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2"/>
  </p:notesMasterIdLst>
  <p:sldIdLst>
    <p:sldId id="257" r:id="rId3"/>
    <p:sldId id="293" r:id="rId4"/>
    <p:sldId id="259" r:id="rId5"/>
    <p:sldId id="309" r:id="rId6"/>
    <p:sldId id="260" r:id="rId7"/>
    <p:sldId id="330" r:id="rId8"/>
    <p:sldId id="313" r:id="rId9"/>
    <p:sldId id="299" r:id="rId10"/>
    <p:sldId id="341" r:id="rId11"/>
    <p:sldId id="298" r:id="rId12"/>
    <p:sldId id="300" r:id="rId13"/>
    <p:sldId id="296" r:id="rId14"/>
    <p:sldId id="295" r:id="rId15"/>
    <p:sldId id="314" r:id="rId16"/>
    <p:sldId id="262" r:id="rId17"/>
    <p:sldId id="325" r:id="rId18"/>
    <p:sldId id="338" r:id="rId19"/>
    <p:sldId id="290" r:id="rId20"/>
    <p:sldId id="315" r:id="rId21"/>
    <p:sldId id="291" r:id="rId22"/>
    <p:sldId id="286" r:id="rId23"/>
    <p:sldId id="268" r:id="rId24"/>
    <p:sldId id="292" r:id="rId25"/>
    <p:sldId id="301" r:id="rId26"/>
    <p:sldId id="272" r:id="rId27"/>
    <p:sldId id="302" r:id="rId28"/>
    <p:sldId id="303" r:id="rId29"/>
    <p:sldId id="304" r:id="rId30"/>
    <p:sldId id="305" r:id="rId31"/>
    <p:sldId id="307" r:id="rId32"/>
    <p:sldId id="324" r:id="rId33"/>
    <p:sldId id="316" r:id="rId34"/>
    <p:sldId id="317" r:id="rId35"/>
    <p:sldId id="318" r:id="rId36"/>
    <p:sldId id="319" r:id="rId37"/>
    <p:sldId id="320" r:id="rId38"/>
    <p:sldId id="321" r:id="rId39"/>
    <p:sldId id="322" r:id="rId40"/>
    <p:sldId id="323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44B"/>
    <a:srgbClr val="71DAFF"/>
    <a:srgbClr val="FFD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94" autoAdjust="0"/>
    <p:restoredTop sz="91637" autoAdjust="0"/>
  </p:normalViewPr>
  <p:slideViewPr>
    <p:cSldViewPr>
      <p:cViewPr varScale="1">
        <p:scale>
          <a:sx n="68" d="100"/>
          <a:sy n="68" d="100"/>
        </p:scale>
        <p:origin x="702" y="66"/>
      </p:cViewPr>
      <p:guideLst>
        <p:guide orient="horz" pos="2160"/>
        <p:guide pos="384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48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0274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544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9F448D-067C-4AA7-8944-0B61205DCB44}" type="slidenum">
              <a:rPr lang="vi-VN" smtClean="0"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06815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1794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2874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Câu</a:t>
            </a:r>
            <a:r>
              <a:rPr lang="en-US" baseline="0"/>
              <a:t> dài nên GV hướng dẫn viết bảng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988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83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6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5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333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91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500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84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66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1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255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4010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881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1409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1883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15641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1805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16705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8379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1677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58084" y="274640"/>
            <a:ext cx="3647016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684" y="274640"/>
            <a:ext cx="10744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421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1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5">
                <a:solidFill>
                  <a:schemeClr val="tx1">
                    <a:tint val="75000"/>
                  </a:schemeClr>
                </a:solidFill>
              </a:defRPr>
            </a:lvl1pPr>
            <a:lvl2pPr marL="458343" indent="0">
              <a:buNone/>
              <a:defRPr sz="1805">
                <a:solidFill>
                  <a:schemeClr val="tx1">
                    <a:tint val="75000"/>
                  </a:schemeClr>
                </a:solidFill>
              </a:defRPr>
            </a:lvl2pPr>
            <a:lvl3pPr marL="916686" indent="0">
              <a:buNone/>
              <a:defRPr sz="1604">
                <a:solidFill>
                  <a:schemeClr val="tx1">
                    <a:tint val="75000"/>
                  </a:schemeClr>
                </a:solidFill>
              </a:defRPr>
            </a:lvl3pPr>
            <a:lvl4pPr marL="1375029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4pPr>
            <a:lvl5pPr marL="1833372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5pPr>
            <a:lvl6pPr marL="2291715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6pPr>
            <a:lvl7pPr marL="2750058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7pPr>
            <a:lvl8pPr marL="3208401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8pPr>
            <a:lvl9pPr marL="3666744" indent="0">
              <a:buNone/>
              <a:defRPr sz="140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0684" y="1600202"/>
            <a:ext cx="7194550" cy="4525963"/>
          </a:xfrm>
        </p:spPr>
        <p:txBody>
          <a:bodyPr/>
          <a:lstStyle>
            <a:lvl1pPr>
              <a:defRPr sz="2807"/>
            </a:lvl1pPr>
            <a:lvl2pPr>
              <a:defRPr sz="2406"/>
            </a:lvl2pPr>
            <a:lvl3pPr>
              <a:defRPr sz="2005"/>
            </a:lvl3pPr>
            <a:lvl4pPr>
              <a:defRPr sz="1805"/>
            </a:lvl4pPr>
            <a:lvl5pPr>
              <a:defRPr sz="1805"/>
            </a:lvl5pPr>
            <a:lvl6pPr>
              <a:defRPr sz="1805"/>
            </a:lvl6pPr>
            <a:lvl7pPr>
              <a:defRPr sz="1805"/>
            </a:lvl7pPr>
            <a:lvl8pPr>
              <a:defRPr sz="1805"/>
            </a:lvl8pPr>
            <a:lvl9pPr>
              <a:defRPr sz="18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08433" y="1600202"/>
            <a:ext cx="7196667" cy="4525963"/>
          </a:xfrm>
        </p:spPr>
        <p:txBody>
          <a:bodyPr/>
          <a:lstStyle>
            <a:lvl1pPr>
              <a:defRPr sz="2807"/>
            </a:lvl1pPr>
            <a:lvl2pPr>
              <a:defRPr sz="2406"/>
            </a:lvl2pPr>
            <a:lvl3pPr>
              <a:defRPr sz="2005"/>
            </a:lvl3pPr>
            <a:lvl4pPr>
              <a:defRPr sz="1805"/>
            </a:lvl4pPr>
            <a:lvl5pPr>
              <a:defRPr sz="1805"/>
            </a:lvl5pPr>
            <a:lvl6pPr>
              <a:defRPr sz="1805"/>
            </a:lvl6pPr>
            <a:lvl7pPr>
              <a:defRPr sz="1805"/>
            </a:lvl7pPr>
            <a:lvl8pPr>
              <a:defRPr sz="1805"/>
            </a:lvl8pPr>
            <a:lvl9pPr>
              <a:defRPr sz="18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8343" indent="0">
              <a:buNone/>
              <a:defRPr sz="2005" b="1"/>
            </a:lvl2pPr>
            <a:lvl3pPr marL="916686" indent="0">
              <a:buNone/>
              <a:defRPr sz="1805" b="1"/>
            </a:lvl3pPr>
            <a:lvl4pPr marL="1375029" indent="0">
              <a:buNone/>
              <a:defRPr sz="1604" b="1"/>
            </a:lvl4pPr>
            <a:lvl5pPr marL="1833372" indent="0">
              <a:buNone/>
              <a:defRPr sz="1604" b="1"/>
            </a:lvl5pPr>
            <a:lvl6pPr marL="2291715" indent="0">
              <a:buNone/>
              <a:defRPr sz="1604" b="1"/>
            </a:lvl6pPr>
            <a:lvl7pPr marL="2750058" indent="0">
              <a:buNone/>
              <a:defRPr sz="1604" b="1"/>
            </a:lvl7pPr>
            <a:lvl8pPr marL="3208401" indent="0">
              <a:buNone/>
              <a:defRPr sz="1604" b="1"/>
            </a:lvl8pPr>
            <a:lvl9pPr marL="3666744" indent="0">
              <a:buNone/>
              <a:defRPr sz="160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406"/>
            </a:lvl1pPr>
            <a:lvl2pPr>
              <a:defRPr sz="2005"/>
            </a:lvl2pPr>
            <a:lvl3pPr>
              <a:defRPr sz="1805"/>
            </a:lvl3pPr>
            <a:lvl4pPr>
              <a:defRPr sz="1604"/>
            </a:lvl4pPr>
            <a:lvl5pPr>
              <a:defRPr sz="1604"/>
            </a:lvl5pPr>
            <a:lvl6pPr>
              <a:defRPr sz="1604"/>
            </a:lvl6pPr>
            <a:lvl7pPr>
              <a:defRPr sz="1604"/>
            </a:lvl7pPr>
            <a:lvl8pPr>
              <a:defRPr sz="1604"/>
            </a:lvl8pPr>
            <a:lvl9pPr>
              <a:defRPr sz="160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6" b="1"/>
            </a:lvl1pPr>
            <a:lvl2pPr marL="458343" indent="0">
              <a:buNone/>
              <a:defRPr sz="2005" b="1"/>
            </a:lvl2pPr>
            <a:lvl3pPr marL="916686" indent="0">
              <a:buNone/>
              <a:defRPr sz="1805" b="1"/>
            </a:lvl3pPr>
            <a:lvl4pPr marL="1375029" indent="0">
              <a:buNone/>
              <a:defRPr sz="1604" b="1"/>
            </a:lvl4pPr>
            <a:lvl5pPr marL="1833372" indent="0">
              <a:buNone/>
              <a:defRPr sz="1604" b="1"/>
            </a:lvl5pPr>
            <a:lvl6pPr marL="2291715" indent="0">
              <a:buNone/>
              <a:defRPr sz="1604" b="1"/>
            </a:lvl6pPr>
            <a:lvl7pPr marL="2750058" indent="0">
              <a:buNone/>
              <a:defRPr sz="1604" b="1"/>
            </a:lvl7pPr>
            <a:lvl8pPr marL="3208401" indent="0">
              <a:buNone/>
              <a:defRPr sz="1604" b="1"/>
            </a:lvl8pPr>
            <a:lvl9pPr marL="3666744" indent="0">
              <a:buNone/>
              <a:defRPr sz="1604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6"/>
            </a:lvl1pPr>
            <a:lvl2pPr>
              <a:defRPr sz="2005"/>
            </a:lvl2pPr>
            <a:lvl3pPr>
              <a:defRPr sz="1805"/>
            </a:lvl3pPr>
            <a:lvl4pPr>
              <a:defRPr sz="1604"/>
            </a:lvl4pPr>
            <a:lvl5pPr>
              <a:defRPr sz="1604"/>
            </a:lvl5pPr>
            <a:lvl6pPr>
              <a:defRPr sz="1604"/>
            </a:lvl6pPr>
            <a:lvl7pPr>
              <a:defRPr sz="1604"/>
            </a:lvl7pPr>
            <a:lvl8pPr>
              <a:defRPr sz="1604"/>
            </a:lvl8pPr>
            <a:lvl9pPr>
              <a:defRPr sz="160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2"/>
            <a:ext cx="6815666" cy="5853113"/>
          </a:xfrm>
        </p:spPr>
        <p:txBody>
          <a:bodyPr/>
          <a:lstStyle>
            <a:lvl1pPr>
              <a:defRPr sz="3208"/>
            </a:lvl1pPr>
            <a:lvl2pPr>
              <a:defRPr sz="2807"/>
            </a:lvl2pPr>
            <a:lvl3pPr>
              <a:defRPr sz="2406"/>
            </a:lvl3pPr>
            <a:lvl4pPr>
              <a:defRPr sz="2005"/>
            </a:lvl4pPr>
            <a:lvl5pPr>
              <a:defRPr sz="2005"/>
            </a:lvl5pPr>
            <a:lvl6pPr>
              <a:defRPr sz="2005"/>
            </a:lvl6pPr>
            <a:lvl7pPr>
              <a:defRPr sz="2005"/>
            </a:lvl7pPr>
            <a:lvl8pPr>
              <a:defRPr sz="2005"/>
            </a:lvl8pPr>
            <a:lvl9pPr>
              <a:defRPr sz="200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4"/>
            </a:lvl1pPr>
            <a:lvl2pPr marL="458343" indent="0">
              <a:buNone/>
              <a:defRPr sz="1203"/>
            </a:lvl2pPr>
            <a:lvl3pPr marL="916686" indent="0">
              <a:buNone/>
              <a:defRPr sz="1003"/>
            </a:lvl3pPr>
            <a:lvl4pPr marL="1375029" indent="0">
              <a:buNone/>
              <a:defRPr sz="902"/>
            </a:lvl4pPr>
            <a:lvl5pPr marL="1833372" indent="0">
              <a:buNone/>
              <a:defRPr sz="902"/>
            </a:lvl5pPr>
            <a:lvl6pPr marL="2291715" indent="0">
              <a:buNone/>
              <a:defRPr sz="902"/>
            </a:lvl6pPr>
            <a:lvl7pPr marL="2750058" indent="0">
              <a:buNone/>
              <a:defRPr sz="902"/>
            </a:lvl7pPr>
            <a:lvl8pPr marL="3208401" indent="0">
              <a:buNone/>
              <a:defRPr sz="902"/>
            </a:lvl8pPr>
            <a:lvl9pPr marL="3666744" indent="0">
              <a:buNone/>
              <a:defRPr sz="9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00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208"/>
            </a:lvl1pPr>
            <a:lvl2pPr marL="458343" indent="0">
              <a:buNone/>
              <a:defRPr sz="2807"/>
            </a:lvl2pPr>
            <a:lvl3pPr marL="916686" indent="0">
              <a:buNone/>
              <a:defRPr sz="2406"/>
            </a:lvl3pPr>
            <a:lvl4pPr marL="1375029" indent="0">
              <a:buNone/>
              <a:defRPr sz="2005"/>
            </a:lvl4pPr>
            <a:lvl5pPr marL="1833372" indent="0">
              <a:buNone/>
              <a:defRPr sz="2005"/>
            </a:lvl5pPr>
            <a:lvl6pPr marL="2291715" indent="0">
              <a:buNone/>
              <a:defRPr sz="2005"/>
            </a:lvl6pPr>
            <a:lvl7pPr marL="2750058" indent="0">
              <a:buNone/>
              <a:defRPr sz="2005"/>
            </a:lvl7pPr>
            <a:lvl8pPr marL="3208401" indent="0">
              <a:buNone/>
              <a:defRPr sz="2005"/>
            </a:lvl8pPr>
            <a:lvl9pPr marL="3666744" indent="0">
              <a:buNone/>
              <a:defRPr sz="200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404"/>
            </a:lvl1pPr>
            <a:lvl2pPr marL="458343" indent="0">
              <a:buNone/>
              <a:defRPr sz="1203"/>
            </a:lvl2pPr>
            <a:lvl3pPr marL="916686" indent="0">
              <a:buNone/>
              <a:defRPr sz="1003"/>
            </a:lvl3pPr>
            <a:lvl4pPr marL="1375029" indent="0">
              <a:buNone/>
              <a:defRPr sz="902"/>
            </a:lvl4pPr>
            <a:lvl5pPr marL="1833372" indent="0">
              <a:buNone/>
              <a:defRPr sz="902"/>
            </a:lvl5pPr>
            <a:lvl6pPr marL="2291715" indent="0">
              <a:buNone/>
              <a:defRPr sz="902"/>
            </a:lvl6pPr>
            <a:lvl7pPr marL="2750058" indent="0">
              <a:buNone/>
              <a:defRPr sz="902"/>
            </a:lvl7pPr>
            <a:lvl8pPr marL="3208401" indent="0">
              <a:buNone/>
              <a:defRPr sz="902"/>
            </a:lvl8pPr>
            <a:lvl9pPr marL="3666744" indent="0">
              <a:buNone/>
              <a:defRPr sz="90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10/15/2021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6686" rtl="0" eaLnBrk="1" latinLnBrk="0" hangingPunct="1">
        <a:spcBef>
          <a:spcPct val="0"/>
        </a:spcBef>
        <a:buNone/>
        <a:defRPr sz="44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3757" indent="-343757" algn="l" defTabSz="916686" rtl="0" eaLnBrk="1" latinLnBrk="0" hangingPunct="1">
        <a:spcBef>
          <a:spcPct val="20000"/>
        </a:spcBef>
        <a:buFont typeface="Arial" pitchFamily="34" charset="0"/>
        <a:buChar char="•"/>
        <a:defRPr sz="3208" kern="1200">
          <a:solidFill>
            <a:schemeClr val="tx1"/>
          </a:solidFill>
          <a:latin typeface="+mn-lt"/>
          <a:ea typeface="+mn-ea"/>
          <a:cs typeface="+mn-cs"/>
        </a:defRPr>
      </a:lvl1pPr>
      <a:lvl2pPr marL="744807" indent="-286464" algn="l" defTabSz="916686" rtl="0" eaLnBrk="1" latinLnBrk="0" hangingPunct="1">
        <a:spcBef>
          <a:spcPct val="20000"/>
        </a:spcBef>
        <a:buFont typeface="Arial" pitchFamily="34" charset="0"/>
        <a:buChar char="–"/>
        <a:defRPr sz="2807" kern="1200">
          <a:solidFill>
            <a:schemeClr val="tx1"/>
          </a:solidFill>
          <a:latin typeface="+mn-lt"/>
          <a:ea typeface="+mn-ea"/>
          <a:cs typeface="+mn-cs"/>
        </a:defRPr>
      </a:lvl2pPr>
      <a:lvl3pPr marL="1145858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406" kern="1200">
          <a:solidFill>
            <a:schemeClr val="tx1"/>
          </a:solidFill>
          <a:latin typeface="+mn-lt"/>
          <a:ea typeface="+mn-ea"/>
          <a:cs typeface="+mn-cs"/>
        </a:defRPr>
      </a:lvl3pPr>
      <a:lvl4pPr marL="1604201" indent="-229172" algn="l" defTabSz="916686" rtl="0" eaLnBrk="1" latinLnBrk="0" hangingPunct="1">
        <a:spcBef>
          <a:spcPct val="20000"/>
        </a:spcBef>
        <a:buFont typeface="Arial" pitchFamily="34" charset="0"/>
        <a:buChar char="–"/>
        <a:defRPr sz="2005" kern="1200">
          <a:solidFill>
            <a:schemeClr val="tx1"/>
          </a:solidFill>
          <a:latin typeface="+mn-lt"/>
          <a:ea typeface="+mn-ea"/>
          <a:cs typeface="+mn-cs"/>
        </a:defRPr>
      </a:lvl4pPr>
      <a:lvl5pPr marL="2062544" indent="-229172" algn="l" defTabSz="916686" rtl="0" eaLnBrk="1" latinLnBrk="0" hangingPunct="1">
        <a:spcBef>
          <a:spcPct val="20000"/>
        </a:spcBef>
        <a:buFont typeface="Arial" pitchFamily="34" charset="0"/>
        <a:buChar char="»"/>
        <a:defRPr sz="2005" kern="1200">
          <a:solidFill>
            <a:schemeClr val="tx1"/>
          </a:solidFill>
          <a:latin typeface="+mn-lt"/>
          <a:ea typeface="+mn-ea"/>
          <a:cs typeface="+mn-cs"/>
        </a:defRPr>
      </a:lvl5pPr>
      <a:lvl6pPr marL="2520887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6pPr>
      <a:lvl7pPr marL="2979230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7pPr>
      <a:lvl8pPr marL="3437573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8pPr>
      <a:lvl9pPr marL="3895916" indent="-229172" algn="l" defTabSz="916686" rtl="0" eaLnBrk="1" latinLnBrk="0" hangingPunct="1">
        <a:spcBef>
          <a:spcPct val="20000"/>
        </a:spcBef>
        <a:buFont typeface="Arial" pitchFamily="34" charset="0"/>
        <a:buChar char="•"/>
        <a:defRPr sz="20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1pPr>
      <a:lvl2pPr marL="458343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2pPr>
      <a:lvl3pPr marL="916686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3pPr>
      <a:lvl4pPr marL="1375029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4pPr>
      <a:lvl5pPr marL="1833372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5pPr>
      <a:lvl6pPr marL="2291715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6pPr>
      <a:lvl7pPr marL="2750058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7pPr>
      <a:lvl8pPr marL="3208401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8pPr>
      <a:lvl9pPr marL="3666744" algn="l" defTabSz="916686" rtl="0" eaLnBrk="1" latinLnBrk="0" hangingPunct="1">
        <a:defRPr sz="18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10/15/2021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1" y="6356352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4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7" Type="http://schemas.openxmlformats.org/officeDocument/2006/relationships/image" Target="../media/image4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45.png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54.png"/><Relationship Id="rId4" Type="http://schemas.openxmlformats.org/officeDocument/2006/relationships/notesSlide" Target="../notesSlides/notesSlide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audio" Target="../media/audio2.wav"/><Relationship Id="rId7" Type="http://schemas.openxmlformats.org/officeDocument/2006/relationships/image" Target="../media/image6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audio" Target="../media/audio3.wav"/><Relationship Id="rId9" Type="http://schemas.openxmlformats.org/officeDocument/2006/relationships/image" Target="../media/image6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audio" Target="../media/audio3.wav"/><Relationship Id="rId7" Type="http://schemas.openxmlformats.org/officeDocument/2006/relationships/image" Target="../media/image6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2.png"/><Relationship Id="rId4" Type="http://schemas.openxmlformats.org/officeDocument/2006/relationships/image" Target="../media/image60.png"/><Relationship Id="rId9" Type="http://schemas.openxmlformats.org/officeDocument/2006/relationships/slide" Target="slide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audio" Target="../media/audio3.wav"/><Relationship Id="rId7" Type="http://schemas.openxmlformats.org/officeDocument/2006/relationships/image" Target="../media/image6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2.png"/><Relationship Id="rId4" Type="http://schemas.openxmlformats.org/officeDocument/2006/relationships/image" Target="../media/image60.png"/><Relationship Id="rId9" Type="http://schemas.openxmlformats.org/officeDocument/2006/relationships/slide" Target="slide4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audio" Target="../media/audio3.wav"/><Relationship Id="rId7" Type="http://schemas.openxmlformats.org/officeDocument/2006/relationships/image" Target="../media/image6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2.png"/><Relationship Id="rId4" Type="http://schemas.openxmlformats.org/officeDocument/2006/relationships/image" Target="../media/image60.png"/><Relationship Id="rId9" Type="http://schemas.openxmlformats.org/officeDocument/2006/relationships/slide" Target="slide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audio" Target="../media/audio3.wav"/><Relationship Id="rId7" Type="http://schemas.openxmlformats.org/officeDocument/2006/relationships/image" Target="../media/image6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2.png"/><Relationship Id="rId5" Type="http://schemas.openxmlformats.org/officeDocument/2006/relationships/image" Target="../media/image58.png"/><Relationship Id="rId10" Type="http://schemas.openxmlformats.org/officeDocument/2006/relationships/slide" Target="slide4.xml"/><Relationship Id="rId4" Type="http://schemas.openxmlformats.org/officeDocument/2006/relationships/image" Target="../media/image60.png"/><Relationship Id="rId9" Type="http://schemas.openxmlformats.org/officeDocument/2006/relationships/image" Target="../media/image6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66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2.png"/><Relationship Id="rId4" Type="http://schemas.openxmlformats.org/officeDocument/2006/relationships/slide" Target="slide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gif"/><Relationship Id="rId18" Type="http://schemas.openxmlformats.org/officeDocument/2006/relationships/image" Target="../media/image15.png"/><Relationship Id="rId3" Type="http://schemas.openxmlformats.org/officeDocument/2006/relationships/image" Target="../media/image6.jpg"/><Relationship Id="rId21" Type="http://schemas.openxmlformats.org/officeDocument/2006/relationships/slide" Target="slide12.xml"/><Relationship Id="rId7" Type="http://schemas.openxmlformats.org/officeDocument/2006/relationships/slide" Target="slide11.xml"/><Relationship Id="rId12" Type="http://schemas.openxmlformats.org/officeDocument/2006/relationships/image" Target="../media/image12.png"/><Relationship Id="rId17" Type="http://schemas.openxmlformats.org/officeDocument/2006/relationships/slide" Target="slide8.xml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4.png"/><Relationship Id="rId20" Type="http://schemas.microsoft.com/office/2007/relationships/hdphoto" Target="../media/hdphoto1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11" Type="http://schemas.openxmlformats.org/officeDocument/2006/relationships/slide" Target="slide6.xml"/><Relationship Id="rId5" Type="http://schemas.openxmlformats.org/officeDocument/2006/relationships/image" Target="../media/image8.png"/><Relationship Id="rId15" Type="http://schemas.openxmlformats.org/officeDocument/2006/relationships/slide" Target="slide7.xml"/><Relationship Id="rId23" Type="http://schemas.openxmlformats.org/officeDocument/2006/relationships/slide" Target="slide14.xml"/><Relationship Id="rId10" Type="http://schemas.openxmlformats.org/officeDocument/2006/relationships/image" Target="../media/image11.png"/><Relationship Id="rId19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slide" Target="slide10.xml"/><Relationship Id="rId14" Type="http://schemas.openxmlformats.org/officeDocument/2006/relationships/slide" Target="slide9.xml"/><Relationship Id="rId22" Type="http://schemas.openxmlformats.org/officeDocument/2006/relationships/slide" Target="slide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slide" Target="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slide" Target="slide5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5" Type="http://schemas.openxmlformats.org/officeDocument/2006/relationships/slide" Target="slide5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-1" y="-8504"/>
            <a:ext cx="12192001" cy="3030096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520" tIns="45760" rIns="91520" bIns="4576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27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30200" y="455134"/>
            <a:ext cx="2044701" cy="1878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00300" y="1249527"/>
            <a:ext cx="8351449" cy="1328851"/>
          </a:xfrm>
        </p:spPr>
        <p:txBody>
          <a:bodyPr>
            <a:noAutofit/>
          </a:bodyPr>
          <a:lstStyle/>
          <a:p>
            <a:pPr algn="ctr"/>
            <a:r>
              <a:rPr lang="en-US" sz="10627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VIỆT </a:t>
            </a:r>
            <a:r>
              <a:rPr lang="en-US" sz="10627" b="1">
                <a:solidFill>
                  <a:schemeClr val="bg1"/>
                </a:solidFill>
                <a:latin typeface=".VnArialH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949" y="4207122"/>
            <a:ext cx="4523316" cy="2188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1005"/>
            <a:ext cx="3448048" cy="424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-1" y="6815579"/>
            <a:ext cx="12192001" cy="16975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1097831-4E92-4A43-9FBB-8E120953E5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1230" y="678997"/>
            <a:ext cx="7095885" cy="42589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57190" y="5415114"/>
            <a:ext cx="2206703" cy="833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12" b="1" dirty="0" err="1">
                <a:solidFill>
                  <a:srgbClr val="0033CC"/>
                </a:solidFill>
                <a:latin typeface="VNI-Avo" pitchFamily="2" charset="0"/>
              </a:rPr>
              <a:t>giaù</a:t>
            </a:r>
            <a:r>
              <a:rPr lang="en-US" sz="4812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4812" b="1" dirty="0" err="1">
                <a:solidFill>
                  <a:srgbClr val="0033CC"/>
                </a:solidFill>
                <a:latin typeface="VNI-Avo" pitchFamily="2" charset="0"/>
              </a:rPr>
              <a:t>ñoã</a:t>
            </a:r>
            <a:endParaRPr lang="en-US" sz="4812" b="1" dirty="0">
              <a:solidFill>
                <a:srgbClr val="0033CC"/>
              </a:solidFill>
              <a:latin typeface="VNI-Avo" pitchFamily="2" charset="0"/>
            </a:endParaRPr>
          </a:p>
        </p:txBody>
      </p:sp>
      <p:sp>
        <p:nvSpPr>
          <p:cNvPr id="7" name="Right Arrow 5">
            <a:extLst>
              <a:ext uri="{FF2B5EF4-FFF2-40B4-BE49-F238E27FC236}">
                <a16:creationId xmlns="" xmlns:a16="http://schemas.microsoft.com/office/drawing/2014/main" id="{B09A4D29-DE5A-4C86-B8B0-A5A469AD515F}"/>
              </a:ext>
            </a:extLst>
          </p:cNvPr>
          <p:cNvSpPr/>
          <p:nvPr/>
        </p:nvSpPr>
        <p:spPr bwMode="auto">
          <a:xfrm rot="1232801">
            <a:off x="1343720" y="1406472"/>
            <a:ext cx="2035023" cy="364235"/>
          </a:xfrm>
          <a:prstGeom prst="rightArrow">
            <a:avLst>
              <a:gd name="adj1" fmla="val 40042"/>
              <a:gd name="adj2" fmla="val 50000"/>
            </a:avLst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667" tIns="45833" rIns="91667" bIns="45833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5">
              <a:latin typeface="Arial" charset="0"/>
            </a:endParaRPr>
          </a:p>
        </p:txBody>
      </p:sp>
      <p:sp>
        <p:nvSpPr>
          <p:cNvPr id="6" name="Arrow: Left 3">
            <a:hlinkClick r:id="rId3" action="ppaction://hlinksldjump"/>
            <a:extLst>
              <a:ext uri="{FF2B5EF4-FFF2-40B4-BE49-F238E27FC236}">
                <a16:creationId xmlns="" xmlns:a16="http://schemas.microsoft.com/office/drawing/2014/main" id="{B98CEA90-515B-4C26-98FB-067A3319267A}"/>
              </a:ext>
            </a:extLst>
          </p:cNvPr>
          <p:cNvSpPr/>
          <p:nvPr/>
        </p:nvSpPr>
        <p:spPr>
          <a:xfrm>
            <a:off x="10418323" y="5768502"/>
            <a:ext cx="1381327" cy="1089498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822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1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15442" y="5033169"/>
            <a:ext cx="2495959" cy="833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12" b="1" dirty="0" err="1">
                <a:solidFill>
                  <a:srgbClr val="0033CC"/>
                </a:solidFill>
                <a:latin typeface="VNI-Avo" pitchFamily="2" charset="0"/>
              </a:rPr>
              <a:t>gheá</a:t>
            </a:r>
            <a:r>
              <a:rPr lang="en-US" sz="4812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4812" b="1" dirty="0" err="1">
                <a:solidFill>
                  <a:srgbClr val="0033CC"/>
                </a:solidFill>
                <a:latin typeface="VNI-Avo" pitchFamily="2" charset="0"/>
              </a:rPr>
              <a:t>goã</a:t>
            </a:r>
            <a:endParaRPr lang="en-US" sz="4812" b="1" dirty="0">
              <a:solidFill>
                <a:srgbClr val="0033CC"/>
              </a:solidFill>
              <a:latin typeface="VNI-Avo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4696" y="511470"/>
            <a:ext cx="2836860" cy="3452253"/>
          </a:xfrm>
          <a:prstGeom prst="rect">
            <a:avLst/>
          </a:prstGeom>
        </p:spPr>
      </p:pic>
      <p:pic>
        <p:nvPicPr>
          <p:cNvPr id="1028" name="Picture 4" descr="Ghế gỗ mặt trò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237342" y="755386"/>
            <a:ext cx="4725650" cy="3347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Nội thất gỗ cổ điển kiểu Pháp được sản xuất tại Việt N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77944" y="372592"/>
            <a:ext cx="5921806" cy="4011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rrow: Left 3">
            <a:hlinkClick r:id="rId5" action="ppaction://hlinksldjump"/>
            <a:extLst>
              <a:ext uri="{FF2B5EF4-FFF2-40B4-BE49-F238E27FC236}">
                <a16:creationId xmlns="" xmlns:a16="http://schemas.microsoft.com/office/drawing/2014/main" id="{B98CEA90-515B-4C26-98FB-067A3319267A}"/>
              </a:ext>
            </a:extLst>
          </p:cNvPr>
          <p:cNvSpPr/>
          <p:nvPr/>
        </p:nvSpPr>
        <p:spPr>
          <a:xfrm>
            <a:off x="10418323" y="5768502"/>
            <a:ext cx="1381327" cy="1089498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645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575164" y="5797058"/>
            <a:ext cx="4430561" cy="83187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12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4812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12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ghé</a:t>
            </a:r>
            <a:r>
              <a:rPr lang="en-US" sz="4812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12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4812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12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r>
              <a:rPr lang="en-US" sz="4812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pic>
        <p:nvPicPr>
          <p:cNvPr id="3076" name="Picture 4" descr="Xin phép về nhà ngoại ăn tết, mẹ chồng nói một câu khiến tôi tái mặ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993" y="984553"/>
            <a:ext cx="10923625" cy="4583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142019" y="161936"/>
            <a:ext cx="583254" cy="58617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311" dirty="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3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01550" y="155617"/>
            <a:ext cx="2476566" cy="714352"/>
          </a:xfrm>
          <a:prstGeom prst="roundRect">
            <a:avLst/>
          </a:prstGeom>
          <a:solidFill>
            <a:srgbClr val="61D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09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lang="en-US" sz="3709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709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câu</a:t>
            </a:r>
            <a:endParaRPr lang="en-US" sz="3709" b="1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Arrow: Left 3">
            <a:hlinkClick r:id="rId3" action="ppaction://hlinksldjump"/>
            <a:extLst>
              <a:ext uri="{FF2B5EF4-FFF2-40B4-BE49-F238E27FC236}">
                <a16:creationId xmlns="" xmlns:a16="http://schemas.microsoft.com/office/drawing/2014/main" id="{B98CEA90-515B-4C26-98FB-067A3319267A}"/>
              </a:ext>
            </a:extLst>
          </p:cNvPr>
          <p:cNvSpPr/>
          <p:nvPr/>
        </p:nvSpPr>
        <p:spPr>
          <a:xfrm>
            <a:off x="10418323" y="5768502"/>
            <a:ext cx="1381327" cy="1089498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986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gõ nhỏ, nhà nhỏ - Nét “đặc trưng” ở phố cổ Hà Nộ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62" y="-356455"/>
            <a:ext cx="12192001" cy="5895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887663" y="5797058"/>
            <a:ext cx="5360979" cy="83187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12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4812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12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r>
              <a:rPr lang="en-US" sz="4812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ở </a:t>
            </a:r>
            <a:r>
              <a:rPr lang="en-US" sz="4812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ngõ</a:t>
            </a:r>
            <a:r>
              <a:rPr lang="en-US" sz="4812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12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</a:t>
            </a:r>
            <a:r>
              <a:rPr lang="en-US" sz="4812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6248778" y="3505389"/>
            <a:ext cx="0" cy="172765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579807" y="-54751"/>
            <a:ext cx="2476566" cy="799238"/>
          </a:xfrm>
          <a:prstGeom prst="roundRect">
            <a:avLst/>
          </a:prstGeom>
          <a:solidFill>
            <a:srgbClr val="61D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09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lang="en-US" sz="3709" b="1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709" b="1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câu</a:t>
            </a:r>
            <a:endParaRPr lang="en-US" sz="3709" b="1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-9523" y="-54752"/>
            <a:ext cx="729809" cy="69270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311" dirty="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3</a:t>
            </a:r>
          </a:p>
        </p:txBody>
      </p:sp>
      <p:sp>
        <p:nvSpPr>
          <p:cNvPr id="8" name="Arrow: Left 3">
            <a:hlinkClick r:id="rId3" action="ppaction://hlinksldjump"/>
            <a:extLst>
              <a:ext uri="{FF2B5EF4-FFF2-40B4-BE49-F238E27FC236}">
                <a16:creationId xmlns="" xmlns:a16="http://schemas.microsoft.com/office/drawing/2014/main" id="{B98CEA90-515B-4C26-98FB-067A3319267A}"/>
              </a:ext>
            </a:extLst>
          </p:cNvPr>
          <p:cNvSpPr/>
          <p:nvPr/>
        </p:nvSpPr>
        <p:spPr>
          <a:xfrm>
            <a:off x="10418323" y="5768502"/>
            <a:ext cx="1381327" cy="1089498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299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" name="Table 3">
            <a:extLst>
              <a:ext uri="{FF2B5EF4-FFF2-40B4-BE49-F238E27FC236}">
                <a16:creationId xmlns="" xmlns:a16="http://schemas.microsoft.com/office/drawing/2014/main" id="{B631D903-09BE-4EDE-A7BC-1FCBA5CD1A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75704"/>
              </p:ext>
            </p:extLst>
          </p:nvPr>
        </p:nvGraphicFramePr>
        <p:xfrm>
          <a:off x="2432922" y="266156"/>
          <a:ext cx="3972227" cy="35138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3057">
                  <a:extLst>
                    <a:ext uri="{9D8B030D-6E8A-4147-A177-3AD203B41FA5}">
                      <a16:colId xmlns="" xmlns:a16="http://schemas.microsoft.com/office/drawing/2014/main" val="3333423462"/>
                    </a:ext>
                  </a:extLst>
                </a:gridCol>
                <a:gridCol w="998858">
                  <a:extLst>
                    <a:ext uri="{9D8B030D-6E8A-4147-A177-3AD203B41FA5}">
                      <a16:colId xmlns="" xmlns:a16="http://schemas.microsoft.com/office/drawing/2014/main" val="935555185"/>
                    </a:ext>
                  </a:extLst>
                </a:gridCol>
                <a:gridCol w="987255">
                  <a:extLst>
                    <a:ext uri="{9D8B030D-6E8A-4147-A177-3AD203B41FA5}">
                      <a16:colId xmlns="" xmlns:a16="http://schemas.microsoft.com/office/drawing/2014/main" val="1005062108"/>
                    </a:ext>
                  </a:extLst>
                </a:gridCol>
                <a:gridCol w="993057">
                  <a:extLst>
                    <a:ext uri="{9D8B030D-6E8A-4147-A177-3AD203B41FA5}">
                      <a16:colId xmlns="" xmlns:a16="http://schemas.microsoft.com/office/drawing/2014/main" val="3367678403"/>
                    </a:ext>
                  </a:extLst>
                </a:gridCol>
              </a:tblGrid>
              <a:tr h="702779">
                <a:tc>
                  <a:txBody>
                    <a:bodyPr/>
                    <a:lstStyle/>
                    <a:p>
                      <a:endParaRPr lang="en-US" sz="1800" dirty="0">
                        <a:latin typeface="VNI-Avo" pitchFamily="2" charset="0"/>
                      </a:endParaRP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>
                          <a:solidFill>
                            <a:srgbClr val="0033CC"/>
                          </a:solidFill>
                          <a:latin typeface="VNI-Avo" pitchFamily="2" charset="0"/>
                        </a:rPr>
                        <a:t>e</a:t>
                      </a: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>
                          <a:solidFill>
                            <a:srgbClr val="0033CC"/>
                          </a:solidFill>
                          <a:latin typeface="VNI-Avo" pitchFamily="2" charset="0"/>
                        </a:rPr>
                        <a:t>eâ</a:t>
                      </a:r>
                      <a:endParaRPr lang="en-US" sz="4000" b="1" dirty="0">
                        <a:solidFill>
                          <a:srgbClr val="0033CC"/>
                        </a:solidFill>
                        <a:latin typeface="VNI-Avo" pitchFamily="2" charset="0"/>
                      </a:endParaRP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>
                          <a:solidFill>
                            <a:srgbClr val="0033CC"/>
                          </a:solidFill>
                          <a:latin typeface="VNI-Avo" pitchFamily="2" charset="0"/>
                        </a:rPr>
                        <a:t>u</a:t>
                      </a: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67908393"/>
                  </a:ext>
                </a:extLst>
              </a:tr>
              <a:tr h="702779">
                <a:tc>
                  <a:txBody>
                    <a:bodyPr/>
                    <a:lstStyle/>
                    <a:p>
                      <a:pPr algn="ctr"/>
                      <a:r>
                        <a:rPr lang="en-US" sz="4000" b="1">
                          <a:solidFill>
                            <a:srgbClr val="0033CC"/>
                          </a:solidFill>
                          <a:latin typeface="VNI-Avo" pitchFamily="2" charset="0"/>
                        </a:rPr>
                        <a:t>m</a:t>
                      </a: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>
                          <a:solidFill>
                            <a:srgbClr val="FF0000"/>
                          </a:solidFill>
                          <a:latin typeface="VNI-Avo" pitchFamily="2" charset="0"/>
                        </a:rPr>
                        <a:t>me</a:t>
                      </a: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VNI-Avo" pitchFamily="2" charset="0"/>
                      </a:endParaRP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VNI-Avo" pitchFamily="2" charset="0"/>
                      </a:endParaRP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22189167"/>
                  </a:ext>
                </a:extLst>
              </a:tr>
              <a:tr h="702779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0033CC"/>
                          </a:solidFill>
                          <a:latin typeface="VNI-Avo" pitchFamily="2" charset="0"/>
                        </a:rPr>
                        <a:t>n</a:t>
                      </a: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VNI-Avo" pitchFamily="2" charset="0"/>
                      </a:endParaRP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VNI-Avo" pitchFamily="2" charset="0"/>
                      </a:endParaRP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VNI-Avo" pitchFamily="2" charset="0"/>
                      </a:endParaRP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85491968"/>
                  </a:ext>
                </a:extLst>
              </a:tr>
              <a:tr h="702779">
                <a:tc>
                  <a:txBody>
                    <a:bodyPr/>
                    <a:lstStyle/>
                    <a:p>
                      <a:pPr algn="ctr"/>
                      <a:r>
                        <a:rPr lang="en-US" sz="4000" b="1">
                          <a:solidFill>
                            <a:srgbClr val="0033CC"/>
                          </a:solidFill>
                          <a:latin typeface="VNI-Avo" pitchFamily="2" charset="0"/>
                        </a:rPr>
                        <a:t>g</a:t>
                      </a: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VNI-Avo" pitchFamily="2" charset="0"/>
                      </a:endParaRP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VNI-Avo" pitchFamily="2" charset="0"/>
                      </a:endParaRP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VNI-Avo" pitchFamily="2" charset="0"/>
                      </a:endParaRP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31774362"/>
                  </a:ext>
                </a:extLst>
              </a:tr>
              <a:tr h="702779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 err="1">
                          <a:solidFill>
                            <a:srgbClr val="0033CC"/>
                          </a:solidFill>
                          <a:latin typeface="VNI-Avo" pitchFamily="2" charset="0"/>
                        </a:rPr>
                        <a:t>gi</a:t>
                      </a:r>
                      <a:endParaRPr lang="en-US" sz="4000" b="1" dirty="0">
                        <a:solidFill>
                          <a:srgbClr val="0033CC"/>
                        </a:solidFill>
                        <a:latin typeface="VNI-Avo" pitchFamily="2" charset="0"/>
                      </a:endParaRP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VNI-Avo" pitchFamily="2" charset="0"/>
                      </a:endParaRP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>
                        <a:latin typeface="VNI-Avo" pitchFamily="2" charset="0"/>
                      </a:endParaRP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latin typeface="VNI-Avo" pitchFamily="2" charset="0"/>
                      </a:endParaRP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2286724"/>
                  </a:ext>
                </a:extLst>
              </a:tr>
            </a:tbl>
          </a:graphicData>
        </a:graphic>
      </p:graphicFrame>
      <p:graphicFrame>
        <p:nvGraphicFramePr>
          <p:cNvPr id="67" name="Table 66">
            <a:extLst>
              <a:ext uri="{FF2B5EF4-FFF2-40B4-BE49-F238E27FC236}">
                <a16:creationId xmlns="" xmlns:a16="http://schemas.microsoft.com/office/drawing/2014/main" id="{594FAF58-A7C9-4A17-8D13-11A89FDBB0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4610323"/>
              </p:ext>
            </p:extLst>
          </p:nvPr>
        </p:nvGraphicFramePr>
        <p:xfrm>
          <a:off x="7471002" y="251722"/>
          <a:ext cx="4125005" cy="35138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0031">
                  <a:extLst>
                    <a:ext uri="{9D8B030D-6E8A-4147-A177-3AD203B41FA5}">
                      <a16:colId xmlns="" xmlns:a16="http://schemas.microsoft.com/office/drawing/2014/main" val="3333423462"/>
                    </a:ext>
                  </a:extLst>
                </a:gridCol>
                <a:gridCol w="998860">
                  <a:extLst>
                    <a:ext uri="{9D8B030D-6E8A-4147-A177-3AD203B41FA5}">
                      <a16:colId xmlns="" xmlns:a16="http://schemas.microsoft.com/office/drawing/2014/main" val="935555185"/>
                    </a:ext>
                  </a:extLst>
                </a:gridCol>
                <a:gridCol w="993057">
                  <a:extLst>
                    <a:ext uri="{9D8B030D-6E8A-4147-A177-3AD203B41FA5}">
                      <a16:colId xmlns="" xmlns:a16="http://schemas.microsoft.com/office/drawing/2014/main" val="1005062108"/>
                    </a:ext>
                  </a:extLst>
                </a:gridCol>
                <a:gridCol w="993057">
                  <a:extLst>
                    <a:ext uri="{9D8B030D-6E8A-4147-A177-3AD203B41FA5}">
                      <a16:colId xmlns="" xmlns:a16="http://schemas.microsoft.com/office/drawing/2014/main" val="3367678403"/>
                    </a:ext>
                  </a:extLst>
                </a:gridCol>
              </a:tblGrid>
              <a:tr h="702779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>
                          <a:solidFill>
                            <a:srgbClr val="0033CC"/>
                          </a:solidFill>
                          <a:latin typeface="VNI-Avo" pitchFamily="2" charset="0"/>
                        </a:rPr>
                        <a:t>o</a:t>
                      </a: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>
                          <a:solidFill>
                            <a:srgbClr val="0033CC"/>
                          </a:solidFill>
                          <a:latin typeface="VNI-Avo" pitchFamily="2" charset="0"/>
                        </a:rPr>
                        <a:t>i</a:t>
                      </a: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>
                          <a:solidFill>
                            <a:srgbClr val="0033CC"/>
                          </a:solidFill>
                          <a:latin typeface="VNI-Avo" pitchFamily="2" charset="0"/>
                        </a:rPr>
                        <a:t>ö</a:t>
                      </a: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67908393"/>
                  </a:ext>
                </a:extLst>
              </a:tr>
              <a:tr h="702779">
                <a:tc>
                  <a:txBody>
                    <a:bodyPr/>
                    <a:lstStyle/>
                    <a:p>
                      <a:pPr algn="ctr"/>
                      <a:r>
                        <a:rPr lang="en-US" sz="4000" b="1">
                          <a:solidFill>
                            <a:srgbClr val="0033CC"/>
                          </a:solidFill>
                          <a:latin typeface="VNI-Avo" pitchFamily="2" charset="0"/>
                        </a:rPr>
                        <a:t>gh</a:t>
                      </a: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22189167"/>
                  </a:ext>
                </a:extLst>
              </a:tr>
              <a:tr h="702779">
                <a:tc>
                  <a:txBody>
                    <a:bodyPr/>
                    <a:lstStyle/>
                    <a:p>
                      <a:pPr algn="ctr"/>
                      <a:r>
                        <a:rPr lang="en-US" sz="4000" b="1">
                          <a:solidFill>
                            <a:srgbClr val="0033CC"/>
                          </a:solidFill>
                          <a:latin typeface="VNI-Avo" pitchFamily="2" charset="0"/>
                        </a:rPr>
                        <a:t>nh</a:t>
                      </a: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785491968"/>
                  </a:ext>
                </a:extLst>
              </a:tr>
              <a:tr h="702779">
                <a:tc>
                  <a:txBody>
                    <a:bodyPr/>
                    <a:lstStyle/>
                    <a:p>
                      <a:pPr algn="ctr"/>
                      <a:r>
                        <a:rPr lang="en-US" sz="4000" b="1">
                          <a:solidFill>
                            <a:srgbClr val="0033CC"/>
                          </a:solidFill>
                          <a:latin typeface="VNI-Avo" pitchFamily="2" charset="0"/>
                        </a:rPr>
                        <a:t>ng</a:t>
                      </a: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31774362"/>
                  </a:ext>
                </a:extLst>
              </a:tr>
              <a:tr h="702779">
                <a:tc>
                  <a:txBody>
                    <a:bodyPr/>
                    <a:lstStyle/>
                    <a:p>
                      <a:r>
                        <a:rPr lang="en-US" sz="4000" b="1" dirty="0" err="1">
                          <a:solidFill>
                            <a:srgbClr val="0033CC"/>
                          </a:solidFill>
                          <a:latin typeface="VNI-Avo" pitchFamily="2" charset="0"/>
                        </a:rPr>
                        <a:t>ngh</a:t>
                      </a:r>
                      <a:endParaRPr lang="en-US" sz="4000" b="1" dirty="0">
                        <a:solidFill>
                          <a:srgbClr val="0033CC"/>
                        </a:solidFill>
                        <a:latin typeface="VNI-Avo" pitchFamily="2" charset="0"/>
                      </a:endParaRPr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667" marR="91667" marT="45833" marB="4583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42286724"/>
                  </a:ext>
                </a:extLst>
              </a:tr>
            </a:tbl>
          </a:graphicData>
        </a:graphic>
      </p:graphicFrame>
      <p:cxnSp>
        <p:nvCxnSpPr>
          <p:cNvPr id="68" name="Straight Connector 67">
            <a:extLst>
              <a:ext uri="{FF2B5EF4-FFF2-40B4-BE49-F238E27FC236}">
                <a16:creationId xmlns="" xmlns:a16="http://schemas.microsoft.com/office/drawing/2014/main" id="{6658B9EB-6747-45BE-8BE7-B04CD9BEDD8F}"/>
              </a:ext>
            </a:extLst>
          </p:cNvPr>
          <p:cNvCxnSpPr>
            <a:cxnSpLocks/>
          </p:cNvCxnSpPr>
          <p:nvPr/>
        </p:nvCxnSpPr>
        <p:spPr bwMode="auto">
          <a:xfrm>
            <a:off x="3394768" y="2367158"/>
            <a:ext cx="987255" cy="68750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="" xmlns:a16="http://schemas.microsoft.com/office/drawing/2014/main" id="{F237F50D-DEF1-4F4F-8D64-CBE9BCA03FD8}"/>
              </a:ext>
            </a:extLst>
          </p:cNvPr>
          <p:cNvCxnSpPr/>
          <p:nvPr/>
        </p:nvCxnSpPr>
        <p:spPr bwMode="auto">
          <a:xfrm flipH="1">
            <a:off x="3445835" y="2382361"/>
            <a:ext cx="989719" cy="69301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0" name="Straight Connector 69">
            <a:extLst>
              <a:ext uri="{FF2B5EF4-FFF2-40B4-BE49-F238E27FC236}">
                <a16:creationId xmlns="" xmlns:a16="http://schemas.microsoft.com/office/drawing/2014/main" id="{91C64248-1AF4-40F6-855B-6574A295D1EF}"/>
              </a:ext>
            </a:extLst>
          </p:cNvPr>
          <p:cNvCxnSpPr>
            <a:cxnSpLocks/>
          </p:cNvCxnSpPr>
          <p:nvPr/>
        </p:nvCxnSpPr>
        <p:spPr bwMode="auto">
          <a:xfrm>
            <a:off x="4445569" y="2388487"/>
            <a:ext cx="981081" cy="687499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="" xmlns:a16="http://schemas.microsoft.com/office/drawing/2014/main" id="{CB9BF18E-782F-4588-BD6F-6AD852C4153E}"/>
              </a:ext>
            </a:extLst>
          </p:cNvPr>
          <p:cNvCxnSpPr/>
          <p:nvPr/>
        </p:nvCxnSpPr>
        <p:spPr bwMode="auto">
          <a:xfrm flipH="1">
            <a:off x="4391402" y="2420433"/>
            <a:ext cx="975019" cy="68749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2" name="Straight Connector 71">
            <a:extLst>
              <a:ext uri="{FF2B5EF4-FFF2-40B4-BE49-F238E27FC236}">
                <a16:creationId xmlns="" xmlns:a16="http://schemas.microsoft.com/office/drawing/2014/main" id="{E3A64E26-BF49-48B9-A66A-C8938E7C95CB}"/>
              </a:ext>
            </a:extLst>
          </p:cNvPr>
          <p:cNvCxnSpPr/>
          <p:nvPr/>
        </p:nvCxnSpPr>
        <p:spPr bwMode="auto">
          <a:xfrm flipH="1">
            <a:off x="8640386" y="952777"/>
            <a:ext cx="989719" cy="69301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3" name="Straight Connector 72">
            <a:extLst>
              <a:ext uri="{FF2B5EF4-FFF2-40B4-BE49-F238E27FC236}">
                <a16:creationId xmlns="" xmlns:a16="http://schemas.microsoft.com/office/drawing/2014/main" id="{2C19058D-2E09-44E3-9910-FD13936F1CDA}"/>
              </a:ext>
            </a:extLst>
          </p:cNvPr>
          <p:cNvCxnSpPr/>
          <p:nvPr/>
        </p:nvCxnSpPr>
        <p:spPr bwMode="auto">
          <a:xfrm flipH="1">
            <a:off x="10599261" y="963550"/>
            <a:ext cx="989719" cy="69301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4" name="Straight Connector 73">
            <a:extLst>
              <a:ext uri="{FF2B5EF4-FFF2-40B4-BE49-F238E27FC236}">
                <a16:creationId xmlns="" xmlns:a16="http://schemas.microsoft.com/office/drawing/2014/main" id="{63C49F57-CCF4-42EF-8717-00FAAADDBC4F}"/>
              </a:ext>
            </a:extLst>
          </p:cNvPr>
          <p:cNvCxnSpPr/>
          <p:nvPr/>
        </p:nvCxnSpPr>
        <p:spPr bwMode="auto">
          <a:xfrm flipH="1">
            <a:off x="10567410" y="3106970"/>
            <a:ext cx="989719" cy="69301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5" name="Straight Connector 74">
            <a:extLst>
              <a:ext uri="{FF2B5EF4-FFF2-40B4-BE49-F238E27FC236}">
                <a16:creationId xmlns="" xmlns:a16="http://schemas.microsoft.com/office/drawing/2014/main" id="{5A8C34C8-043D-4FAB-8BF6-A53FD27E8B6D}"/>
              </a:ext>
            </a:extLst>
          </p:cNvPr>
          <p:cNvCxnSpPr/>
          <p:nvPr/>
        </p:nvCxnSpPr>
        <p:spPr bwMode="auto">
          <a:xfrm flipH="1">
            <a:off x="9641997" y="2389662"/>
            <a:ext cx="989719" cy="69301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6" name="Straight Connector 75">
            <a:extLst>
              <a:ext uri="{FF2B5EF4-FFF2-40B4-BE49-F238E27FC236}">
                <a16:creationId xmlns="" xmlns:a16="http://schemas.microsoft.com/office/drawing/2014/main" id="{26583A2A-7E8A-4944-83BE-5F05D4190E94}"/>
              </a:ext>
            </a:extLst>
          </p:cNvPr>
          <p:cNvCxnSpPr/>
          <p:nvPr/>
        </p:nvCxnSpPr>
        <p:spPr bwMode="auto">
          <a:xfrm flipH="1">
            <a:off x="8578353" y="3106970"/>
            <a:ext cx="989719" cy="69301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7" name="Straight Connector 76">
            <a:extLst>
              <a:ext uri="{FF2B5EF4-FFF2-40B4-BE49-F238E27FC236}">
                <a16:creationId xmlns="" xmlns:a16="http://schemas.microsoft.com/office/drawing/2014/main" id="{7635CCDD-23CE-422F-890A-66CB1ECEEEB4}"/>
              </a:ext>
            </a:extLst>
          </p:cNvPr>
          <p:cNvCxnSpPr>
            <a:cxnSpLocks/>
          </p:cNvCxnSpPr>
          <p:nvPr/>
        </p:nvCxnSpPr>
        <p:spPr bwMode="auto">
          <a:xfrm>
            <a:off x="8576163" y="970171"/>
            <a:ext cx="987255" cy="68750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="" xmlns:a16="http://schemas.microsoft.com/office/drawing/2014/main" id="{59818A8C-F121-4E3F-9442-E0DBAECD8DFF}"/>
              </a:ext>
            </a:extLst>
          </p:cNvPr>
          <p:cNvCxnSpPr>
            <a:cxnSpLocks/>
          </p:cNvCxnSpPr>
          <p:nvPr/>
        </p:nvCxnSpPr>
        <p:spPr bwMode="auto">
          <a:xfrm>
            <a:off x="10600230" y="986090"/>
            <a:ext cx="987255" cy="68750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="" xmlns:a16="http://schemas.microsoft.com/office/drawing/2014/main" id="{3E787E44-FE59-447A-BBCD-1993BAEA3AC8}"/>
              </a:ext>
            </a:extLst>
          </p:cNvPr>
          <p:cNvCxnSpPr>
            <a:cxnSpLocks/>
          </p:cNvCxnSpPr>
          <p:nvPr/>
        </p:nvCxnSpPr>
        <p:spPr bwMode="auto">
          <a:xfrm>
            <a:off x="9592513" y="2378939"/>
            <a:ext cx="987255" cy="68750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="" xmlns:a16="http://schemas.microsoft.com/office/drawing/2014/main" id="{80B757D0-90D3-4A0C-BDAE-68BA7356216A}"/>
              </a:ext>
            </a:extLst>
          </p:cNvPr>
          <p:cNvCxnSpPr>
            <a:cxnSpLocks/>
          </p:cNvCxnSpPr>
          <p:nvPr/>
        </p:nvCxnSpPr>
        <p:spPr bwMode="auto">
          <a:xfrm>
            <a:off x="8597153" y="3056230"/>
            <a:ext cx="987255" cy="68750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="" xmlns:a16="http://schemas.microsoft.com/office/drawing/2014/main" id="{7062CF15-93D0-4FFA-A5E9-689015B0FBAA}"/>
              </a:ext>
            </a:extLst>
          </p:cNvPr>
          <p:cNvCxnSpPr>
            <a:cxnSpLocks/>
          </p:cNvCxnSpPr>
          <p:nvPr/>
        </p:nvCxnSpPr>
        <p:spPr bwMode="auto">
          <a:xfrm>
            <a:off x="10576911" y="3040657"/>
            <a:ext cx="987255" cy="687501"/>
          </a:xfrm>
          <a:prstGeom prst="line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398880" y="986091"/>
            <a:ext cx="945225" cy="647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9" b="1" dirty="0" err="1">
                <a:solidFill>
                  <a:srgbClr val="FF0000"/>
                </a:solidFill>
                <a:latin typeface="VNI-Avo" pitchFamily="2" charset="0"/>
              </a:rPr>
              <a:t>meâ</a:t>
            </a:r>
            <a:endParaRPr lang="en-US" sz="3609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425966" y="970171"/>
            <a:ext cx="903444" cy="647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9" b="1" dirty="0">
                <a:solidFill>
                  <a:srgbClr val="FF0000"/>
                </a:solidFill>
                <a:latin typeface="VNI-Avo" pitchFamily="2" charset="0"/>
              </a:rPr>
              <a:t>mu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02513" y="1682144"/>
            <a:ext cx="741139" cy="647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9" b="1" dirty="0">
                <a:solidFill>
                  <a:srgbClr val="FF0000"/>
                </a:solidFill>
                <a:latin typeface="VNI-Avo" pitchFamily="2" charset="0"/>
              </a:rPr>
              <a:t>nu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3588701" y="1634025"/>
            <a:ext cx="763636" cy="647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9" b="1" dirty="0">
                <a:solidFill>
                  <a:srgbClr val="FF0000"/>
                </a:solidFill>
                <a:latin typeface="VNI-Avo" pitchFamily="2" charset="0"/>
              </a:rPr>
              <a:t>ne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542036" y="1682145"/>
            <a:ext cx="782920" cy="647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9" b="1" dirty="0" err="1">
                <a:solidFill>
                  <a:srgbClr val="FF0000"/>
                </a:solidFill>
                <a:latin typeface="VNI-Avo" pitchFamily="2" charset="0"/>
              </a:rPr>
              <a:t>neâ</a:t>
            </a:r>
            <a:endParaRPr lang="en-US" sz="3609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577177" y="2381187"/>
            <a:ext cx="774886" cy="647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9" b="1" dirty="0" err="1">
                <a:solidFill>
                  <a:srgbClr val="FF0000"/>
                </a:solidFill>
                <a:latin typeface="VNI-Avo" pitchFamily="2" charset="0"/>
              </a:rPr>
              <a:t>gu</a:t>
            </a:r>
            <a:endParaRPr lang="en-US" sz="3609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472151" y="3054659"/>
            <a:ext cx="909872" cy="647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9" b="1" dirty="0" err="1">
                <a:solidFill>
                  <a:srgbClr val="FF0000"/>
                </a:solidFill>
                <a:latin typeface="VNI-Avo" pitchFamily="2" charset="0"/>
              </a:rPr>
              <a:t>gie</a:t>
            </a:r>
            <a:endParaRPr lang="en-US" sz="3609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60211" y="3054658"/>
            <a:ext cx="929156" cy="647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9" b="1" dirty="0" err="1">
                <a:solidFill>
                  <a:srgbClr val="FF0000"/>
                </a:solidFill>
                <a:latin typeface="VNI-Avo" pitchFamily="2" charset="0"/>
              </a:rPr>
              <a:t>gieâ</a:t>
            </a:r>
            <a:endParaRPr lang="en-US" sz="3609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523892" y="3029121"/>
            <a:ext cx="887374" cy="647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9" b="1" dirty="0" err="1">
                <a:solidFill>
                  <a:srgbClr val="FF0000"/>
                </a:solidFill>
                <a:latin typeface="VNI-Avo" pitchFamily="2" charset="0"/>
              </a:rPr>
              <a:t>giu</a:t>
            </a:r>
            <a:endParaRPr lang="en-US" sz="3609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683311" y="1030949"/>
            <a:ext cx="887374" cy="647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9" b="1" dirty="0" err="1">
                <a:solidFill>
                  <a:srgbClr val="FF0000"/>
                </a:solidFill>
                <a:latin typeface="VNI-Avo" pitchFamily="2" charset="0"/>
              </a:rPr>
              <a:t>ghi</a:t>
            </a:r>
            <a:endParaRPr lang="en-US" sz="3609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608914" y="1641645"/>
            <a:ext cx="1041644" cy="647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9" b="1" dirty="0" err="1">
                <a:solidFill>
                  <a:srgbClr val="FF0000"/>
                </a:solidFill>
                <a:latin typeface="VNI-Avo" pitchFamily="2" charset="0"/>
              </a:rPr>
              <a:t>nho</a:t>
            </a:r>
            <a:endParaRPr lang="en-US" sz="3609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9746601" y="1678883"/>
            <a:ext cx="853628" cy="647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9" b="1" dirty="0" err="1">
                <a:solidFill>
                  <a:srgbClr val="FF0000"/>
                </a:solidFill>
                <a:latin typeface="VNI-Avo" pitchFamily="2" charset="0"/>
              </a:rPr>
              <a:t>nhi</a:t>
            </a:r>
            <a:endParaRPr lang="en-US" sz="3609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0621544" y="1678882"/>
            <a:ext cx="1019146" cy="647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9" b="1" dirty="0" err="1">
                <a:solidFill>
                  <a:srgbClr val="FF0000"/>
                </a:solidFill>
                <a:latin typeface="VNI-Avo" pitchFamily="2" charset="0"/>
              </a:rPr>
              <a:t>nhö</a:t>
            </a:r>
            <a:endParaRPr lang="en-US" sz="3609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8576163" y="2381186"/>
            <a:ext cx="1075391" cy="647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9" b="1" dirty="0" err="1">
                <a:solidFill>
                  <a:srgbClr val="FF0000"/>
                </a:solidFill>
                <a:latin typeface="VNI-Avo" pitchFamily="2" charset="0"/>
              </a:rPr>
              <a:t>ngo</a:t>
            </a:r>
            <a:endParaRPr lang="en-US" sz="3609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0567410" y="2349133"/>
            <a:ext cx="1052893" cy="647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9" b="1" dirty="0" err="1">
                <a:solidFill>
                  <a:srgbClr val="FF0000"/>
                </a:solidFill>
                <a:latin typeface="VNI-Avo" pitchFamily="2" charset="0"/>
              </a:rPr>
              <a:t>ngö</a:t>
            </a:r>
            <a:endParaRPr lang="en-US" sz="3609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520325" y="3054658"/>
            <a:ext cx="1165381" cy="64793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609" b="1" dirty="0" err="1">
                <a:solidFill>
                  <a:srgbClr val="FF0000"/>
                </a:solidFill>
                <a:latin typeface="VNI-Avo" pitchFamily="2" charset="0"/>
              </a:rPr>
              <a:t>nghi</a:t>
            </a:r>
            <a:endParaRPr lang="en-US" sz="3609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2829764" y="4452707"/>
            <a:ext cx="2758078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12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ngủ</a:t>
            </a:r>
            <a:r>
              <a:rPr lang="en-US" sz="4812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12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mơ</a:t>
            </a:r>
            <a:endParaRPr lang="en-US" sz="4812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175974" y="3796899"/>
            <a:ext cx="218472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12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nụ</a:t>
            </a:r>
            <a:r>
              <a:rPr lang="en-US" sz="4812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12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cà</a:t>
            </a:r>
            <a:endParaRPr lang="en-US" sz="4812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9853" y="4406407"/>
            <a:ext cx="2844317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12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4812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12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ga</a:t>
            </a:r>
            <a:endParaRPr lang="en-US" sz="4812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2841688" y="3985290"/>
            <a:ext cx="2552457" cy="457514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12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bỡ</a:t>
            </a:r>
            <a:r>
              <a:rPr lang="en-US" sz="4812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12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ngỡ</a:t>
            </a:r>
            <a:endParaRPr lang="en-US" sz="4812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9" name="Title 1"/>
          <p:cNvSpPr txBox="1">
            <a:spLocks/>
          </p:cNvSpPr>
          <p:nvPr/>
        </p:nvSpPr>
        <p:spPr>
          <a:xfrm>
            <a:off x="5660716" y="3896453"/>
            <a:ext cx="3368271" cy="695726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12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ghế</a:t>
            </a:r>
            <a:r>
              <a:rPr lang="en-US" sz="4812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12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gỗ</a:t>
            </a:r>
            <a:endParaRPr lang="en-US" sz="4812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0" name="Title 1"/>
          <p:cNvSpPr txBox="1">
            <a:spLocks/>
          </p:cNvSpPr>
          <p:nvPr/>
        </p:nvSpPr>
        <p:spPr>
          <a:xfrm>
            <a:off x="6220392" y="4483943"/>
            <a:ext cx="2680769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12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nho</a:t>
            </a:r>
            <a:r>
              <a:rPr lang="en-US" sz="4812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12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</a:t>
            </a:r>
            <a:endParaRPr lang="en-US" sz="4812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1" name="Title 1"/>
          <p:cNvSpPr txBox="1">
            <a:spLocks/>
          </p:cNvSpPr>
          <p:nvPr/>
        </p:nvSpPr>
        <p:spPr>
          <a:xfrm>
            <a:off x="9327888" y="3860474"/>
            <a:ext cx="1986114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12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giá</a:t>
            </a:r>
            <a:r>
              <a:rPr lang="en-US" sz="4812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12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đỗ</a:t>
            </a:r>
            <a:endParaRPr lang="en-US" sz="4812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9183007" y="4420015"/>
            <a:ext cx="2546876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812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nghỉ</a:t>
            </a:r>
            <a:r>
              <a:rPr lang="en-US" sz="4812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12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endParaRPr lang="en-US" sz="4812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913580" y="5205707"/>
            <a:ext cx="4450045" cy="8330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12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12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4812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12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ghé</a:t>
            </a:r>
            <a:r>
              <a:rPr lang="en-US" sz="4812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12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4812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12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r>
              <a:rPr lang="en-US" sz="4812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vi-VN" sz="1805" dirty="0">
              <a:solidFill>
                <a:srgbClr val="0070C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79667" y="5941373"/>
            <a:ext cx="5176399" cy="8330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12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12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4812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12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r>
              <a:rPr lang="en-US" sz="4812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ở </a:t>
            </a:r>
            <a:r>
              <a:rPr lang="en-US" sz="4812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ngõ</a:t>
            </a:r>
            <a:r>
              <a:rPr lang="en-US" sz="4812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12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</a:t>
            </a:r>
            <a:r>
              <a:rPr lang="en-US" sz="4812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4174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3371"/>
            <a:ext cx="2825866" cy="24544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6431" b="19710"/>
          <a:stretch/>
        </p:blipFill>
        <p:spPr>
          <a:xfrm>
            <a:off x="2007938" y="166099"/>
            <a:ext cx="8162707" cy="4845253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3879" y="2816532"/>
            <a:ext cx="10515600" cy="1328851"/>
          </a:xfrm>
        </p:spPr>
        <p:txBody>
          <a:bodyPr>
            <a:noAutofit/>
          </a:bodyPr>
          <a:lstStyle/>
          <a:p>
            <a:pPr algn="ctr"/>
            <a:r>
              <a:rPr lang="en-US" sz="9624" b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615145" y="4441279"/>
            <a:ext cx="2576855" cy="2411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4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 dirty="0"/>
          </a:p>
        </p:txBody>
      </p:sp>
      <p:pic>
        <p:nvPicPr>
          <p:cNvPr id="3" name="Bài thơ Tình bạn - Bai tho Tinh ban - Thiếu nhi TV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2000" end="76585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925172"/>
            <a:ext cx="13262463" cy="7094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511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162444" y="4292568"/>
            <a:ext cx="2825866" cy="24544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19204" b="19710"/>
          <a:stretch/>
        </p:blipFill>
        <p:spPr>
          <a:xfrm>
            <a:off x="1828800" y="556003"/>
            <a:ext cx="8915400" cy="404861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325990" y="1901221"/>
            <a:ext cx="12843979" cy="1927408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>
                <a:solidFill>
                  <a:srgbClr val="0070C0"/>
                </a:solidFill>
                <a:latin typeface="Times New Roman" panose="02020603050405020304" pitchFamily="18" charset="0"/>
                <a:ea typeface="DomCasual" pitchFamily="18" charset="0"/>
                <a:cs typeface="Times New Roman" panose="02020603050405020304" pitchFamily="18" charset="0"/>
              </a:rPr>
              <a:t>4.Thực </a:t>
            </a:r>
            <a:r>
              <a:rPr lang="en-US" sz="6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DomCasual" pitchFamily="18" charset="0"/>
                <a:cs typeface="Times New Roman" panose="02020603050405020304" pitchFamily="18" charset="0"/>
              </a:rPr>
              <a:t>hành</a:t>
            </a:r>
            <a:r>
              <a:rPr lang="en-US" sz="6000" b="1" dirty="0">
                <a:solidFill>
                  <a:srgbClr val="0070C0"/>
                </a:solidFill>
                <a:latin typeface="Times New Roman" panose="02020603050405020304" pitchFamily="18" charset="0"/>
                <a:ea typeface="DomCasual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DomCasual" pitchFamily="18" charset="0"/>
                <a:cs typeface="Times New Roman" panose="02020603050405020304" pitchFamily="18" charset="0"/>
              </a:rPr>
              <a:t>viết</a:t>
            </a:r>
            <a:endParaRPr lang="en-US" sz="6000" b="1" dirty="0">
              <a:solidFill>
                <a:srgbClr val="0070C0"/>
              </a:solidFill>
              <a:latin typeface="Times New Roman" panose="02020603050405020304" pitchFamily="18" charset="0"/>
              <a:ea typeface="DomCasual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r="13528" b="17249"/>
          <a:stretch/>
        </p:blipFill>
        <p:spPr>
          <a:xfrm>
            <a:off x="10147492" y="4604619"/>
            <a:ext cx="2044787" cy="227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68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71"/>
          <a:stretch/>
        </p:blipFill>
        <p:spPr bwMode="auto">
          <a:xfrm>
            <a:off x="2970701" y="755386"/>
            <a:ext cx="6534075" cy="5911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6019801" y="2221607"/>
            <a:ext cx="18473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endParaRPr lang="en-US" sz="105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1C3A0E5B-F401-463A-9736-9835A513B1C7}"/>
              </a:ext>
            </a:extLst>
          </p:cNvPr>
          <p:cNvSpPr/>
          <p:nvPr/>
        </p:nvSpPr>
        <p:spPr>
          <a:xfrm>
            <a:off x="3074722" y="3673364"/>
            <a:ext cx="200086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l-GR" sz="9600">
                <a:solidFill>
                  <a:srgbClr val="FF0000"/>
                </a:solidFill>
                <a:latin typeface="HP001" pitchFamily="34" charset="-93"/>
                <a:ea typeface="HP001" pitchFamily="34" charset="-93"/>
                <a:cs typeface="Arial" pitchFamily="34" charset="0"/>
              </a:rPr>
              <a:t> </a:t>
            </a:r>
            <a:r>
              <a:rPr lang="en-US" sz="3208" b="1">
                <a:solidFill>
                  <a:srgbClr val="FF0000"/>
                </a:solidFill>
                <a:latin typeface="HP001 4 hàng" panose="020B0603050302020204" pitchFamily="34" charset="0"/>
                <a:ea typeface="HP001" pitchFamily="34" charset="-93"/>
                <a:cs typeface="Arial" pitchFamily="34" charset="0"/>
              </a:rPr>
              <a:t>nhà bà </a:t>
            </a:r>
            <a:endParaRPr lang="en-US" sz="3208" b="1" dirty="0">
              <a:solidFill>
                <a:srgbClr val="FF0000"/>
              </a:solidFill>
              <a:latin typeface="HP001 4 hàng" panose="020B0603050302020204" pitchFamily="34" charset="0"/>
              <a:ea typeface="HP001" pitchFamily="34" charset="-93"/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1C3A0E5B-F401-463A-9736-9835A513B1C7}"/>
              </a:ext>
            </a:extLst>
          </p:cNvPr>
          <p:cNvSpPr/>
          <p:nvPr/>
        </p:nvSpPr>
        <p:spPr>
          <a:xfrm>
            <a:off x="5003419" y="1977609"/>
            <a:ext cx="1096281" cy="15698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l-GR" sz="9600" dirty="0">
                <a:solidFill>
                  <a:srgbClr val="FF0000"/>
                </a:solidFill>
                <a:latin typeface="HP001" pitchFamily="34" charset="-93"/>
                <a:ea typeface="HP001" pitchFamily="34" charset="-93"/>
                <a:cs typeface="Arial" pitchFamily="34" charset="0"/>
              </a:rPr>
              <a:t> </a:t>
            </a:r>
            <a:r>
              <a:rPr lang="vi-VN" sz="8000" dirty="0">
                <a:solidFill>
                  <a:srgbClr val="FF0000"/>
                </a:solidFill>
                <a:latin typeface="HP001" pitchFamily="34" charset="-93"/>
                <a:ea typeface="HP001" pitchFamily="34" charset="-93"/>
                <a:cs typeface="Arial" pitchFamily="34" charset="0"/>
              </a:rPr>
              <a:t> </a:t>
            </a:r>
            <a:r>
              <a:rPr lang="en-US" sz="8000" dirty="0">
                <a:solidFill>
                  <a:srgbClr val="FF0000"/>
                </a:solidFill>
                <a:latin typeface="HP001" pitchFamily="34" charset="-93"/>
                <a:ea typeface="HP001" pitchFamily="34" charset="-93"/>
                <a:cs typeface="Arial" pitchFamily="34" charset="0"/>
              </a:rPr>
              <a:t> </a:t>
            </a:r>
            <a:endParaRPr lang="en-US" sz="1400" dirty="0">
              <a:solidFill>
                <a:srgbClr val="FF0000"/>
              </a:solidFill>
              <a:latin typeface="HP001" pitchFamily="34" charset="-93"/>
              <a:ea typeface="HP001" pitchFamily="34" charset="-93"/>
              <a:cs typeface="Arial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1C3A0E5B-F401-463A-9736-9835A513B1C7}"/>
              </a:ext>
            </a:extLst>
          </p:cNvPr>
          <p:cNvSpPr/>
          <p:nvPr/>
        </p:nvSpPr>
        <p:spPr>
          <a:xfrm>
            <a:off x="7352471" y="4116501"/>
            <a:ext cx="527411" cy="15698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l-GR" sz="9600" dirty="0">
                <a:solidFill>
                  <a:srgbClr val="FF0000"/>
                </a:solidFill>
                <a:latin typeface="HP001" pitchFamily="34" charset="-93"/>
                <a:ea typeface="HP001" pitchFamily="34" charset="-93"/>
                <a:cs typeface="Arial" pitchFamily="34" charset="0"/>
              </a:rPr>
              <a:t> </a:t>
            </a:r>
            <a:endParaRPr lang="en-US" sz="4010" dirty="0">
              <a:solidFill>
                <a:srgbClr val="FF0000"/>
              </a:solidFill>
              <a:latin typeface="HP001 4 hàng" panose="020B0603050302020204" pitchFamily="34" charset="0"/>
              <a:ea typeface="HP001" pitchFamily="34" charset="-93"/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1C3A0E5B-F401-463A-9736-9835A513B1C7}"/>
              </a:ext>
            </a:extLst>
          </p:cNvPr>
          <p:cNvSpPr/>
          <p:nvPr/>
        </p:nvSpPr>
        <p:spPr>
          <a:xfrm>
            <a:off x="5003418" y="2006910"/>
            <a:ext cx="183575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l-GR" sz="9600">
                <a:solidFill>
                  <a:srgbClr val="FF0000"/>
                </a:solidFill>
                <a:latin typeface="HP001" pitchFamily="34" charset="-93"/>
                <a:ea typeface="HP001" pitchFamily="34" charset="-93"/>
                <a:cs typeface="Arial" pitchFamily="34" charset="0"/>
              </a:rPr>
              <a:t> </a:t>
            </a:r>
            <a:r>
              <a:rPr lang="en-US" sz="3208" b="1">
                <a:solidFill>
                  <a:srgbClr val="FF0000"/>
                </a:solidFill>
                <a:latin typeface="HP001 4 hàng" panose="020B0603050302020204" pitchFamily="34" charset="0"/>
                <a:ea typeface="HP001" pitchFamily="34" charset="-93"/>
                <a:cs typeface="Arial" pitchFamily="34" charset="0"/>
              </a:rPr>
              <a:t>nhà bà</a:t>
            </a:r>
            <a:endParaRPr lang="en-US" sz="3208" b="1" dirty="0">
              <a:solidFill>
                <a:srgbClr val="FF0000"/>
              </a:solidFill>
              <a:latin typeface="HP001 4 hàng" panose="020B0603050302020204" pitchFamily="34" charset="0"/>
              <a:ea typeface="HP001" pitchFamily="34" charset="-93"/>
              <a:cs typeface="Arial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1C3A0E5B-F401-463A-9736-9835A513B1C7}"/>
              </a:ext>
            </a:extLst>
          </p:cNvPr>
          <p:cNvSpPr/>
          <p:nvPr/>
        </p:nvSpPr>
        <p:spPr>
          <a:xfrm>
            <a:off x="7165446" y="4051522"/>
            <a:ext cx="1835759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l-GR" sz="9600">
                <a:solidFill>
                  <a:srgbClr val="FF0000"/>
                </a:solidFill>
                <a:latin typeface="HP001" pitchFamily="34" charset="-93"/>
                <a:ea typeface="HP001" pitchFamily="34" charset="-93"/>
                <a:cs typeface="Arial" pitchFamily="34" charset="0"/>
              </a:rPr>
              <a:t> </a:t>
            </a:r>
            <a:r>
              <a:rPr lang="en-US" sz="3208" b="1">
                <a:solidFill>
                  <a:srgbClr val="FF0000"/>
                </a:solidFill>
                <a:latin typeface="HP001 4 hàng" panose="020B0603050302020204" pitchFamily="34" charset="0"/>
                <a:ea typeface="HP001" pitchFamily="34" charset="-93"/>
                <a:cs typeface="Arial" pitchFamily="34" charset="0"/>
              </a:rPr>
              <a:t>nhà bà</a:t>
            </a:r>
            <a:endParaRPr lang="en-US" sz="3208" b="1" dirty="0">
              <a:solidFill>
                <a:srgbClr val="FF0000"/>
              </a:solidFill>
              <a:latin typeface="HP001 4 hàng" panose="020B0603050302020204" pitchFamily="34" charset="0"/>
              <a:ea typeface="HP001" pitchFamily="34" charset="-93"/>
              <a:cs typeface="Arial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66827" y="755386"/>
            <a:ext cx="3404285" cy="943519"/>
          </a:xfrm>
          <a:prstGeom prst="roundRect">
            <a:avLst/>
          </a:prstGeom>
          <a:solidFill>
            <a:srgbClr val="61D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12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12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r>
              <a:rPr lang="en-US" sz="4812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812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bảng</a:t>
            </a:r>
            <a:endParaRPr lang="en-US" sz="4812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711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06F5DA3-0662-4C08-9293-2DD36F9BDE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289" b="630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674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3D8F16E-8F96-4879-913C-50BCD4C5B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C99E1EAB-7FE9-41D7-8C39-BE2C4F2639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49"/>
            <a:ext cx="12209470" cy="6828355"/>
          </a:xfr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249D469-5D06-4A98-B642-6859F683FC7E}"/>
              </a:ext>
            </a:extLst>
          </p:cNvPr>
          <p:cNvSpPr txBox="1"/>
          <p:nvPr/>
        </p:nvSpPr>
        <p:spPr>
          <a:xfrm>
            <a:off x="1676400" y="983802"/>
            <a:ext cx="9177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94">
              <a:defRPr/>
            </a:pPr>
            <a:r>
              <a:rPr lang="en-US" sz="3600" b="1" dirty="0" err="1">
                <a:solidFill>
                  <a:prstClr val="white"/>
                </a:solidFill>
                <a:latin typeface="HP001 4H" panose="020B0603050302020204" pitchFamily="34" charset="0"/>
              </a:rPr>
              <a:t>Thứ</a:t>
            </a:r>
            <a:r>
              <a:rPr lang="en-US" sz="3600" b="1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HP001 4H" panose="020B0603050302020204" pitchFamily="34" charset="0"/>
              </a:rPr>
              <a:t>Sáu</a:t>
            </a:r>
            <a:r>
              <a:rPr lang="en-US" sz="3600" b="1" dirty="0">
                <a:solidFill>
                  <a:prstClr val="white"/>
                </a:solidFill>
                <a:latin typeface="HP001 4H" panose="020B0603050302020204" pitchFamily="34" charset="0"/>
              </a:rPr>
              <a:t>, </a:t>
            </a:r>
            <a:r>
              <a:rPr lang="en-US" sz="3600" b="1" dirty="0" err="1">
                <a:solidFill>
                  <a:prstClr val="white"/>
                </a:solidFill>
                <a:latin typeface="HP001 4H" panose="020B0603050302020204" pitchFamily="34" charset="0"/>
              </a:rPr>
              <a:t>ngày</a:t>
            </a:r>
            <a:r>
              <a:rPr lang="en-US" sz="3600" b="1" dirty="0">
                <a:solidFill>
                  <a:prstClr val="white"/>
                </a:solidFill>
                <a:latin typeface="HP001 4H" panose="020B0603050302020204" pitchFamily="34" charset="0"/>
              </a:rPr>
              <a:t> 15 </a:t>
            </a:r>
            <a:r>
              <a:rPr lang="en-US" sz="3600" b="1" dirty="0" err="1">
                <a:solidFill>
                  <a:prstClr val="white"/>
                </a:solidFill>
                <a:latin typeface="HP001 4H" panose="020B0603050302020204" pitchFamily="34" charset="0"/>
              </a:rPr>
              <a:t>tháng</a:t>
            </a:r>
            <a:r>
              <a:rPr lang="en-US" sz="3600" b="1" dirty="0">
                <a:solidFill>
                  <a:prstClr val="white"/>
                </a:solidFill>
                <a:latin typeface="HP001 4H" panose="020B0603050302020204" pitchFamily="34" charset="0"/>
              </a:rPr>
              <a:t> 10 </a:t>
            </a:r>
            <a:r>
              <a:rPr lang="en-US" sz="3600" b="1" dirty="0" err="1">
                <a:solidFill>
                  <a:prstClr val="white"/>
                </a:solidFill>
                <a:latin typeface="HP001 4H" panose="020B0603050302020204" pitchFamily="34" charset="0"/>
              </a:rPr>
              <a:t>năm</a:t>
            </a:r>
            <a:r>
              <a:rPr lang="en-US" sz="3600" b="1" dirty="0">
                <a:solidFill>
                  <a:prstClr val="white"/>
                </a:solidFill>
                <a:latin typeface="HP001 4H" panose="020B0603050302020204" pitchFamily="34" charset="0"/>
              </a:rPr>
              <a:t> 2021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CC25C60B-071D-490D-9E2A-DCC8980809D7}"/>
              </a:ext>
            </a:extLst>
          </p:cNvPr>
          <p:cNvSpPr txBox="1"/>
          <p:nvPr/>
        </p:nvSpPr>
        <p:spPr>
          <a:xfrm>
            <a:off x="4352364" y="1669960"/>
            <a:ext cx="3130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94">
              <a:defRPr/>
            </a:pPr>
            <a:r>
              <a:rPr lang="en-US" sz="3600" b="1" dirty="0" err="1">
                <a:solidFill>
                  <a:prstClr val="white"/>
                </a:solidFill>
                <a:latin typeface="HP001 4H" panose="020B0603050302020204" pitchFamily="34" charset="0"/>
              </a:rPr>
              <a:t>Tiếng</a:t>
            </a:r>
            <a:r>
              <a:rPr lang="en-US" sz="3600" b="1" dirty="0">
                <a:solidFill>
                  <a:prstClr val="white"/>
                </a:solidFill>
                <a:latin typeface="HP001 4H" panose="020B0603050302020204" pitchFamily="34" charset="0"/>
              </a:rPr>
              <a:t> </a:t>
            </a:r>
            <a:r>
              <a:rPr lang="en-US" sz="3600" b="1" dirty="0" err="1">
                <a:solidFill>
                  <a:prstClr val="white"/>
                </a:solidFill>
                <a:latin typeface="HP001 4H" panose="020B0603050302020204" pitchFamily="34" charset="0"/>
              </a:rPr>
              <a:t>Việt</a:t>
            </a:r>
            <a:endParaRPr lang="en-US" sz="3600" b="1" dirty="0">
              <a:solidFill>
                <a:prstClr val="white"/>
              </a:solidFill>
              <a:latin typeface="HP001 4H" panose="020B06030503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8392703-D48C-446E-B618-AC75A84A9952}"/>
              </a:ext>
            </a:extLst>
          </p:cNvPr>
          <p:cNvSpPr txBox="1"/>
          <p:nvPr/>
        </p:nvSpPr>
        <p:spPr>
          <a:xfrm>
            <a:off x="1698889" y="2347119"/>
            <a:ext cx="92291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394">
              <a:defRPr/>
            </a:pPr>
            <a:r>
              <a:rPr lang="en-US" sz="3600" b="1" dirty="0" err="1">
                <a:solidFill>
                  <a:srgbClr val="FFFF00"/>
                </a:solidFill>
                <a:latin typeface="HP001 4H" panose="020B0603050302020204" pitchFamily="34" charset="0"/>
              </a:rPr>
              <a:t>Bài</a:t>
            </a:r>
            <a:r>
              <a:rPr lang="en-US" sz="3600" b="1" dirty="0">
                <a:solidFill>
                  <a:srgbClr val="FFFF00"/>
                </a:solidFill>
                <a:latin typeface="HP001 4H" panose="020B0603050302020204" pitchFamily="34" charset="0"/>
              </a:rPr>
              <a:t> 20 : </a:t>
            </a:r>
            <a:r>
              <a:rPr lang="en-US" sz="3600" b="1" dirty="0" err="1">
                <a:solidFill>
                  <a:srgbClr val="FFFF00"/>
                </a:solidFill>
                <a:latin typeface="HP001 4H" panose="020B0603050302020204" pitchFamily="34" charset="0"/>
              </a:rPr>
              <a:t>Ôn</a:t>
            </a:r>
            <a:r>
              <a:rPr lang="en-US" sz="3600" b="1" dirty="0">
                <a:solidFill>
                  <a:srgbClr val="FFFF00"/>
                </a:solidFill>
                <a:latin typeface="HP001 4H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HP001 4H" panose="020B0603050302020204" pitchFamily="34" charset="0"/>
              </a:rPr>
              <a:t>tập</a:t>
            </a:r>
            <a:r>
              <a:rPr lang="en-US" sz="3600" b="1" dirty="0">
                <a:solidFill>
                  <a:srgbClr val="FFFF00"/>
                </a:solidFill>
                <a:latin typeface="HP001 4H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HP001 4H" panose="020B0603050302020204" pitchFamily="34" charset="0"/>
              </a:rPr>
              <a:t>và</a:t>
            </a:r>
            <a:r>
              <a:rPr lang="en-US" sz="3600" b="1" dirty="0">
                <a:solidFill>
                  <a:srgbClr val="FFFF00"/>
                </a:solidFill>
                <a:latin typeface="HP001 4H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HP001 4H" panose="020B0603050302020204" pitchFamily="34" charset="0"/>
              </a:rPr>
              <a:t>kể</a:t>
            </a:r>
            <a:r>
              <a:rPr lang="en-US" sz="3600" b="1" dirty="0">
                <a:solidFill>
                  <a:srgbClr val="FFFF00"/>
                </a:solidFill>
                <a:latin typeface="HP001 4H" panose="020B0603050302020204" pitchFamily="34" charset="0"/>
              </a:rPr>
              <a:t> </a:t>
            </a:r>
            <a:r>
              <a:rPr lang="en-US" sz="3600" b="1" dirty="0" err="1">
                <a:solidFill>
                  <a:srgbClr val="FFFF00"/>
                </a:solidFill>
                <a:latin typeface="HP001 4H" panose="020B0603050302020204" pitchFamily="34" charset="0"/>
              </a:rPr>
              <a:t>chuyện</a:t>
            </a:r>
            <a:r>
              <a:rPr lang="en-US" sz="3600" b="1" dirty="0">
                <a:solidFill>
                  <a:srgbClr val="FFFF00"/>
                </a:solidFill>
                <a:latin typeface="HP001 4H" panose="020B0603050302020204" pitchFamily="34" charset="0"/>
              </a:rPr>
              <a:t> (tr52,53)</a:t>
            </a:r>
            <a:endParaRPr lang="en-US" sz="36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24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Picture 4" descr="C:\Users\Administrator\Downloads\HÌNH NỀN PAPOIW\81307fef30f62e0cbaad82dd72b1754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" y="0"/>
            <a:ext cx="12192001" cy="6858000"/>
          </a:xfrm>
          <a:noFill/>
          <a:ln w="57150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7" name="Text Box 5">
            <a:extLst>
              <a:ext uri="{FF2B5EF4-FFF2-40B4-BE49-F238E27FC236}">
                <a16:creationId xmlns="" xmlns:a16="http://schemas.microsoft.com/office/drawing/2014/main" id="{52B0AC71-6BE1-4428-B301-4D4EAACE6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368" y="1225227"/>
            <a:ext cx="8361802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394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en-US" altLang="en-US" sz="6599" b="1" dirty="0" err="1">
                <a:solidFill>
                  <a:srgbClr val="0070C0"/>
                </a:solidFill>
                <a:latin typeface="HP001 5 hàng" panose="020B0603050302020204" pitchFamily="34" charset="0"/>
              </a:rPr>
              <a:t>Thực</a:t>
            </a:r>
            <a:r>
              <a:rPr lang="en-US" altLang="en-US" sz="6599" b="1" dirty="0">
                <a:solidFill>
                  <a:srgbClr val="0070C0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6599" b="1" dirty="0" err="1">
                <a:solidFill>
                  <a:srgbClr val="0070C0"/>
                </a:solidFill>
                <a:latin typeface="HP001 5 hàng" panose="020B0603050302020204" pitchFamily="34" charset="0"/>
              </a:rPr>
              <a:t>hành</a:t>
            </a:r>
            <a:r>
              <a:rPr lang="en-US" altLang="en-US" sz="6599" b="1" dirty="0">
                <a:solidFill>
                  <a:srgbClr val="0070C0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6599" b="1" dirty="0" err="1">
                <a:solidFill>
                  <a:srgbClr val="0070C0"/>
                </a:solidFill>
                <a:latin typeface="HP001 5 hàng" panose="020B0603050302020204" pitchFamily="34" charset="0"/>
              </a:rPr>
              <a:t>viết</a:t>
            </a:r>
            <a:r>
              <a:rPr lang="en-US" altLang="en-US" sz="6599" b="1" dirty="0">
                <a:solidFill>
                  <a:srgbClr val="0070C0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6599" b="1" dirty="0" err="1">
                <a:solidFill>
                  <a:srgbClr val="0070C0"/>
                </a:solidFill>
                <a:latin typeface="HP001 5 hàng" panose="020B0603050302020204" pitchFamily="34" charset="0"/>
              </a:rPr>
              <a:t>vở</a:t>
            </a:r>
            <a:endParaRPr lang="en-US" altLang="en-US" sz="6599" b="1" dirty="0">
              <a:solidFill>
                <a:srgbClr val="0070C0"/>
              </a:solidFill>
              <a:latin typeface="HP001 5 hàng" panose="020B0603050302020204" pitchFamily="34" charset="0"/>
            </a:endParaRPr>
          </a:p>
        </p:txBody>
      </p:sp>
      <p:pic>
        <p:nvPicPr>
          <p:cNvPr id="6" name="Picture 5" descr="C:\Users\ITTran\Downloads\tu the viet - chu Thao v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864" y="3558448"/>
            <a:ext cx="2917505" cy="299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1BB4CD0-EB06-4452-BBFF-5DD2815DD3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584" y="3988408"/>
            <a:ext cx="2377786" cy="2130639"/>
          </a:xfrm>
          <a:prstGeom prst="rect">
            <a:avLst/>
          </a:prstGeom>
        </p:spPr>
      </p:pic>
      <p:pic>
        <p:nvPicPr>
          <p:cNvPr id="8" name="Picture 7" descr="A picture containing graphical user interface&#10;&#10;Description automatically generated">
            <a:extLst>
              <a:ext uri="{FF2B5EF4-FFF2-40B4-BE49-F238E27FC236}">
                <a16:creationId xmlns="" xmlns:a16="http://schemas.microsoft.com/office/drawing/2014/main" id="{5E562801-7046-4A8E-AE0D-B89EDB680A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15" y="2743199"/>
            <a:ext cx="2843920" cy="368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4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48443"/>
            <a:ext cx="12445136" cy="369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11991" y="2971800"/>
            <a:ext cx="5831609" cy="2005400"/>
          </a:xfrm>
          <a:prstGeom prst="rect">
            <a:avLst/>
          </a:prstGeom>
          <a:noFill/>
        </p:spPr>
        <p:txBody>
          <a:bodyPr wrap="square" lIns="122027" tIns="61013" rIns="122027" bIns="61013" rtlCol="0">
            <a:spAutoFit/>
          </a:bodyPr>
          <a:lstStyle/>
          <a:p>
            <a:pPr algn="ctr"/>
            <a:r>
              <a:rPr lang="en-US" sz="12231" dirty="0" err="1">
                <a:solidFill>
                  <a:srgbClr val="FF0000"/>
                </a:solidFill>
                <a:latin typeface="HP001 4 hàng" pitchFamily="34" charset="0"/>
              </a:rPr>
              <a:t>wgõ</a:t>
            </a:r>
            <a:r>
              <a:rPr lang="en-US" sz="1223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l-GR" sz="12231">
                <a:solidFill>
                  <a:srgbClr val="FF0000"/>
                </a:solidFill>
                <a:latin typeface="HP001 4 hàng" pitchFamily="34" charset="0"/>
              </a:rPr>
              <a:t>η</a:t>
            </a:r>
            <a:r>
              <a:rPr lang="en-US" sz="12231">
                <a:solidFill>
                  <a:srgbClr val="FF0000"/>
                </a:solidFill>
                <a:latin typeface="HP001 4 hàng" pitchFamily="34" charset="0"/>
              </a:rPr>
              <a:t>ỏ</a:t>
            </a:r>
            <a:endParaRPr lang="en-US" sz="12231" dirty="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43740" y="195423"/>
            <a:ext cx="2199941" cy="943519"/>
          </a:xfrm>
          <a:prstGeom prst="roundRect">
            <a:avLst/>
          </a:prstGeom>
          <a:solidFill>
            <a:srgbClr val="61D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12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A119F8AE-000E-439E-B9F7-3D8E4037B477}"/>
              </a:ext>
            </a:extLst>
          </p:cNvPr>
          <p:cNvSpPr txBox="1"/>
          <p:nvPr/>
        </p:nvSpPr>
        <p:spPr>
          <a:xfrm>
            <a:off x="5826991" y="2971800"/>
            <a:ext cx="5374409" cy="2005400"/>
          </a:xfrm>
          <a:prstGeom prst="rect">
            <a:avLst/>
          </a:prstGeom>
          <a:noFill/>
        </p:spPr>
        <p:txBody>
          <a:bodyPr wrap="square" lIns="122027" tIns="61013" rIns="122027" bIns="61013" rtlCol="0">
            <a:spAutoFit/>
          </a:bodyPr>
          <a:lstStyle/>
          <a:p>
            <a:pPr algn="ctr"/>
            <a:r>
              <a:rPr lang="el-GR" sz="12231">
                <a:solidFill>
                  <a:srgbClr val="FF0000"/>
                </a:solidFill>
                <a:latin typeface="HP001 4 hàng" pitchFamily="34" charset="0"/>
              </a:rPr>
              <a:t>η</a:t>
            </a:r>
            <a:r>
              <a:rPr lang="en-US" sz="12231">
                <a:solidFill>
                  <a:srgbClr val="FF0000"/>
                </a:solidFill>
                <a:latin typeface="HP001 4 hàng" pitchFamily="34" charset="0"/>
              </a:rPr>
              <a:t>à bà</a:t>
            </a:r>
            <a:endParaRPr lang="en-US" sz="12231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52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620" b="31901" l="17277" r="722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21" t="19140" r="31735" b="68360"/>
          <a:stretch/>
        </p:blipFill>
        <p:spPr bwMode="auto">
          <a:xfrm>
            <a:off x="1679567" y="599469"/>
            <a:ext cx="9070102" cy="1414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ed Rectangle 12"/>
          <p:cNvSpPr/>
          <p:nvPr/>
        </p:nvSpPr>
        <p:spPr>
          <a:xfrm>
            <a:off x="643739" y="195423"/>
            <a:ext cx="2962822" cy="943519"/>
          </a:xfrm>
          <a:prstGeom prst="roundRect">
            <a:avLst/>
          </a:prstGeom>
          <a:solidFill>
            <a:srgbClr val="61D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12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 vở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5495" b="80208" l="21230" r="75915">
                        <a14:foregroundMark x1="24231" y1="71354" x2="23792" y2="67318"/>
                        <a14:foregroundMark x1="28697" y1="74089" x2="29941" y2="74089"/>
                        <a14:foregroundMark x1="27672" y1="73568" x2="30161" y2="74740"/>
                        <a14:foregroundMark x1="28477" y1="72786" x2="29429" y2="733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40" t="66022" r="26017" b="20089"/>
          <a:stretch/>
        </p:blipFill>
        <p:spPr bwMode="auto">
          <a:xfrm>
            <a:off x="1996456" y="5524242"/>
            <a:ext cx="8541016" cy="1324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5043" y="1607911"/>
            <a:ext cx="8439150" cy="4378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34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10">
            <a:extLst>
              <a:ext uri="{FF2B5EF4-FFF2-40B4-BE49-F238E27FC236}">
                <a16:creationId xmlns="" xmlns:a16="http://schemas.microsoft.com/office/drawing/2014/main" id="{04F50DA8-16B6-44D6-AEA9-451263445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8" name="Picture 3">
            <a:extLst>
              <a:ext uri="{FF2B5EF4-FFF2-40B4-BE49-F238E27FC236}">
                <a16:creationId xmlns="" xmlns:a16="http://schemas.microsoft.com/office/drawing/2014/main" id="{94A7D7EC-27DA-488A-BD96-14A29874C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285" y="3252191"/>
            <a:ext cx="6702425" cy="362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9" name="Picture 15">
            <a:extLst>
              <a:ext uri="{FF2B5EF4-FFF2-40B4-BE49-F238E27FC236}">
                <a16:creationId xmlns="" xmlns:a16="http://schemas.microsoft.com/office/drawing/2014/main" id="{C8AB5E6D-F73D-4517-8C42-DDE07B8D6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411" y="463310"/>
            <a:ext cx="2268538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81A85B74-F8C3-4BE9-988A-4F362C5E95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7F0942A-7F02-454A-82AA-9F2DF988943D}"/>
              </a:ext>
            </a:extLst>
          </p:cNvPr>
          <p:cNvSpPr/>
          <p:nvPr/>
        </p:nvSpPr>
        <p:spPr>
          <a:xfrm>
            <a:off x="4009982" y="2226922"/>
            <a:ext cx="4172038" cy="925620"/>
          </a:xfrm>
          <a:prstGeom prst="rect">
            <a:avLst/>
          </a:prstGeom>
          <a:noFill/>
        </p:spPr>
        <p:txBody>
          <a:bodyPr wrap="none" lIns="91667" tIns="45833" rIns="91667" bIns="45833">
            <a:spAutoFit/>
          </a:bodyPr>
          <a:lstStyle/>
          <a:p>
            <a:pPr algn="ctr"/>
            <a:r>
              <a:rPr lang="en-US" sz="5414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</a:rPr>
              <a:t>5. KỂ CHUYỆN</a:t>
            </a:r>
          </a:p>
        </p:txBody>
      </p:sp>
    </p:spTree>
    <p:extLst>
      <p:ext uri="{BB962C8B-B14F-4D97-AF65-F5344CB8AC3E}">
        <p14:creationId xmlns:p14="http://schemas.microsoft.com/office/powerpoint/2010/main" val="260839636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 bwMode="auto">
          <a:xfrm>
            <a:off x="1974999" y="193190"/>
            <a:ext cx="3433500" cy="607633"/>
          </a:xfrm>
          <a:prstGeom prst="round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667" tIns="45833" rIns="91667" bIns="45833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5">
              <a:latin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1673215" y="224739"/>
            <a:ext cx="580367" cy="535321"/>
          </a:xfrm>
          <a:prstGeom prst="ellipse">
            <a:avLst/>
          </a:prstGeom>
          <a:solidFill>
            <a:srgbClr val="FFCC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667" tIns="45833" rIns="91667" bIns="45833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9" b="1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17750" y="91181"/>
            <a:ext cx="445454" cy="7096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10" b="1" dirty="0">
                <a:latin typeface="Calibri" pitchFamily="34" charset="0"/>
                <a:cs typeface="Calibri" pitchFamily="34" charset="0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77122" y="131472"/>
            <a:ext cx="5558483" cy="647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9" b="1" dirty="0">
                <a:solidFill>
                  <a:schemeClr val="bg1"/>
                </a:solidFill>
                <a:latin typeface=".VnAvant" pitchFamily="34" charset="0"/>
              </a:rPr>
              <a:t>KÓ </a:t>
            </a:r>
            <a:r>
              <a:rPr lang="en-US" sz="3609" b="1" dirty="0" err="1">
                <a:solidFill>
                  <a:schemeClr val="bg1"/>
                </a:solidFill>
                <a:latin typeface=".VnAvant" pitchFamily="34" charset="0"/>
              </a:rPr>
              <a:t>chuyÖn</a:t>
            </a:r>
            <a:endParaRPr lang="en-US" sz="3609" b="1" dirty="0">
              <a:solidFill>
                <a:schemeClr val="bg1"/>
              </a:solidFill>
              <a:latin typeface=".VnAvant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37282" y="894771"/>
            <a:ext cx="7978317" cy="647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9" b="1" dirty="0" err="1">
                <a:solidFill>
                  <a:srgbClr val="0033CC"/>
                </a:solidFill>
                <a:latin typeface="VNI-Avo" pitchFamily="2" charset="0"/>
              </a:rPr>
              <a:t>Coâ</a:t>
            </a:r>
            <a:r>
              <a:rPr lang="en-US" sz="3609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609" b="1" dirty="0" err="1">
                <a:solidFill>
                  <a:srgbClr val="0033CC"/>
                </a:solidFill>
                <a:latin typeface="VNI-Avo" pitchFamily="2" charset="0"/>
              </a:rPr>
              <a:t>chuû</a:t>
            </a:r>
            <a:r>
              <a:rPr lang="en-US" sz="3609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609" b="1" dirty="0" err="1">
                <a:solidFill>
                  <a:srgbClr val="0033CC"/>
                </a:solidFill>
                <a:latin typeface="VNI-Avo" pitchFamily="2" charset="0"/>
              </a:rPr>
              <a:t>khoâng</a:t>
            </a:r>
            <a:r>
              <a:rPr lang="en-US" sz="3609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609" b="1" dirty="0" err="1">
                <a:solidFill>
                  <a:srgbClr val="0033CC"/>
                </a:solidFill>
                <a:latin typeface="VNI-Avo" pitchFamily="2" charset="0"/>
              </a:rPr>
              <a:t>bieát</a:t>
            </a:r>
            <a:r>
              <a:rPr lang="en-US" sz="3609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609" b="1" dirty="0" err="1">
                <a:solidFill>
                  <a:srgbClr val="0033CC"/>
                </a:solidFill>
                <a:latin typeface="VNI-Avo" pitchFamily="2" charset="0"/>
              </a:rPr>
              <a:t>quyù</a:t>
            </a:r>
            <a:r>
              <a:rPr lang="en-US" sz="3609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609" b="1" dirty="0" err="1" smtClean="0">
                <a:solidFill>
                  <a:srgbClr val="0033CC"/>
                </a:solidFill>
                <a:latin typeface="VNI-Avo" pitchFamily="2" charset="0"/>
              </a:rPr>
              <a:t>tình</a:t>
            </a:r>
            <a:r>
              <a:rPr lang="en-US" sz="3609" b="1" dirty="0" smtClean="0">
                <a:solidFill>
                  <a:srgbClr val="0033CC"/>
                </a:solidFill>
                <a:latin typeface="VNI-Avo" pitchFamily="2" charset="0"/>
              </a:rPr>
              <a:t>  </a:t>
            </a:r>
            <a:r>
              <a:rPr lang="en-US" sz="3609" b="1" dirty="0" err="1">
                <a:solidFill>
                  <a:srgbClr val="0033CC"/>
                </a:solidFill>
                <a:latin typeface="VNI-Avo" pitchFamily="2" charset="0"/>
              </a:rPr>
              <a:t>baïn</a:t>
            </a:r>
            <a:endParaRPr lang="en-US" sz="3609" b="1" dirty="0">
              <a:solidFill>
                <a:srgbClr val="0033CC"/>
              </a:solidFill>
              <a:latin typeface="VNI-Avo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E79A8D3A-4342-4695-90DF-AF5AE35A5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437" y="1652776"/>
            <a:ext cx="5805563" cy="25271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B025163-56CD-46DA-BA54-BD04237110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222" y="1652776"/>
            <a:ext cx="5881952" cy="24637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8580A0C-B69A-4284-B0C9-52ACB284BE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215" y="4363395"/>
            <a:ext cx="5652785" cy="23803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F235E89-443C-4AFC-A610-EDBA7E181F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778" y="4363395"/>
            <a:ext cx="5500007" cy="238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2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14">
            <a:extLst>
              <a:ext uri="{FF2B5EF4-FFF2-40B4-BE49-F238E27FC236}">
                <a16:creationId xmlns="" xmlns:a16="http://schemas.microsoft.com/office/drawing/2014/main" id="{FE321B6A-AE05-42F1-BF68-60EA5CECEF77}"/>
              </a:ext>
            </a:extLst>
          </p:cNvPr>
          <p:cNvGrpSpPr/>
          <p:nvPr/>
        </p:nvGrpSpPr>
        <p:grpSpPr>
          <a:xfrm>
            <a:off x="2200162" y="382066"/>
            <a:ext cx="9228825" cy="6540968"/>
            <a:chOff x="2444748" y="555045"/>
            <a:chExt cx="7282048" cy="5727454"/>
          </a:xfrm>
        </p:grpSpPr>
        <p:sp>
          <p:nvSpPr>
            <p:cNvPr id="14" name="Freeform: Shape 10">
              <a:extLst>
                <a:ext uri="{FF2B5EF4-FFF2-40B4-BE49-F238E27FC236}">
                  <a16:creationId xmlns="" xmlns:a16="http://schemas.microsoft.com/office/drawing/2014/main" id="{7500081E-F564-4513-A350-13970AFCAEC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805"/>
            </a:p>
          </p:txBody>
        </p:sp>
        <p:sp>
          <p:nvSpPr>
            <p:cNvPr id="15" name="Freeform: Shape 11">
              <a:extLst>
                <a:ext uri="{FF2B5EF4-FFF2-40B4-BE49-F238E27FC236}">
                  <a16:creationId xmlns="" xmlns:a16="http://schemas.microsoft.com/office/drawing/2014/main" id="{61C2E04B-B1F4-4D13-A437-33CC9D134FC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805" dirty="0"/>
            </a:p>
          </p:txBody>
        </p:sp>
        <p:sp>
          <p:nvSpPr>
            <p:cNvPr id="16" name="Freeform: Shape 12">
              <a:extLst>
                <a:ext uri="{FF2B5EF4-FFF2-40B4-BE49-F238E27FC236}">
                  <a16:creationId xmlns="" xmlns:a16="http://schemas.microsoft.com/office/drawing/2014/main" id="{C5674F7D-7C5D-4FFB-974D-F31C76A651B2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805"/>
            </a:p>
          </p:txBody>
        </p:sp>
        <p:sp>
          <p:nvSpPr>
            <p:cNvPr id="17" name="Freeform: Shape 13">
              <a:extLst>
                <a:ext uri="{FF2B5EF4-FFF2-40B4-BE49-F238E27FC236}">
                  <a16:creationId xmlns="" xmlns:a16="http://schemas.microsoft.com/office/drawing/2014/main" id="{9CEC8E02-869B-4F10-AE50-0AB2B3880C3C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805"/>
            </a:p>
          </p:txBody>
        </p:sp>
        <p:sp>
          <p:nvSpPr>
            <p:cNvPr id="18" name="Freeform: Shape 14">
              <a:extLst>
                <a:ext uri="{FF2B5EF4-FFF2-40B4-BE49-F238E27FC236}">
                  <a16:creationId xmlns="" xmlns:a16="http://schemas.microsoft.com/office/drawing/2014/main" id="{E39ED037-185D-4496-8224-1006913919B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805" dirty="0"/>
            </a:p>
          </p:txBody>
        </p:sp>
        <p:sp>
          <p:nvSpPr>
            <p:cNvPr id="19" name="Freeform: Shape 15">
              <a:extLst>
                <a:ext uri="{FF2B5EF4-FFF2-40B4-BE49-F238E27FC236}">
                  <a16:creationId xmlns="" xmlns:a16="http://schemas.microsoft.com/office/drawing/2014/main" id="{F3F25A6E-1B55-4E06-BC06-42521BD2727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805"/>
            </a:p>
          </p:txBody>
        </p:sp>
        <p:sp>
          <p:nvSpPr>
            <p:cNvPr id="20" name="Freeform: Shape 16">
              <a:extLst>
                <a:ext uri="{FF2B5EF4-FFF2-40B4-BE49-F238E27FC236}">
                  <a16:creationId xmlns="" xmlns:a16="http://schemas.microsoft.com/office/drawing/2014/main" id="{1CB8120A-881D-4445-AE1B-D01327D6FABF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805"/>
            </a:p>
          </p:txBody>
        </p:sp>
        <p:sp>
          <p:nvSpPr>
            <p:cNvPr id="21" name="Freeform: Shape 17">
              <a:extLst>
                <a:ext uri="{FF2B5EF4-FFF2-40B4-BE49-F238E27FC236}">
                  <a16:creationId xmlns="" xmlns:a16="http://schemas.microsoft.com/office/drawing/2014/main" id="{9A11AA7F-BDA3-4021-A1C3-18D8F616184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1805" dirty="0"/>
            </a:p>
          </p:txBody>
        </p:sp>
      </p:grpSp>
      <p:pic>
        <p:nvPicPr>
          <p:cNvPr id="2" name="Cô chủ không biết quý tình bạn sách tiếng việt 1 kết nối tri thức với cuộc sống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78939" y="755837"/>
            <a:ext cx="8460903" cy="4559989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2515" y="55186"/>
            <a:ext cx="2518955" cy="625726"/>
            <a:chOff x="63500" y="1429216"/>
            <a:chExt cx="3035050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498941" y="1429216"/>
              <a:ext cx="259960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8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Kể</a:t>
              </a:r>
              <a:r>
                <a:rPr lang="en-US" sz="3208" dirty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208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chuyện</a:t>
              </a:r>
              <a:endParaRPr lang="en-US" sz="3208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8" dirty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9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 bwMode="auto">
          <a:xfrm>
            <a:off x="1974999" y="193190"/>
            <a:ext cx="3433500" cy="607633"/>
          </a:xfrm>
          <a:prstGeom prst="round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667" tIns="45833" rIns="91667" bIns="45833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5">
              <a:latin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1673215" y="224739"/>
            <a:ext cx="580367" cy="535321"/>
          </a:xfrm>
          <a:prstGeom prst="ellipse">
            <a:avLst/>
          </a:prstGeom>
          <a:solidFill>
            <a:srgbClr val="FFCC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667" tIns="45833" rIns="91667" bIns="45833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9" b="1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17750" y="91181"/>
            <a:ext cx="445454" cy="7096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10" b="1" dirty="0">
                <a:latin typeface="Calibri" pitchFamily="34" charset="0"/>
                <a:cs typeface="Calibri" pitchFamily="34" charset="0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420453" y="168432"/>
            <a:ext cx="5558483" cy="647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9" b="1" dirty="0">
                <a:solidFill>
                  <a:schemeClr val="bg1"/>
                </a:solidFill>
                <a:latin typeface=".VnAvant" pitchFamily="34" charset="0"/>
              </a:rPr>
              <a:t>KÓ </a:t>
            </a:r>
            <a:r>
              <a:rPr lang="en-US" sz="3609" b="1" dirty="0" err="1">
                <a:solidFill>
                  <a:schemeClr val="bg1"/>
                </a:solidFill>
                <a:latin typeface=".VnAvant" pitchFamily="34" charset="0"/>
              </a:rPr>
              <a:t>chuyÖn</a:t>
            </a:r>
            <a:endParaRPr lang="en-US" sz="3609" b="1" dirty="0">
              <a:solidFill>
                <a:schemeClr val="bg1"/>
              </a:solidFill>
              <a:latin typeface=".VnAvant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73851" y="844477"/>
            <a:ext cx="6680531" cy="10798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8" b="1" dirty="0" err="1">
                <a:solidFill>
                  <a:srgbClr val="0033CC"/>
                </a:solidFill>
                <a:latin typeface="VNI-Avo" pitchFamily="2" charset="0"/>
              </a:rPr>
              <a:t>Coâ</a:t>
            </a:r>
            <a:r>
              <a:rPr lang="en-US" sz="3208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208" b="1" dirty="0" err="1">
                <a:solidFill>
                  <a:srgbClr val="0033CC"/>
                </a:solidFill>
                <a:latin typeface="VNI-Avo" pitchFamily="2" charset="0"/>
              </a:rPr>
              <a:t>chuû</a:t>
            </a:r>
            <a:r>
              <a:rPr lang="en-US" sz="3208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208" b="1" dirty="0" err="1">
                <a:solidFill>
                  <a:srgbClr val="0033CC"/>
                </a:solidFill>
                <a:latin typeface="VNI-Avo" pitchFamily="2" charset="0"/>
              </a:rPr>
              <a:t>khoâng</a:t>
            </a:r>
            <a:r>
              <a:rPr lang="en-US" sz="3208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208" b="1" dirty="0" err="1">
                <a:solidFill>
                  <a:srgbClr val="0033CC"/>
                </a:solidFill>
                <a:latin typeface="VNI-Avo" pitchFamily="2" charset="0"/>
              </a:rPr>
              <a:t>bieát</a:t>
            </a:r>
            <a:r>
              <a:rPr lang="en-US" sz="3208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208" b="1" dirty="0" err="1">
                <a:solidFill>
                  <a:srgbClr val="0033CC"/>
                </a:solidFill>
                <a:latin typeface="VNI-Avo" pitchFamily="2" charset="0"/>
              </a:rPr>
              <a:t>quyù</a:t>
            </a:r>
            <a:r>
              <a:rPr lang="en-US" sz="3208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208" b="1" dirty="0" err="1">
                <a:solidFill>
                  <a:srgbClr val="0033CC"/>
                </a:solidFill>
                <a:latin typeface="VNI-Avo" pitchFamily="2" charset="0"/>
              </a:rPr>
              <a:t>tình</a:t>
            </a:r>
            <a:r>
              <a:rPr lang="en-US" sz="3208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208" b="1" dirty="0" err="1">
                <a:solidFill>
                  <a:srgbClr val="0033CC"/>
                </a:solidFill>
                <a:latin typeface="VNI-Avo" pitchFamily="2" charset="0"/>
              </a:rPr>
              <a:t>baïn</a:t>
            </a:r>
            <a:endParaRPr lang="en-US" sz="3208" b="1" dirty="0">
              <a:solidFill>
                <a:srgbClr val="0033CC"/>
              </a:solidFill>
              <a:latin typeface="VNI-Avo" pitchFamily="2" charset="0"/>
            </a:endParaRPr>
          </a:p>
          <a:p>
            <a:pPr algn="ctr"/>
            <a:endParaRPr lang="en-US" sz="3208" b="1" dirty="0">
              <a:solidFill>
                <a:srgbClr val="0033CC"/>
              </a:solidFill>
              <a:latin typeface="VNI-Avo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37003" y="5677248"/>
            <a:ext cx="9930568" cy="956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7" b="1" dirty="0" err="1">
                <a:latin typeface="VNI-Avo" pitchFamily="2" charset="0"/>
              </a:rPr>
              <a:t>Coâ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beù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nuoâi</a:t>
            </a:r>
            <a:r>
              <a:rPr lang="en-US" sz="2807" b="1" dirty="0">
                <a:latin typeface="VNI-Avo" pitchFamily="2" charset="0"/>
              </a:rPr>
              <a:t> con </a:t>
            </a:r>
            <a:r>
              <a:rPr lang="en-US" sz="2807" b="1" dirty="0" err="1">
                <a:latin typeface="VNI-Avo" pitchFamily="2" charset="0"/>
              </a:rPr>
              <a:t>vaät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gì</a:t>
            </a:r>
            <a:r>
              <a:rPr lang="en-US" sz="2807" b="1" dirty="0">
                <a:latin typeface="VNI-Avo" pitchFamily="2" charset="0"/>
              </a:rPr>
              <a:t>? </a:t>
            </a:r>
            <a:r>
              <a:rPr lang="en-US" sz="2807" b="1" dirty="0" err="1">
                <a:latin typeface="VNI-Avo" pitchFamily="2" charset="0"/>
              </a:rPr>
              <a:t>Coâ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beù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muoán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ñoåi</a:t>
            </a:r>
            <a:r>
              <a:rPr lang="en-US" sz="2807" b="1" dirty="0">
                <a:latin typeface="VNI-Avo" pitchFamily="2" charset="0"/>
              </a:rPr>
              <a:t> con </a:t>
            </a:r>
            <a:r>
              <a:rPr lang="en-US" sz="2807" b="1" dirty="0" err="1">
                <a:latin typeface="VNI-Avo" pitchFamily="2" charset="0"/>
              </a:rPr>
              <a:t>vaät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ñoù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laáy</a:t>
            </a:r>
            <a:r>
              <a:rPr lang="en-US" sz="2807" b="1" dirty="0">
                <a:latin typeface="VNI-Avo" pitchFamily="2" charset="0"/>
              </a:rPr>
              <a:t> con </a:t>
            </a:r>
            <a:r>
              <a:rPr lang="en-US" sz="2807" b="1" dirty="0" err="1">
                <a:latin typeface="VNI-Avo" pitchFamily="2" charset="0"/>
              </a:rPr>
              <a:t>vaät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naøo</a:t>
            </a:r>
            <a:r>
              <a:rPr lang="en-US" sz="2807" b="1" dirty="0">
                <a:latin typeface="VNI-Avo" pitchFamily="2" charset="0"/>
              </a:rPr>
              <a:t>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7FAB1EAB-AFF5-4882-BB43-3BF4AB5D7A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498" y="1519275"/>
            <a:ext cx="10847236" cy="4214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703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 bwMode="auto">
          <a:xfrm>
            <a:off x="1974999" y="193190"/>
            <a:ext cx="3433500" cy="607633"/>
          </a:xfrm>
          <a:prstGeom prst="round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667" tIns="45833" rIns="91667" bIns="45833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5">
              <a:latin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1673215" y="224739"/>
            <a:ext cx="580367" cy="535321"/>
          </a:xfrm>
          <a:prstGeom prst="ellipse">
            <a:avLst/>
          </a:prstGeom>
          <a:solidFill>
            <a:srgbClr val="FFCC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667" tIns="45833" rIns="91667" bIns="45833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9" b="1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17750" y="91181"/>
            <a:ext cx="445454" cy="7096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10" b="1" dirty="0">
                <a:latin typeface="Calibri" pitchFamily="34" charset="0"/>
                <a:cs typeface="Calibri" pitchFamily="34" charset="0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46305" y="173040"/>
            <a:ext cx="5558483" cy="647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9" b="1" dirty="0">
                <a:solidFill>
                  <a:schemeClr val="bg1"/>
                </a:solidFill>
                <a:latin typeface=".VnAvant" pitchFamily="34" charset="0"/>
              </a:rPr>
              <a:t>KÓ </a:t>
            </a:r>
            <a:r>
              <a:rPr lang="en-US" sz="3609" b="1" dirty="0" err="1">
                <a:solidFill>
                  <a:schemeClr val="bg1"/>
                </a:solidFill>
                <a:latin typeface=".VnAvant" pitchFamily="34" charset="0"/>
              </a:rPr>
              <a:t>chuyÖn</a:t>
            </a:r>
            <a:endParaRPr lang="en-US" sz="3609" b="1" dirty="0">
              <a:solidFill>
                <a:schemeClr val="bg1"/>
              </a:solidFill>
              <a:latin typeface=".VnAvant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21547" y="862890"/>
            <a:ext cx="8321256" cy="7096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10" b="1" dirty="0" err="1">
                <a:solidFill>
                  <a:srgbClr val="0033CC"/>
                </a:solidFill>
                <a:latin typeface="VNI-Avo" pitchFamily="2" charset="0"/>
              </a:rPr>
              <a:t>Coâ</a:t>
            </a:r>
            <a:r>
              <a:rPr lang="en-US" sz="4010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4010" b="1" dirty="0" err="1">
                <a:solidFill>
                  <a:srgbClr val="0033CC"/>
                </a:solidFill>
                <a:latin typeface="VNI-Avo" pitchFamily="2" charset="0"/>
              </a:rPr>
              <a:t>chuû</a:t>
            </a:r>
            <a:r>
              <a:rPr lang="en-US" sz="4010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4010" b="1" dirty="0" err="1">
                <a:solidFill>
                  <a:srgbClr val="0033CC"/>
                </a:solidFill>
                <a:latin typeface="VNI-Avo" pitchFamily="2" charset="0"/>
              </a:rPr>
              <a:t>khoâng</a:t>
            </a:r>
            <a:r>
              <a:rPr lang="en-US" sz="4010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4010" b="1" dirty="0" err="1">
                <a:solidFill>
                  <a:srgbClr val="0033CC"/>
                </a:solidFill>
                <a:latin typeface="VNI-Avo" pitchFamily="2" charset="0"/>
              </a:rPr>
              <a:t>bieát</a:t>
            </a:r>
            <a:r>
              <a:rPr lang="en-US" sz="4010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4010" b="1" dirty="0" err="1">
                <a:solidFill>
                  <a:srgbClr val="0033CC"/>
                </a:solidFill>
                <a:latin typeface="VNI-Avo" pitchFamily="2" charset="0"/>
              </a:rPr>
              <a:t>quyù</a:t>
            </a:r>
            <a:r>
              <a:rPr lang="en-US" sz="4010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4010" b="1" dirty="0" err="1">
                <a:solidFill>
                  <a:srgbClr val="0033CC"/>
                </a:solidFill>
                <a:latin typeface="VNI-Avo" pitchFamily="2" charset="0"/>
              </a:rPr>
              <a:t>tình</a:t>
            </a:r>
            <a:r>
              <a:rPr lang="en-US" sz="4010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4010" b="1" dirty="0" err="1">
                <a:solidFill>
                  <a:srgbClr val="0033CC"/>
                </a:solidFill>
                <a:latin typeface="VNI-Avo" pitchFamily="2" charset="0"/>
              </a:rPr>
              <a:t>baïn</a:t>
            </a:r>
            <a:endParaRPr lang="en-US" sz="4010" b="1" dirty="0">
              <a:solidFill>
                <a:srgbClr val="0033CC"/>
              </a:solidFill>
              <a:latin typeface="VNI-Avo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39271" y="6026226"/>
            <a:ext cx="7418134" cy="5862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8" b="1" dirty="0" err="1">
                <a:latin typeface="VNI-Avo" pitchFamily="2" charset="0"/>
              </a:rPr>
              <a:t>Coâ</a:t>
            </a:r>
            <a:r>
              <a:rPr lang="en-US" sz="3208" b="1" dirty="0">
                <a:latin typeface="VNI-Avo" pitchFamily="2" charset="0"/>
              </a:rPr>
              <a:t> </a:t>
            </a:r>
            <a:r>
              <a:rPr lang="en-US" sz="3208" b="1" dirty="0" err="1">
                <a:latin typeface="VNI-Avo" pitchFamily="2" charset="0"/>
              </a:rPr>
              <a:t>beù</a:t>
            </a:r>
            <a:r>
              <a:rPr lang="en-US" sz="3208" b="1" dirty="0">
                <a:latin typeface="VNI-Avo" pitchFamily="2" charset="0"/>
              </a:rPr>
              <a:t> </a:t>
            </a:r>
            <a:r>
              <a:rPr lang="en-US" sz="3208" b="1" dirty="0" err="1">
                <a:latin typeface="VNI-Avo" pitchFamily="2" charset="0"/>
              </a:rPr>
              <a:t>ñoåi</a:t>
            </a:r>
            <a:r>
              <a:rPr lang="en-US" sz="3208" b="1" dirty="0">
                <a:latin typeface="VNI-Avo" pitchFamily="2" charset="0"/>
              </a:rPr>
              <a:t> </a:t>
            </a:r>
            <a:r>
              <a:rPr lang="en-US" sz="3208" b="1" dirty="0" err="1">
                <a:latin typeface="VNI-Avo" pitchFamily="2" charset="0"/>
              </a:rPr>
              <a:t>gaø</a:t>
            </a:r>
            <a:r>
              <a:rPr lang="en-US" sz="3208" b="1" dirty="0">
                <a:latin typeface="VNI-Avo" pitchFamily="2" charset="0"/>
              </a:rPr>
              <a:t> </a:t>
            </a:r>
            <a:r>
              <a:rPr lang="en-US" sz="3208" b="1" dirty="0" err="1">
                <a:latin typeface="VNI-Avo" pitchFamily="2" charset="0"/>
              </a:rPr>
              <a:t>maùi</a:t>
            </a:r>
            <a:r>
              <a:rPr lang="en-US" sz="3208" b="1" dirty="0">
                <a:latin typeface="VNI-Avo" pitchFamily="2" charset="0"/>
              </a:rPr>
              <a:t> </a:t>
            </a:r>
            <a:r>
              <a:rPr lang="en-US" sz="3208" b="1" dirty="0" err="1">
                <a:latin typeface="VNI-Avo" pitchFamily="2" charset="0"/>
              </a:rPr>
              <a:t>laáy</a:t>
            </a:r>
            <a:r>
              <a:rPr lang="en-US" sz="3208" b="1" dirty="0">
                <a:latin typeface="VNI-Avo" pitchFamily="2" charset="0"/>
              </a:rPr>
              <a:t> con </a:t>
            </a:r>
            <a:r>
              <a:rPr lang="en-US" sz="3208" b="1" dirty="0" err="1">
                <a:latin typeface="VNI-Avo" pitchFamily="2" charset="0"/>
              </a:rPr>
              <a:t>vaät</a:t>
            </a:r>
            <a:r>
              <a:rPr lang="en-US" sz="3208" b="1" dirty="0">
                <a:latin typeface="VNI-Avo" pitchFamily="2" charset="0"/>
              </a:rPr>
              <a:t> </a:t>
            </a:r>
            <a:r>
              <a:rPr lang="en-US" sz="3208" b="1" dirty="0" err="1">
                <a:latin typeface="VNI-Avo" pitchFamily="2" charset="0"/>
              </a:rPr>
              <a:t>naøo</a:t>
            </a:r>
            <a:r>
              <a:rPr lang="en-US" sz="3208" b="1" dirty="0">
                <a:latin typeface="VNI-Avo" pitchFamily="2" charset="0"/>
              </a:rPr>
              <a:t>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B76E5505-13C1-4B48-952D-893B3FF9EC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215" y="1824832"/>
            <a:ext cx="10923625" cy="416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0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 bwMode="auto">
          <a:xfrm>
            <a:off x="1974999" y="193190"/>
            <a:ext cx="3433500" cy="607633"/>
          </a:xfrm>
          <a:prstGeom prst="round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667" tIns="45833" rIns="91667" bIns="45833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5">
              <a:latin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1673215" y="224739"/>
            <a:ext cx="580367" cy="535321"/>
          </a:xfrm>
          <a:prstGeom prst="ellipse">
            <a:avLst/>
          </a:prstGeom>
          <a:solidFill>
            <a:srgbClr val="FFCC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667" tIns="45833" rIns="91667" bIns="45833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9" b="1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17750" y="91181"/>
            <a:ext cx="445454" cy="7096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10" b="1" dirty="0">
                <a:latin typeface="Calibri" pitchFamily="34" charset="0"/>
                <a:cs typeface="Calibri" pitchFamily="34" charset="0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46305" y="173040"/>
            <a:ext cx="5558483" cy="647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9" b="1" dirty="0">
                <a:solidFill>
                  <a:schemeClr val="bg1"/>
                </a:solidFill>
                <a:latin typeface=".VnAvant" pitchFamily="34" charset="0"/>
              </a:rPr>
              <a:t>KÓ </a:t>
            </a:r>
            <a:r>
              <a:rPr lang="en-US" sz="3609" b="1" dirty="0" err="1">
                <a:solidFill>
                  <a:schemeClr val="bg1"/>
                </a:solidFill>
                <a:latin typeface=".VnAvant" pitchFamily="34" charset="0"/>
              </a:rPr>
              <a:t>chuyÖn</a:t>
            </a:r>
            <a:endParaRPr lang="en-US" sz="3609" b="1" dirty="0">
              <a:solidFill>
                <a:schemeClr val="bg1"/>
              </a:solidFill>
              <a:latin typeface=".VnAvant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03687" y="847922"/>
            <a:ext cx="6680531" cy="5862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8" b="1" dirty="0" err="1">
                <a:solidFill>
                  <a:srgbClr val="0033CC"/>
                </a:solidFill>
                <a:latin typeface="VNI-Avo" pitchFamily="2" charset="0"/>
              </a:rPr>
              <a:t>Coâ</a:t>
            </a:r>
            <a:r>
              <a:rPr lang="en-US" sz="3208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208" b="1" dirty="0" err="1">
                <a:solidFill>
                  <a:srgbClr val="0033CC"/>
                </a:solidFill>
                <a:latin typeface="VNI-Avo" pitchFamily="2" charset="0"/>
              </a:rPr>
              <a:t>chuû</a:t>
            </a:r>
            <a:r>
              <a:rPr lang="en-US" sz="3208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208" b="1" dirty="0" err="1">
                <a:solidFill>
                  <a:srgbClr val="0033CC"/>
                </a:solidFill>
                <a:latin typeface="VNI-Avo" pitchFamily="2" charset="0"/>
              </a:rPr>
              <a:t>khoâng</a:t>
            </a:r>
            <a:r>
              <a:rPr lang="en-US" sz="3208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208" b="1" dirty="0" err="1">
                <a:solidFill>
                  <a:srgbClr val="0033CC"/>
                </a:solidFill>
                <a:latin typeface="VNI-Avo" pitchFamily="2" charset="0"/>
              </a:rPr>
              <a:t>bieát</a:t>
            </a:r>
            <a:r>
              <a:rPr lang="en-US" sz="3208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208" b="1" dirty="0" err="1">
                <a:solidFill>
                  <a:srgbClr val="0033CC"/>
                </a:solidFill>
                <a:latin typeface="VNI-Avo" pitchFamily="2" charset="0"/>
              </a:rPr>
              <a:t>quyù</a:t>
            </a:r>
            <a:r>
              <a:rPr lang="en-US" sz="3208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208" b="1" dirty="0" err="1">
                <a:solidFill>
                  <a:srgbClr val="0033CC"/>
                </a:solidFill>
                <a:latin typeface="VNI-Avo" pitchFamily="2" charset="0"/>
              </a:rPr>
              <a:t>tình</a:t>
            </a:r>
            <a:r>
              <a:rPr lang="en-US" sz="3208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208" b="1" dirty="0" err="1">
                <a:solidFill>
                  <a:srgbClr val="0033CC"/>
                </a:solidFill>
                <a:latin typeface="VNI-Avo" pitchFamily="2" charset="0"/>
              </a:rPr>
              <a:t>baïn</a:t>
            </a:r>
            <a:endParaRPr lang="en-US" sz="3208" b="1" dirty="0">
              <a:solidFill>
                <a:srgbClr val="0033CC"/>
              </a:solidFill>
              <a:latin typeface="VNI-Avo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17750" y="6073409"/>
            <a:ext cx="9246329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7" b="1" dirty="0" err="1">
                <a:latin typeface="VNI-Avo" pitchFamily="2" charset="0"/>
              </a:rPr>
              <a:t>Thaáy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chuù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choù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nhoû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xinh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xaén</a:t>
            </a:r>
            <a:r>
              <a:rPr lang="en-US" sz="2807" b="1" dirty="0">
                <a:latin typeface="VNI-Avo" pitchFamily="2" charset="0"/>
              </a:rPr>
              <a:t>, </a:t>
            </a:r>
            <a:r>
              <a:rPr lang="en-US" sz="2807" b="1" dirty="0" err="1">
                <a:latin typeface="VNI-Avo" pitchFamily="2" charset="0"/>
              </a:rPr>
              <a:t>coâ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beù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ñaõ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laøm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gì</a:t>
            </a:r>
            <a:r>
              <a:rPr lang="en-US" sz="2807" b="1" dirty="0">
                <a:latin typeface="VNI-Avo" pitchFamily="2" charset="0"/>
              </a:rPr>
              <a:t>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9B5A4070-AD4D-4A27-83A6-62A15F5F7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9883" y="1541936"/>
            <a:ext cx="9854179" cy="4477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40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 bwMode="auto">
          <a:xfrm>
            <a:off x="1974999" y="193190"/>
            <a:ext cx="3433500" cy="607633"/>
          </a:xfrm>
          <a:prstGeom prst="round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667" tIns="45833" rIns="91667" bIns="45833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5">
              <a:latin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1673215" y="224739"/>
            <a:ext cx="580367" cy="535321"/>
          </a:xfrm>
          <a:prstGeom prst="ellipse">
            <a:avLst/>
          </a:prstGeom>
          <a:solidFill>
            <a:srgbClr val="FFCC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667" tIns="45833" rIns="91667" bIns="45833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9" b="1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17750" y="91181"/>
            <a:ext cx="445454" cy="7096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10" b="1" dirty="0">
                <a:latin typeface="Calibri" pitchFamily="34" charset="0"/>
                <a:cs typeface="Calibri" pitchFamily="34" charset="0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46305" y="173040"/>
            <a:ext cx="5558483" cy="647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9" b="1">
                <a:solidFill>
                  <a:schemeClr val="bg1"/>
                </a:solidFill>
                <a:latin typeface=".VnAvant" pitchFamily="34" charset="0"/>
              </a:rPr>
              <a:t>KÓ chuyÖn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755735" y="841124"/>
            <a:ext cx="6680531" cy="5862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8" b="1" dirty="0" err="1">
                <a:solidFill>
                  <a:srgbClr val="0033CC"/>
                </a:solidFill>
                <a:latin typeface="VNI-Avo" pitchFamily="2" charset="0"/>
              </a:rPr>
              <a:t>Coâ</a:t>
            </a:r>
            <a:r>
              <a:rPr lang="en-US" sz="3208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208" b="1" dirty="0" err="1">
                <a:solidFill>
                  <a:srgbClr val="0033CC"/>
                </a:solidFill>
                <a:latin typeface="VNI-Avo" pitchFamily="2" charset="0"/>
              </a:rPr>
              <a:t>chuû</a:t>
            </a:r>
            <a:r>
              <a:rPr lang="en-US" sz="3208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208" b="1" dirty="0" err="1">
                <a:solidFill>
                  <a:srgbClr val="0033CC"/>
                </a:solidFill>
                <a:latin typeface="VNI-Avo" pitchFamily="2" charset="0"/>
              </a:rPr>
              <a:t>khoâng</a:t>
            </a:r>
            <a:r>
              <a:rPr lang="en-US" sz="3208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208" b="1" dirty="0" err="1">
                <a:solidFill>
                  <a:srgbClr val="0033CC"/>
                </a:solidFill>
                <a:latin typeface="VNI-Avo" pitchFamily="2" charset="0"/>
              </a:rPr>
              <a:t>bieát</a:t>
            </a:r>
            <a:r>
              <a:rPr lang="en-US" sz="3208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208" b="1" dirty="0" err="1">
                <a:solidFill>
                  <a:srgbClr val="0033CC"/>
                </a:solidFill>
                <a:latin typeface="VNI-Avo" pitchFamily="2" charset="0"/>
              </a:rPr>
              <a:t>quyù</a:t>
            </a:r>
            <a:r>
              <a:rPr lang="en-US" sz="3208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208" b="1" dirty="0" err="1">
                <a:solidFill>
                  <a:srgbClr val="0033CC"/>
                </a:solidFill>
                <a:latin typeface="VNI-Avo" pitchFamily="2" charset="0"/>
              </a:rPr>
              <a:t>tình</a:t>
            </a:r>
            <a:r>
              <a:rPr lang="en-US" sz="3208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208" b="1" dirty="0" err="1">
                <a:solidFill>
                  <a:srgbClr val="0033CC"/>
                </a:solidFill>
                <a:latin typeface="VNI-Avo" pitchFamily="2" charset="0"/>
              </a:rPr>
              <a:t>baïn</a:t>
            </a:r>
            <a:endParaRPr lang="en-US" sz="3208" b="1" dirty="0">
              <a:solidFill>
                <a:srgbClr val="0033CC"/>
              </a:solidFill>
              <a:latin typeface="VNI-Avo" pitchFamily="2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77938" y="6037286"/>
            <a:ext cx="10465291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7" b="1" dirty="0" err="1">
                <a:latin typeface="VNI-Avo" pitchFamily="2" charset="0"/>
              </a:rPr>
              <a:t>Cuoái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cuøng</a:t>
            </a:r>
            <a:r>
              <a:rPr lang="en-US" sz="2807" b="1" dirty="0">
                <a:latin typeface="VNI-Avo" pitchFamily="2" charset="0"/>
              </a:rPr>
              <a:t>, </a:t>
            </a:r>
            <a:r>
              <a:rPr lang="en-US" sz="2807" b="1" dirty="0" err="1">
                <a:latin typeface="VNI-Avo" pitchFamily="2" charset="0"/>
              </a:rPr>
              <a:t>coù</a:t>
            </a:r>
            <a:r>
              <a:rPr lang="en-US" sz="2807" b="1" dirty="0">
                <a:latin typeface="VNI-Avo" pitchFamily="2" charset="0"/>
              </a:rPr>
              <a:t> con </a:t>
            </a:r>
            <a:r>
              <a:rPr lang="en-US" sz="2807" b="1" dirty="0" err="1">
                <a:latin typeface="VNI-Avo" pitchFamily="2" charset="0"/>
              </a:rPr>
              <a:t>vaät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naøo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ôû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beân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coâ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beù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khoâng</a:t>
            </a:r>
            <a:r>
              <a:rPr lang="en-US" sz="2807" b="1" dirty="0">
                <a:latin typeface="VNI-Avo" pitchFamily="2" charset="0"/>
              </a:rPr>
              <a:t>? </a:t>
            </a:r>
            <a:r>
              <a:rPr lang="en-US" sz="2807" b="1" dirty="0" err="1">
                <a:latin typeface="VNI-Avo" pitchFamily="2" charset="0"/>
              </a:rPr>
              <a:t>Vì</a:t>
            </a:r>
            <a:r>
              <a:rPr lang="en-US" sz="2807" b="1" dirty="0">
                <a:latin typeface="VNI-Avo" pitchFamily="2" charset="0"/>
              </a:rPr>
              <a:t> </a:t>
            </a:r>
            <a:r>
              <a:rPr lang="en-US" sz="2807" b="1" dirty="0" err="1">
                <a:latin typeface="VNI-Avo" pitchFamily="2" charset="0"/>
              </a:rPr>
              <a:t>sao</a:t>
            </a:r>
            <a:r>
              <a:rPr lang="en-US" sz="2807" b="1" dirty="0">
                <a:latin typeface="VNI-Avo" pitchFamily="2" charset="0"/>
              </a:rPr>
              <a:t>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948EE00C-1E76-43DE-B8BB-81584D7D5B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467" y="1637827"/>
            <a:ext cx="9243067" cy="418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842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1D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21042" y="-169731"/>
            <a:ext cx="11768667" cy="2234174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11478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114780"/>
                </a:lnTo>
                <a:lnTo>
                  <a:pt x="0" y="1219732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27" tIns="61013" rIns="122027" bIns="61013" spcCol="0" rtlCol="0" anchor="ctr"/>
          <a:lstStyle/>
          <a:p>
            <a:pPr algn="ctr"/>
            <a:endParaRPr lang="en-US" sz="1805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60" y="339701"/>
            <a:ext cx="2208823" cy="2232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80577" y="287863"/>
            <a:ext cx="1425805" cy="678590"/>
          </a:xfrm>
          <a:prstGeom prst="rect">
            <a:avLst/>
          </a:prstGeom>
          <a:noFill/>
        </p:spPr>
        <p:txBody>
          <a:bodyPr wrap="square" lIns="122027" tIns="61013" rIns="122027" bIns="61013" rtlCol="0">
            <a:spAutoFit/>
          </a:bodyPr>
          <a:lstStyle/>
          <a:p>
            <a:pPr algn="ctr"/>
            <a:r>
              <a:rPr lang="en-US" sz="3609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75418" y="831774"/>
            <a:ext cx="1130300" cy="946189"/>
          </a:xfrm>
          <a:prstGeom prst="rect">
            <a:avLst/>
          </a:prstGeom>
          <a:noFill/>
        </p:spPr>
        <p:txBody>
          <a:bodyPr wrap="square" lIns="122027" tIns="61013" rIns="122027" bIns="61013" rtlCol="0">
            <a:spAutoFit/>
          </a:bodyPr>
          <a:lstStyle/>
          <a:p>
            <a:pPr algn="ctr"/>
            <a:r>
              <a:rPr lang="en-US" sz="5313" b="1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20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144304" y="2167317"/>
            <a:ext cx="4749219" cy="943519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9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lang="en-US" sz="3709" dirty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 </a:t>
              </a:r>
              <a:r>
                <a:rPr lang="en-US" sz="3709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âm</a:t>
              </a:r>
              <a:r>
                <a:rPr lang="en-US" sz="3709" dirty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, </a:t>
              </a:r>
              <a:r>
                <a:rPr lang="en-US" sz="3709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tiếng</a:t>
              </a:r>
              <a:r>
                <a:rPr lang="en-US" sz="3709" dirty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.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538553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11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3658196" y="68827"/>
            <a:ext cx="10743950" cy="1504811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4411" b="1" dirty="0">
                <a:solidFill>
                  <a:srgbClr val="C0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 TẬP VÀ KỂ CHUYỆN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081940"/>
              </p:ext>
            </p:extLst>
          </p:nvPr>
        </p:nvGraphicFramePr>
        <p:xfrm>
          <a:off x="4109887" y="2432213"/>
          <a:ext cx="7562511" cy="42254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35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935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9352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819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845097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667" marR="91667" marT="45833" marB="45833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5097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45097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45097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4509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8" name="Title 1"/>
          <p:cNvSpPr txBox="1">
            <a:spLocks/>
          </p:cNvSpPr>
          <p:nvPr/>
        </p:nvSpPr>
        <p:spPr>
          <a:xfrm>
            <a:off x="4488888" y="3342536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</a:p>
        </p:txBody>
      </p:sp>
      <p:sp>
        <p:nvSpPr>
          <p:cNvPr id="99" name="Title 1"/>
          <p:cNvSpPr txBox="1">
            <a:spLocks/>
          </p:cNvSpPr>
          <p:nvPr/>
        </p:nvSpPr>
        <p:spPr>
          <a:xfrm>
            <a:off x="4488888" y="4217575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</a:p>
        </p:txBody>
      </p:sp>
      <p:sp>
        <p:nvSpPr>
          <p:cNvPr id="100" name="Title 1"/>
          <p:cNvSpPr txBox="1">
            <a:spLocks/>
          </p:cNvSpPr>
          <p:nvPr/>
        </p:nvSpPr>
        <p:spPr>
          <a:xfrm>
            <a:off x="4488888" y="3342536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</a:p>
        </p:txBody>
      </p:sp>
      <p:sp>
        <p:nvSpPr>
          <p:cNvPr id="101" name="Title 1"/>
          <p:cNvSpPr txBox="1">
            <a:spLocks/>
          </p:cNvSpPr>
          <p:nvPr/>
        </p:nvSpPr>
        <p:spPr>
          <a:xfrm>
            <a:off x="4488888" y="3342536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</a:p>
        </p:txBody>
      </p:sp>
      <p:sp>
        <p:nvSpPr>
          <p:cNvPr id="102" name="Title 1"/>
          <p:cNvSpPr txBox="1">
            <a:spLocks/>
          </p:cNvSpPr>
          <p:nvPr/>
        </p:nvSpPr>
        <p:spPr>
          <a:xfrm>
            <a:off x="4488888" y="3342536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</a:t>
            </a:r>
          </a:p>
        </p:txBody>
      </p:sp>
      <p:sp>
        <p:nvSpPr>
          <p:cNvPr id="103" name="Title 1"/>
          <p:cNvSpPr txBox="1">
            <a:spLocks/>
          </p:cNvSpPr>
          <p:nvPr/>
        </p:nvSpPr>
        <p:spPr>
          <a:xfrm>
            <a:off x="4488888" y="4217575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</a:p>
        </p:txBody>
      </p:sp>
      <p:sp>
        <p:nvSpPr>
          <p:cNvPr id="104" name="Title 1"/>
          <p:cNvSpPr txBox="1">
            <a:spLocks/>
          </p:cNvSpPr>
          <p:nvPr/>
        </p:nvSpPr>
        <p:spPr>
          <a:xfrm>
            <a:off x="4488888" y="4966707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</a:t>
            </a:r>
          </a:p>
        </p:txBody>
      </p:sp>
      <p:sp>
        <p:nvSpPr>
          <p:cNvPr id="105" name="Title 1"/>
          <p:cNvSpPr txBox="1">
            <a:spLocks/>
          </p:cNvSpPr>
          <p:nvPr/>
        </p:nvSpPr>
        <p:spPr>
          <a:xfrm>
            <a:off x="4488888" y="4217575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</a:p>
        </p:txBody>
      </p:sp>
      <p:sp>
        <p:nvSpPr>
          <p:cNvPr id="106" name="Title 1"/>
          <p:cNvSpPr txBox="1">
            <a:spLocks/>
          </p:cNvSpPr>
          <p:nvPr/>
        </p:nvSpPr>
        <p:spPr>
          <a:xfrm>
            <a:off x="4488888" y="4217575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</a:p>
        </p:txBody>
      </p:sp>
      <p:sp>
        <p:nvSpPr>
          <p:cNvPr id="107" name="Title 1"/>
          <p:cNvSpPr txBox="1">
            <a:spLocks/>
          </p:cNvSpPr>
          <p:nvPr/>
        </p:nvSpPr>
        <p:spPr>
          <a:xfrm>
            <a:off x="4488888" y="5858680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</a:t>
            </a:r>
          </a:p>
        </p:txBody>
      </p:sp>
      <p:sp>
        <p:nvSpPr>
          <p:cNvPr id="108" name="Title 1"/>
          <p:cNvSpPr txBox="1">
            <a:spLocks/>
          </p:cNvSpPr>
          <p:nvPr/>
        </p:nvSpPr>
        <p:spPr>
          <a:xfrm>
            <a:off x="4488888" y="4966707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</a:t>
            </a:r>
          </a:p>
        </p:txBody>
      </p:sp>
      <p:sp>
        <p:nvSpPr>
          <p:cNvPr id="109" name="Title 1"/>
          <p:cNvSpPr txBox="1">
            <a:spLocks/>
          </p:cNvSpPr>
          <p:nvPr/>
        </p:nvSpPr>
        <p:spPr>
          <a:xfrm>
            <a:off x="4488888" y="4966707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</a:t>
            </a:r>
          </a:p>
        </p:txBody>
      </p:sp>
      <p:sp>
        <p:nvSpPr>
          <p:cNvPr id="110" name="Title 1"/>
          <p:cNvSpPr txBox="1">
            <a:spLocks/>
          </p:cNvSpPr>
          <p:nvPr/>
        </p:nvSpPr>
        <p:spPr>
          <a:xfrm>
            <a:off x="4488888" y="4966707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</a:t>
            </a:r>
          </a:p>
        </p:txBody>
      </p:sp>
      <p:sp>
        <p:nvSpPr>
          <p:cNvPr id="111" name="Title 1"/>
          <p:cNvSpPr txBox="1">
            <a:spLocks/>
          </p:cNvSpPr>
          <p:nvPr/>
        </p:nvSpPr>
        <p:spPr>
          <a:xfrm>
            <a:off x="4488888" y="5858680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</a:t>
            </a:r>
          </a:p>
        </p:txBody>
      </p:sp>
      <p:sp>
        <p:nvSpPr>
          <p:cNvPr id="112" name="Title 1"/>
          <p:cNvSpPr txBox="1">
            <a:spLocks/>
          </p:cNvSpPr>
          <p:nvPr/>
        </p:nvSpPr>
        <p:spPr>
          <a:xfrm>
            <a:off x="4488888" y="5858680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</a:t>
            </a:r>
          </a:p>
        </p:txBody>
      </p:sp>
      <p:sp>
        <p:nvSpPr>
          <p:cNvPr id="113" name="Title 1"/>
          <p:cNvSpPr txBox="1">
            <a:spLocks/>
          </p:cNvSpPr>
          <p:nvPr/>
        </p:nvSpPr>
        <p:spPr>
          <a:xfrm>
            <a:off x="4488888" y="5858680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gi</a:t>
            </a:r>
            <a:endParaRPr lang="en-US" sz="5414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4" name="Title 1"/>
          <p:cNvSpPr txBox="1">
            <a:spLocks/>
          </p:cNvSpPr>
          <p:nvPr/>
        </p:nvSpPr>
        <p:spPr>
          <a:xfrm>
            <a:off x="6354267" y="2493713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</a:p>
        </p:txBody>
      </p:sp>
      <p:sp>
        <p:nvSpPr>
          <p:cNvPr id="115" name="Title 1"/>
          <p:cNvSpPr txBox="1">
            <a:spLocks/>
          </p:cNvSpPr>
          <p:nvPr/>
        </p:nvSpPr>
        <p:spPr>
          <a:xfrm>
            <a:off x="6354267" y="2493713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</a:p>
        </p:txBody>
      </p:sp>
      <p:sp>
        <p:nvSpPr>
          <p:cNvPr id="116" name="Title 1"/>
          <p:cNvSpPr txBox="1">
            <a:spLocks/>
          </p:cNvSpPr>
          <p:nvPr/>
        </p:nvSpPr>
        <p:spPr>
          <a:xfrm>
            <a:off x="8281201" y="2493713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117" name="Title 1"/>
          <p:cNvSpPr txBox="1">
            <a:spLocks/>
          </p:cNvSpPr>
          <p:nvPr/>
        </p:nvSpPr>
        <p:spPr>
          <a:xfrm>
            <a:off x="10210075" y="2493713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  <p:sp>
        <p:nvSpPr>
          <p:cNvPr id="118" name="Title 1"/>
          <p:cNvSpPr txBox="1">
            <a:spLocks/>
          </p:cNvSpPr>
          <p:nvPr/>
        </p:nvSpPr>
        <p:spPr>
          <a:xfrm>
            <a:off x="8281201" y="2493713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119" name="Title 1"/>
          <p:cNvSpPr txBox="1">
            <a:spLocks/>
          </p:cNvSpPr>
          <p:nvPr/>
        </p:nvSpPr>
        <p:spPr>
          <a:xfrm>
            <a:off x="10228275" y="2490281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  <p:sp>
        <p:nvSpPr>
          <p:cNvPr id="120" name="Title 1"/>
          <p:cNvSpPr txBox="1">
            <a:spLocks/>
          </p:cNvSpPr>
          <p:nvPr/>
        </p:nvSpPr>
        <p:spPr>
          <a:xfrm>
            <a:off x="6332783" y="2504163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</a:p>
        </p:txBody>
      </p:sp>
      <p:sp>
        <p:nvSpPr>
          <p:cNvPr id="121" name="Title 1"/>
          <p:cNvSpPr txBox="1">
            <a:spLocks/>
          </p:cNvSpPr>
          <p:nvPr/>
        </p:nvSpPr>
        <p:spPr>
          <a:xfrm>
            <a:off x="8279261" y="2479201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122" name="Title 1"/>
          <p:cNvSpPr txBox="1">
            <a:spLocks/>
          </p:cNvSpPr>
          <p:nvPr/>
        </p:nvSpPr>
        <p:spPr>
          <a:xfrm>
            <a:off x="10246475" y="2500969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  <p:sp>
        <p:nvSpPr>
          <p:cNvPr id="123" name="Title 1"/>
          <p:cNvSpPr txBox="1">
            <a:spLocks/>
          </p:cNvSpPr>
          <p:nvPr/>
        </p:nvSpPr>
        <p:spPr>
          <a:xfrm>
            <a:off x="6352327" y="2491530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</a:p>
        </p:txBody>
      </p:sp>
      <p:sp>
        <p:nvSpPr>
          <p:cNvPr id="124" name="Title 1"/>
          <p:cNvSpPr txBox="1">
            <a:spLocks/>
          </p:cNvSpPr>
          <p:nvPr/>
        </p:nvSpPr>
        <p:spPr>
          <a:xfrm>
            <a:off x="8268594" y="2488711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125" name="Title 1"/>
          <p:cNvSpPr txBox="1">
            <a:spLocks/>
          </p:cNvSpPr>
          <p:nvPr/>
        </p:nvSpPr>
        <p:spPr>
          <a:xfrm>
            <a:off x="10259082" y="2486457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  <p:sp>
        <p:nvSpPr>
          <p:cNvPr id="126" name="Title 1"/>
          <p:cNvSpPr txBox="1">
            <a:spLocks/>
          </p:cNvSpPr>
          <p:nvPr/>
        </p:nvSpPr>
        <p:spPr>
          <a:xfrm>
            <a:off x="6352327" y="2514613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</a:p>
        </p:txBody>
      </p:sp>
      <p:sp>
        <p:nvSpPr>
          <p:cNvPr id="127" name="Title 1"/>
          <p:cNvSpPr txBox="1">
            <a:spLocks/>
          </p:cNvSpPr>
          <p:nvPr/>
        </p:nvSpPr>
        <p:spPr>
          <a:xfrm>
            <a:off x="8298057" y="2488602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128" name="Title 1"/>
          <p:cNvSpPr txBox="1">
            <a:spLocks/>
          </p:cNvSpPr>
          <p:nvPr/>
        </p:nvSpPr>
        <p:spPr>
          <a:xfrm>
            <a:off x="10275938" y="2479201"/>
            <a:ext cx="1135752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</a:p>
        </p:txBody>
      </p:sp>
      <p:cxnSp>
        <p:nvCxnSpPr>
          <p:cNvPr id="129" name="Straight Connector 128"/>
          <p:cNvCxnSpPr/>
          <p:nvPr/>
        </p:nvCxnSpPr>
        <p:spPr>
          <a:xfrm>
            <a:off x="6062614" y="4975376"/>
            <a:ext cx="1833336" cy="8237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7929335" y="4975376"/>
            <a:ext cx="1833336" cy="8237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2378E-6 3.17919E-6 L 0.13339 0.0034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69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83216E-6 -3.46821E-6 L 0.01736 0.12602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1" y="62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4819E-6 -2.89017E-6 L 0.28882 0.00232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35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83216E-6 -3.46821E-6 L 0.01736 0.1260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1" y="62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2378E-6 1.04046E-6 L 0.44662 0.0011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31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0826E-6 -1.11111E-6 L 0.01737 0.12593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2" y="62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4819E-6 -5.20231E-7 L 0.13221 -0.00277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04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7831E-6 -4.44444E-6 L 0.0111 0.24908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8" y="124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2378E-6 -5.20231E-7 L 0.29 -0.00277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0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1202E-6 -7.40741E-7 L 0.00966 0.24815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3" y="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83 -2.02312E-6 L 0.44218 -0.00115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18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8341E-6 -1.48148E-6 L 0.00836 0.24815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" y="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4819E-6 1.7341E-7 L 0.43918 -0.00023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52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80225E-6 1.85185E-6 L 0.00209 0.35995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17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2378E-6 1.6185E-6 L 0.13339 0.0037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669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8471E-6 -3.33333E-6 L 0.01736 0.49236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2" y="24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4819E-6 1.6185E-6 L 0.28882 0.0037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35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7169E-7 3.7037E-7 L 0.01593 0.49329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6" y="2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4819E-6 1.6185E-6 L 0.44544 0.0037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66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85E-8 -7.40741E-7 L 0.01462 0.49236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1" y="24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  <p:bldP spid="100" grpId="0"/>
      <p:bldP spid="101" grpId="0"/>
      <p:bldP spid="102" grpId="0"/>
      <p:bldP spid="103" grpId="0"/>
      <p:bldP spid="105" grpId="0"/>
      <p:bldP spid="106" grpId="0"/>
      <p:bldP spid="110" grpId="0"/>
      <p:bldP spid="111" grpId="0"/>
      <p:bldP spid="112" grpId="0"/>
      <p:bldP spid="113" grpId="0"/>
      <p:bldP spid="115" grpId="0"/>
      <p:bldP spid="118" grpId="0"/>
      <p:bldP spid="119" grpId="0"/>
      <p:bldP spid="120" grpId="0"/>
      <p:bldP spid="121" grpId="0"/>
      <p:bldP spid="122" grpId="0"/>
      <p:bldP spid="125" grpId="0"/>
      <p:bldP spid="126" grpId="0"/>
      <p:bldP spid="127" grpId="0"/>
      <p:bldP spid="12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 bwMode="auto">
          <a:xfrm>
            <a:off x="1974999" y="193190"/>
            <a:ext cx="3433500" cy="607633"/>
          </a:xfrm>
          <a:prstGeom prst="roundRect">
            <a:avLst/>
          </a:prstGeom>
          <a:solidFill>
            <a:srgbClr val="92D05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667" tIns="45833" rIns="91667" bIns="45833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5">
              <a:latin typeface="Arial" charset="0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1673215" y="224739"/>
            <a:ext cx="580367" cy="535321"/>
          </a:xfrm>
          <a:prstGeom prst="ellipse">
            <a:avLst/>
          </a:prstGeom>
          <a:solidFill>
            <a:srgbClr val="FFCC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667" tIns="45833" rIns="91667" bIns="45833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3609" b="1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17750" y="91181"/>
            <a:ext cx="445454" cy="7096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10" b="1" dirty="0">
                <a:latin typeface="Calibri" pitchFamily="34" charset="0"/>
                <a:cs typeface="Calibri" pitchFamily="34" charset="0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72421" y="144828"/>
            <a:ext cx="5558483" cy="647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9" b="1" dirty="0">
                <a:solidFill>
                  <a:schemeClr val="bg1"/>
                </a:solidFill>
                <a:latin typeface=".VnAvant" pitchFamily="34" charset="0"/>
              </a:rPr>
              <a:t>KÓ </a:t>
            </a:r>
            <a:r>
              <a:rPr lang="en-US" sz="3609" b="1" dirty="0" err="1">
                <a:solidFill>
                  <a:schemeClr val="bg1"/>
                </a:solidFill>
                <a:latin typeface=".VnAvant" pitchFamily="34" charset="0"/>
              </a:rPr>
              <a:t>chuyÖn</a:t>
            </a:r>
            <a:endParaRPr lang="en-US" sz="3609" b="1" dirty="0">
              <a:solidFill>
                <a:schemeClr val="bg1"/>
              </a:solidFill>
              <a:latin typeface=".VnAvant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37283" y="894771"/>
            <a:ext cx="6811878" cy="1203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9" b="1" dirty="0" err="1">
                <a:solidFill>
                  <a:srgbClr val="0033CC"/>
                </a:solidFill>
                <a:latin typeface="VNI-Avo" pitchFamily="2" charset="0"/>
              </a:rPr>
              <a:t>Coâ</a:t>
            </a:r>
            <a:r>
              <a:rPr lang="en-US" sz="3609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609" b="1" dirty="0" err="1">
                <a:solidFill>
                  <a:srgbClr val="0033CC"/>
                </a:solidFill>
                <a:latin typeface="VNI-Avo" pitchFamily="2" charset="0"/>
              </a:rPr>
              <a:t>chuû</a:t>
            </a:r>
            <a:r>
              <a:rPr lang="en-US" sz="3609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609" b="1" dirty="0" err="1">
                <a:solidFill>
                  <a:srgbClr val="0033CC"/>
                </a:solidFill>
                <a:latin typeface="VNI-Avo" pitchFamily="2" charset="0"/>
              </a:rPr>
              <a:t>khoâng</a:t>
            </a:r>
            <a:r>
              <a:rPr lang="en-US" sz="3609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609" b="1" dirty="0" err="1">
                <a:solidFill>
                  <a:srgbClr val="0033CC"/>
                </a:solidFill>
                <a:latin typeface="VNI-Avo" pitchFamily="2" charset="0"/>
              </a:rPr>
              <a:t>bieát</a:t>
            </a:r>
            <a:r>
              <a:rPr lang="en-US" sz="3609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609" b="1" dirty="0" err="1">
                <a:solidFill>
                  <a:srgbClr val="0033CC"/>
                </a:solidFill>
                <a:latin typeface="VNI-Avo" pitchFamily="2" charset="0"/>
              </a:rPr>
              <a:t>quyù</a:t>
            </a:r>
            <a:r>
              <a:rPr lang="en-US" sz="3609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609" b="1" dirty="0" err="1">
                <a:solidFill>
                  <a:srgbClr val="0033CC"/>
                </a:solidFill>
                <a:latin typeface="VNI-Avo" pitchFamily="2" charset="0"/>
              </a:rPr>
              <a:t>tình</a:t>
            </a:r>
            <a:r>
              <a:rPr lang="en-US" sz="3609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3609" b="1" dirty="0" err="1">
                <a:solidFill>
                  <a:srgbClr val="0033CC"/>
                </a:solidFill>
                <a:latin typeface="VNI-Avo" pitchFamily="2" charset="0"/>
              </a:rPr>
              <a:t>baïn</a:t>
            </a:r>
            <a:endParaRPr lang="en-US" sz="3609" b="1" dirty="0">
              <a:solidFill>
                <a:srgbClr val="0033CC"/>
              </a:solidFill>
              <a:latin typeface="VNI-Avo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E79A8D3A-4342-4695-90DF-AF5AE35A5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437" y="1652776"/>
            <a:ext cx="5805563" cy="252711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BB025163-56CD-46DA-BA54-BD04237110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222" y="1652776"/>
            <a:ext cx="5881952" cy="24637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68580A0C-B69A-4284-B0C9-52ACB284BE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215" y="4363395"/>
            <a:ext cx="5652785" cy="23803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F235E89-443C-4AFC-A610-EDBA7E181F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8778" y="4363395"/>
            <a:ext cx="5500007" cy="2380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83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en-US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endParaRPr lang="en-US" dirty="0"/>
          </a:p>
        </p:txBody>
      </p:sp>
      <p:pic>
        <p:nvPicPr>
          <p:cNvPr id="14340" name="Picture 2" descr="C:\Users\Administrator\Downloads\HÌNH NỀN ĐẸP\cute-border-clipa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4285" y="463096"/>
            <a:ext cx="12894620" cy="64034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453008" y="2971801"/>
            <a:ext cx="6553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200162" y="2831011"/>
            <a:ext cx="9472234" cy="19049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trân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trọng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bè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lánh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độc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vi-VN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519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98078" y="891521"/>
            <a:ext cx="8097232" cy="1298613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17" dirty="0">
                <a:solidFill>
                  <a:srgbClr val="FF0000"/>
                </a:solidFill>
                <a:latin typeface=".VnArabia" panose="020B7200000000000000" pitchFamily="34" charset="0"/>
                <a:cs typeface="Times New Roman" pitchFamily="18" charset="0"/>
              </a:rPr>
              <a:t> </a:t>
            </a:r>
            <a:r>
              <a:rPr lang="en-US" sz="6617" dirty="0">
                <a:solidFill>
                  <a:srgbClr val="0070C0"/>
                </a:solidFill>
                <a:latin typeface=".VnArabia" panose="020B7200000000000000" pitchFamily="34" charset="0"/>
                <a:cs typeface="Times New Roman" pitchFamily="18" charset="0"/>
              </a:rPr>
              <a:t>GIÚP ONG VỀ TỔ</a:t>
            </a:r>
          </a:p>
        </p:txBody>
      </p:sp>
      <p:pic>
        <p:nvPicPr>
          <p:cNvPr id="5" name="Picture 4" descr="560ec1f238fa36f16d98f82a4df1b6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863352" y="3878395"/>
            <a:ext cx="2062503" cy="2442286"/>
          </a:xfrm>
          <a:prstGeom prst="rect">
            <a:avLst/>
          </a:prstGeom>
        </p:spPr>
      </p:pic>
      <p:pic>
        <p:nvPicPr>
          <p:cNvPr id="6" name="Picture 5" descr="07bd8c3cac6524c1da824b5c116ad81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8005725" y="2194835"/>
            <a:ext cx="3951979" cy="3367121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4262664" y="3429000"/>
            <a:ext cx="152778" cy="15277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sp>
        <p:nvSpPr>
          <p:cNvPr id="10" name="Oval 9"/>
          <p:cNvSpPr/>
          <p:nvPr/>
        </p:nvSpPr>
        <p:spPr>
          <a:xfrm>
            <a:off x="4644609" y="3123444"/>
            <a:ext cx="305556" cy="22916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pic>
        <p:nvPicPr>
          <p:cNvPr id="12" name="Picture 11" descr="560ec1f238fa36f16d98f82a4df1b6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5608444" y="3123444"/>
            <a:ext cx="1862557" cy="2213119"/>
          </a:xfrm>
          <a:prstGeom prst="rect">
            <a:avLst/>
          </a:prstGeom>
        </p:spPr>
      </p:pic>
      <p:pic>
        <p:nvPicPr>
          <p:cNvPr id="8" name="Picture 7" descr="560ec1f238fa36f16d98f82a4df1b6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3422384" y="5720670"/>
            <a:ext cx="1057275" cy="689816"/>
          </a:xfrm>
          <a:prstGeom prst="rect">
            <a:avLst/>
          </a:prstGeom>
        </p:spPr>
      </p:pic>
      <p:pic>
        <p:nvPicPr>
          <p:cNvPr id="11" name="Picture 10" descr="560ec1f238fa36f16d98f82a4df1b6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3575162" y="5873448"/>
            <a:ext cx="1057275" cy="689816"/>
          </a:xfrm>
          <a:prstGeom prst="rect">
            <a:avLst/>
          </a:prstGeom>
        </p:spPr>
      </p:pic>
      <p:pic>
        <p:nvPicPr>
          <p:cNvPr id="13" name="Picture 12" descr="560ec1f238fa36f16d98f82a4df1b6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3458140" y="3917285"/>
            <a:ext cx="1057275" cy="689816"/>
          </a:xfrm>
          <a:prstGeom prst="rect">
            <a:avLst/>
          </a:prstGeom>
        </p:spPr>
      </p:pic>
      <p:pic>
        <p:nvPicPr>
          <p:cNvPr id="14" name="Picture 13" descr="560ec1f238fa36f16d98f82a4df1b6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340803" y="3227470"/>
            <a:ext cx="1057275" cy="689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52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167897" y="-459148"/>
            <a:ext cx="10388902" cy="40740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05718" y="1089777"/>
            <a:ext cx="7027786" cy="1326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401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40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40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0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endParaRPr lang="en-US" sz="401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40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40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40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0441" y="3276222"/>
            <a:ext cx="3521935" cy="576867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2123773" y="3199833"/>
            <a:ext cx="687501" cy="6875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0441" y="4116501"/>
            <a:ext cx="3521935" cy="576867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0441" y="5109558"/>
            <a:ext cx="3445546" cy="576867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0441" y="6026226"/>
            <a:ext cx="3521935" cy="576867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2123773" y="5033169"/>
            <a:ext cx="687501" cy="6875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sp>
        <p:nvSpPr>
          <p:cNvPr id="12" name="Oval 11"/>
          <p:cNvSpPr/>
          <p:nvPr/>
        </p:nvSpPr>
        <p:spPr>
          <a:xfrm>
            <a:off x="2123773" y="4040112"/>
            <a:ext cx="687501" cy="6875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sp>
        <p:nvSpPr>
          <p:cNvPr id="13" name="Oval 12"/>
          <p:cNvSpPr/>
          <p:nvPr/>
        </p:nvSpPr>
        <p:spPr>
          <a:xfrm>
            <a:off x="2123773" y="5949836"/>
            <a:ext cx="687501" cy="6875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sp>
        <p:nvSpPr>
          <p:cNvPr id="14" name="TextBox 13"/>
          <p:cNvSpPr txBox="1"/>
          <p:nvPr/>
        </p:nvSpPr>
        <p:spPr>
          <a:xfrm>
            <a:off x="2200162" y="3276222"/>
            <a:ext cx="458334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7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00162" y="6026225"/>
            <a:ext cx="458334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7" b="1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00162" y="5109557"/>
            <a:ext cx="458334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7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00162" y="4116501"/>
            <a:ext cx="458334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7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613212" y="3228618"/>
            <a:ext cx="3284726" cy="647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9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ngô</a:t>
            </a:r>
            <a:r>
              <a:rPr lang="en-US" sz="3609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nghê</a:t>
            </a:r>
            <a:endParaRPr lang="en-US" sz="3609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16830" y="4192890"/>
            <a:ext cx="3284726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7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116830" y="5109557"/>
            <a:ext cx="3284726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7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116830" y="6026225"/>
            <a:ext cx="3284726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7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082113" y="4192891"/>
            <a:ext cx="1145835" cy="107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dongho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76557" y="3734558"/>
            <a:ext cx="1756947" cy="1772959"/>
          </a:xfrm>
          <a:prstGeom prst="rect">
            <a:avLst/>
          </a:prstGeom>
          <a:noFill/>
        </p:spPr>
      </p:pic>
      <p:sp>
        <p:nvSpPr>
          <p:cNvPr id="26" name="Cloud 25"/>
          <p:cNvSpPr/>
          <p:nvPr/>
        </p:nvSpPr>
        <p:spPr>
          <a:xfrm>
            <a:off x="8922392" y="2894277"/>
            <a:ext cx="1756947" cy="916668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pic>
        <p:nvPicPr>
          <p:cNvPr id="24" name="Picture 23" descr="1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13777" y="-4243"/>
            <a:ext cx="1031104" cy="1047734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3651553" y="3993085"/>
            <a:ext cx="3284726" cy="647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9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ngô</a:t>
            </a:r>
            <a:r>
              <a:rPr lang="en-US" sz="3609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ngê</a:t>
            </a:r>
            <a:endParaRPr lang="en-US" sz="3609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689894" y="5006317"/>
            <a:ext cx="3284726" cy="647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9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nghô</a:t>
            </a:r>
            <a:r>
              <a:rPr lang="en-US" sz="3609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ngê</a:t>
            </a:r>
            <a:endParaRPr lang="en-US" sz="3609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651553" y="5925797"/>
            <a:ext cx="3284726" cy="647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9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nghô</a:t>
            </a:r>
            <a:r>
              <a:rPr lang="en-US" sz="3609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nghê</a:t>
            </a:r>
            <a:endParaRPr lang="en-US" sz="3609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Picture 30" descr="fd2eb0da63d7a14861647a759c721ae2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076269" y="5371817"/>
            <a:ext cx="1375002" cy="1145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497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5" grpId="0"/>
      <p:bldP spid="2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82113" y="4192891"/>
            <a:ext cx="1145835" cy="107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626231" y="-395999"/>
            <a:ext cx="13444461" cy="40740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12661" y="1153609"/>
            <a:ext cx="9777790" cy="1326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9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60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360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60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60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60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360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9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41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41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Nghỉ</a:t>
            </a:r>
            <a:r>
              <a:rPr lang="en-US" sz="441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1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hè</a:t>
            </a:r>
            <a:r>
              <a:rPr lang="en-US" sz="441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1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41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…. </a:t>
            </a:r>
            <a:r>
              <a:rPr lang="en-US" sz="441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Nga</a:t>
            </a:r>
            <a:r>
              <a:rPr lang="en-US" sz="441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1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441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1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quê</a:t>
            </a:r>
            <a:r>
              <a:rPr lang="en-US" sz="441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1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441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0441" y="3276222"/>
            <a:ext cx="3521935" cy="576867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2123773" y="5949836"/>
            <a:ext cx="687501" cy="6875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0441" y="4116501"/>
            <a:ext cx="3521935" cy="576867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0441" y="5109558"/>
            <a:ext cx="3521935" cy="576867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0441" y="6026226"/>
            <a:ext cx="3521935" cy="576867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2123773" y="5033169"/>
            <a:ext cx="687501" cy="6875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sp>
        <p:nvSpPr>
          <p:cNvPr id="12" name="Oval 11"/>
          <p:cNvSpPr/>
          <p:nvPr/>
        </p:nvSpPr>
        <p:spPr>
          <a:xfrm>
            <a:off x="2123773" y="4040112"/>
            <a:ext cx="687501" cy="6875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sp>
        <p:nvSpPr>
          <p:cNvPr id="13" name="Oval 12"/>
          <p:cNvSpPr/>
          <p:nvPr/>
        </p:nvSpPr>
        <p:spPr>
          <a:xfrm>
            <a:off x="2123773" y="3123444"/>
            <a:ext cx="687501" cy="6875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sp>
        <p:nvSpPr>
          <p:cNvPr id="14" name="TextBox 13"/>
          <p:cNvSpPr txBox="1"/>
          <p:nvPr/>
        </p:nvSpPr>
        <p:spPr>
          <a:xfrm>
            <a:off x="2200162" y="6026225"/>
            <a:ext cx="458334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7" b="1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00162" y="3199833"/>
            <a:ext cx="458334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7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00162" y="5109557"/>
            <a:ext cx="458334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7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00162" y="4116501"/>
            <a:ext cx="458334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7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071693" y="3227153"/>
            <a:ext cx="3284726" cy="647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9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endParaRPr lang="en-US" sz="3609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22" descr="dongho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76557" y="3734558"/>
            <a:ext cx="1756947" cy="1772959"/>
          </a:xfrm>
          <a:prstGeom prst="rect">
            <a:avLst/>
          </a:prstGeom>
          <a:noFill/>
        </p:spPr>
      </p:pic>
      <p:sp>
        <p:nvSpPr>
          <p:cNvPr id="24" name="Cloud 23"/>
          <p:cNvSpPr/>
          <p:nvPr/>
        </p:nvSpPr>
        <p:spPr>
          <a:xfrm>
            <a:off x="8922392" y="2894277"/>
            <a:ext cx="1756947" cy="916668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pic>
        <p:nvPicPr>
          <p:cNvPr id="27" name="Picture 26" descr="fd2eb0da63d7a14861647a759c721ae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304337" y="5720672"/>
            <a:ext cx="1375002" cy="114583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4071693" y="4013825"/>
            <a:ext cx="3284726" cy="709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mẹ</a:t>
            </a:r>
            <a:endParaRPr lang="en-US" sz="401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077728" y="5001559"/>
            <a:ext cx="3284726" cy="709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chị</a:t>
            </a:r>
            <a:endParaRPr lang="en-US" sz="401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71692" y="6000883"/>
            <a:ext cx="3284726" cy="709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endParaRPr lang="en-US" sz="401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" name="Picture 29" descr="1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623780" y="222946"/>
            <a:ext cx="916668" cy="931452"/>
          </a:xfrm>
          <a:prstGeom prst="rect">
            <a:avLst/>
          </a:prstGeom>
        </p:spPr>
      </p:pic>
      <p:pic>
        <p:nvPicPr>
          <p:cNvPr id="31" name="Picture 30" descr="1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811749" y="130477"/>
            <a:ext cx="916668" cy="931452"/>
          </a:xfrm>
          <a:prstGeom prst="rect">
            <a:avLst/>
          </a:prstGeom>
        </p:spPr>
      </p:pic>
      <p:pic>
        <p:nvPicPr>
          <p:cNvPr id="32" name="Picture 31" descr="1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261525" y="1952674"/>
            <a:ext cx="1103924" cy="931452"/>
          </a:xfrm>
          <a:prstGeom prst="rect">
            <a:avLst/>
          </a:prstGeom>
        </p:spPr>
      </p:pic>
      <p:pic>
        <p:nvPicPr>
          <p:cNvPr id="33" name="Picture 32" descr="1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-234048" y="346123"/>
            <a:ext cx="916668" cy="931452"/>
          </a:xfrm>
          <a:prstGeom prst="rect">
            <a:avLst/>
          </a:prstGeom>
        </p:spPr>
      </p:pic>
      <p:pic>
        <p:nvPicPr>
          <p:cNvPr id="34" name="Picture 33" descr="1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045866" y="4070107"/>
            <a:ext cx="916668" cy="931452"/>
          </a:xfrm>
          <a:prstGeom prst="rect">
            <a:avLst/>
          </a:prstGeom>
        </p:spPr>
      </p:pic>
      <p:pic>
        <p:nvPicPr>
          <p:cNvPr id="35" name="Picture 34" descr="1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137673" y="1712861"/>
            <a:ext cx="916668" cy="93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6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30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0 C 3.46945E-18 -0.05509 0.06424 -0.09722 0.14236 -0.09722 C 0.22292 -0.09722 0.2875 -0.05509 0.2875 0 C 0.2875 0.05486 0.35174 0.09745 0.43229 0.09745 C 0.51042 0.09745 0.575 0.05486 0.575 0 " pathEditMode="relative" rAng="0" ptsTypes="fffff">
                                      <p:cBhvr>
                                        <p:cTn id="35" dur="3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0 C 3.46945E-18 -0.05509 0.06424 -0.09722 0.14236 -0.09722 C 0.22292 -0.09722 0.2875 -0.05509 0.2875 0 C 0.2875 0.05486 0.35174 0.09745 0.43229 0.09745 C 0.51042 0.09745 0.575 0.05486 0.575 0 " pathEditMode="relative" rAng="0" ptsTypes="fffff">
                                      <p:cBhvr>
                                        <p:cTn id="37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0 C 3.46945E-18 -0.05509 0.06424 -0.09722 0.14236 -0.09722 C 0.22292 -0.09722 0.2875 -0.05509 0.2875 0 C 0.2875 0.05486 0.35174 0.09745 0.43229 0.09745 C 0.51042 0.09745 0.575 0.05486 0.575 0 " pathEditMode="relative" rAng="0" ptsTypes="fffff">
                                      <p:cBhvr>
                                        <p:cTn id="39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0 C 3.46945E-18 -0.05509 0.06424 -0.09722 0.14236 -0.09722 C 0.22292 -0.09722 0.2875 -0.05509 0.2875 0 C 0.2875 0.05486 0.35174 0.09745 0.43229 0.09745 C 0.51042 0.09745 0.575 0.05486 0.575 0 " pathEditMode="relative" rAng="0" ptsTypes="fffff">
                                      <p:cBhvr>
                                        <p:cTn id="41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0 C 3.46945E-18 -0.05509 0.06424 -0.09722 0.14236 -0.09722 C 0.22292 -0.09722 0.2875 -0.05509 0.2875 0 C 0.2875 0.05486 0.35174 0.09745 0.43229 0.09745 C 0.51042 0.09745 0.575 0.05486 0.575 0 " pathEditMode="relative" rAng="0" ptsTypes="fffff">
                                      <p:cBhvr>
                                        <p:cTn id="43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0 C 3.46945E-18 -0.05509 0.06424 -0.09722 0.14236 -0.09722 C 0.22292 -0.09722 0.2875 -0.05509 0.2875 0 C 0.2875 0.05486 0.35174 0.09745 0.43229 0.09745 C 0.51042 0.09745 0.575 0.05486 0.575 0 " pathEditMode="relative" rAng="0" ptsTypes="fffff">
                                      <p:cBhvr>
                                        <p:cTn id="45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 7.40741E-6 C 0.59965 -0.01064 0.62448 -0.02129 0.6401 -0.03032 C 0.65573 -0.03934 0.65468 -0.0493 0.66892 -0.05439 C 0.68316 -0.05948 0.71215 -0.0743 0.725 -0.06064 C 0.73784 -0.04698 0.73281 0.01343 0.74618 0.02825 C 0.75955 0.04306 0.78229 0.03566 0.8052 0.02825 " pathEditMode="relative" ptsTypes="aaaaaA">
                                      <p:cBhvr>
                                        <p:cTn id="78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 7.40741E-6 C 0.59965 -0.01064 0.62448 -0.02129 0.6401 -0.03032 C 0.65573 -0.03934 0.65468 -0.0493 0.66892 -0.05439 C 0.68316 -0.05948 0.71215 -0.0743 0.725 -0.06064 C 0.73784 -0.04698 0.73281 0.01343 0.74618 0.02825 C 0.75955 0.04306 0.78229 0.03566 0.8052 0.02825 " pathEditMode="relative" ptsTypes="aaaaaA">
                                      <p:cBhvr>
                                        <p:cTn id="8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 7.40741E-6 C 0.59965 -0.01064 0.62448 -0.02129 0.6401 -0.03032 C 0.65573 -0.03934 0.65468 -0.0493 0.66892 -0.05439 C 0.68316 -0.05948 0.71215 -0.0743 0.725 -0.06064 C 0.73784 -0.04698 0.73281 0.01343 0.74618 0.02825 C 0.75955 0.04306 0.78229 0.03566 0.8052 0.02825 " pathEditMode="relative" ptsTypes="aaaaaA">
                                      <p:cBhvr>
                                        <p:cTn id="10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0"/>
                            </p:stCondLst>
                            <p:childTnLst>
                              <p:par>
                                <p:cTn id="102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3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 7.40741E-6 C 0.59965 -0.01064 0.62448 -0.02129 0.6401 -0.03032 C 0.65573 -0.03934 0.65468 -0.0493 0.66892 -0.05439 C 0.68316 -0.05948 0.71215 -0.0743 0.725 -0.06064 C 0.73784 -0.04698 0.73281 0.01343 0.74618 0.02825 C 0.75955 0.04306 0.78229 0.03566 0.8052 0.02825 " pathEditMode="relative" ptsTypes="aaaaaA">
                                      <p:cBhvr>
                                        <p:cTn id="11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 7.40741E-6 C 0.59965 -0.01064 0.62448 -0.02129 0.6401 -0.03032 C 0.65573 -0.03934 0.65468 -0.0493 0.66892 -0.05439 C 0.68316 -0.05948 0.71215 -0.0743 0.725 -0.06064 C 0.73784 -0.04698 0.73281 0.01343 0.74618 0.02825 C 0.75955 0.04306 0.78229 0.03566 0.8052 0.02825 " pathEditMode="relative" ptsTypes="aaaaaA">
                                      <p:cBhvr>
                                        <p:cTn id="122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000"/>
                            </p:stCondLst>
                            <p:childTnLst>
                              <p:par>
                                <p:cTn id="124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 7.40741E-6 C 0.59965 -0.01064 0.62448 -0.02129 0.6401 -0.03032 C 0.65573 -0.03934 0.65468 -0.0493 0.66892 -0.05439 C 0.68316 -0.05948 0.71215 -0.0743 0.725 -0.06064 C 0.73784 -0.04698 0.73281 0.01343 0.74618 0.02825 C 0.75955 0.04306 0.78229 0.03566 0.8052 0.02825 " pathEditMode="relative" ptsTypes="aaaaaA">
                                      <p:cBhvr>
                                        <p:cTn id="13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"/>
                            </p:stCondLst>
                            <p:childTnLst>
                              <p:par>
                                <p:cTn id="135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5" grpId="0"/>
      <p:bldP spid="2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82113" y="4192891"/>
            <a:ext cx="1145835" cy="107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97064" y="-373768"/>
            <a:ext cx="10388902" cy="4074079"/>
          </a:xfrm>
          <a:prstGeom prst="rect">
            <a:avLst/>
          </a:prstGeom>
        </p:spPr>
      </p:pic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0441" y="3276222"/>
            <a:ext cx="3521935" cy="576867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2123773" y="4116501"/>
            <a:ext cx="687501" cy="6875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0441" y="4116501"/>
            <a:ext cx="3521935" cy="576867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0441" y="5109558"/>
            <a:ext cx="3521935" cy="576867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0441" y="6026226"/>
            <a:ext cx="3521935" cy="576867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2123773" y="5033169"/>
            <a:ext cx="687501" cy="6875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sp>
        <p:nvSpPr>
          <p:cNvPr id="12" name="Oval 11"/>
          <p:cNvSpPr/>
          <p:nvPr/>
        </p:nvSpPr>
        <p:spPr>
          <a:xfrm>
            <a:off x="2123773" y="3199833"/>
            <a:ext cx="687501" cy="6875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sp>
        <p:nvSpPr>
          <p:cNvPr id="13" name="Oval 12"/>
          <p:cNvSpPr/>
          <p:nvPr/>
        </p:nvSpPr>
        <p:spPr>
          <a:xfrm>
            <a:off x="2123773" y="5949836"/>
            <a:ext cx="687501" cy="6875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sp>
        <p:nvSpPr>
          <p:cNvPr id="14" name="TextBox 13"/>
          <p:cNvSpPr txBox="1"/>
          <p:nvPr/>
        </p:nvSpPr>
        <p:spPr>
          <a:xfrm>
            <a:off x="2200162" y="4192890"/>
            <a:ext cx="458334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7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00162" y="6026225"/>
            <a:ext cx="458334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7" b="1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00162" y="5109557"/>
            <a:ext cx="458334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7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00162" y="3276222"/>
            <a:ext cx="458334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7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947186" y="3240689"/>
            <a:ext cx="3284726" cy="647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9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ngệ</a:t>
            </a:r>
            <a:r>
              <a:rPr lang="en-US" sz="3609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sĩ</a:t>
            </a:r>
            <a:endParaRPr lang="en-US" sz="3609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22" descr="dongho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76557" y="3734558"/>
            <a:ext cx="1756947" cy="1772959"/>
          </a:xfrm>
          <a:prstGeom prst="rect">
            <a:avLst/>
          </a:prstGeom>
          <a:noFill/>
        </p:spPr>
      </p:pic>
      <p:sp>
        <p:nvSpPr>
          <p:cNvPr id="24" name="Cloud 23"/>
          <p:cNvSpPr/>
          <p:nvPr/>
        </p:nvSpPr>
        <p:spPr>
          <a:xfrm>
            <a:off x="8922392" y="2894277"/>
            <a:ext cx="1756947" cy="916668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pic>
        <p:nvPicPr>
          <p:cNvPr id="27" name="Picture 26" descr="fd2eb0da63d7a14861647a759c721ae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304337" y="5720672"/>
            <a:ext cx="1375002" cy="114583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549670" y="939241"/>
            <a:ext cx="6989592" cy="1326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401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40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40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0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40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01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40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40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401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884741" y="4045052"/>
            <a:ext cx="3284726" cy="647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9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3609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sĩ</a:t>
            </a:r>
            <a:endParaRPr lang="en-US" sz="3609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876106" y="5039930"/>
            <a:ext cx="3284726" cy="647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9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3609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xĩ</a:t>
            </a:r>
            <a:endParaRPr lang="en-US" sz="3609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910872" y="5902810"/>
            <a:ext cx="3284726" cy="647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9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ngệ</a:t>
            </a:r>
            <a:r>
              <a:rPr lang="en-US" sz="3609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xĩ</a:t>
            </a:r>
            <a:endParaRPr lang="en-US" sz="3609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Picture 27" descr="1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012668" y="94725"/>
            <a:ext cx="916668" cy="931452"/>
          </a:xfrm>
          <a:prstGeom prst="rect">
            <a:avLst/>
          </a:prstGeom>
        </p:spPr>
      </p:pic>
      <p:pic>
        <p:nvPicPr>
          <p:cNvPr id="32" name="Picture 31" descr="1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769614" y="1947655"/>
            <a:ext cx="916668" cy="931452"/>
          </a:xfrm>
          <a:prstGeom prst="rect">
            <a:avLst/>
          </a:prstGeom>
        </p:spPr>
      </p:pic>
      <p:pic>
        <p:nvPicPr>
          <p:cNvPr id="33" name="Picture 32" descr="1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289352" y="3903292"/>
            <a:ext cx="916668" cy="931452"/>
          </a:xfrm>
          <a:prstGeom prst="rect">
            <a:avLst/>
          </a:prstGeom>
        </p:spPr>
      </p:pic>
      <p:pic>
        <p:nvPicPr>
          <p:cNvPr id="34" name="Picture 33" descr="1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80426" y="353159"/>
            <a:ext cx="916668" cy="931452"/>
          </a:xfrm>
          <a:prstGeom prst="rect">
            <a:avLst/>
          </a:prstGeom>
        </p:spPr>
      </p:pic>
      <p:pic>
        <p:nvPicPr>
          <p:cNvPr id="35" name="Picture 34" descr="1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23321" y="1823726"/>
            <a:ext cx="916668" cy="93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1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3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0 C 3.46945E-18 -0.05509 0.06424 -0.09722 0.14236 -0.09722 C 0.22292 -0.09722 0.2875 -0.05509 0.2875 0 C 0.2875 0.05486 0.35174 0.09745 0.43229 0.09745 C 0.51042 0.09745 0.575 0.05486 0.575 0 " pathEditMode="relative" rAng="0" ptsTypes="fffff">
                                      <p:cBhvr>
                                        <p:cTn id="35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0 C 3.46945E-18 -0.05509 0.06424 -0.09722 0.14236 -0.09722 C 0.22292 -0.09722 0.2875 -0.05509 0.2875 0 C 0.2875 0.05486 0.35174 0.09745 0.43229 0.09745 C 0.51042 0.09745 0.575 0.05486 0.575 0 " pathEditMode="relative" rAng="0" ptsTypes="fffff">
                                      <p:cBhvr>
                                        <p:cTn id="37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0 C 3.46945E-18 -0.05509 0.06424 -0.09722 0.14236 -0.09722 C 0.22292 -0.09722 0.2875 -0.05509 0.2875 0 C 0.2875 0.05486 0.35174 0.09745 0.43229 0.09745 C 0.51042 0.09745 0.575 0.05486 0.575 0 " pathEditMode="relative" rAng="0" ptsTypes="fffff">
                                      <p:cBhvr>
                                        <p:cTn id="39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0 C 3.46945E-18 -0.05509 0.06424 -0.09722 0.14236 -0.09722 C 0.22292 -0.09722 0.2875 -0.05509 0.2875 0 C 0.2875 0.05486 0.35174 0.09745 0.43229 0.09745 C 0.51042 0.09745 0.575 0.05486 0.575 0 " pathEditMode="relative" rAng="0" ptsTypes="fffff">
                                      <p:cBhvr>
                                        <p:cTn id="41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0 C 3.46945E-18 -0.05509 0.06424 -0.09722 0.14236 -0.09722 C 0.22292 -0.09722 0.2875 -0.05509 0.2875 0 C 0.2875 0.05486 0.35174 0.09745 0.43229 0.09745 C 0.51042 0.09745 0.575 0.05486 0.575 0 " pathEditMode="relative" rAng="0" ptsTypes="fffff">
                                      <p:cBhvr>
                                        <p:cTn id="43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 7.40741E-6 C 0.59965 -0.01064 0.62448 -0.02129 0.6401 -0.03032 C 0.65573 -0.03934 0.65468 -0.0493 0.66892 -0.05439 C 0.68316 -0.05948 0.71215 -0.0743 0.725 -0.06064 C 0.73784 -0.04698 0.73281 0.01343 0.74618 0.02825 C 0.75955 0.04306 0.78229 0.03566 0.8052 0.02825 " pathEditMode="relative" ptsTypes="aaaaaA">
                                      <p:cBhvr>
                                        <p:cTn id="7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 7.40741E-6 C 0.59965 -0.01064 0.62448 -0.02129 0.6401 -0.03032 C 0.65573 -0.03934 0.65468 -0.0493 0.66892 -0.05439 C 0.68316 -0.05948 0.71215 -0.0743 0.725 -0.06064 C 0.73784 -0.04698 0.73281 0.01343 0.74618 0.02825 C 0.75955 0.04306 0.78229 0.03566 0.8052 0.02825 " pathEditMode="relative" ptsTypes="aaaaaA">
                                      <p:cBhvr>
                                        <p:cTn id="8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 7.40741E-6 C 0.59965 -0.01064 0.62448 -0.02129 0.6401 -0.03032 C 0.65573 -0.03934 0.65468 -0.0493 0.66892 -0.05439 C 0.68316 -0.05948 0.71215 -0.0743 0.725 -0.06064 C 0.73784 -0.04698 0.73281 0.01343 0.74618 0.02825 C 0.75955 0.04306 0.78229 0.03566 0.8052 0.02825 " pathEditMode="relative" ptsTypes="aaaaaA">
                                      <p:cBhvr>
                                        <p:cTn id="9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1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3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" fill="hold">
                      <p:stCondLst>
                        <p:cond delay="0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 7.40741E-6 C 0.59965 -0.01064 0.62448 -0.02129 0.6401 -0.03032 C 0.65573 -0.03934 0.65468 -0.0493 0.66892 -0.05439 C 0.68316 -0.05948 0.71215 -0.0743 0.725 -0.06064 C 0.73784 -0.04698 0.73281 0.01343 0.74618 0.02825 C 0.75955 0.04306 0.78229 0.03566 0.8052 0.02825 " pathEditMode="relative" ptsTypes="aaaaaA">
                                      <p:cBhvr>
                                        <p:cTn id="10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 7.40741E-6 C 0.59965 -0.01064 0.62448 -0.02129 0.6401 -0.03032 C 0.65573 -0.03934 0.65468 -0.0493 0.66892 -0.05439 C 0.68316 -0.05948 0.71215 -0.0743 0.725 -0.06064 C 0.73784 -0.04698 0.73281 0.01343 0.74618 0.02825 C 0.75955 0.04306 0.78229 0.03566 0.8052 0.02825 " pathEditMode="relative" ptsTypes="aaaaaA">
                                      <p:cBhvr>
                                        <p:cTn id="12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24" grpId="0" animBg="1"/>
      <p:bldP spid="2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82113" y="4192891"/>
            <a:ext cx="1145835" cy="107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626230" y="-426116"/>
            <a:ext cx="12986127" cy="4074079"/>
          </a:xfrm>
          <a:prstGeom prst="rect">
            <a:avLst/>
          </a:prstGeom>
        </p:spPr>
      </p:pic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0441" y="3276222"/>
            <a:ext cx="3521935" cy="576867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2123773" y="5109558"/>
            <a:ext cx="687501" cy="6875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0441" y="4116501"/>
            <a:ext cx="3521935" cy="576867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0441" y="5109558"/>
            <a:ext cx="3521935" cy="576867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0441" y="6026226"/>
            <a:ext cx="3521935" cy="576867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2123773" y="4116501"/>
            <a:ext cx="687501" cy="6875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sp>
        <p:nvSpPr>
          <p:cNvPr id="12" name="Oval 11"/>
          <p:cNvSpPr/>
          <p:nvPr/>
        </p:nvSpPr>
        <p:spPr>
          <a:xfrm>
            <a:off x="2123773" y="3199833"/>
            <a:ext cx="687501" cy="6875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sp>
        <p:nvSpPr>
          <p:cNvPr id="13" name="Oval 12"/>
          <p:cNvSpPr/>
          <p:nvPr/>
        </p:nvSpPr>
        <p:spPr>
          <a:xfrm>
            <a:off x="2123773" y="5949836"/>
            <a:ext cx="687501" cy="6875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sp>
        <p:nvSpPr>
          <p:cNvPr id="14" name="TextBox 13"/>
          <p:cNvSpPr txBox="1"/>
          <p:nvPr/>
        </p:nvSpPr>
        <p:spPr>
          <a:xfrm>
            <a:off x="2200162" y="5185946"/>
            <a:ext cx="458334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7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00162" y="6026225"/>
            <a:ext cx="458334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7" b="1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00162" y="4192890"/>
            <a:ext cx="458334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7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00162" y="3276222"/>
            <a:ext cx="458334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7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804331" y="3140457"/>
            <a:ext cx="3284726" cy="709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phố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cổ</a:t>
            </a:r>
            <a:endParaRPr lang="en-US" sz="401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22" descr="dongho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76557" y="3734558"/>
            <a:ext cx="1756947" cy="1772959"/>
          </a:xfrm>
          <a:prstGeom prst="rect">
            <a:avLst/>
          </a:prstGeom>
          <a:noFill/>
        </p:spPr>
      </p:pic>
      <p:sp>
        <p:nvSpPr>
          <p:cNvPr id="24" name="Cloud 23"/>
          <p:cNvSpPr/>
          <p:nvPr/>
        </p:nvSpPr>
        <p:spPr>
          <a:xfrm>
            <a:off x="8922392" y="2894277"/>
            <a:ext cx="1756947" cy="916668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pic>
        <p:nvPicPr>
          <p:cNvPr id="27" name="Picture 26" descr="fd2eb0da63d7a14861647a759c721ae2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304337" y="5720672"/>
            <a:ext cx="1375002" cy="114583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512661" y="1182635"/>
            <a:ext cx="9777790" cy="1265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9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360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60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360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360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60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chấm</a:t>
            </a:r>
            <a:r>
              <a:rPr lang="en-US" sz="360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9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9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9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1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1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401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401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Thu </a:t>
            </a:r>
            <a:r>
              <a:rPr lang="en-US" sz="401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401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nghề</a:t>
            </a:r>
            <a:r>
              <a:rPr lang="en-US" sz="401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…..…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804331" y="3998031"/>
            <a:ext cx="3284726" cy="709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gỗ</a:t>
            </a:r>
            <a:endParaRPr lang="en-US" sz="401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884741" y="4980309"/>
            <a:ext cx="3284726" cy="709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giã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giò</a:t>
            </a:r>
            <a:endParaRPr lang="en-US" sz="401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910872" y="5921309"/>
            <a:ext cx="3284726" cy="709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gà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ri</a:t>
            </a:r>
            <a:endParaRPr lang="en-US" sz="401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" name="Picture 30" descr="1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645728" y="198726"/>
            <a:ext cx="916668" cy="931452"/>
          </a:xfrm>
          <a:prstGeom prst="rect">
            <a:avLst/>
          </a:prstGeom>
        </p:spPr>
      </p:pic>
      <p:pic>
        <p:nvPicPr>
          <p:cNvPr id="32" name="Picture 31" descr="1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17991" y="1981923"/>
            <a:ext cx="916668" cy="931452"/>
          </a:xfrm>
          <a:prstGeom prst="rect">
            <a:avLst/>
          </a:prstGeom>
        </p:spPr>
      </p:pic>
      <p:pic>
        <p:nvPicPr>
          <p:cNvPr id="33" name="Picture 32" descr="1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988568" y="4448757"/>
            <a:ext cx="916668" cy="931452"/>
          </a:xfrm>
          <a:prstGeom prst="rect">
            <a:avLst/>
          </a:prstGeom>
        </p:spPr>
      </p:pic>
      <p:pic>
        <p:nvPicPr>
          <p:cNvPr id="34" name="Picture 33" descr="1.png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221005" y="1815143"/>
            <a:ext cx="916668" cy="93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126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3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0 C 3.46945E-18 -0.05509 0.06424 -0.09722 0.14236 -0.09722 C 0.22292 -0.09722 0.2875 -0.05509 0.2875 0 C 0.2875 0.05486 0.35174 0.09745 0.43229 0.09745 C 0.51042 0.09745 0.575 0.05486 0.575 0 " pathEditMode="relative" rAng="0" ptsTypes="fffff">
                                      <p:cBhvr>
                                        <p:cTn id="3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0 C 3.46945E-18 -0.05509 0.06424 -0.09722 0.14236 -0.09722 C 0.22292 -0.09722 0.2875 -0.05509 0.2875 0 C 0.2875 0.05486 0.35174 0.09745 0.43229 0.09745 C 0.51042 0.09745 0.575 0.05486 0.575 0 " pathEditMode="relative" rAng="0" ptsTypes="fffff">
                                      <p:cBhvr>
                                        <p:cTn id="37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0 C 3.46945E-18 -0.05509 0.06424 -0.09722 0.14236 -0.09722 C 0.22292 -0.09722 0.2875 -0.05509 0.2875 0 C 0.2875 0.05486 0.35174 0.09745 0.43229 0.09745 C 0.51042 0.09745 0.575 0.05486 0.575 0 " pathEditMode="relative" rAng="0" ptsTypes="fffff">
                                      <p:cBhvr>
                                        <p:cTn id="39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0 C 3.46945E-18 -0.05509 0.06424 -0.09722 0.14236 -0.09722 C 0.22292 -0.09722 0.2875 -0.05509 0.2875 0 C 0.2875 0.05486 0.35174 0.09745 0.43229 0.09745 C 0.51042 0.09745 0.575 0.05486 0.575 0 " pathEditMode="relative" rAng="0" ptsTypes="fffff">
                                      <p:cBhvr>
                                        <p:cTn id="41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 7.40741E-6 C 0.59965 -0.01064 0.62448 -0.02129 0.6401 -0.03032 C 0.65573 -0.03934 0.65468 -0.0493 0.66892 -0.05439 C 0.68316 -0.05948 0.71215 -0.0743 0.725 -0.06064 C 0.73784 -0.04698 0.73281 0.01343 0.74618 0.02825 C 0.75955 0.04306 0.78229 0.03566 0.8052 0.02825 " pathEditMode="relative" ptsTypes="aaaaaA">
                                      <p:cBhvr>
                                        <p:cTn id="7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 7.40741E-6 C 0.59965 -0.01064 0.62448 -0.02129 0.6401 -0.03032 C 0.65573 -0.03934 0.65468 -0.0493 0.66892 -0.05439 C 0.68316 -0.05948 0.71215 -0.0743 0.725 -0.06064 C 0.73784 -0.04698 0.73281 0.01343 0.74618 0.02825 C 0.75955 0.04306 0.78229 0.03566 0.8052 0.02825 " pathEditMode="relative" ptsTypes="aaaaaA">
                                      <p:cBhvr>
                                        <p:cTn id="8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 7.40741E-6 C 0.59965 -0.01064 0.62448 -0.02129 0.6401 -0.03032 C 0.65573 -0.03934 0.65468 -0.0493 0.66892 -0.05439 C 0.68316 -0.05948 0.71215 -0.0743 0.725 -0.06064 C 0.73784 -0.04698 0.73281 0.01343 0.74618 0.02825 C 0.75955 0.04306 0.78229 0.03566 0.8052 0.02825 " pathEditMode="relative" ptsTypes="aaaaaA">
                                      <p:cBhvr>
                                        <p:cTn id="9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 7.40741E-6 C 0.59965 -0.01064 0.62448 -0.02129 0.6401 -0.03032 C 0.65573 -0.03934 0.65468 -0.0493 0.66892 -0.05439 C 0.68316 -0.05948 0.71215 -0.0743 0.725 -0.06064 C 0.73784 -0.04698 0.73281 0.01343 0.74618 0.02825 C 0.75955 0.04306 0.78229 0.03566 0.8052 0.02825 " pathEditMode="relative" ptsTypes="aaaaaA">
                                      <p:cBhvr>
                                        <p:cTn id="10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24" grpId="0" animBg="1"/>
      <p:bldP spid="2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14" descr="kim phu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82113" y="4192891"/>
            <a:ext cx="1145835" cy="107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375ba1682899b9444c201750c3b90c1b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7834" y="-450824"/>
            <a:ext cx="9395845" cy="4074079"/>
          </a:xfrm>
          <a:prstGeom prst="rect">
            <a:avLst/>
          </a:prstGeom>
        </p:spPr>
      </p:pic>
      <p:pic>
        <p:nvPicPr>
          <p:cNvPr id="6" name="Picture 5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0441" y="3276222"/>
            <a:ext cx="3521935" cy="576867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2123773" y="5949836"/>
            <a:ext cx="687501" cy="6875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pic>
        <p:nvPicPr>
          <p:cNvPr id="8" name="Picture 7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0441" y="4116501"/>
            <a:ext cx="3521935" cy="576867"/>
          </a:xfrm>
          <a:prstGeom prst="rect">
            <a:avLst/>
          </a:prstGeom>
        </p:spPr>
      </p:pic>
      <p:pic>
        <p:nvPicPr>
          <p:cNvPr id="9" name="Picture 8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0441" y="5109558"/>
            <a:ext cx="3521935" cy="576867"/>
          </a:xfrm>
          <a:prstGeom prst="rect">
            <a:avLst/>
          </a:prstGeom>
        </p:spPr>
      </p:pic>
      <p:pic>
        <p:nvPicPr>
          <p:cNvPr id="10" name="Picture 9" descr="1456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0441" y="6026226"/>
            <a:ext cx="3521935" cy="576867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2123773" y="5033169"/>
            <a:ext cx="687501" cy="6875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sp>
        <p:nvSpPr>
          <p:cNvPr id="12" name="Oval 11"/>
          <p:cNvSpPr/>
          <p:nvPr/>
        </p:nvSpPr>
        <p:spPr>
          <a:xfrm>
            <a:off x="2123773" y="4040112"/>
            <a:ext cx="687501" cy="6875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sp>
        <p:nvSpPr>
          <p:cNvPr id="13" name="Oval 12"/>
          <p:cNvSpPr/>
          <p:nvPr/>
        </p:nvSpPr>
        <p:spPr>
          <a:xfrm>
            <a:off x="2123773" y="3123444"/>
            <a:ext cx="687501" cy="68750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sp>
        <p:nvSpPr>
          <p:cNvPr id="14" name="TextBox 13"/>
          <p:cNvSpPr txBox="1"/>
          <p:nvPr/>
        </p:nvSpPr>
        <p:spPr>
          <a:xfrm>
            <a:off x="2200162" y="6026225"/>
            <a:ext cx="458334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7" b="1" dirty="0">
                <a:latin typeface="Times New Roman" pitchFamily="18" charset="0"/>
                <a:cs typeface="Times New Roman" pitchFamily="18" charset="0"/>
              </a:rPr>
              <a:t>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00162" y="3199833"/>
            <a:ext cx="458334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7" b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200162" y="5109557"/>
            <a:ext cx="458334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7" b="1" dirty="0">
                <a:latin typeface="Times New Roman" pitchFamily="18" charset="0"/>
                <a:cs typeface="Times New Roman" pitchFamily="18" charset="0"/>
              </a:rPr>
              <a:t>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00162" y="4116501"/>
            <a:ext cx="458334" cy="5245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7" b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40441" y="4058977"/>
            <a:ext cx="3490633" cy="709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dờ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2" name="Picture 24" descr="CHAY XE DAP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416605" y="5460241"/>
            <a:ext cx="526674" cy="459912"/>
          </a:xfrm>
          <a:prstGeom prst="rect">
            <a:avLst/>
          </a:prstGeom>
          <a:noFill/>
        </p:spPr>
      </p:pic>
      <p:pic>
        <p:nvPicPr>
          <p:cNvPr id="23" name="Picture 22" descr="dongho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776557" y="3734558"/>
            <a:ext cx="1756947" cy="1772959"/>
          </a:xfrm>
          <a:prstGeom prst="rect">
            <a:avLst/>
          </a:prstGeom>
          <a:noFill/>
        </p:spPr>
      </p:pic>
      <p:sp>
        <p:nvSpPr>
          <p:cNvPr id="24" name="Cloud 23"/>
          <p:cNvSpPr/>
          <p:nvPr/>
        </p:nvSpPr>
        <p:spPr>
          <a:xfrm>
            <a:off x="8922392" y="2894277"/>
            <a:ext cx="1756947" cy="916668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5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HẾT GIỜ</a:t>
            </a:r>
          </a:p>
        </p:txBody>
      </p:sp>
      <p:pic>
        <p:nvPicPr>
          <p:cNvPr id="27" name="Picture 26" descr="fd2eb0da63d7a14861647a759c721ae2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304337" y="5720672"/>
            <a:ext cx="1375002" cy="1145834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2127433" y="917646"/>
            <a:ext cx="7256953" cy="1450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1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 </a:t>
            </a:r>
            <a:r>
              <a:rPr lang="en-US" sz="441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441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1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441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1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441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1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441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41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đúng</a:t>
            </a:r>
            <a:r>
              <a:rPr lang="en-US" sz="441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1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441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1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tả</a:t>
            </a:r>
            <a:r>
              <a:rPr lang="en-US" sz="441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074614" y="3165902"/>
            <a:ext cx="3521935" cy="709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972437" y="4974507"/>
            <a:ext cx="3751102" cy="709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đy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3070164" y="5918168"/>
            <a:ext cx="3721379" cy="709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Cô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Hà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1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401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1" name="Picture 30" descr="1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862321" y="4043055"/>
            <a:ext cx="916668" cy="931452"/>
          </a:xfrm>
          <a:prstGeom prst="rect">
            <a:avLst/>
          </a:prstGeom>
        </p:spPr>
      </p:pic>
      <p:pic>
        <p:nvPicPr>
          <p:cNvPr id="32" name="Picture 31" descr="1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06319" y="1742687"/>
            <a:ext cx="916668" cy="931452"/>
          </a:xfrm>
          <a:prstGeom prst="rect">
            <a:avLst/>
          </a:prstGeom>
        </p:spPr>
      </p:pic>
      <p:pic>
        <p:nvPicPr>
          <p:cNvPr id="33" name="Picture 32" descr="1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8016476" y="1098458"/>
            <a:ext cx="916668" cy="931452"/>
          </a:xfrm>
          <a:prstGeom prst="rect">
            <a:avLst/>
          </a:prstGeom>
        </p:spPr>
      </p:pic>
      <p:pic>
        <p:nvPicPr>
          <p:cNvPr id="34" name="Picture 33" descr="1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108724" y="49856"/>
            <a:ext cx="916668" cy="931452"/>
          </a:xfrm>
          <a:prstGeom prst="rect">
            <a:avLst/>
          </a:prstGeom>
        </p:spPr>
      </p:pic>
      <p:pic>
        <p:nvPicPr>
          <p:cNvPr id="35" name="Picture 34" descr="1.png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723539" y="112988"/>
            <a:ext cx="916668" cy="93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21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3" dur="1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0 C 3.46945E-18 -0.05509 0.06424 -0.09722 0.14236 -0.09722 C 0.22292 -0.09722 0.2875 -0.05509 0.2875 0 C 0.2875 0.05486 0.35174 0.09745 0.43229 0.09745 C 0.51042 0.09745 0.575 0.05486 0.575 0 " pathEditMode="relative" rAng="0" ptsTypes="fffff">
                                      <p:cBhvr>
                                        <p:cTn id="35" dur="3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0 C 3.46945E-18 -0.05509 0.06424 -0.09722 0.14236 -0.09722 C 0.22292 -0.09722 0.2875 -0.05509 0.2875 0 C 0.2875 0.05486 0.35174 0.09745 0.43229 0.09745 C 0.51042 0.09745 0.575 0.05486 0.575 0 " pathEditMode="relative" rAng="0" ptsTypes="fffff">
                                      <p:cBhvr>
                                        <p:cTn id="37" dur="3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0 C 3.46945E-18 -0.05509 0.06424 -0.09722 0.14236 -0.09722 C 0.22292 -0.09722 0.2875 -0.05509 0.2875 0 C 0.2875 0.05486 0.35174 0.09745 0.43229 0.09745 C 0.51042 0.09745 0.575 0.05486 0.575 0 " pathEditMode="relative" rAng="0" ptsTypes="fffff">
                                      <p:cBhvr>
                                        <p:cTn id="39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0 C 3.46945E-18 -0.05509 0.06424 -0.09722 0.14236 -0.09722 C 0.22292 -0.09722 0.2875 -0.05509 0.2875 0 C 0.2875 0.05486 0.35174 0.09745 0.43229 0.09745 C 0.51042 0.09745 0.575 0.05486 0.575 0 " pathEditMode="relative" rAng="0" ptsTypes="fffff">
                                      <p:cBhvr>
                                        <p:cTn id="41" dur="3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5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6945E-18 0 C 3.46945E-18 -0.05509 0.06424 -0.09722 0.14236 -0.09722 C 0.22292 -0.09722 0.2875 -0.05509 0.2875 0 C 0.2875 0.05486 0.35174 0.09745 0.43229 0.09745 C 0.51042 0.09745 0.575 0.05486 0.575 0 " pathEditMode="relative" rAng="0" ptsTypes="fffff">
                                      <p:cBhvr>
                                        <p:cTn id="43" dur="3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399FF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ai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60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 7.40741E-6 C 0.59965 -0.01064 0.62448 -0.02129 0.6401 -0.03032 C 0.65573 -0.03934 0.65468 -0.0493 0.66892 -0.05439 C 0.68316 -0.05948 0.71215 -0.0743 0.725 -0.06064 C 0.73784 -0.04698 0.73281 0.01343 0.74618 0.02825 C 0.75955 0.04306 0.78229 0.03566 0.8052 0.02825 " pathEditMode="relative" ptsTypes="aaaaaA">
                                      <p:cBhvr>
                                        <p:cTn id="85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000"/>
                            </p:stCondLst>
                            <p:childTnLst>
                              <p:par>
                                <p:cTn id="87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 7.40741E-6 C 0.59965 -0.01064 0.62448 -0.02129 0.6401 -0.03032 C 0.65573 -0.03934 0.65468 -0.0493 0.66892 -0.05439 C 0.68316 -0.05948 0.71215 -0.0743 0.725 -0.06064 C 0.73784 -0.04698 0.73281 0.01343 0.74618 0.02825 C 0.75955 0.04306 0.78229 0.03566 0.8052 0.02825 " pathEditMode="relative" ptsTypes="aaaaaA">
                                      <p:cBhvr>
                                        <p:cTn id="9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 7.40741E-6 C 0.59965 -0.01064 0.62448 -0.02129 0.6401 -0.03032 C 0.65573 -0.03934 0.65468 -0.0493 0.66892 -0.05439 C 0.68316 -0.05948 0.71215 -0.0743 0.725 -0.06064 C 0.73784 -0.04698 0.73281 0.01343 0.74618 0.02825 C 0.75955 0.04306 0.78229 0.03566 0.8052 0.02825 " pathEditMode="relative" ptsTypes="aaaaaA">
                                      <p:cBhvr>
                                        <p:cTn id="10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00"/>
                            </p:stCondLst>
                            <p:childTnLst>
                              <p:par>
                                <p:cTn id="109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 7.40741E-6 C 0.59965 -0.01064 0.62448 -0.02129 0.6401 -0.03032 C 0.65573 -0.03934 0.65468 -0.0493 0.66892 -0.05439 C 0.68316 -0.05948 0.71215 -0.0743 0.725 -0.06064 C 0.73784 -0.04698 0.73281 0.01343 0.74618 0.02825 C 0.75955 0.04306 0.78229 0.03566 0.8052 0.02825 " pathEditMode="relative" ptsTypes="aaaaaA">
                                      <p:cBhvr>
                                        <p:cTn id="11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000"/>
                            </p:stCondLst>
                            <p:childTnLst>
                              <p:par>
                                <p:cTn id="120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25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" fill="hold">
                      <p:stCondLst>
                        <p:cond delay="0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75 7.40741E-6 C 0.59965 -0.01064 0.62448 -0.02129 0.6401 -0.03032 C 0.65573 -0.03934 0.65468 -0.0493 0.66892 -0.05439 C 0.68316 -0.05948 0.71215 -0.0743 0.725 -0.06064 C 0.73784 -0.04698 0.73281 0.01343 0.74618 0.02825 C 0.75955 0.04306 0.78229 0.03566 0.8052 0.02825 " pathEditMode="relative" ptsTypes="aaaaaA">
                                      <p:cBhvr>
                                        <p:cTn id="129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2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</p:childTnLst>
        </p:cTn>
      </p:par>
    </p:tnLst>
    <p:bldLst>
      <p:bldP spid="24" grpId="0" animBg="1"/>
      <p:bldP spid="2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560ec1f238fa36f16d98f82a4df1b6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1359883" y="3968199"/>
            <a:ext cx="2062503" cy="2442286"/>
          </a:xfrm>
          <a:prstGeom prst="rect">
            <a:avLst/>
          </a:prstGeom>
        </p:spPr>
      </p:pic>
      <p:pic>
        <p:nvPicPr>
          <p:cNvPr id="6" name="Picture 5" descr="07bd8c3cac6524c1da824b5c116ad819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3302877" y="2558118"/>
            <a:ext cx="5576396" cy="4280098"/>
          </a:xfrm>
          <a:prstGeom prst="rect">
            <a:avLst/>
          </a:prstGeom>
        </p:spPr>
      </p:pic>
      <p:sp>
        <p:nvSpPr>
          <p:cNvPr id="9" name="Oval 8"/>
          <p:cNvSpPr/>
          <p:nvPr/>
        </p:nvSpPr>
        <p:spPr>
          <a:xfrm>
            <a:off x="4262664" y="3429000"/>
            <a:ext cx="152778" cy="152778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sp>
        <p:nvSpPr>
          <p:cNvPr id="10" name="Oval 9"/>
          <p:cNvSpPr/>
          <p:nvPr/>
        </p:nvSpPr>
        <p:spPr>
          <a:xfrm>
            <a:off x="4644609" y="3123444"/>
            <a:ext cx="305556" cy="22916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pic>
        <p:nvPicPr>
          <p:cNvPr id="12" name="Picture 11" descr="560ec1f238fa36f16d98f82a4df1b695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8494981" y="3890883"/>
            <a:ext cx="2062503" cy="2442286"/>
          </a:xfrm>
          <a:prstGeom prst="rect">
            <a:avLst/>
          </a:prstGeom>
        </p:spPr>
      </p:pic>
      <p:pic>
        <p:nvPicPr>
          <p:cNvPr id="13" name="Picture 12" descr="1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64999" y="4069809"/>
            <a:ext cx="916668" cy="931452"/>
          </a:xfrm>
          <a:prstGeom prst="rect">
            <a:avLst/>
          </a:prstGeom>
        </p:spPr>
      </p:pic>
      <p:pic>
        <p:nvPicPr>
          <p:cNvPr id="14" name="Picture 13" descr="1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31108" y="5170622"/>
            <a:ext cx="916668" cy="931452"/>
          </a:xfrm>
          <a:prstGeom prst="rect">
            <a:avLst/>
          </a:prstGeom>
        </p:spPr>
      </p:pic>
      <p:pic>
        <p:nvPicPr>
          <p:cNvPr id="15" name="Picture 14" descr="1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51543" y="4406049"/>
            <a:ext cx="916668" cy="931452"/>
          </a:xfrm>
          <a:prstGeom prst="rect">
            <a:avLst/>
          </a:prstGeom>
        </p:spPr>
      </p:pic>
      <p:pic>
        <p:nvPicPr>
          <p:cNvPr id="16" name="Picture 15" descr="1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05403" y="3405025"/>
            <a:ext cx="916668" cy="931452"/>
          </a:xfrm>
          <a:prstGeom prst="rect">
            <a:avLst/>
          </a:prstGeom>
        </p:spPr>
      </p:pic>
      <p:pic>
        <p:nvPicPr>
          <p:cNvPr id="17" name="Picture 16" descr="1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49790" y="3766715"/>
            <a:ext cx="916668" cy="931452"/>
          </a:xfrm>
          <a:prstGeom prst="rect">
            <a:avLst/>
          </a:prstGeom>
        </p:spPr>
      </p:pic>
      <p:pic>
        <p:nvPicPr>
          <p:cNvPr id="18" name="Picture 17" descr="1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27756" y="5189342"/>
            <a:ext cx="916668" cy="931452"/>
          </a:xfrm>
          <a:prstGeom prst="rect">
            <a:avLst/>
          </a:prstGeom>
        </p:spPr>
      </p:pic>
      <p:pic>
        <p:nvPicPr>
          <p:cNvPr id="19" name="Picture 18" descr="1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99560" y="5059857"/>
            <a:ext cx="916668" cy="931452"/>
          </a:xfrm>
          <a:prstGeom prst="rect">
            <a:avLst/>
          </a:prstGeom>
        </p:spPr>
      </p:pic>
      <p:pic>
        <p:nvPicPr>
          <p:cNvPr id="20" name="Picture 19" descr="1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68211" y="6217087"/>
            <a:ext cx="916668" cy="931452"/>
          </a:xfrm>
          <a:prstGeom prst="rect">
            <a:avLst/>
          </a:prstGeom>
        </p:spPr>
      </p:pic>
      <p:pic>
        <p:nvPicPr>
          <p:cNvPr id="21" name="Picture 20" descr="1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46782" y="4513968"/>
            <a:ext cx="916668" cy="931452"/>
          </a:xfrm>
          <a:prstGeom prst="rect">
            <a:avLst/>
          </a:prstGeom>
        </p:spPr>
      </p:pic>
      <p:pic>
        <p:nvPicPr>
          <p:cNvPr id="22" name="Picture 21" descr="1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33669" y="2009765"/>
            <a:ext cx="1693842" cy="2277408"/>
          </a:xfrm>
          <a:prstGeom prst="rect">
            <a:avLst/>
          </a:prstGeom>
        </p:spPr>
      </p:pic>
      <p:pic>
        <p:nvPicPr>
          <p:cNvPr id="23" name="Picture 22" descr="1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06921" y="3933290"/>
            <a:ext cx="916668" cy="931452"/>
          </a:xfrm>
          <a:prstGeom prst="rect">
            <a:avLst/>
          </a:prstGeom>
        </p:spPr>
      </p:pic>
      <p:pic>
        <p:nvPicPr>
          <p:cNvPr id="24" name="Picture 23" descr="1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09033" y="5320508"/>
            <a:ext cx="916668" cy="931452"/>
          </a:xfrm>
          <a:prstGeom prst="rect">
            <a:avLst/>
          </a:prstGeom>
        </p:spPr>
      </p:pic>
      <p:pic>
        <p:nvPicPr>
          <p:cNvPr id="25" name="Picture 24" descr="1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56893" y="3818733"/>
            <a:ext cx="916668" cy="931452"/>
          </a:xfrm>
          <a:prstGeom prst="rect">
            <a:avLst/>
          </a:prstGeom>
        </p:spPr>
      </p:pic>
      <p:pic>
        <p:nvPicPr>
          <p:cNvPr id="26" name="Picture 25" descr="1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66340" y="5828677"/>
            <a:ext cx="916668" cy="931452"/>
          </a:xfrm>
          <a:prstGeom prst="rect">
            <a:avLst/>
          </a:prstGeom>
        </p:spPr>
      </p:pic>
      <p:pic>
        <p:nvPicPr>
          <p:cNvPr id="27" name="Picture 26" descr="1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6226" y="5841791"/>
            <a:ext cx="916668" cy="931452"/>
          </a:xfrm>
          <a:prstGeom prst="rect">
            <a:avLst/>
          </a:prstGeom>
        </p:spPr>
      </p:pic>
      <p:pic>
        <p:nvPicPr>
          <p:cNvPr id="28" name="Picture 27" descr="1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49409" y="4416286"/>
            <a:ext cx="916668" cy="931452"/>
          </a:xfrm>
          <a:prstGeom prst="rect">
            <a:avLst/>
          </a:prstGeom>
        </p:spPr>
      </p:pic>
      <p:pic>
        <p:nvPicPr>
          <p:cNvPr id="29" name="Picture 28" descr="1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9551" y="4646300"/>
            <a:ext cx="916668" cy="931452"/>
          </a:xfrm>
          <a:prstGeom prst="rect">
            <a:avLst/>
          </a:prstGeom>
        </p:spPr>
      </p:pic>
      <p:pic>
        <p:nvPicPr>
          <p:cNvPr id="30" name="Picture 29" descr="1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1075" y="5043284"/>
            <a:ext cx="916668" cy="93145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1045" y="2636449"/>
            <a:ext cx="916747" cy="928970"/>
          </a:xfrm>
          <a:prstGeom prst="rect">
            <a:avLst/>
          </a:prstGeom>
        </p:spPr>
      </p:pic>
      <p:sp>
        <p:nvSpPr>
          <p:cNvPr id="32" name="AutoShape 2"/>
          <p:cNvSpPr>
            <a:spLocks noChangeArrowheads="1"/>
          </p:cNvSpPr>
          <p:nvPr/>
        </p:nvSpPr>
        <p:spPr bwMode="auto">
          <a:xfrm>
            <a:off x="5451222" y="284971"/>
            <a:ext cx="4476244" cy="1871428"/>
          </a:xfrm>
          <a:prstGeom prst="cloudCallout">
            <a:avLst>
              <a:gd name="adj1" fmla="val -43912"/>
              <a:gd name="adj2" fmla="val 59662"/>
            </a:avLst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None/>
            </a:pPr>
            <a:r>
              <a:rPr lang="en-US" sz="3609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endParaRPr lang="en-US" sz="441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25278" y="525932"/>
            <a:ext cx="3837997" cy="131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008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381 -0.1419 C -0.11343 -0.15255 -0.08863 -0.1632 -0.07297 -0.17223 C -0.05731 -0.18125 -0.05835 -0.19121 -0.04412 -0.1963 C -0.02989 -0.20139 -0.00092 -0.21621 0.01188 -0.20255 C 0.0248 -0.18889 0.01971 -0.12848 0.03302 -0.11366 C 0.04647 -0.09885 0.06918 -0.10625 0.09215 -0.11366 " pathEditMode="relative" rAng="0" ptsTypes="AAAAAA">
                                      <p:cBhvr>
                                        <p:cTn id="7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13" y="-15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-549841" y="-2911285"/>
            <a:ext cx="12924199" cy="1172386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22386" y="3123445"/>
            <a:ext cx="5770981" cy="7713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11" b="1" dirty="0" err="1">
                <a:solidFill>
                  <a:srgbClr val="FF0000"/>
                </a:solidFill>
                <a:latin typeface="HP001 4H" panose="020B0603050302020204" pitchFamily="34" charset="0"/>
              </a:rPr>
              <a:t>Bài</a:t>
            </a:r>
            <a:r>
              <a:rPr lang="en-US" sz="4411" b="1" dirty="0">
                <a:solidFill>
                  <a:srgbClr val="FF0000"/>
                </a:solidFill>
                <a:latin typeface="HP001 4H" panose="020B0603050302020204" pitchFamily="34" charset="0"/>
              </a:rPr>
              <a:t> </a:t>
            </a:r>
            <a:r>
              <a:rPr lang="en-US" sz="4411" b="1" dirty="0" err="1">
                <a:solidFill>
                  <a:srgbClr val="FF0000"/>
                </a:solidFill>
                <a:latin typeface="HP001 4H" panose="020B0603050302020204" pitchFamily="34" charset="0"/>
              </a:rPr>
              <a:t>tập</a:t>
            </a:r>
            <a:r>
              <a:rPr lang="en-US" sz="4411" b="1" dirty="0">
                <a:solidFill>
                  <a:srgbClr val="FF0000"/>
                </a:solidFill>
                <a:latin typeface="HP001 4H" panose="020B0603050302020204" pitchFamily="34" charset="0"/>
              </a:rPr>
              <a:t> </a:t>
            </a:r>
            <a:r>
              <a:rPr lang="en-US" sz="4411" b="1" dirty="0" err="1">
                <a:solidFill>
                  <a:srgbClr val="FF0000"/>
                </a:solidFill>
                <a:latin typeface="HP001 4H" panose="020B0603050302020204" pitchFamily="34" charset="0"/>
              </a:rPr>
              <a:t>ngày</a:t>
            </a:r>
            <a:r>
              <a:rPr lang="en-US" sz="4411" b="1" dirty="0">
                <a:solidFill>
                  <a:srgbClr val="FF0000"/>
                </a:solidFill>
                <a:latin typeface="HP001 4H" panose="020B0603050302020204" pitchFamily="34" charset="0"/>
              </a:rPr>
              <a:t> 15.10   </a:t>
            </a:r>
          </a:p>
        </p:txBody>
      </p:sp>
      <p:sp>
        <p:nvSpPr>
          <p:cNvPr id="8" name="Rectangle 7"/>
          <p:cNvSpPr/>
          <p:nvPr/>
        </p:nvSpPr>
        <p:spPr>
          <a:xfrm>
            <a:off x="1396925" y="4301896"/>
            <a:ext cx="10795075" cy="1388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6054" indent="-456054">
              <a:buFont typeface="Arial" panose="020B0604020202020204" pitchFamily="34" charset="0"/>
              <a:buChar char="•"/>
            </a:pPr>
            <a:r>
              <a:rPr lang="vi-VN" sz="3609" b="1" dirty="0">
                <a:solidFill>
                  <a:srgbClr val="0033CC"/>
                </a:solidFill>
                <a:latin typeface="HP001 4 hàng" panose="020B0603050302020204" pitchFamily="34" charset="0"/>
              </a:rPr>
              <a:t> </a:t>
            </a:r>
            <a:r>
              <a:rPr lang="vi-VN" sz="4010" b="1" dirty="0">
                <a:solidFill>
                  <a:srgbClr val="0033CC"/>
                </a:solidFill>
                <a:latin typeface="HP001 4 hàng" panose="020B0603050302020204" pitchFamily="34" charset="0"/>
              </a:rPr>
              <a:t>Con viết bài 20 ở vở tập viết1.</a:t>
            </a:r>
          </a:p>
          <a:p>
            <a:pPr marL="456054" indent="-456054">
              <a:buFont typeface="Arial" panose="020B0604020202020204" pitchFamily="34" charset="0"/>
              <a:buChar char="•"/>
            </a:pPr>
            <a:r>
              <a:rPr lang="vi-VN" sz="4010" b="1" dirty="0">
                <a:solidFill>
                  <a:srgbClr val="0033CC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10" b="1" dirty="0" err="1">
                <a:solidFill>
                  <a:srgbClr val="0033CC"/>
                </a:solidFill>
                <a:latin typeface="HP001 5 hàng" panose="020B0603050302020204" pitchFamily="34" charset="0"/>
              </a:rPr>
              <a:t>Luyện</a:t>
            </a:r>
            <a:r>
              <a:rPr lang="en-US" altLang="en-US" sz="4010" b="1" dirty="0">
                <a:solidFill>
                  <a:srgbClr val="0033CC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4010" b="1" dirty="0" err="1">
                <a:solidFill>
                  <a:srgbClr val="0033CC"/>
                </a:solidFill>
                <a:latin typeface="HP001 5 hàng" panose="020B0603050302020204" pitchFamily="34" charset="0"/>
              </a:rPr>
              <a:t>đọc</a:t>
            </a:r>
            <a:r>
              <a:rPr lang="en-US" altLang="en-US" sz="4010" b="1" dirty="0">
                <a:solidFill>
                  <a:srgbClr val="0033CC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4010" b="1" dirty="0" err="1">
                <a:solidFill>
                  <a:srgbClr val="0033CC"/>
                </a:solidFill>
                <a:latin typeface="HP001 5 hàng" panose="020B0603050302020204" pitchFamily="34" charset="0"/>
              </a:rPr>
              <a:t>bài</a:t>
            </a:r>
            <a:r>
              <a:rPr lang="en-US" altLang="en-US" sz="4010" b="1" dirty="0">
                <a:solidFill>
                  <a:srgbClr val="0033CC"/>
                </a:solidFill>
                <a:latin typeface="HP001 5 hàng" panose="020B0603050302020204" pitchFamily="34" charset="0"/>
              </a:rPr>
              <a:t> 20 ở </a:t>
            </a:r>
            <a:r>
              <a:rPr lang="en-US" altLang="en-US" sz="4010" b="1" dirty="0" err="1">
                <a:solidFill>
                  <a:srgbClr val="0033CC"/>
                </a:solidFill>
                <a:latin typeface="HP001 5 hàng" panose="020B0603050302020204" pitchFamily="34" charset="0"/>
              </a:rPr>
              <a:t>Sgk</a:t>
            </a:r>
            <a:r>
              <a:rPr lang="en-US" altLang="en-US" sz="4010" b="1" dirty="0">
                <a:solidFill>
                  <a:srgbClr val="0033CC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4010" b="1" dirty="0" err="1">
                <a:solidFill>
                  <a:srgbClr val="0033CC"/>
                </a:solidFill>
                <a:latin typeface="HP001 5 hàng" panose="020B0603050302020204" pitchFamily="34" charset="0"/>
              </a:rPr>
              <a:t>và</a:t>
            </a:r>
            <a:r>
              <a:rPr lang="en-US" altLang="en-US" sz="4010" b="1" dirty="0">
                <a:solidFill>
                  <a:srgbClr val="0033CC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4010" b="1" dirty="0" err="1">
                <a:solidFill>
                  <a:srgbClr val="0033CC"/>
                </a:solidFill>
                <a:latin typeface="HP001 5 hàng" panose="020B0603050302020204" pitchFamily="34" charset="0"/>
              </a:rPr>
              <a:t>vở</a:t>
            </a:r>
            <a:r>
              <a:rPr lang="en-US" altLang="en-US" sz="4010" b="1" dirty="0">
                <a:solidFill>
                  <a:srgbClr val="0033CC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4010" b="1" dirty="0" err="1">
                <a:solidFill>
                  <a:srgbClr val="0033CC"/>
                </a:solidFill>
                <a:latin typeface="HP001 5 hàng" panose="020B0603050302020204" pitchFamily="34" charset="0"/>
              </a:rPr>
              <a:t>luyện</a:t>
            </a:r>
            <a:r>
              <a:rPr lang="en-US" altLang="en-US" sz="4010" b="1" dirty="0">
                <a:solidFill>
                  <a:srgbClr val="0033CC"/>
                </a:solidFill>
                <a:latin typeface="HP001 5 hàng" panose="020B0603050302020204" pitchFamily="34" charset="0"/>
              </a:rPr>
              <a:t> </a:t>
            </a:r>
            <a:r>
              <a:rPr lang="en-US" altLang="en-US" sz="4010" b="1" dirty="0" err="1">
                <a:solidFill>
                  <a:srgbClr val="0033CC"/>
                </a:solidFill>
                <a:latin typeface="HP001 5 hàng" panose="020B0603050302020204" pitchFamily="34" charset="0"/>
              </a:rPr>
              <a:t>đọc</a:t>
            </a:r>
            <a:r>
              <a:rPr lang="en-US" altLang="en-US" sz="4411" b="1" dirty="0">
                <a:solidFill>
                  <a:srgbClr val="0033CC"/>
                </a:solidFill>
                <a:latin typeface="HP001 5 hàng" panose="020B0603050302020204" pitchFamily="34" charset="0"/>
              </a:rPr>
              <a:t>. </a:t>
            </a:r>
            <a:r>
              <a:rPr lang="vi-VN" sz="4411" b="1" dirty="0">
                <a:latin typeface="HP001 4 hàng" panose="020B06030503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84958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41077" y="-176229"/>
            <a:ext cx="11768667" cy="2234174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11478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114780"/>
                </a:lnTo>
                <a:lnTo>
                  <a:pt x="0" y="1219732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027" tIns="61013" rIns="122027" bIns="61013" spcCol="0" rtlCol="0" anchor="ctr"/>
          <a:lstStyle/>
          <a:p>
            <a:pPr algn="ctr"/>
            <a:endParaRPr lang="en-US" sz="1805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60" y="339701"/>
            <a:ext cx="2208823" cy="2232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80577" y="287863"/>
            <a:ext cx="1425805" cy="678590"/>
          </a:xfrm>
          <a:prstGeom prst="rect">
            <a:avLst/>
          </a:prstGeom>
          <a:noFill/>
        </p:spPr>
        <p:txBody>
          <a:bodyPr wrap="square" lIns="122027" tIns="61013" rIns="122027" bIns="61013" rtlCol="0">
            <a:spAutoFit/>
          </a:bodyPr>
          <a:lstStyle/>
          <a:p>
            <a:pPr algn="ctr"/>
            <a:r>
              <a:rPr lang="en-US" sz="3609" b="1" dirty="0">
                <a:solidFill>
                  <a:srgbClr val="0070C0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375418" y="831774"/>
            <a:ext cx="1130300" cy="946189"/>
          </a:xfrm>
          <a:prstGeom prst="rect">
            <a:avLst/>
          </a:prstGeom>
          <a:noFill/>
        </p:spPr>
        <p:txBody>
          <a:bodyPr wrap="square" lIns="122027" tIns="61013" rIns="122027" bIns="61013" rtlCol="0">
            <a:spAutoFit/>
          </a:bodyPr>
          <a:lstStyle/>
          <a:p>
            <a:pPr algn="ctr"/>
            <a:r>
              <a:rPr lang="en-US" sz="5313" b="1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20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0" y="2240918"/>
            <a:ext cx="4450422" cy="943519"/>
            <a:chOff x="63500" y="1426647"/>
            <a:chExt cx="2659505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450926" y="1426647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9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lang="en-US" sz="3709" dirty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3709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âm</a:t>
              </a:r>
              <a:r>
                <a:rPr lang="en-US" sz="3709" dirty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, </a:t>
              </a:r>
              <a:r>
                <a:rPr lang="en-US" sz="3709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tiếng</a:t>
              </a:r>
              <a:endParaRPr lang="en-US" sz="3709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509968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11" dirty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3678566" y="9090"/>
            <a:ext cx="10743950" cy="1504811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5414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 TẬP VÀ KỂ CHUYỆN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109886" y="2432213"/>
          <a:ext cx="7574116" cy="42254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35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9352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9352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9352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845097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667" marR="91667" marT="45833" marB="45833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5097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45097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45097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845097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1667" marR="91667" marT="45833" marB="45833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9" name="Title 1"/>
          <p:cNvSpPr txBox="1">
            <a:spLocks/>
          </p:cNvSpPr>
          <p:nvPr/>
        </p:nvSpPr>
        <p:spPr>
          <a:xfrm>
            <a:off x="4539974" y="4199476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</a:t>
            </a:r>
          </a:p>
        </p:txBody>
      </p:sp>
      <p:sp>
        <p:nvSpPr>
          <p:cNvPr id="101" name="Title 1"/>
          <p:cNvSpPr txBox="1">
            <a:spLocks/>
          </p:cNvSpPr>
          <p:nvPr/>
        </p:nvSpPr>
        <p:spPr>
          <a:xfrm>
            <a:off x="4533034" y="3290529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</a:t>
            </a:r>
            <a:endParaRPr lang="en-US" sz="5414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3" name="Title 1"/>
          <p:cNvSpPr txBox="1">
            <a:spLocks/>
          </p:cNvSpPr>
          <p:nvPr/>
        </p:nvSpPr>
        <p:spPr>
          <a:xfrm>
            <a:off x="4539974" y="4199476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</a:t>
            </a:r>
          </a:p>
        </p:txBody>
      </p:sp>
      <p:sp>
        <p:nvSpPr>
          <p:cNvPr id="104" name="Title 1"/>
          <p:cNvSpPr txBox="1">
            <a:spLocks/>
          </p:cNvSpPr>
          <p:nvPr/>
        </p:nvSpPr>
        <p:spPr>
          <a:xfrm>
            <a:off x="4488888" y="4993649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</a:p>
        </p:txBody>
      </p:sp>
      <p:sp>
        <p:nvSpPr>
          <p:cNvPr id="105" name="Title 1"/>
          <p:cNvSpPr txBox="1">
            <a:spLocks/>
          </p:cNvSpPr>
          <p:nvPr/>
        </p:nvSpPr>
        <p:spPr>
          <a:xfrm>
            <a:off x="4539974" y="4199476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</a:t>
            </a:r>
          </a:p>
        </p:txBody>
      </p:sp>
      <p:sp>
        <p:nvSpPr>
          <p:cNvPr id="106" name="Title 1"/>
          <p:cNvSpPr txBox="1">
            <a:spLocks/>
          </p:cNvSpPr>
          <p:nvPr/>
        </p:nvSpPr>
        <p:spPr>
          <a:xfrm>
            <a:off x="4539974" y="4199476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</a:t>
            </a:r>
            <a:endParaRPr lang="en-US" sz="5414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7" name="Title 1"/>
          <p:cNvSpPr txBox="1">
            <a:spLocks/>
          </p:cNvSpPr>
          <p:nvPr/>
        </p:nvSpPr>
        <p:spPr>
          <a:xfrm>
            <a:off x="4428807" y="5845537"/>
            <a:ext cx="1321776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</a:p>
        </p:txBody>
      </p:sp>
      <p:sp>
        <p:nvSpPr>
          <p:cNvPr id="109" name="Title 1"/>
          <p:cNvSpPr txBox="1">
            <a:spLocks/>
          </p:cNvSpPr>
          <p:nvPr/>
        </p:nvSpPr>
        <p:spPr>
          <a:xfrm>
            <a:off x="4488888" y="4993649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</a:p>
        </p:txBody>
      </p:sp>
      <p:sp>
        <p:nvSpPr>
          <p:cNvPr id="110" name="Title 1"/>
          <p:cNvSpPr txBox="1">
            <a:spLocks/>
          </p:cNvSpPr>
          <p:nvPr/>
        </p:nvSpPr>
        <p:spPr>
          <a:xfrm>
            <a:off x="4488888" y="4993649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</a:t>
            </a:r>
            <a:endParaRPr lang="en-US" sz="5414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1" name="Title 1"/>
          <p:cNvSpPr txBox="1">
            <a:spLocks/>
          </p:cNvSpPr>
          <p:nvPr/>
        </p:nvSpPr>
        <p:spPr>
          <a:xfrm>
            <a:off x="4428807" y="5845537"/>
            <a:ext cx="1321776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  <a:endParaRPr lang="en-US" sz="5414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4" name="Title 1"/>
          <p:cNvSpPr txBox="1">
            <a:spLocks/>
          </p:cNvSpPr>
          <p:nvPr/>
        </p:nvSpPr>
        <p:spPr>
          <a:xfrm>
            <a:off x="6354267" y="2504519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</a:p>
        </p:txBody>
      </p:sp>
      <p:sp>
        <p:nvSpPr>
          <p:cNvPr id="117" name="Title 1"/>
          <p:cNvSpPr txBox="1">
            <a:spLocks/>
          </p:cNvSpPr>
          <p:nvPr/>
        </p:nvSpPr>
        <p:spPr>
          <a:xfrm>
            <a:off x="10220772" y="2504993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</a:p>
        </p:txBody>
      </p:sp>
      <p:sp>
        <p:nvSpPr>
          <p:cNvPr id="118" name="Title 1"/>
          <p:cNvSpPr txBox="1">
            <a:spLocks/>
          </p:cNvSpPr>
          <p:nvPr/>
        </p:nvSpPr>
        <p:spPr>
          <a:xfrm>
            <a:off x="8279213" y="2493823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5414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0" name="Title 1"/>
          <p:cNvSpPr txBox="1">
            <a:spLocks/>
          </p:cNvSpPr>
          <p:nvPr/>
        </p:nvSpPr>
        <p:spPr>
          <a:xfrm>
            <a:off x="6354267" y="2504519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</a:p>
        </p:txBody>
      </p:sp>
      <p:sp>
        <p:nvSpPr>
          <p:cNvPr id="121" name="Title 1"/>
          <p:cNvSpPr txBox="1">
            <a:spLocks/>
          </p:cNvSpPr>
          <p:nvPr/>
        </p:nvSpPr>
        <p:spPr>
          <a:xfrm>
            <a:off x="8269235" y="2490281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5414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2" name="Title 1"/>
          <p:cNvSpPr txBox="1">
            <a:spLocks/>
          </p:cNvSpPr>
          <p:nvPr/>
        </p:nvSpPr>
        <p:spPr>
          <a:xfrm>
            <a:off x="10251953" y="2490281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</a:p>
        </p:txBody>
      </p:sp>
      <p:sp>
        <p:nvSpPr>
          <p:cNvPr id="124" name="Title 1"/>
          <p:cNvSpPr txBox="1">
            <a:spLocks/>
          </p:cNvSpPr>
          <p:nvPr/>
        </p:nvSpPr>
        <p:spPr>
          <a:xfrm>
            <a:off x="8269235" y="2504519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5414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5" name="Title 1"/>
          <p:cNvSpPr txBox="1">
            <a:spLocks/>
          </p:cNvSpPr>
          <p:nvPr/>
        </p:nvSpPr>
        <p:spPr>
          <a:xfrm>
            <a:off x="10273118" y="2505894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</a:p>
        </p:txBody>
      </p:sp>
      <p:sp>
        <p:nvSpPr>
          <p:cNvPr id="127" name="Title 1"/>
          <p:cNvSpPr txBox="1">
            <a:spLocks/>
          </p:cNvSpPr>
          <p:nvPr/>
        </p:nvSpPr>
        <p:spPr>
          <a:xfrm>
            <a:off x="6354267" y="2490281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</a:t>
            </a:r>
          </a:p>
        </p:txBody>
      </p:sp>
      <p:cxnSp>
        <p:nvCxnSpPr>
          <p:cNvPr id="129" name="Straight Connector 128"/>
          <p:cNvCxnSpPr/>
          <p:nvPr/>
        </p:nvCxnSpPr>
        <p:spPr>
          <a:xfrm>
            <a:off x="6038406" y="3295342"/>
            <a:ext cx="1833336" cy="82379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9784858" y="3295343"/>
            <a:ext cx="1833336" cy="80179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7894818" y="4992912"/>
            <a:ext cx="1890040" cy="80179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6042385" y="5832395"/>
            <a:ext cx="1890040" cy="80179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9793961" y="5798492"/>
            <a:ext cx="1890040" cy="80179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1"/>
          <p:cNvSpPr txBox="1">
            <a:spLocks/>
          </p:cNvSpPr>
          <p:nvPr/>
        </p:nvSpPr>
        <p:spPr>
          <a:xfrm>
            <a:off x="8269235" y="2476042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5414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4533034" y="3289957"/>
            <a:ext cx="120161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</a:t>
            </a:r>
            <a:endParaRPr lang="en-US" sz="5414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2025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2072E-6 3.7037E-6 L 0.28887 0.002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37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1202E-6 -4.07407E-6 L 0.02246 0.1155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3" y="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4436E-6 -2.22222E-6 L 0.11598 0.000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9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83216E-6 1.38728E-6 L 0.01109 0.2490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8" y="124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4436E-6 -2.22222E-6 L 0.2788 0.000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33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24449E-7 -1.11111E-6 L 0.0094 0.241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0" y="1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3966E-6 -2.22222E-6 L 0.42727 0.000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57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6772E-6 -1.11111E-6 L 0.00836 0.24815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8" y="12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3503E-6 -1.48148E-6 L 0.12642 0.00741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14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1598E-6 -1.11111E-6 L 0.02102 0.3715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4" y="18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3503E-6 -1.48148E-6 L 0.43953 -0.003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70" y="-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395E-7 4.07407E-6 L 0.00927 0.3581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7" y="17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3503E-6 -4.07407E-6 L 0.28298 0.00579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42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7.24449E-7 2.22222E-6 L 0.02872 0.49328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6" y="24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" grpId="0"/>
      <p:bldP spid="103" grpId="0"/>
      <p:bldP spid="105" grpId="0"/>
      <p:bldP spid="106" grpId="0"/>
      <p:bldP spid="109" grpId="0"/>
      <p:bldP spid="110" grpId="0"/>
      <p:bldP spid="111" grpId="0"/>
      <p:bldP spid="118" grpId="0"/>
      <p:bldP spid="120" grpId="0"/>
      <p:bldP spid="121" grpId="0"/>
      <p:bldP spid="122" grpId="0"/>
      <p:bldP spid="125" grpId="0"/>
      <p:bldP spid="127" grpId="0"/>
      <p:bldP spid="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67"/>
          <a:stretch/>
        </p:blipFill>
        <p:spPr>
          <a:xfrm>
            <a:off x="461517" y="-53848"/>
            <a:ext cx="10083346" cy="6722231"/>
          </a:xfrm>
          <a:prstGeom prst="rect">
            <a:avLst/>
          </a:prstGeom>
        </p:spPr>
      </p:pic>
      <p:sp>
        <p:nvSpPr>
          <p:cNvPr id="57" name="Rectangle 40"/>
          <p:cNvSpPr/>
          <p:nvPr/>
        </p:nvSpPr>
        <p:spPr>
          <a:xfrm>
            <a:off x="-59141" y="6156827"/>
            <a:ext cx="12336685" cy="724462"/>
          </a:xfrm>
          <a:custGeom>
            <a:avLst/>
            <a:gdLst>
              <a:gd name="connsiteX0" fmla="*/ 0 w 12114435"/>
              <a:gd name="connsiteY0" fmla="*/ 0 h 800100"/>
              <a:gd name="connsiteX1" fmla="*/ 12114435 w 12114435"/>
              <a:gd name="connsiteY1" fmla="*/ 0 h 800100"/>
              <a:gd name="connsiteX2" fmla="*/ 12114435 w 12114435"/>
              <a:gd name="connsiteY2" fmla="*/ 800100 h 800100"/>
              <a:gd name="connsiteX3" fmla="*/ 0 w 12114435"/>
              <a:gd name="connsiteY3" fmla="*/ 800100 h 800100"/>
              <a:gd name="connsiteX4" fmla="*/ 0 w 12114435"/>
              <a:gd name="connsiteY4" fmla="*/ 0 h 800100"/>
              <a:gd name="connsiteX0" fmla="*/ 0 w 12158680"/>
              <a:gd name="connsiteY0" fmla="*/ 191729 h 800100"/>
              <a:gd name="connsiteX1" fmla="*/ 12158680 w 12158680"/>
              <a:gd name="connsiteY1" fmla="*/ 0 h 800100"/>
              <a:gd name="connsiteX2" fmla="*/ 12158680 w 12158680"/>
              <a:gd name="connsiteY2" fmla="*/ 800100 h 800100"/>
              <a:gd name="connsiteX3" fmla="*/ 44245 w 12158680"/>
              <a:gd name="connsiteY3" fmla="*/ 800100 h 800100"/>
              <a:gd name="connsiteX4" fmla="*/ 0 w 12158680"/>
              <a:gd name="connsiteY4" fmla="*/ 191729 h 800100"/>
              <a:gd name="connsiteX0" fmla="*/ 0 w 12158680"/>
              <a:gd name="connsiteY0" fmla="*/ 191729 h 800100"/>
              <a:gd name="connsiteX1" fmla="*/ 2168013 w 12158680"/>
              <a:gd name="connsiteY1" fmla="*/ 62681 h 800100"/>
              <a:gd name="connsiteX2" fmla="*/ 12158680 w 12158680"/>
              <a:gd name="connsiteY2" fmla="*/ 0 h 800100"/>
              <a:gd name="connsiteX3" fmla="*/ 12158680 w 12158680"/>
              <a:gd name="connsiteY3" fmla="*/ 800100 h 800100"/>
              <a:gd name="connsiteX4" fmla="*/ 44245 w 12158680"/>
              <a:gd name="connsiteY4" fmla="*/ 800100 h 800100"/>
              <a:gd name="connsiteX5" fmla="*/ 0 w 12158680"/>
              <a:gd name="connsiteY5" fmla="*/ 191729 h 800100"/>
              <a:gd name="connsiteX0" fmla="*/ 0 w 12158680"/>
              <a:gd name="connsiteY0" fmla="*/ 129048 h 737419"/>
              <a:gd name="connsiteX1" fmla="*/ 2168013 w 12158680"/>
              <a:gd name="connsiteY1" fmla="*/ 0 h 737419"/>
              <a:gd name="connsiteX2" fmla="*/ 12084938 w 12158680"/>
              <a:gd name="connsiteY2" fmla="*/ 202790 h 737419"/>
              <a:gd name="connsiteX3" fmla="*/ 12158680 w 12158680"/>
              <a:gd name="connsiteY3" fmla="*/ 737419 h 737419"/>
              <a:gd name="connsiteX4" fmla="*/ 44245 w 12158680"/>
              <a:gd name="connsiteY4" fmla="*/ 737419 h 737419"/>
              <a:gd name="connsiteX5" fmla="*/ 0 w 12158680"/>
              <a:gd name="connsiteY5" fmla="*/ 129048 h 737419"/>
              <a:gd name="connsiteX0" fmla="*/ 0 w 12158680"/>
              <a:gd name="connsiteY0" fmla="*/ 158545 h 766916"/>
              <a:gd name="connsiteX1" fmla="*/ 2168013 w 12158680"/>
              <a:gd name="connsiteY1" fmla="*/ 29497 h 766916"/>
              <a:gd name="connsiteX2" fmla="*/ 8436077 w 12158680"/>
              <a:gd name="connsiteY2" fmla="*/ 0 h 766916"/>
              <a:gd name="connsiteX3" fmla="*/ 12084938 w 12158680"/>
              <a:gd name="connsiteY3" fmla="*/ 232287 h 766916"/>
              <a:gd name="connsiteX4" fmla="*/ 12158680 w 12158680"/>
              <a:gd name="connsiteY4" fmla="*/ 766916 h 766916"/>
              <a:gd name="connsiteX5" fmla="*/ 44245 w 12158680"/>
              <a:gd name="connsiteY5" fmla="*/ 766916 h 766916"/>
              <a:gd name="connsiteX6" fmla="*/ 0 w 12158680"/>
              <a:gd name="connsiteY6" fmla="*/ 158545 h 766916"/>
              <a:gd name="connsiteX0" fmla="*/ 0 w 12158680"/>
              <a:gd name="connsiteY0" fmla="*/ 306230 h 914601"/>
              <a:gd name="connsiteX1" fmla="*/ 2168013 w 12158680"/>
              <a:gd name="connsiteY1" fmla="*/ 177182 h 914601"/>
              <a:gd name="connsiteX2" fmla="*/ 8436077 w 12158680"/>
              <a:gd name="connsiteY2" fmla="*/ 147685 h 914601"/>
              <a:gd name="connsiteX3" fmla="*/ 12084938 w 12158680"/>
              <a:gd name="connsiteY3" fmla="*/ 379972 h 914601"/>
              <a:gd name="connsiteX4" fmla="*/ 12158680 w 12158680"/>
              <a:gd name="connsiteY4" fmla="*/ 914601 h 914601"/>
              <a:gd name="connsiteX5" fmla="*/ 44245 w 12158680"/>
              <a:gd name="connsiteY5" fmla="*/ 914601 h 914601"/>
              <a:gd name="connsiteX6" fmla="*/ 0 w 12158680"/>
              <a:gd name="connsiteY6" fmla="*/ 306230 h 914601"/>
              <a:gd name="connsiteX0" fmla="*/ 0 w 12158680"/>
              <a:gd name="connsiteY0" fmla="*/ 306230 h 914601"/>
              <a:gd name="connsiteX1" fmla="*/ 2168013 w 12158680"/>
              <a:gd name="connsiteY1" fmla="*/ 177182 h 914601"/>
              <a:gd name="connsiteX2" fmla="*/ 8436077 w 12158680"/>
              <a:gd name="connsiteY2" fmla="*/ 147685 h 914601"/>
              <a:gd name="connsiteX3" fmla="*/ 12084938 w 12158680"/>
              <a:gd name="connsiteY3" fmla="*/ 379972 h 914601"/>
              <a:gd name="connsiteX4" fmla="*/ 12158680 w 12158680"/>
              <a:gd name="connsiteY4" fmla="*/ 914601 h 914601"/>
              <a:gd name="connsiteX5" fmla="*/ 44245 w 12158680"/>
              <a:gd name="connsiteY5" fmla="*/ 914601 h 914601"/>
              <a:gd name="connsiteX6" fmla="*/ 0 w 12158680"/>
              <a:gd name="connsiteY6" fmla="*/ 306230 h 914601"/>
              <a:gd name="connsiteX0" fmla="*/ 0 w 12158680"/>
              <a:gd name="connsiteY0" fmla="*/ 158545 h 766916"/>
              <a:gd name="connsiteX1" fmla="*/ 2168013 w 12158680"/>
              <a:gd name="connsiteY1" fmla="*/ 29497 h 766916"/>
              <a:gd name="connsiteX2" fmla="*/ 8436077 w 12158680"/>
              <a:gd name="connsiteY2" fmla="*/ 0 h 766916"/>
              <a:gd name="connsiteX3" fmla="*/ 12084938 w 12158680"/>
              <a:gd name="connsiteY3" fmla="*/ 232287 h 766916"/>
              <a:gd name="connsiteX4" fmla="*/ 12158680 w 12158680"/>
              <a:gd name="connsiteY4" fmla="*/ 766916 h 766916"/>
              <a:gd name="connsiteX5" fmla="*/ 44245 w 12158680"/>
              <a:gd name="connsiteY5" fmla="*/ 766916 h 766916"/>
              <a:gd name="connsiteX6" fmla="*/ 0 w 12158680"/>
              <a:gd name="connsiteY6" fmla="*/ 158545 h 766916"/>
              <a:gd name="connsiteX0" fmla="*/ 0 w 12158680"/>
              <a:gd name="connsiteY0" fmla="*/ 291280 h 899651"/>
              <a:gd name="connsiteX1" fmla="*/ 2168013 w 12158680"/>
              <a:gd name="connsiteY1" fmla="*/ 162232 h 899651"/>
              <a:gd name="connsiteX2" fmla="*/ 8391832 w 12158680"/>
              <a:gd name="connsiteY2" fmla="*/ 0 h 899651"/>
              <a:gd name="connsiteX3" fmla="*/ 12084938 w 12158680"/>
              <a:gd name="connsiteY3" fmla="*/ 365022 h 899651"/>
              <a:gd name="connsiteX4" fmla="*/ 12158680 w 12158680"/>
              <a:gd name="connsiteY4" fmla="*/ 899651 h 899651"/>
              <a:gd name="connsiteX5" fmla="*/ 44245 w 12158680"/>
              <a:gd name="connsiteY5" fmla="*/ 899651 h 899651"/>
              <a:gd name="connsiteX6" fmla="*/ 0 w 12158680"/>
              <a:gd name="connsiteY6" fmla="*/ 291280 h 899651"/>
              <a:gd name="connsiteX0" fmla="*/ 0 w 12158680"/>
              <a:gd name="connsiteY0" fmla="*/ 379770 h 988141"/>
              <a:gd name="connsiteX1" fmla="*/ 2168013 w 12158680"/>
              <a:gd name="connsiteY1" fmla="*/ 250722 h 988141"/>
              <a:gd name="connsiteX2" fmla="*/ 6238568 w 12158680"/>
              <a:gd name="connsiteY2" fmla="*/ 0 h 988141"/>
              <a:gd name="connsiteX3" fmla="*/ 8391832 w 12158680"/>
              <a:gd name="connsiteY3" fmla="*/ 88490 h 988141"/>
              <a:gd name="connsiteX4" fmla="*/ 12084938 w 12158680"/>
              <a:gd name="connsiteY4" fmla="*/ 453512 h 988141"/>
              <a:gd name="connsiteX5" fmla="*/ 12158680 w 12158680"/>
              <a:gd name="connsiteY5" fmla="*/ 988141 h 988141"/>
              <a:gd name="connsiteX6" fmla="*/ 44245 w 12158680"/>
              <a:gd name="connsiteY6" fmla="*/ 988141 h 988141"/>
              <a:gd name="connsiteX7" fmla="*/ 0 w 12158680"/>
              <a:gd name="connsiteY7" fmla="*/ 379770 h 988141"/>
              <a:gd name="connsiteX0" fmla="*/ 0 w 12291416"/>
              <a:gd name="connsiteY0" fmla="*/ 379770 h 988141"/>
              <a:gd name="connsiteX1" fmla="*/ 2168013 w 12291416"/>
              <a:gd name="connsiteY1" fmla="*/ 250722 h 988141"/>
              <a:gd name="connsiteX2" fmla="*/ 6238568 w 12291416"/>
              <a:gd name="connsiteY2" fmla="*/ 0 h 988141"/>
              <a:gd name="connsiteX3" fmla="*/ 8391832 w 12291416"/>
              <a:gd name="connsiteY3" fmla="*/ 88490 h 988141"/>
              <a:gd name="connsiteX4" fmla="*/ 12291416 w 12291416"/>
              <a:gd name="connsiteY4" fmla="*/ 468261 h 988141"/>
              <a:gd name="connsiteX5" fmla="*/ 12158680 w 12291416"/>
              <a:gd name="connsiteY5" fmla="*/ 988141 h 988141"/>
              <a:gd name="connsiteX6" fmla="*/ 44245 w 12291416"/>
              <a:gd name="connsiteY6" fmla="*/ 988141 h 988141"/>
              <a:gd name="connsiteX7" fmla="*/ 0 w 12291416"/>
              <a:gd name="connsiteY7" fmla="*/ 379770 h 988141"/>
              <a:gd name="connsiteX0" fmla="*/ 0 w 12291416"/>
              <a:gd name="connsiteY0" fmla="*/ 379770 h 1002889"/>
              <a:gd name="connsiteX1" fmla="*/ 2168013 w 12291416"/>
              <a:gd name="connsiteY1" fmla="*/ 250722 h 1002889"/>
              <a:gd name="connsiteX2" fmla="*/ 6238568 w 12291416"/>
              <a:gd name="connsiteY2" fmla="*/ 0 h 1002889"/>
              <a:gd name="connsiteX3" fmla="*/ 8391832 w 12291416"/>
              <a:gd name="connsiteY3" fmla="*/ 88490 h 1002889"/>
              <a:gd name="connsiteX4" fmla="*/ 12291416 w 12291416"/>
              <a:gd name="connsiteY4" fmla="*/ 468261 h 1002889"/>
              <a:gd name="connsiteX5" fmla="*/ 12276668 w 12291416"/>
              <a:gd name="connsiteY5" fmla="*/ 1002889 h 1002889"/>
              <a:gd name="connsiteX6" fmla="*/ 44245 w 12291416"/>
              <a:gd name="connsiteY6" fmla="*/ 988141 h 1002889"/>
              <a:gd name="connsiteX7" fmla="*/ 0 w 12291416"/>
              <a:gd name="connsiteY7" fmla="*/ 379770 h 1002889"/>
              <a:gd name="connsiteX0" fmla="*/ 14749 w 12306165"/>
              <a:gd name="connsiteY0" fmla="*/ 379770 h 1002889"/>
              <a:gd name="connsiteX1" fmla="*/ 2182762 w 12306165"/>
              <a:gd name="connsiteY1" fmla="*/ 250722 h 1002889"/>
              <a:gd name="connsiteX2" fmla="*/ 6253317 w 12306165"/>
              <a:gd name="connsiteY2" fmla="*/ 0 h 1002889"/>
              <a:gd name="connsiteX3" fmla="*/ 8406581 w 12306165"/>
              <a:gd name="connsiteY3" fmla="*/ 88490 h 1002889"/>
              <a:gd name="connsiteX4" fmla="*/ 12306165 w 12306165"/>
              <a:gd name="connsiteY4" fmla="*/ 468261 h 1002889"/>
              <a:gd name="connsiteX5" fmla="*/ 12291417 w 12306165"/>
              <a:gd name="connsiteY5" fmla="*/ 1002889 h 1002889"/>
              <a:gd name="connsiteX6" fmla="*/ 0 w 12306165"/>
              <a:gd name="connsiteY6" fmla="*/ 988141 h 1002889"/>
              <a:gd name="connsiteX7" fmla="*/ 14749 w 12306165"/>
              <a:gd name="connsiteY7" fmla="*/ 379770 h 1002889"/>
              <a:gd name="connsiteX0" fmla="*/ 14749 w 12306165"/>
              <a:gd name="connsiteY0" fmla="*/ 291280 h 914399"/>
              <a:gd name="connsiteX1" fmla="*/ 2182762 w 12306165"/>
              <a:gd name="connsiteY1" fmla="*/ 162232 h 914399"/>
              <a:gd name="connsiteX2" fmla="*/ 6253317 w 12306165"/>
              <a:gd name="connsiteY2" fmla="*/ 73742 h 914399"/>
              <a:gd name="connsiteX3" fmla="*/ 8406581 w 12306165"/>
              <a:gd name="connsiteY3" fmla="*/ 0 h 914399"/>
              <a:gd name="connsiteX4" fmla="*/ 12306165 w 12306165"/>
              <a:gd name="connsiteY4" fmla="*/ 379771 h 914399"/>
              <a:gd name="connsiteX5" fmla="*/ 12291417 w 12306165"/>
              <a:gd name="connsiteY5" fmla="*/ 914399 h 914399"/>
              <a:gd name="connsiteX6" fmla="*/ 0 w 12306165"/>
              <a:gd name="connsiteY6" fmla="*/ 899651 h 914399"/>
              <a:gd name="connsiteX7" fmla="*/ 14749 w 12306165"/>
              <a:gd name="connsiteY7" fmla="*/ 291280 h 914399"/>
              <a:gd name="connsiteX0" fmla="*/ 14749 w 12306165"/>
              <a:gd name="connsiteY0" fmla="*/ 291280 h 914399"/>
              <a:gd name="connsiteX1" fmla="*/ 2153265 w 12306165"/>
              <a:gd name="connsiteY1" fmla="*/ 309716 h 914399"/>
              <a:gd name="connsiteX2" fmla="*/ 6253317 w 12306165"/>
              <a:gd name="connsiteY2" fmla="*/ 73742 h 914399"/>
              <a:gd name="connsiteX3" fmla="*/ 8406581 w 12306165"/>
              <a:gd name="connsiteY3" fmla="*/ 0 h 914399"/>
              <a:gd name="connsiteX4" fmla="*/ 12306165 w 12306165"/>
              <a:gd name="connsiteY4" fmla="*/ 379771 h 914399"/>
              <a:gd name="connsiteX5" fmla="*/ 12291417 w 12306165"/>
              <a:gd name="connsiteY5" fmla="*/ 914399 h 914399"/>
              <a:gd name="connsiteX6" fmla="*/ 0 w 12306165"/>
              <a:gd name="connsiteY6" fmla="*/ 899651 h 914399"/>
              <a:gd name="connsiteX7" fmla="*/ 14749 w 12306165"/>
              <a:gd name="connsiteY7" fmla="*/ 291280 h 914399"/>
              <a:gd name="connsiteX0" fmla="*/ 0 w 12306165"/>
              <a:gd name="connsiteY0" fmla="*/ 527255 h 914399"/>
              <a:gd name="connsiteX1" fmla="*/ 2153265 w 12306165"/>
              <a:gd name="connsiteY1" fmla="*/ 309716 h 914399"/>
              <a:gd name="connsiteX2" fmla="*/ 6253317 w 12306165"/>
              <a:gd name="connsiteY2" fmla="*/ 73742 h 914399"/>
              <a:gd name="connsiteX3" fmla="*/ 8406581 w 12306165"/>
              <a:gd name="connsiteY3" fmla="*/ 0 h 914399"/>
              <a:gd name="connsiteX4" fmla="*/ 12306165 w 12306165"/>
              <a:gd name="connsiteY4" fmla="*/ 379771 h 914399"/>
              <a:gd name="connsiteX5" fmla="*/ 12291417 w 12306165"/>
              <a:gd name="connsiteY5" fmla="*/ 914399 h 914399"/>
              <a:gd name="connsiteX6" fmla="*/ 0 w 12306165"/>
              <a:gd name="connsiteY6" fmla="*/ 899651 h 914399"/>
              <a:gd name="connsiteX7" fmla="*/ 0 w 12306165"/>
              <a:gd name="connsiteY7" fmla="*/ 527255 h 914399"/>
              <a:gd name="connsiteX0" fmla="*/ 0 w 12306165"/>
              <a:gd name="connsiteY0" fmla="*/ 527255 h 914399"/>
              <a:gd name="connsiteX1" fmla="*/ 2153265 w 12306165"/>
              <a:gd name="connsiteY1" fmla="*/ 383458 h 914399"/>
              <a:gd name="connsiteX2" fmla="*/ 6253317 w 12306165"/>
              <a:gd name="connsiteY2" fmla="*/ 73742 h 914399"/>
              <a:gd name="connsiteX3" fmla="*/ 8406581 w 12306165"/>
              <a:gd name="connsiteY3" fmla="*/ 0 h 914399"/>
              <a:gd name="connsiteX4" fmla="*/ 12306165 w 12306165"/>
              <a:gd name="connsiteY4" fmla="*/ 379771 h 914399"/>
              <a:gd name="connsiteX5" fmla="*/ 12291417 w 12306165"/>
              <a:gd name="connsiteY5" fmla="*/ 914399 h 914399"/>
              <a:gd name="connsiteX6" fmla="*/ 0 w 12306165"/>
              <a:gd name="connsiteY6" fmla="*/ 899651 h 914399"/>
              <a:gd name="connsiteX7" fmla="*/ 0 w 12306165"/>
              <a:gd name="connsiteY7" fmla="*/ 527255 h 914399"/>
              <a:gd name="connsiteX0" fmla="*/ 0 w 12306165"/>
              <a:gd name="connsiteY0" fmla="*/ 453513 h 840657"/>
              <a:gd name="connsiteX1" fmla="*/ 2153265 w 12306165"/>
              <a:gd name="connsiteY1" fmla="*/ 309716 h 840657"/>
              <a:gd name="connsiteX2" fmla="*/ 6253317 w 12306165"/>
              <a:gd name="connsiteY2" fmla="*/ 0 h 840657"/>
              <a:gd name="connsiteX3" fmla="*/ 8406581 w 12306165"/>
              <a:gd name="connsiteY3" fmla="*/ 117987 h 840657"/>
              <a:gd name="connsiteX4" fmla="*/ 12306165 w 12306165"/>
              <a:gd name="connsiteY4" fmla="*/ 306029 h 840657"/>
              <a:gd name="connsiteX5" fmla="*/ 12291417 w 12306165"/>
              <a:gd name="connsiteY5" fmla="*/ 840657 h 840657"/>
              <a:gd name="connsiteX6" fmla="*/ 0 w 12306165"/>
              <a:gd name="connsiteY6" fmla="*/ 825909 h 840657"/>
              <a:gd name="connsiteX7" fmla="*/ 0 w 12306165"/>
              <a:gd name="connsiteY7" fmla="*/ 453513 h 840657"/>
              <a:gd name="connsiteX0" fmla="*/ 0 w 12306165"/>
              <a:gd name="connsiteY0" fmla="*/ 335526 h 722670"/>
              <a:gd name="connsiteX1" fmla="*/ 2153265 w 12306165"/>
              <a:gd name="connsiteY1" fmla="*/ 191729 h 722670"/>
              <a:gd name="connsiteX2" fmla="*/ 6253317 w 12306165"/>
              <a:gd name="connsiteY2" fmla="*/ 29496 h 722670"/>
              <a:gd name="connsiteX3" fmla="*/ 8406581 w 12306165"/>
              <a:gd name="connsiteY3" fmla="*/ 0 h 722670"/>
              <a:gd name="connsiteX4" fmla="*/ 12306165 w 12306165"/>
              <a:gd name="connsiteY4" fmla="*/ 188042 h 722670"/>
              <a:gd name="connsiteX5" fmla="*/ 12291417 w 12306165"/>
              <a:gd name="connsiteY5" fmla="*/ 722670 h 722670"/>
              <a:gd name="connsiteX6" fmla="*/ 0 w 12306165"/>
              <a:gd name="connsiteY6" fmla="*/ 707922 h 722670"/>
              <a:gd name="connsiteX7" fmla="*/ 0 w 12306165"/>
              <a:gd name="connsiteY7" fmla="*/ 335526 h 7226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306165" h="722670">
                <a:moveTo>
                  <a:pt x="0" y="335526"/>
                </a:moveTo>
                <a:cubicBezTo>
                  <a:pt x="703006" y="322007"/>
                  <a:pt x="1450259" y="205248"/>
                  <a:pt x="2153265" y="191729"/>
                </a:cubicBezTo>
                <a:lnTo>
                  <a:pt x="6253317" y="29496"/>
                </a:lnTo>
                <a:lnTo>
                  <a:pt x="8406581" y="0"/>
                </a:lnTo>
                <a:lnTo>
                  <a:pt x="12306165" y="188042"/>
                </a:lnTo>
                <a:lnTo>
                  <a:pt x="12291417" y="722670"/>
                </a:lnTo>
                <a:lnTo>
                  <a:pt x="0" y="707922"/>
                </a:lnTo>
                <a:lnTo>
                  <a:pt x="0" y="335526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5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756" y="4471644"/>
            <a:ext cx="1256779" cy="1256779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1592451" y="3931348"/>
            <a:ext cx="1998355" cy="1986114"/>
            <a:chOff x="2347119" y="1371600"/>
            <a:chExt cx="1993411" cy="1981200"/>
          </a:xfrm>
        </p:grpSpPr>
        <p:pic>
          <p:nvPicPr>
            <p:cNvPr id="39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7119" y="1371600"/>
              <a:ext cx="1993411" cy="1981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Title 1"/>
            <p:cNvSpPr txBox="1">
              <a:spLocks/>
            </p:cNvSpPr>
            <p:nvPr/>
          </p:nvSpPr>
          <p:spPr>
            <a:xfrm>
              <a:off x="2347119" y="2167507"/>
              <a:ext cx="1981200" cy="739774"/>
            </a:xfrm>
            <a:prstGeom prst="rect">
              <a:avLst/>
            </a:prstGeom>
          </p:spPr>
          <p:txBody>
            <a:bodyPr vert="horz" lIns="91520" tIns="45760" rIns="91520" bIns="4576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812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nho</a:t>
              </a:r>
              <a:r>
                <a:rPr lang="en-US" sz="4812" dirty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4812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nhỏ</a:t>
              </a:r>
              <a:endParaRPr lang="en-US" sz="4812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51" name="Oval 50"/>
          <p:cNvSpPr/>
          <p:nvPr/>
        </p:nvSpPr>
        <p:spPr>
          <a:xfrm>
            <a:off x="2887663" y="4330579"/>
            <a:ext cx="401745" cy="40174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5" b="1">
                <a:solidFill>
                  <a:schemeClr val="tx1"/>
                </a:solidFill>
                <a:latin typeface=".VnArial" pitchFamily="34" charset="0"/>
              </a:rPr>
              <a:t>8</a:t>
            </a:r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23076" y="6726985"/>
            <a:ext cx="11867946" cy="1967637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5636" indent="-515636" algn="just">
              <a:buAutoNum type="arabicPeriod"/>
            </a:pPr>
            <a:r>
              <a:rPr lang="en-US" sz="3208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HS chọn quả số mấy thì GV cho HS đọc.</a:t>
            </a:r>
          </a:p>
          <a:p>
            <a:pPr marL="515636" indent="-515636" algn="just">
              <a:buAutoNum type="arabicPeriod"/>
            </a:pPr>
            <a:r>
              <a:rPr lang="en-US" sz="3208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HS đọc xong, nếu đọc tốt, GV click vào quả táo, quà sẽ xuất hiện.</a:t>
            </a:r>
          </a:p>
          <a:p>
            <a:pPr marL="515636" indent="-515636" algn="just">
              <a:buAutoNum type="arabicPeriod"/>
            </a:pPr>
            <a:r>
              <a:rPr lang="en-US" sz="3208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HS đọc chưa tốt thì đành gọi bạn khác.</a:t>
            </a:r>
          </a:p>
          <a:p>
            <a:pPr marL="515636" indent="-515636" algn="just">
              <a:buAutoNum type="arabicPeriod"/>
            </a:pPr>
            <a:r>
              <a:rPr lang="en-US" sz="3208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Xoá tex này sau khi GV đã hiểu.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8338" y="3903672"/>
            <a:ext cx="1255556" cy="1255556"/>
          </a:xfrm>
          <a:prstGeom prst="rect">
            <a:avLst/>
          </a:prstGeom>
        </p:spPr>
      </p:pic>
      <p:grpSp>
        <p:nvGrpSpPr>
          <p:cNvPr id="44" name="Group 43"/>
          <p:cNvGrpSpPr/>
          <p:nvPr/>
        </p:nvGrpSpPr>
        <p:grpSpPr>
          <a:xfrm>
            <a:off x="6328568" y="3384345"/>
            <a:ext cx="1998355" cy="1986114"/>
            <a:chOff x="2347119" y="1371600"/>
            <a:chExt cx="1993411" cy="1981200"/>
          </a:xfrm>
        </p:grpSpPr>
        <p:pic>
          <p:nvPicPr>
            <p:cNvPr id="45" name="Picture 2">
              <a:hlinkClick r:id="rId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7119" y="1371600"/>
              <a:ext cx="1993411" cy="1981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6" name="Title 1"/>
            <p:cNvSpPr txBox="1">
              <a:spLocks/>
            </p:cNvSpPr>
            <p:nvPr/>
          </p:nvSpPr>
          <p:spPr>
            <a:xfrm>
              <a:off x="2347119" y="2224657"/>
              <a:ext cx="1981200" cy="739774"/>
            </a:xfrm>
            <a:prstGeom prst="rect">
              <a:avLst/>
            </a:prstGeom>
          </p:spPr>
          <p:txBody>
            <a:bodyPr vert="horz" lIns="91520" tIns="45760" rIns="91520" bIns="4576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812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ghế</a:t>
              </a:r>
              <a:endParaRPr lang="en-US" sz="4812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  <a:p>
              <a:pPr algn="ctr"/>
              <a:r>
                <a:rPr lang="en-US" sz="4812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gỗ</a:t>
              </a:r>
              <a:endParaRPr lang="en-US" sz="4812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49" name="Oval 48"/>
          <p:cNvSpPr/>
          <p:nvPr/>
        </p:nvSpPr>
        <p:spPr>
          <a:xfrm>
            <a:off x="6429095" y="3730475"/>
            <a:ext cx="401745" cy="40174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5" b="1">
                <a:solidFill>
                  <a:schemeClr val="tx1"/>
                </a:solidFill>
                <a:latin typeface=".VnArial" pitchFamily="34" charset="0"/>
              </a:rPr>
              <a:t>6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718" y="2509387"/>
            <a:ext cx="1243354" cy="914181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8174145" y="1867587"/>
            <a:ext cx="1998355" cy="1986114"/>
            <a:chOff x="2347119" y="1371600"/>
            <a:chExt cx="1993411" cy="1981200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7119" y="1371600"/>
              <a:ext cx="1993411" cy="1981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3" name="Title 1">
              <a:hlinkClick r:id="rId9" action="ppaction://hlinksldjump"/>
            </p:cNvPr>
            <p:cNvSpPr txBox="1">
              <a:spLocks/>
            </p:cNvSpPr>
            <p:nvPr/>
          </p:nvSpPr>
          <p:spPr>
            <a:xfrm>
              <a:off x="2347119" y="2167507"/>
              <a:ext cx="1981200" cy="739774"/>
            </a:xfrm>
            <a:prstGeom prst="rect">
              <a:avLst/>
            </a:prstGeom>
          </p:spPr>
          <p:txBody>
            <a:bodyPr vert="horz" lIns="91520" tIns="45760" rIns="91520" bIns="4576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812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giá</a:t>
              </a:r>
              <a:r>
                <a:rPr lang="en-US" sz="4812" dirty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4812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đỗ</a:t>
              </a:r>
              <a:endParaRPr lang="en-US" sz="4812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48" name="Oval 47"/>
          <p:cNvSpPr/>
          <p:nvPr/>
        </p:nvSpPr>
        <p:spPr>
          <a:xfrm>
            <a:off x="8477719" y="2291749"/>
            <a:ext cx="401745" cy="40174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5" b="1" dirty="0">
                <a:solidFill>
                  <a:schemeClr val="tx1"/>
                </a:solidFill>
                <a:latin typeface=".VnArial" pitchFamily="34" charset="0"/>
              </a:rPr>
              <a:t>5</a:t>
            </a:r>
          </a:p>
        </p:txBody>
      </p:sp>
      <p:pic>
        <p:nvPicPr>
          <p:cNvPr id="53" name="Picture 5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982" y="2866340"/>
            <a:ext cx="1483375" cy="1483375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-91507" y="2509387"/>
            <a:ext cx="1998355" cy="1986114"/>
            <a:chOff x="2347119" y="1371600"/>
            <a:chExt cx="1993411" cy="1981200"/>
          </a:xfrm>
        </p:grpSpPr>
        <p:pic>
          <p:nvPicPr>
            <p:cNvPr id="36" name="Picture 2">
              <a:hlinkClick r:id="rId1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7119" y="1371600"/>
              <a:ext cx="1993411" cy="1981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Title 1"/>
            <p:cNvSpPr txBox="1">
              <a:spLocks/>
            </p:cNvSpPr>
            <p:nvPr/>
          </p:nvSpPr>
          <p:spPr>
            <a:xfrm>
              <a:off x="2347119" y="2167507"/>
              <a:ext cx="1981200" cy="739774"/>
            </a:xfrm>
            <a:prstGeom prst="rect">
              <a:avLst/>
            </a:prstGeom>
          </p:spPr>
          <p:txBody>
            <a:bodyPr vert="horz" lIns="91520" tIns="45760" rIns="91520" bIns="4576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812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ngủ</a:t>
              </a:r>
              <a:r>
                <a:rPr lang="en-US" sz="4812" dirty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4812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mơ</a:t>
              </a:r>
              <a:endParaRPr lang="en-US" sz="4812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55" name="Picture 5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5054" y="3379555"/>
            <a:ext cx="789519" cy="914181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4219608" y="2648413"/>
            <a:ext cx="1998355" cy="1986114"/>
            <a:chOff x="2347119" y="1371600"/>
            <a:chExt cx="1993411" cy="1981200"/>
          </a:xfrm>
        </p:grpSpPr>
        <p:pic>
          <p:nvPicPr>
            <p:cNvPr id="42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7119" y="1371600"/>
              <a:ext cx="1993411" cy="1981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3" name="Title 1"/>
            <p:cNvSpPr txBox="1">
              <a:spLocks/>
            </p:cNvSpPr>
            <p:nvPr/>
          </p:nvSpPr>
          <p:spPr>
            <a:xfrm>
              <a:off x="2347119" y="2167507"/>
              <a:ext cx="1981200" cy="739774"/>
            </a:xfrm>
            <a:prstGeom prst="rect">
              <a:avLst/>
            </a:prstGeom>
          </p:spPr>
          <p:txBody>
            <a:bodyPr vert="horz" lIns="91520" tIns="45760" rIns="91520" bIns="4576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812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bỡ</a:t>
              </a:r>
              <a:r>
                <a:rPr lang="en-US" sz="4812" dirty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4812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ngỡ</a:t>
              </a:r>
              <a:endParaRPr lang="en-US" sz="4812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50" name="Oval 49"/>
          <p:cNvSpPr/>
          <p:nvPr/>
        </p:nvSpPr>
        <p:spPr>
          <a:xfrm>
            <a:off x="4389110" y="3177351"/>
            <a:ext cx="401745" cy="40174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5" b="1">
                <a:solidFill>
                  <a:schemeClr val="tx1"/>
                </a:solidFill>
                <a:latin typeface=".VnArial" pitchFamily="34" charset="0"/>
              </a:rPr>
              <a:t>7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4662" y="791787"/>
            <a:ext cx="1306158" cy="1306158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6175790" y="287196"/>
            <a:ext cx="1998355" cy="1986114"/>
            <a:chOff x="2347119" y="1371600"/>
            <a:chExt cx="1993411" cy="1981200"/>
          </a:xfrm>
        </p:grpSpPr>
        <p:pic>
          <p:nvPicPr>
            <p:cNvPr id="33" name="Picture 2">
              <a:hlinkClick r:id="rId1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7119" y="1371600"/>
              <a:ext cx="1993411" cy="1981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4" name="Title 1"/>
            <p:cNvSpPr txBox="1">
              <a:spLocks/>
            </p:cNvSpPr>
            <p:nvPr/>
          </p:nvSpPr>
          <p:spPr>
            <a:xfrm>
              <a:off x="2347119" y="2167507"/>
              <a:ext cx="1981200" cy="739774"/>
            </a:xfrm>
            <a:prstGeom prst="rect">
              <a:avLst/>
            </a:prstGeom>
          </p:spPr>
          <p:txBody>
            <a:bodyPr vert="horz" lIns="91520" tIns="45760" rIns="91520" bIns="4576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812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nghỉ</a:t>
              </a:r>
              <a:r>
                <a:rPr lang="en-US" sz="4812" dirty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4812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hè</a:t>
              </a:r>
              <a:endParaRPr lang="en-US" sz="4812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47" name="Oval 46"/>
          <p:cNvSpPr/>
          <p:nvPr/>
        </p:nvSpPr>
        <p:spPr>
          <a:xfrm>
            <a:off x="6205722" y="791787"/>
            <a:ext cx="401745" cy="40174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5" b="1">
                <a:solidFill>
                  <a:schemeClr val="tx1"/>
                </a:solidFill>
                <a:latin typeface=".VnArial" pitchFamily="34" charset="0"/>
              </a:rPr>
              <a:t>4</a:t>
            </a:r>
          </a:p>
        </p:txBody>
      </p:sp>
      <p:pic>
        <p:nvPicPr>
          <p:cNvPr id="14" name="Picture 13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6810" y="1401338"/>
            <a:ext cx="1951273" cy="1951273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1451645" y="1193531"/>
            <a:ext cx="2198190" cy="1986114"/>
            <a:chOff x="2347119" y="1371600"/>
            <a:chExt cx="1993411" cy="1981200"/>
          </a:xfrm>
        </p:grpSpPr>
        <p:pic>
          <p:nvPicPr>
            <p:cNvPr id="1026" name="Picture 2">
              <a:hlinkClick r:id="rId1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47119" y="1371600"/>
              <a:ext cx="1993411" cy="1981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7" name="Title 1"/>
            <p:cNvSpPr txBox="1">
              <a:spLocks/>
            </p:cNvSpPr>
            <p:nvPr/>
          </p:nvSpPr>
          <p:spPr>
            <a:xfrm>
              <a:off x="2347119" y="2167507"/>
              <a:ext cx="1981200" cy="739774"/>
            </a:xfrm>
            <a:prstGeom prst="rect">
              <a:avLst/>
            </a:prstGeom>
          </p:spPr>
          <p:txBody>
            <a:bodyPr vert="horz" lIns="91520" tIns="45760" rIns="91520" bIns="4576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812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nụ</a:t>
              </a:r>
              <a:r>
                <a:rPr lang="en-US" sz="4812" dirty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4812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cà</a:t>
              </a:r>
              <a:endParaRPr lang="en-US" sz="4812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12" name="Oval 11"/>
          <p:cNvSpPr/>
          <p:nvPr/>
        </p:nvSpPr>
        <p:spPr>
          <a:xfrm>
            <a:off x="1894606" y="1455882"/>
            <a:ext cx="401745" cy="40174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5" b="1">
                <a:solidFill>
                  <a:schemeClr val="tx1"/>
                </a:solidFill>
                <a:latin typeface=".VnArial" pitchFamily="34" charset="0"/>
              </a:rPr>
              <a:t>2</a:t>
            </a:r>
          </a:p>
        </p:txBody>
      </p:sp>
      <p:sp>
        <p:nvSpPr>
          <p:cNvPr id="11" name="Oval 10"/>
          <p:cNvSpPr/>
          <p:nvPr/>
        </p:nvSpPr>
        <p:spPr>
          <a:xfrm>
            <a:off x="245743" y="2665469"/>
            <a:ext cx="401745" cy="40174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5" b="1">
                <a:solidFill>
                  <a:schemeClr val="tx1"/>
                </a:solidFill>
                <a:latin typeface=".VnArial" pitchFamily="34" charset="0"/>
              </a:rPr>
              <a:t>1</a:t>
            </a:r>
          </a:p>
        </p:txBody>
      </p:sp>
      <p:grpSp>
        <p:nvGrpSpPr>
          <p:cNvPr id="29" name="Group 28"/>
          <p:cNvGrpSpPr/>
          <p:nvPr/>
        </p:nvGrpSpPr>
        <p:grpSpPr>
          <a:xfrm>
            <a:off x="3644275" y="-99704"/>
            <a:ext cx="2198190" cy="2184725"/>
            <a:chOff x="2947516" y="-131772"/>
            <a:chExt cx="2192752" cy="2179320"/>
          </a:xfrm>
        </p:grpSpPr>
        <p:pic>
          <p:nvPicPr>
            <p:cNvPr id="30" name="Picture 2">
              <a:hlinkClick r:id="rId1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47516" y="-131772"/>
              <a:ext cx="2192752" cy="21793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" name="Title 1"/>
            <p:cNvSpPr txBox="1">
              <a:spLocks/>
            </p:cNvSpPr>
            <p:nvPr/>
          </p:nvSpPr>
          <p:spPr>
            <a:xfrm>
              <a:off x="3045703" y="775979"/>
              <a:ext cx="1981200" cy="739774"/>
            </a:xfrm>
            <a:prstGeom prst="rect">
              <a:avLst/>
            </a:prstGeom>
          </p:spPr>
          <p:txBody>
            <a:bodyPr vert="horz" lIns="91520" tIns="45760" rIns="91520" bIns="4576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4812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nhà</a:t>
              </a:r>
              <a:r>
                <a:rPr lang="en-US" sz="4812" dirty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4812" dirty="0" err="1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ga</a:t>
              </a:r>
              <a:endParaRPr lang="en-US" sz="4812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17" name="Oval 16"/>
          <p:cNvSpPr/>
          <p:nvPr/>
        </p:nvSpPr>
        <p:spPr>
          <a:xfrm>
            <a:off x="3673197" y="695588"/>
            <a:ext cx="401745" cy="40174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5" b="1">
                <a:solidFill>
                  <a:schemeClr val="tx1"/>
                </a:solidFill>
                <a:latin typeface=".VnArial" pitchFamily="34" charset="0"/>
              </a:rPr>
              <a:t>3</a:t>
            </a:r>
          </a:p>
        </p:txBody>
      </p:sp>
      <p:sp>
        <p:nvSpPr>
          <p:cNvPr id="5" name="AutoShape 2" descr="Free Giraffe Cartoon Pictures Cute, Download Free Giraffe Cartoon Pictures  Cute png images, Free ClipArts on Clipart Library"/>
          <p:cNvSpPr>
            <a:spLocks noChangeAspect="1" noChangeArrowheads="1"/>
          </p:cNvSpPr>
          <p:nvPr/>
        </p:nvSpPr>
        <p:spPr bwMode="auto">
          <a:xfrm>
            <a:off x="155961" y="-153325"/>
            <a:ext cx="305556" cy="305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667" tIns="45833" rIns="91667" bIns="45833" numCol="1" anchor="t" anchorCtr="0" compatLnSpc="1">
            <a:prstTxWarp prst="textNoShape">
              <a:avLst/>
            </a:prstTxWarp>
          </a:bodyPr>
          <a:lstStyle/>
          <a:p>
            <a:endParaRPr lang="en-US" sz="1805"/>
          </a:p>
        </p:txBody>
      </p:sp>
      <p:pic>
        <p:nvPicPr>
          <p:cNvPr id="2052" name="Picture 4" descr="Giraffe Png Cartoon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7201" y="254076"/>
            <a:ext cx="6620862" cy="6620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672" y="3502444"/>
            <a:ext cx="4261109" cy="3555790"/>
          </a:xfrm>
          <a:prstGeom prst="rect">
            <a:avLst/>
          </a:prstGeom>
        </p:spPr>
      </p:pic>
      <p:sp>
        <p:nvSpPr>
          <p:cNvPr id="56" name="Rounded Rectangle 55"/>
          <p:cNvSpPr/>
          <p:nvPr/>
        </p:nvSpPr>
        <p:spPr>
          <a:xfrm>
            <a:off x="23076" y="162781"/>
            <a:ext cx="2476566" cy="943519"/>
          </a:xfrm>
          <a:prstGeom prst="roundRect">
            <a:avLst/>
          </a:prstGeom>
          <a:solidFill>
            <a:srgbClr val="61DC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709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Đọc</a:t>
            </a:r>
            <a:r>
              <a:rPr lang="en-US" sz="3709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709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từ</a:t>
            </a:r>
            <a:r>
              <a:rPr lang="en-US" sz="3709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709" dirty="0" err="1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ngữ</a:t>
            </a:r>
            <a:endParaRPr lang="en-US" sz="3709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8" name="Oval 57"/>
          <p:cNvSpPr/>
          <p:nvPr/>
        </p:nvSpPr>
        <p:spPr>
          <a:xfrm>
            <a:off x="876945" y="-147202"/>
            <a:ext cx="583254" cy="59345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311" dirty="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rPr>
              <a:t>2</a:t>
            </a:r>
          </a:p>
        </p:txBody>
      </p:sp>
      <p:sp>
        <p:nvSpPr>
          <p:cNvPr id="54" name="Rectangle 53">
            <a:hlinkClick r:id="rId21" action="ppaction://hlinksldjump"/>
          </p:cNvPr>
          <p:cNvSpPr/>
          <p:nvPr/>
        </p:nvSpPr>
        <p:spPr>
          <a:xfrm>
            <a:off x="-33113" y="6015910"/>
            <a:ext cx="3623920" cy="83187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Mẹ</a:t>
            </a:r>
            <a:r>
              <a:rPr lang="en-US" sz="40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ghé</a:t>
            </a:r>
            <a:r>
              <a:rPr lang="en-US" sz="40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40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r>
              <a:rPr lang="en-US" sz="40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59" name="Rectangle 58">
            <a:hlinkClick r:id="rId22" action="ppaction://hlinksldjump"/>
          </p:cNvPr>
          <p:cNvSpPr/>
          <p:nvPr/>
        </p:nvSpPr>
        <p:spPr>
          <a:xfrm>
            <a:off x="4526188" y="6031173"/>
            <a:ext cx="4439404" cy="831876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Nhà</a:t>
            </a:r>
            <a:r>
              <a:rPr lang="en-US" sz="40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bà</a:t>
            </a:r>
            <a:r>
              <a:rPr lang="en-US" sz="40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ở </a:t>
            </a:r>
            <a:r>
              <a:rPr lang="en-US" sz="40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ngõ</a:t>
            </a:r>
            <a:r>
              <a:rPr lang="en-US" sz="40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nhỏ</a:t>
            </a:r>
            <a:r>
              <a:rPr lang="en-US" sz="4000" dirty="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  <p:sp>
        <p:nvSpPr>
          <p:cNvPr id="60" name="Oval 59"/>
          <p:cNvSpPr/>
          <p:nvPr/>
        </p:nvSpPr>
        <p:spPr>
          <a:xfrm>
            <a:off x="688435" y="5705343"/>
            <a:ext cx="556471" cy="401745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5" b="1" dirty="0">
                <a:solidFill>
                  <a:schemeClr val="tx1"/>
                </a:solidFill>
                <a:latin typeface=".VnArial" pitchFamily="34" charset="0"/>
              </a:rPr>
              <a:t>9</a:t>
            </a:r>
          </a:p>
        </p:txBody>
      </p:sp>
      <p:sp>
        <p:nvSpPr>
          <p:cNvPr id="61" name="Oval 60"/>
          <p:cNvSpPr/>
          <p:nvPr/>
        </p:nvSpPr>
        <p:spPr>
          <a:xfrm>
            <a:off x="6916053" y="5667225"/>
            <a:ext cx="808045" cy="534737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5" b="1" dirty="0" smtClean="0">
                <a:solidFill>
                  <a:schemeClr val="tx1"/>
                </a:solidFill>
                <a:latin typeface=".VnArial" pitchFamily="34" charset="0"/>
              </a:rPr>
              <a:t>10</a:t>
            </a:r>
            <a:endParaRPr lang="en-US" sz="2005" b="1" dirty="0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62" name="Arrow: Left 3">
            <a:hlinkClick r:id="rId23" action="ppaction://hlinksldjump"/>
            <a:extLst>
              <a:ext uri="{FF2B5EF4-FFF2-40B4-BE49-F238E27FC236}">
                <a16:creationId xmlns="" xmlns:a16="http://schemas.microsoft.com/office/drawing/2014/main" id="{B98CEA90-515B-4C26-98FB-067A3319267A}"/>
              </a:ext>
            </a:extLst>
          </p:cNvPr>
          <p:cNvSpPr/>
          <p:nvPr/>
        </p:nvSpPr>
        <p:spPr>
          <a:xfrm rot="10800000">
            <a:off x="10083433" y="-51739"/>
            <a:ext cx="1861171" cy="1089498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>
            <a:hlinkClick r:id="rId14" action="ppaction://hlinksldjump"/>
          </p:cNvPr>
          <p:cNvSpPr txBox="1"/>
          <p:nvPr/>
        </p:nvSpPr>
        <p:spPr>
          <a:xfrm>
            <a:off x="10083433" y="275452"/>
            <a:ext cx="17112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chemeClr val="bg1"/>
                </a:solidFill>
              </a:rPr>
              <a:t>Đi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tới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bài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học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808E-6 -7.40741E-7 L 0.64198 0.48634 " pathEditMode="relative" rAng="0" ptsTypes="AA">
                                      <p:cBhvr>
                                        <p:cTn id="22" dur="2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92" y="2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1066E-6 4.07407E-6 L 0.72688 0.3074 " pathEditMode="relative" rAng="0" ptsTypes="AA">
                                      <p:cBhvr>
                                        <p:cTn id="34" dur="32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338" y="15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435E-6 4.44444E-6 L 0.63702 0.07916 " pathEditMode="relative" rAng="0" ptsTypes="AA">
                                      <p:cBhvr>
                                        <p:cTn id="46" dur="2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44" y="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725E-6 1.11111E-6 L 0.15492 0.4118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46" y="2057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4838E-6 7.40741E-7 L 0.34704 0.2963 " pathEditMode="relative" rAng="0" ptsTypes="AA">
                                      <p:cBhvr>
                                        <p:cTn id="70" dur="2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46" y="1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9572E-6 -2.22222E-6 L 0.0111 0.23681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9" y="118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5883E-6 -2.59259E-6 L 0.3494 -0.03356 " pathEditMode="relative" rAng="0" ptsTypes="AA">
                                      <p:cBhvr>
                                        <p:cTn id="94" dur="2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463" y="-1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9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" fill="hold">
                      <p:stCondLst>
                        <p:cond delay="0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6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62664" y="5644281"/>
            <a:ext cx="2616483" cy="833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12" b="1" dirty="0" err="1">
                <a:solidFill>
                  <a:srgbClr val="0033CC"/>
                </a:solidFill>
                <a:latin typeface="VNI-Avo" pitchFamily="2" charset="0"/>
              </a:rPr>
              <a:t>nguû</a:t>
            </a:r>
            <a:r>
              <a:rPr lang="en-US" sz="4812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4812" b="1" dirty="0" err="1">
                <a:solidFill>
                  <a:srgbClr val="0033CC"/>
                </a:solidFill>
                <a:latin typeface="VNI-Avo" pitchFamily="2" charset="0"/>
              </a:rPr>
              <a:t>mô</a:t>
            </a:r>
            <a:endParaRPr lang="en-US" sz="4812" b="1" dirty="0">
              <a:solidFill>
                <a:srgbClr val="0033CC"/>
              </a:solidFill>
              <a:latin typeface="VNI-Avo" pitchFamily="2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20A9B79B-340B-4727-99DF-BFC77A5DE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215" y="220663"/>
            <a:ext cx="10694458" cy="542361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65189" y="1060942"/>
            <a:ext cx="2707431" cy="8330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6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</a:t>
            </a:r>
            <a:r>
              <a:rPr lang="en-US" sz="2406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6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406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6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cậu</a:t>
            </a:r>
            <a:endParaRPr lang="en-US" sz="2406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6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6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6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6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nhảy</a:t>
            </a:r>
            <a:r>
              <a:rPr lang="en-US" sz="2406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6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406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6" b="1" i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406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6" name="Arrow: Left 3">
            <a:hlinkClick r:id="rId4" action="ppaction://hlinksldjump"/>
            <a:extLst>
              <a:ext uri="{FF2B5EF4-FFF2-40B4-BE49-F238E27FC236}">
                <a16:creationId xmlns="" xmlns:a16="http://schemas.microsoft.com/office/drawing/2014/main" id="{B98CEA90-515B-4C26-98FB-067A3319267A}"/>
              </a:ext>
            </a:extLst>
          </p:cNvPr>
          <p:cNvSpPr/>
          <p:nvPr/>
        </p:nvSpPr>
        <p:spPr>
          <a:xfrm>
            <a:off x="10418323" y="5768502"/>
            <a:ext cx="1381327" cy="1089498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49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098" name="Picture 2" descr="dtmykhanh | Gia đình bé Minh Châu | Page 3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20" y="360405"/>
            <a:ext cx="4569732" cy="3002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666" y="1854959"/>
            <a:ext cx="2902781" cy="29756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9615" y="3047055"/>
            <a:ext cx="3704811" cy="4125005"/>
          </a:xfrm>
          <a:prstGeom prst="rect">
            <a:avLst/>
          </a:prstGeom>
        </p:spPr>
      </p:pic>
      <p:cxnSp>
        <p:nvCxnSpPr>
          <p:cNvPr id="9" name="Straight Arrow Connector 8"/>
          <p:cNvCxnSpPr/>
          <p:nvPr/>
        </p:nvCxnSpPr>
        <p:spPr>
          <a:xfrm>
            <a:off x="3727941" y="2588721"/>
            <a:ext cx="1909725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8464219" y="4345668"/>
            <a:ext cx="930274" cy="8479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1"/>
          <p:cNvSpPr txBox="1">
            <a:spLocks/>
          </p:cNvSpPr>
          <p:nvPr/>
        </p:nvSpPr>
        <p:spPr>
          <a:xfrm>
            <a:off x="1054327" y="3741608"/>
            <a:ext cx="2184725" cy="741609"/>
          </a:xfrm>
          <a:prstGeom prst="rect">
            <a:avLst/>
          </a:prstGeom>
        </p:spPr>
        <p:txBody>
          <a:bodyPr vert="horz" lIns="91520" tIns="45760" rIns="91520" bIns="4576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14" b="1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nụ</a:t>
            </a:r>
            <a:r>
              <a:rPr lang="en-US" sz="5414" b="1" dirty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5414" b="1" dirty="0" err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cà</a:t>
            </a:r>
            <a:endParaRPr lang="en-US" sz="5414" b="1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Arrow: Left 3">
            <a:hlinkClick r:id="rId5" action="ppaction://hlinksldjump"/>
            <a:extLst>
              <a:ext uri="{FF2B5EF4-FFF2-40B4-BE49-F238E27FC236}">
                <a16:creationId xmlns="" xmlns:a16="http://schemas.microsoft.com/office/drawing/2014/main" id="{B98CEA90-515B-4C26-98FB-067A3319267A}"/>
              </a:ext>
            </a:extLst>
          </p:cNvPr>
          <p:cNvSpPr/>
          <p:nvPr/>
        </p:nvSpPr>
        <p:spPr>
          <a:xfrm>
            <a:off x="7089056" y="5768502"/>
            <a:ext cx="1381327" cy="1089498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05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20999" y="5491503"/>
            <a:ext cx="2458999" cy="8330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12" b="1" dirty="0" err="1">
                <a:solidFill>
                  <a:srgbClr val="0033CC"/>
                </a:solidFill>
                <a:latin typeface="VNI-Avo" pitchFamily="2" charset="0"/>
              </a:rPr>
              <a:t>nhaø</a:t>
            </a:r>
            <a:r>
              <a:rPr lang="en-US" sz="4812" b="1" dirty="0">
                <a:solidFill>
                  <a:srgbClr val="0033CC"/>
                </a:solidFill>
                <a:latin typeface="VNI-Avo" pitchFamily="2" charset="0"/>
              </a:rPr>
              <a:t> </a:t>
            </a:r>
            <a:r>
              <a:rPr lang="en-US" sz="4812" b="1" dirty="0" err="1">
                <a:solidFill>
                  <a:srgbClr val="0033CC"/>
                </a:solidFill>
                <a:latin typeface="VNI-Avo" pitchFamily="2" charset="0"/>
              </a:rPr>
              <a:t>ga</a:t>
            </a:r>
            <a:endParaRPr lang="en-US" sz="4812" b="1" dirty="0">
              <a:solidFill>
                <a:srgbClr val="0033CC"/>
              </a:solidFill>
              <a:latin typeface="VNI-Avo" pitchFamily="2" charset="0"/>
            </a:endParaRPr>
          </a:p>
        </p:txBody>
      </p:sp>
      <p:sp>
        <p:nvSpPr>
          <p:cNvPr id="6" name="Right Arrow 5"/>
          <p:cNvSpPr/>
          <p:nvPr/>
        </p:nvSpPr>
        <p:spPr bwMode="auto">
          <a:xfrm rot="1232801">
            <a:off x="969219" y="586215"/>
            <a:ext cx="1659573" cy="364235"/>
          </a:xfrm>
          <a:prstGeom prst="rightArrow">
            <a:avLst/>
          </a:prstGeom>
          <a:solidFill>
            <a:srgbClr val="FF0000"/>
          </a:solidFill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667" tIns="45833" rIns="91667" bIns="45833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805">
              <a:latin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126"/>
          <a:stretch/>
        </p:blipFill>
        <p:spPr bwMode="auto">
          <a:xfrm>
            <a:off x="9772686" y="1738833"/>
            <a:ext cx="2425350" cy="1339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126"/>
          <a:stretch/>
        </p:blipFill>
        <p:spPr bwMode="auto">
          <a:xfrm>
            <a:off x="9776371" y="2894277"/>
            <a:ext cx="2425350" cy="1339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00364"/>
            <a:ext cx="2426325" cy="1338451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126"/>
          <a:stretch/>
        </p:blipFill>
        <p:spPr bwMode="auto">
          <a:xfrm>
            <a:off x="71387" y="1901220"/>
            <a:ext cx="2425350" cy="13399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Quy hoạch khu vực ga Hà Nội không thể nóng vội&amp;#39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923" y="327725"/>
            <a:ext cx="7031869" cy="4945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row: Left 3">
            <a:hlinkClick r:id="rId5" action="ppaction://hlinksldjump"/>
            <a:extLst>
              <a:ext uri="{FF2B5EF4-FFF2-40B4-BE49-F238E27FC236}">
                <a16:creationId xmlns="" xmlns:a16="http://schemas.microsoft.com/office/drawing/2014/main" id="{B98CEA90-515B-4C26-98FB-067A3319267A}"/>
              </a:ext>
            </a:extLst>
          </p:cNvPr>
          <p:cNvSpPr/>
          <p:nvPr/>
        </p:nvSpPr>
        <p:spPr>
          <a:xfrm>
            <a:off x="10418323" y="5768502"/>
            <a:ext cx="1381327" cy="1089498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843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45"/>
    </mc:Choice>
    <mc:Fallback xmlns="">
      <p:transition spd="slow" advTm="66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6" presetClass="emph" presetSubtype="0" repeatCount="1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3853053" y="5257852"/>
            <a:ext cx="4333494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nghỉ</a:t>
            </a:r>
            <a:r>
              <a:rPr lang="en-US" sz="96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96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hè</a:t>
            </a:r>
            <a:endParaRPr lang="en-US" sz="96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962401" y="5257801"/>
            <a:ext cx="2292319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</a:t>
            </a:r>
            <a:endParaRPr lang="en-US" sz="96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AutoShape 2" descr="hình ảnh : thực vật, giống nho, trái cây, Lá, món ăn, Sản xuất, Nông  nghiệp, Cây bụi, những chiếc lá xanh, thực vật có hoa, Vitis, lá nho, Tím  và xanh"/>
          <p:cNvSpPr>
            <a:spLocks noChangeAspect="1" noChangeArrowheads="1"/>
          </p:cNvSpPr>
          <p:nvPr/>
        </p:nvSpPr>
        <p:spPr bwMode="auto">
          <a:xfrm>
            <a:off x="2104903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pic>
        <p:nvPicPr>
          <p:cNvPr id="10" name="Picture 4" descr="Top 12 bài văn tả cảnh mùa hè hay nhất - Toplist.v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66" y="304800"/>
            <a:ext cx="5232635" cy="411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BÍ QUYẾT GIÚP TRẺ TRẢI QUA KỲ NGHỈ HÈ LÀNH MẠNH | Thư Viện Sức Khỏ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015" y="304800"/>
            <a:ext cx="5658889" cy="411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rrow: Left 3">
            <a:hlinkClick r:id="rId5" action="ppaction://hlinksldjump"/>
            <a:extLst>
              <a:ext uri="{FF2B5EF4-FFF2-40B4-BE49-F238E27FC236}">
                <a16:creationId xmlns="" xmlns:a16="http://schemas.microsoft.com/office/drawing/2014/main" id="{B98CEA90-515B-4C26-98FB-067A3319267A}"/>
              </a:ext>
            </a:extLst>
          </p:cNvPr>
          <p:cNvSpPr/>
          <p:nvPr/>
        </p:nvSpPr>
        <p:spPr>
          <a:xfrm>
            <a:off x="10418323" y="5768502"/>
            <a:ext cx="1381327" cy="1089498"/>
          </a:xfrm>
          <a:prstGeom prst="lef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909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1632</TotalTime>
  <Words>703</Words>
  <Application>Microsoft Office PowerPoint</Application>
  <PresentationFormat>Widescreen</PresentationFormat>
  <Paragraphs>260</Paragraphs>
  <Slides>39</Slides>
  <Notes>9</Notes>
  <HiddenSlides>0</HiddenSlides>
  <MMClips>2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59" baseType="lpstr">
      <vt:lpstr>.VnArabia</vt:lpstr>
      <vt:lpstr>.VnArial</vt:lpstr>
      <vt:lpstr>.VnArialH</vt:lpstr>
      <vt:lpstr>.VnAvant</vt:lpstr>
      <vt:lpstr>.VnCooper</vt:lpstr>
      <vt:lpstr>Arial</vt:lpstr>
      <vt:lpstr>Arial Rounded MT Bold</vt:lpstr>
      <vt:lpstr>Arial-Rounded</vt:lpstr>
      <vt:lpstr>Arrus-Black</vt:lpstr>
      <vt:lpstr>AvantGarde</vt:lpstr>
      <vt:lpstr>Calibri</vt:lpstr>
      <vt:lpstr>DomCasual</vt:lpstr>
      <vt:lpstr>HP001</vt:lpstr>
      <vt:lpstr>HP001 4 hàng</vt:lpstr>
      <vt:lpstr>HP001 4H</vt:lpstr>
      <vt:lpstr>HP001 5 hàng</vt:lpstr>
      <vt:lpstr>Times New Roman</vt:lpstr>
      <vt:lpstr>VNI-Avo</vt:lpstr>
      <vt:lpstr>Office Theme</vt:lpstr>
      <vt:lpstr>1_Office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4.Thực hành viết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196</cp:revision>
  <dcterms:created xsi:type="dcterms:W3CDTF">2021-05-08T14:00:55Z</dcterms:created>
  <dcterms:modified xsi:type="dcterms:W3CDTF">2021-10-15T02:39:45Z</dcterms:modified>
</cp:coreProperties>
</file>