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8" r:id="rId4"/>
    <p:sldMasterId id="2147483714" r:id="rId5"/>
    <p:sldMasterId id="2147483726" r:id="rId6"/>
  </p:sldMasterIdLst>
  <p:notesMasterIdLst>
    <p:notesMasterId r:id="rId28"/>
  </p:notesMasterIdLst>
  <p:sldIdLst>
    <p:sldId id="258" r:id="rId7"/>
    <p:sldId id="11088407" r:id="rId8"/>
    <p:sldId id="497" r:id="rId9"/>
    <p:sldId id="266" r:id="rId10"/>
    <p:sldId id="267" r:id="rId11"/>
    <p:sldId id="268" r:id="rId12"/>
    <p:sldId id="261" r:id="rId13"/>
    <p:sldId id="498" r:id="rId14"/>
    <p:sldId id="2007577125" r:id="rId15"/>
    <p:sldId id="500" r:id="rId16"/>
    <p:sldId id="499" r:id="rId17"/>
    <p:sldId id="501" r:id="rId18"/>
    <p:sldId id="503" r:id="rId19"/>
    <p:sldId id="504" r:id="rId20"/>
    <p:sldId id="505" r:id="rId21"/>
    <p:sldId id="506" r:id="rId22"/>
    <p:sldId id="507" r:id="rId23"/>
    <p:sldId id="508" r:id="rId24"/>
    <p:sldId id="509" r:id="rId25"/>
    <p:sldId id="294" r:id="rId26"/>
    <p:sldId id="200757712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F35BD-9182-420A-9D50-B8B531C1920B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E20FE-6EE9-4AB5-82AE-22794F7D43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53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sz="1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03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Bản quyền thuộc về: FB Hương Thảo https://www.facebook.com/huongthaoGADT/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733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82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461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922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0E98-601D-4FBE-9297-16B474B62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DB45B2-50EE-46E7-B28F-72AADF82F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A4389-BE5E-44F5-93AE-7266F7E6E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C5C6F-A045-447D-835D-759A4EAA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AF01F-7CE1-4FA5-B8F1-73D2ED43C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08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EBDF7-FCEE-4C2A-BEB2-ABCA3C6FA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0C9A58-E0E7-42B6-BEB9-1E1131D02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24E93-F107-4A28-883A-D80E38D53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4BD9-AF6F-4D7A-8A77-84AD2ED3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73183-D578-4AA2-8790-A69B31CCD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FF1744-5E57-4061-BC4C-C7AEAF0BA7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F765B-0BB5-403B-944C-A8436A3FE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5312B-CE5E-40D5-8583-7B61B1A2E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A5614-00EE-4460-9AE9-BC6C28B3F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E60A6-CBC8-4730-AA39-E48EC145F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19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726427"/>
      </p:ext>
    </p:extLst>
  </p:cSld>
  <p:clrMapOvr>
    <a:masterClrMapping/>
  </p:clrMapOvr>
  <p:transition spd="slow" advClick="0" advTm="0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474873"/>
      </p:ext>
    </p:extLst>
  </p:cSld>
  <p:clrMapOvr>
    <a:masterClrMapping/>
  </p:clrMapOvr>
  <p:transition spd="slow" advClick="0" advTm="0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428164"/>
      </p:ext>
    </p:extLst>
  </p:cSld>
  <p:clrMapOvr>
    <a:masterClrMapping/>
  </p:clrMapOvr>
  <p:transition spd="slow" advClick="0" advTm="0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063838"/>
      </p:ext>
    </p:extLst>
  </p:cSld>
  <p:clrMapOvr>
    <a:masterClrMapping/>
  </p:clrMapOvr>
  <p:transition spd="slow" advClick="0" advTm="0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309028"/>
      </p:ext>
    </p:extLst>
  </p:cSld>
  <p:clrMapOvr>
    <a:masterClrMapping/>
  </p:clrMapOvr>
  <p:transition spd="slow" advClick="0" advTm="0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626723"/>
      </p:ext>
    </p:extLst>
  </p:cSld>
  <p:clrMapOvr>
    <a:masterClrMapping/>
  </p:clrMapOvr>
  <p:transition spd="slow" advClick="0" advTm="0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046495"/>
      </p:ext>
    </p:extLst>
  </p:cSld>
  <p:clrMapOvr>
    <a:masterClrMapping/>
  </p:clrMapOvr>
  <p:transition spd="slow" advClick="0" advTm="0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846100"/>
      </p:ext>
    </p:extLst>
  </p:cSld>
  <p:clrMapOvr>
    <a:masterClrMapping/>
  </p:clrMapOvr>
  <p:transition spd="slow" advClick="0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FA48-6ABF-4570-B77E-B1D71E09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A8C0E-65D6-4A09-9706-2BCC9F37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D4688-6A09-4ED0-883F-739AFCFEA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13103-59BE-4F4C-9A70-2667D784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DC0BE-DF47-4BAA-BF69-171768AF8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86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439051"/>
      </p:ext>
    </p:extLst>
  </p:cSld>
  <p:clrMapOvr>
    <a:masterClrMapping/>
  </p:clrMapOvr>
  <p:transition spd="slow" advClick="0" advTm="0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129952"/>
      </p:ext>
    </p:extLst>
  </p:cSld>
  <p:clrMapOvr>
    <a:masterClrMapping/>
  </p:clrMapOvr>
  <p:transition spd="slow" advClick="0" advTm="0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437843"/>
      </p:ext>
    </p:extLst>
  </p:cSld>
  <p:clrMapOvr>
    <a:masterClrMapping/>
  </p:clrMapOvr>
  <p:transition spd="slow" advClick="0" advTm="0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6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473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36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86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41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93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53B4C-95F6-4E4C-8AFA-2AC8D1F22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A0AF7-0468-42CD-A80C-B9710B956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4C6E6-8936-4FA5-B7F3-88121A856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3AC49-49D5-4E47-94F0-D861AF8F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61D7C-93EC-48EF-B5B5-CBBDEC250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513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791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93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1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056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11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71886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405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653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0720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73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A4855-FE9A-411E-AD4D-B0428364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5D6D4-AE68-4D65-B51F-4CBC9B732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718DD-04C2-4A06-9ED4-02A548AB9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C1DBA-556D-4135-B0BD-60CBA66A1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6F58B-07FE-48FA-88ED-F461A5C12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6CD5EA-D2C2-4D65-A22B-D7CEB008B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95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4812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497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8606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9478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7737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9132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626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5825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019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66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D6EE4-0DEB-4C8C-B620-7B9D8DE2B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426F7-4A1C-4ABE-94EC-DDA1574F9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8F333-A337-4B98-A76A-427D00B5C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3C0F93-FE64-44BE-8460-2AE5E095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5E649C-79A8-42E9-89F2-EC1E47F7C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C08024-3C26-447F-AC6B-84DA0487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19D6C9-3833-4932-8741-92CE09B4B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231EAD-CFE9-46FA-8A34-5918F053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618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" y="0"/>
            <a:ext cx="12189258" cy="68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953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01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47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99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25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08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86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83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19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49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CF2C-677C-49D2-8132-5B74297F5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21907-8AFC-4648-BC70-CB156416F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474A8C-0D84-44C5-9EAE-20F67A229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AA4B05-2CDB-416B-82BE-E4681484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730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66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6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3215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5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377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145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9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662B4-A046-4D1C-9D10-5D0B3EAB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D6E5C7-98FF-469C-9D0F-EA29D1F0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F340D-DABB-4A91-A219-B339803E1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7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F592-1AED-4E26-832B-CFC5356C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D42E0-D25A-4E39-B758-86C8C92E4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7DC394-FB24-4D49-9D6C-95BD1DA34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074F4-FAF5-4C9B-ACAA-704B993E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5B571-E101-483F-BA78-5635F5B0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56865-9400-4C31-A1DA-BCCBF8E51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02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17167-DAB5-4094-A634-74A5D394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81BE61-7E8F-47E0-AECA-53EADBA76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77C0A-19F6-4B75-8181-47CC9F76A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5C65E-97E5-4115-98DA-2ED30987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43993-A208-48A1-93E0-A5BB5FB2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8A7090-25DA-4BEC-A97A-AAFDFBB61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6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8FF915-6629-4D5F-9C55-E465B8D14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F6CAA-50A8-4DDC-8D18-07784573C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30E6E-699F-448F-AA00-FF7D6447A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E4C94-31C5-4936-80F5-9F146BF4C809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31528-AA4D-4CBC-AE7F-25C409478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E1655-73C9-4940-AEAF-8F2EC895DF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B092C-99E2-42BE-B439-3867080417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52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0">
    <p:randomBar dir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7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1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9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4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31.jpe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31.jpe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B529B1-5140-4E14-9C5D-270FB402C65C}"/>
              </a:ext>
            </a:extLst>
          </p:cNvPr>
          <p:cNvSpPr/>
          <p:nvPr/>
        </p:nvSpPr>
        <p:spPr>
          <a:xfrm>
            <a:off x="3214761" y="1136715"/>
            <a:ext cx="8772775" cy="5470525"/>
          </a:xfrm>
          <a:prstGeom prst="rect">
            <a:avLst/>
          </a:prstGeom>
          <a:blipFill dpi="0" rotWithShape="1">
            <a:blip r:embed="rId4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195388"/>
            <a:ext cx="51847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4556125"/>
            <a:ext cx="63722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4">
            <a:extLst>
              <a:ext uri="{FF2B5EF4-FFF2-40B4-BE49-F238E27FC236}">
                <a16:creationId xmlns:a16="http://schemas.microsoft.com/office/drawing/2014/main" id="{96A466EC-B468-4B7A-AC6A-2BE9667C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819400"/>
            <a:ext cx="58039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865C3-72A0-4E9F-8423-B6209231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9C2C5"/>
              </a:clrFrom>
              <a:clrTo>
                <a:srgbClr val="F9C2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2" t="6493" r="26691" b="69466"/>
          <a:stretch>
            <a:fillRect/>
          </a:stretch>
        </p:blipFill>
        <p:spPr bwMode="auto">
          <a:xfrm>
            <a:off x="4351338" y="23813"/>
            <a:ext cx="35639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2813050" y="3411538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8" name="图片 14">
            <a:extLst>
              <a:ext uri="{FF2B5EF4-FFF2-40B4-BE49-F238E27FC236}">
                <a16:creationId xmlns:a16="http://schemas.microsoft.com/office/drawing/2014/main" id="{1A0E351E-F9AF-497B-A41B-BF6B028EC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5346700"/>
            <a:ext cx="1084263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图片 15">
            <a:extLst>
              <a:ext uri="{FF2B5EF4-FFF2-40B4-BE49-F238E27FC236}">
                <a16:creationId xmlns:a16="http://schemas.microsoft.com/office/drawing/2014/main" id="{6EAABDAE-1785-45B6-A9D7-81A2E024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2696">
            <a:off x="1335088" y="5829300"/>
            <a:ext cx="6667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EC5179DE-99F7-4829-AC9E-D70EC65E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077" y="2451100"/>
            <a:ext cx="681712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20: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Ôn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tập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chủ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đề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thực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vật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động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7号-温暖童稚体" panose="00000500000000000000" pitchFamily="2" charset="-122"/>
                <a:cs typeface="Times New Roman" panose="02020603050405020304" pitchFamily="18" charset="0"/>
              </a:rPr>
              <a:t>vật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7号-温暖童稚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133" name="图片 9">
            <a:extLst>
              <a:ext uri="{FF2B5EF4-FFF2-40B4-BE49-F238E27FC236}">
                <a16:creationId xmlns:a16="http://schemas.microsoft.com/office/drawing/2014/main" id="{6210AC2F-AAD4-4D39-811C-EF251631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5313363"/>
            <a:ext cx="161607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829415" y="504219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228671"/>
            <a:ext cx="414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Khởi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động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08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02D7A-C15C-478D-8BE4-A1BA17EB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ÀU XANH">
            <a:hlinkClick r:id="" action="ppaction://media"/>
            <a:extLst>
              <a:ext uri="{FF2B5EF4-FFF2-40B4-BE49-F238E27FC236}">
                <a16:creationId xmlns:a16="http://schemas.microsoft.com/office/drawing/2014/main" id="{91551603-C631-4D09-834C-AB9E2CF447A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1527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228671"/>
            <a:ext cx="414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Vận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dụng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693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F0188A-2A4C-4218-B35B-272F827F0468}"/>
              </a:ext>
            </a:extLst>
          </p:cNvPr>
          <p:cNvSpPr txBox="1"/>
          <p:nvPr/>
        </p:nvSpPr>
        <p:spPr>
          <a:xfrm>
            <a:off x="962025" y="104775"/>
            <a:ext cx="107251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việc làm mà người dân địa phương đã làm khiến môi trường sống của thực vật, động vật bị thay đổi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6075D0-4692-4BC6-93D5-79E4839E7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356" y="1283389"/>
            <a:ext cx="8089801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2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7782" r="923" b="6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249714" y="1799771"/>
            <a:ext cx="8476343" cy="1161933"/>
          </a:xfrm>
          <a:prstGeom prst="roundRect">
            <a:avLst/>
          </a:prstGeom>
          <a:ln w="3810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74" y="311099"/>
            <a:ext cx="1316739" cy="1371603"/>
          </a:xfrm>
          <a:prstGeom prst="rect">
            <a:avLst/>
          </a:prstGeom>
        </p:spPr>
      </p:pic>
      <p:pic>
        <p:nvPicPr>
          <p:cNvPr id="1026" name="Picture 2" descr="Bird Flight Gulls Drawing Birds Silhouet #1282699 - PNG Images - PNG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47" y="-1411255"/>
            <a:ext cx="8298777" cy="46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0842" y="1936005"/>
            <a:ext cx="12369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Thảo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luận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nhóm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đôi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Miama Nueva" panose="02000603000000000000" pitchFamily="2" charset="-52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1363936" y="1682702"/>
            <a:ext cx="10707315" cy="174066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889" b="100000" l="0" r="26600">
                        <a14:backgroundMark x1="2600" y1="79644" x2="3450" y2="89422"/>
                        <a14:backgroundMark x1="3250" y1="88356" x2="2600" y2="98311"/>
                        <a14:backgroundMark x1="22400" y1="74311" x2="22000" y2="95911"/>
                        <a14:backgroundMark x1="3550" y1="66489" x2="4200" y2="83733"/>
                        <a14:backgroundMark x1="22700" y1="93156" x2="20000" y2="96711"/>
                        <a14:backgroundMark x1="4500" y1="90578" x2="6050" y2="99822"/>
                        <a14:backgroundMark x1="5200" y1="93333" x2="6700" y2="97422"/>
                      </a14:backgroundRemoval>
                    </a14:imgEffect>
                  </a14:imgLayer>
                </a14:imgProps>
              </a:ext>
            </a:extLst>
          </a:blip>
          <a:srcRect l="5322" t="54742" r="76451"/>
          <a:stretch/>
        </p:blipFill>
        <p:spPr>
          <a:xfrm>
            <a:off x="635760" y="3745509"/>
            <a:ext cx="2222500" cy="310404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1285590" y="5538487"/>
            <a:ext cx="769545" cy="769545"/>
          </a:xfrm>
          <a:prstGeom prst="ellipse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85590" y="4841370"/>
            <a:ext cx="539928" cy="539928"/>
          </a:xfrm>
          <a:prstGeom prst="ellipse">
            <a:avLst/>
          </a:prstGeom>
          <a:solidFill>
            <a:srgbClr val="B8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247486" y="4186237"/>
            <a:ext cx="493181" cy="493181"/>
          </a:xfrm>
          <a:prstGeom prst="ellipse">
            <a:avLst/>
          </a:prstGeom>
          <a:solidFill>
            <a:srgbClr val="C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1743" y="561129"/>
            <a:ext cx="1741681" cy="153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9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1.2 -2.22222E-6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7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mp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4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build="allAtOnce"/>
      <p:bldP spid="16" grpId="0" animBg="1"/>
      <p:bldP spid="16" grpId="1" animBg="1"/>
      <p:bldP spid="17" grpId="0" animBg="1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CB963-485B-4BF4-A2E2-D4BC0976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1C228D-FF3D-4FD9-B570-E361637BD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53" y="642026"/>
            <a:ext cx="10311620" cy="5800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858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33F6-04E3-4C41-B807-71F80AA31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971D90-0D98-43B3-837E-02A8C2C37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655" y="308803"/>
            <a:ext cx="8948254" cy="6161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82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0B55-15D0-4213-9A11-9B68AE2D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B33734-BEDD-463D-9D18-ACDBF6AA3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18" y="681037"/>
            <a:ext cx="10338848" cy="5811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445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D620B-C3D9-4F44-AF15-D53325B8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791288-4F63-40B3-95EF-891CE664E9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247" y="327754"/>
            <a:ext cx="9533506" cy="6165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52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D34B9-2C72-45CF-B4E6-93A8F7CA8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D8C1A-0260-4039-82D7-371A629DC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E8800-DEB1-4669-9510-BC8057EF6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296" y="1"/>
            <a:ext cx="10389704" cy="6957390"/>
          </a:xfrm>
          <a:prstGeom prst="rect">
            <a:avLst/>
          </a:prstGeom>
        </p:spPr>
      </p:pic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84B8CF1-DB3F-4644-9896-06F2788EFFAA}"/>
              </a:ext>
            </a:extLst>
          </p:cNvPr>
          <p:cNvSpPr/>
          <p:nvPr/>
        </p:nvSpPr>
        <p:spPr>
          <a:xfrm>
            <a:off x="66675" y="1027906"/>
            <a:ext cx="1914525" cy="3467894"/>
          </a:xfrm>
          <a:prstGeom prst="vertic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1952E643-C33F-4273-B5CA-3052A22E7A7E}"/>
              </a:ext>
            </a:extLst>
          </p:cNvPr>
          <p:cNvSpPr/>
          <p:nvPr/>
        </p:nvSpPr>
        <p:spPr>
          <a:xfrm>
            <a:off x="82240" y="1027905"/>
            <a:ext cx="1914525" cy="3748375"/>
          </a:xfrm>
          <a:prstGeom prst="vertic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0394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E91775-5C86-475A-9BCF-CF72AB5FDA70}"/>
              </a:ext>
            </a:extLst>
          </p:cNvPr>
          <p:cNvSpPr txBox="1"/>
          <p:nvPr/>
        </p:nvSpPr>
        <p:spPr>
          <a:xfrm>
            <a:off x="2299441" y="1724711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 tập phối hợp di chuyển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nhanh dần theo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96D09-1BD4-4907-AC16-D30D212F8D87}"/>
              </a:ext>
            </a:extLst>
          </p:cNvPr>
          <p:cNvSpPr txBox="1"/>
          <p:nvPr/>
        </p:nvSpPr>
        <p:spPr>
          <a:xfrm>
            <a:off x="4362137" y="1095568"/>
            <a:ext cx="1790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678798" y="5188008"/>
            <a:ext cx="100293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C34125-A762-45C7-9693-1746FD785165}"/>
              </a:ext>
            </a:extLst>
          </p:cNvPr>
          <p:cNvCxnSpPr>
            <a:cxnSpLocks/>
          </p:cNvCxnSpPr>
          <p:nvPr/>
        </p:nvCxnSpPr>
        <p:spPr>
          <a:xfrm>
            <a:off x="3723080" y="3303524"/>
            <a:ext cx="60680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E11B8E8-54C2-4D46-AF08-633706FC1821}"/>
              </a:ext>
            </a:extLst>
          </p:cNvPr>
          <p:cNvSpPr txBox="1"/>
          <p:nvPr/>
        </p:nvSpPr>
        <p:spPr>
          <a:xfrm>
            <a:off x="-254848" y="489602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8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A948D1-C2F8-4909-B300-DEC69247A422}"/>
              </a:ext>
            </a:extLst>
          </p:cNvPr>
          <p:cNvSpPr txBox="1"/>
          <p:nvPr/>
        </p:nvSpPr>
        <p:spPr>
          <a:xfrm>
            <a:off x="3627757" y="3420772"/>
            <a:ext cx="3905795" cy="68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48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50F0BA-8943-4B47-AF08-6C1CBEA65155}"/>
              </a:ext>
            </a:extLst>
          </p:cNvPr>
          <p:cNvSpPr txBox="1"/>
          <p:nvPr/>
        </p:nvSpPr>
        <p:spPr>
          <a:xfrm>
            <a:off x="2335269" y="4186191"/>
            <a:ext cx="8716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20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</a:rPr>
              <a:t>Ô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chủ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đề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thực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vật và động vật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283DC8-48CE-4968-A583-49D2918BF7E8}"/>
              </a:ext>
            </a:extLst>
          </p:cNvPr>
          <p:cNvSpPr txBox="1"/>
          <p:nvPr/>
        </p:nvSpPr>
        <p:spPr>
          <a:xfrm>
            <a:off x="1658280" y="2341356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vạch kẻ sang trái, sang phải.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97285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121DA-63D0-461C-B4D7-6B5F8DA27B88}"/>
              </a:ext>
            </a:extLst>
          </p:cNvPr>
          <p:cNvSpPr txBox="1">
            <a:spLocks/>
          </p:cNvSpPr>
          <p:nvPr/>
        </p:nvSpPr>
        <p:spPr>
          <a:xfrm>
            <a:off x="2157262" y="1883423"/>
            <a:ext cx="10515194" cy="13255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99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Chào</a:t>
            </a:r>
            <a:r>
              <a:rPr kumimoji="0" lang="en-US" sz="6599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599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tạm</a:t>
            </a:r>
            <a:r>
              <a:rPr kumimoji="0" lang="en-US" sz="6599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599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sz="6599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599" b="1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6599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em!</a:t>
            </a:r>
            <a:endParaRPr kumimoji="0" lang="en-US" sz="6599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62812" y="1412875"/>
            <a:ext cx="3596271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</a:t>
              </a:r>
              <a:endParaRPr kumimoji="0" lang="zh-CN" alt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1635125"/>
            <a:ext cx="9080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92" b="58246"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2228671"/>
            <a:ext cx="4140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Thực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7号-温暖童稚体" panose="00000500000000000000" pitchFamily="2" charset="-122"/>
                <a:cs typeface="+mn-cs"/>
              </a:rPr>
              <a:t>hành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7号-温暖童稚体" panose="00000500000000000000" pitchFamily="2" charset="-122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35E8E5-A4D4-40F7-AC9B-80E1C3428B56}"/>
              </a:ext>
            </a:extLst>
          </p:cNvPr>
          <p:cNvSpPr txBox="1"/>
          <p:nvPr/>
        </p:nvSpPr>
        <p:spPr>
          <a:xfrm>
            <a:off x="2435290" y="0"/>
            <a:ext cx="8238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sơ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đồ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gợi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ý sau</a:t>
            </a:r>
            <a:r>
              <a:rPr lang="en-US" sz="36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A42E96-E782-4C8E-91F4-1FB74C5C1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56" y="752348"/>
            <a:ext cx="9978887" cy="586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63237"/>
      </p:ext>
    </p:extLst>
  </p:cSld>
  <p:clrMapOvr>
    <a:masterClrMapping/>
  </p:clrMapOvr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7782" r="923" b="6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249714" y="1799771"/>
            <a:ext cx="8476343" cy="1161933"/>
          </a:xfrm>
          <a:prstGeom prst="roundRect">
            <a:avLst/>
          </a:prstGeom>
          <a:ln w="3810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74" y="311099"/>
            <a:ext cx="1316739" cy="1371603"/>
          </a:xfrm>
          <a:prstGeom prst="rect">
            <a:avLst/>
          </a:prstGeom>
        </p:spPr>
      </p:pic>
      <p:pic>
        <p:nvPicPr>
          <p:cNvPr id="1026" name="Picture 2" descr="Bird Flight Gulls Drawing Birds Silhouet #1282699 - PNG Images - PNGi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47" y="-1411255"/>
            <a:ext cx="8298777" cy="46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0842" y="1936005"/>
            <a:ext cx="12369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Thảo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luận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nhóm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Miama Nueva" panose="02000603000000000000" pitchFamily="2" charset="-52"/>
                <a:ea typeface="+mn-ea"/>
                <a:cs typeface="+mn-cs"/>
              </a:rPr>
              <a:t>đôi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Miama Nueva" panose="02000603000000000000" pitchFamily="2" charset="-52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1363936" y="1682702"/>
            <a:ext cx="10707315" cy="174066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889" b="100000" l="0" r="26600">
                        <a14:backgroundMark x1="2600" y1="79644" x2="3450" y2="89422"/>
                        <a14:backgroundMark x1="3250" y1="88356" x2="2600" y2="98311"/>
                        <a14:backgroundMark x1="22400" y1="74311" x2="22000" y2="95911"/>
                        <a14:backgroundMark x1="3550" y1="66489" x2="4200" y2="83733"/>
                        <a14:backgroundMark x1="22700" y1="93156" x2="20000" y2="96711"/>
                        <a14:backgroundMark x1="4500" y1="90578" x2="6050" y2="99822"/>
                        <a14:backgroundMark x1="5200" y1="93333" x2="6700" y2="97422"/>
                      </a14:backgroundRemoval>
                    </a14:imgEffect>
                  </a14:imgLayer>
                </a14:imgProps>
              </a:ext>
            </a:extLst>
          </a:blip>
          <a:srcRect l="5322" t="54742" r="76451"/>
          <a:stretch/>
        </p:blipFill>
        <p:spPr>
          <a:xfrm>
            <a:off x="635760" y="3745509"/>
            <a:ext cx="2222500" cy="310404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1285590" y="5538487"/>
            <a:ext cx="769545" cy="769545"/>
          </a:xfrm>
          <a:prstGeom prst="ellipse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85590" y="4841370"/>
            <a:ext cx="539928" cy="539928"/>
          </a:xfrm>
          <a:prstGeom prst="ellipse">
            <a:avLst/>
          </a:prstGeom>
          <a:solidFill>
            <a:srgbClr val="B8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247486" y="4186237"/>
            <a:ext cx="493181" cy="493181"/>
          </a:xfrm>
          <a:prstGeom prst="ellipse">
            <a:avLst/>
          </a:prstGeom>
          <a:solidFill>
            <a:srgbClr val="C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1743" y="561129"/>
            <a:ext cx="1741681" cy="153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1.2 -2.22222E-6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7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mp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4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build="allAtOnce"/>
      <p:bldP spid="16" grpId="0" animBg="1"/>
      <p:bldP spid="16" grpId="1" animBg="1"/>
      <p:bldP spid="17" grpId="0" animBg="1"/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图片 10">
            <a:extLst>
              <a:ext uri="{FF2B5EF4-FFF2-40B4-BE49-F238E27FC236}">
                <a16:creationId xmlns:a16="http://schemas.microsoft.com/office/drawing/2014/main" id="{ED91FEB2-93FC-4160-A158-81256D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4937125"/>
            <a:ext cx="1285557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D65DB6-98BD-4E76-8584-645EE53A9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327" y="981978"/>
            <a:ext cx="9169893" cy="24470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B2FF52-9F3A-4494-985E-9102B2A5D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914" y="3553686"/>
            <a:ext cx="8386122" cy="330431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F9B017E-4BEE-4852-8977-258B6CB05D27}"/>
              </a:ext>
            </a:extLst>
          </p:cNvPr>
          <p:cNvSpPr/>
          <p:nvPr/>
        </p:nvSpPr>
        <p:spPr>
          <a:xfrm>
            <a:off x="8854751" y="821094"/>
            <a:ext cx="1548882" cy="5131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2243A1D-3DD8-4BFF-AEFF-EC0B63DAD407}"/>
              </a:ext>
            </a:extLst>
          </p:cNvPr>
          <p:cNvSpPr/>
          <p:nvPr/>
        </p:nvSpPr>
        <p:spPr>
          <a:xfrm>
            <a:off x="8854751" y="1478764"/>
            <a:ext cx="1651518" cy="5131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AC626BB-9A9D-4858-8D0F-10C5293E93BC}"/>
              </a:ext>
            </a:extLst>
          </p:cNvPr>
          <p:cNvSpPr/>
          <p:nvPr/>
        </p:nvSpPr>
        <p:spPr>
          <a:xfrm>
            <a:off x="8854751" y="2152832"/>
            <a:ext cx="2444620" cy="5131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D75A4F3-8278-4D8D-B2F7-FF8F87B364C8}"/>
              </a:ext>
            </a:extLst>
          </p:cNvPr>
          <p:cNvSpPr/>
          <p:nvPr/>
        </p:nvSpPr>
        <p:spPr>
          <a:xfrm>
            <a:off x="8854751" y="2840778"/>
            <a:ext cx="2444620" cy="7327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bãi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77148F-0298-47C7-90B2-DECB25B4F827}"/>
              </a:ext>
            </a:extLst>
          </p:cNvPr>
          <p:cNvSpPr/>
          <p:nvPr/>
        </p:nvSpPr>
        <p:spPr>
          <a:xfrm>
            <a:off x="8528179" y="3854228"/>
            <a:ext cx="1548882" cy="5131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4BD74C8-92A4-42FE-8689-46C6E941B569}"/>
              </a:ext>
            </a:extLst>
          </p:cNvPr>
          <p:cNvSpPr/>
          <p:nvPr/>
        </p:nvSpPr>
        <p:spPr>
          <a:xfrm>
            <a:off x="8528179" y="4516110"/>
            <a:ext cx="1875454" cy="5131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6E3EF99-2616-40BF-9DAF-0C28198665D8}"/>
              </a:ext>
            </a:extLst>
          </p:cNvPr>
          <p:cNvSpPr/>
          <p:nvPr/>
        </p:nvSpPr>
        <p:spPr>
          <a:xfrm>
            <a:off x="8528179" y="5122644"/>
            <a:ext cx="1875454" cy="5131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A78DB9B-BC3F-48BF-A834-76B52E3DE017}"/>
              </a:ext>
            </a:extLst>
          </p:cNvPr>
          <p:cNvSpPr/>
          <p:nvPr/>
        </p:nvSpPr>
        <p:spPr>
          <a:xfrm>
            <a:off x="8528179" y="5733730"/>
            <a:ext cx="3032450" cy="5131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rừng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6399898-42D5-4203-8442-4B5345F6A21C}"/>
              </a:ext>
            </a:extLst>
          </p:cNvPr>
          <p:cNvSpPr/>
          <p:nvPr/>
        </p:nvSpPr>
        <p:spPr>
          <a:xfrm>
            <a:off x="8528178" y="6295865"/>
            <a:ext cx="3663821" cy="51318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Tuyên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mọi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F0188A-2A4C-4218-B35B-272F827F0468}"/>
              </a:ext>
            </a:extLst>
          </p:cNvPr>
          <p:cNvSpPr txBox="1"/>
          <p:nvPr/>
        </p:nvSpPr>
        <p:spPr>
          <a:xfrm>
            <a:off x="92764" y="104775"/>
            <a:ext cx="12099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DEB6B-1505-45CB-B994-702BACCB9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4" y="1510748"/>
            <a:ext cx="5170418" cy="3511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E8AF69-4024-4EFD-9A72-C0F77F4FB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362" y="1482171"/>
            <a:ext cx="4945131" cy="3511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94AD68-4874-4B8A-AB4D-2AB897B3A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873" y="3238085"/>
            <a:ext cx="5328411" cy="3511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78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62812" y="1412875"/>
            <a:ext cx="3596271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243</Words>
  <Application>Microsoft Office PowerPoint</Application>
  <PresentationFormat>Widescreen</PresentationFormat>
  <Paragraphs>43</Paragraphs>
  <Slides>21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等线</vt:lpstr>
      <vt:lpstr>Microsoft YaHei</vt:lpstr>
      <vt:lpstr>Arial</vt:lpstr>
      <vt:lpstr>Arial Black</vt:lpstr>
      <vt:lpstr>Arial Rounded MT Bold</vt:lpstr>
      <vt:lpstr>Calibri</vt:lpstr>
      <vt:lpstr>Calibri Light</vt:lpstr>
      <vt:lpstr>HP001 4 hàng</vt:lpstr>
      <vt:lpstr>HP001 4H</vt:lpstr>
      <vt:lpstr>Lato Hairline</vt:lpstr>
      <vt:lpstr>Lato Light</vt:lpstr>
      <vt:lpstr>Lato Regular</vt:lpstr>
      <vt:lpstr>Miama Nueva</vt:lpstr>
      <vt:lpstr>Times New Roman</vt:lpstr>
      <vt:lpstr>Office Theme</vt:lpstr>
      <vt:lpstr>Office 主题</vt:lpstr>
      <vt:lpstr>5_Office Theme</vt:lpstr>
      <vt:lpstr>2_Office 主题​​</vt:lpstr>
      <vt:lpstr>1_Office 主题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7</cp:revision>
  <dcterms:created xsi:type="dcterms:W3CDTF">2021-09-15T15:29:02Z</dcterms:created>
  <dcterms:modified xsi:type="dcterms:W3CDTF">2022-02-08T09:16:41Z</dcterms:modified>
</cp:coreProperties>
</file>