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8" r:id="rId4"/>
  </p:sldMasterIdLst>
  <p:notesMasterIdLst>
    <p:notesMasterId r:id="rId42"/>
  </p:notesMasterIdLst>
  <p:sldIdLst>
    <p:sldId id="259" r:id="rId5"/>
    <p:sldId id="288" r:id="rId6"/>
    <p:sldId id="258" r:id="rId7"/>
    <p:sldId id="260" r:id="rId8"/>
    <p:sldId id="277" r:id="rId9"/>
    <p:sldId id="261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8" r:id="rId20"/>
    <p:sldId id="280" r:id="rId21"/>
    <p:sldId id="279" r:id="rId22"/>
    <p:sldId id="281" r:id="rId23"/>
    <p:sldId id="282" r:id="rId24"/>
    <p:sldId id="293" r:id="rId25"/>
    <p:sldId id="294" r:id="rId26"/>
    <p:sldId id="295" r:id="rId27"/>
    <p:sldId id="297" r:id="rId28"/>
    <p:sldId id="283" r:id="rId29"/>
    <p:sldId id="275" r:id="rId30"/>
    <p:sldId id="301" r:id="rId31"/>
    <p:sldId id="302" r:id="rId32"/>
    <p:sldId id="300" r:id="rId33"/>
    <p:sldId id="285" r:id="rId34"/>
    <p:sldId id="286" r:id="rId35"/>
    <p:sldId id="298" r:id="rId36"/>
    <p:sldId id="299" r:id="rId37"/>
    <p:sldId id="287" r:id="rId38"/>
    <p:sldId id="289" r:id="rId39"/>
    <p:sldId id="290" r:id="rId40"/>
    <p:sldId id="29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3434A-7E4A-41A2-9F9A-08AC535A5966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5A4C-1340-43C3-9CD1-A5DC4C95F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21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201E6A98-8B8C-476A-A03D-90531E1071FA}" type="slidenum">
              <a:rPr lang="en-US" altLang="zh-CN"/>
              <a:pPr>
                <a:spcBef>
                  <a:spcPct val="0"/>
                </a:spcBef>
              </a:pPr>
              <a:t>1</a:t>
            </a:fld>
            <a:endParaRPr lang="en-US" altLang="zh-CN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86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3BD82-BAFB-4DDD-A7E0-9D3C397FABB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317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3BD82-BAFB-4DDD-A7E0-9D3C397FABB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53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D50852-438B-4781-9677-D4F4ACEC1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313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63A415-5940-4F9C-82DD-4A7161B7DE6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400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63A415-5940-4F9C-82DD-4A7161B7DE6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658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24834D-275F-4236-81F9-3BB708C82E5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smtClean="0">
                <a:latin typeface="Arial" panose="020B0604020202020204" pitchFamily="34" charset="0"/>
              </a:rPr>
              <a:t>更多精彩模板请关注</a:t>
            </a:r>
            <a:r>
              <a:rPr lang="en-US" altLang="zh-CN" smtClean="0">
                <a:latin typeface="Arial" panose="020B0604020202020204" pitchFamily="34" charset="0"/>
              </a:rPr>
              <a:t>【</a:t>
            </a:r>
            <a:r>
              <a:rPr lang="zh-CN" altLang="en-US" smtClean="0">
                <a:latin typeface="Arial" panose="020B0604020202020204" pitchFamily="34" charset="0"/>
              </a:rPr>
              <a:t>沐沐槿</a:t>
            </a:r>
            <a:r>
              <a:rPr lang="en-US" altLang="zh-CN" smtClean="0">
                <a:latin typeface="Arial" panose="020B0604020202020204" pitchFamily="34" charset="0"/>
              </a:rPr>
              <a:t>PPT】https://mumjin.taobao.com/</a:t>
            </a:r>
            <a:endParaRPr lang="zh-CN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982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04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19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78F5F76-459D-4E66-8758-591ED9E42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09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23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284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66963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103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312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293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216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2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20248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89677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396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80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675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78F5F76-459D-4E66-8758-591ED9E42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74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513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2093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53420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369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18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118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668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752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90202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40438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765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821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315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93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7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504796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192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550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812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7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79692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28587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53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68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633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6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50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93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3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66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96DEA-F328-4E2F-A550-3720CAA0B305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3261F-84E6-4D2D-9623-96CF498C2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7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59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7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  <p:txStyles>
    <p:titleStyle>
      <a:lvl1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2pPr>
      <a:lvl3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3pPr>
      <a:lvl4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4pPr>
      <a:lvl5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5pPr>
      <a:lvl6pPr marL="330876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6pPr>
      <a:lvl7pPr marL="661751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7pPr>
      <a:lvl8pPr marL="992627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8pPr>
      <a:lvl9pPr marL="1323503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406701" indent="-406701" algn="l" defTabSz="1085686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686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6820" indent="-271134" algn="l" defTabSz="1085686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283" algn="l" defTabSz="1085686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686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41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  <p:txStyles>
    <p:titleStyle>
      <a:lvl1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2pPr>
      <a:lvl3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3pPr>
      <a:lvl4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4pPr>
      <a:lvl5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5pPr>
      <a:lvl6pPr marL="330876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6pPr>
      <a:lvl7pPr marL="661751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7pPr>
      <a:lvl8pPr marL="992627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8pPr>
      <a:lvl9pPr marL="1323503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406701" indent="-406701" algn="l" defTabSz="1085686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686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6820" indent="-271134" algn="l" defTabSz="1085686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283" algn="l" defTabSz="1085686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686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104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airplane"/>
      </p:transition>
    </mc:Choice>
    <mc:Fallback xmlns="">
      <p:transition spd="slow" advTm="3000">
        <p:fade/>
      </p:transition>
    </mc:Fallback>
  </mc:AlternateContent>
  <p:txStyles>
    <p:titleStyle>
      <a:lvl1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2pPr>
      <a:lvl3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3pPr>
      <a:lvl4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4pPr>
      <a:lvl5pPr algn="ctr" defTabSz="1085686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5pPr>
      <a:lvl6pPr marL="330876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6pPr>
      <a:lvl7pPr marL="661751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7pPr>
      <a:lvl8pPr marL="992627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8pPr>
      <a:lvl9pPr marL="1323503" algn="ctr" defTabSz="1085686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406701" indent="-406701" algn="l" defTabSz="1085686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686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6820" indent="-271134" algn="l" defTabSz="1085686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283" algn="l" defTabSz="1085686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686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686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1.png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png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4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1-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81" y="4069532"/>
            <a:ext cx="12221234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7" descr="1-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731" y="2625759"/>
            <a:ext cx="4872639" cy="352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1674" y="994853"/>
            <a:ext cx="9559657" cy="2940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Trò</a:t>
            </a:r>
            <a:r>
              <a:rPr lang="en-US" sz="9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chơi</a:t>
            </a:r>
            <a:r>
              <a:rPr lang="en-US" sz="9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9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Chuyền</a:t>
            </a:r>
            <a:r>
              <a:rPr lang="en-US" sz="9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Sitka Banner" panose="02000505000000020004" pitchFamily="2" charset="0"/>
                <a:cs typeface="Times New Roman" panose="02020603050405020304" pitchFamily="18" charset="0"/>
              </a:rPr>
              <a:t>bóng</a:t>
            </a:r>
            <a:endParaRPr lang="en-US" sz="9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  <a:latin typeface="Sitka Banner" panose="0200050500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1-5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4127" y="3618440"/>
            <a:ext cx="3723702" cy="2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1-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264" y="-90629"/>
            <a:ext cx="2104913" cy="1902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557" y="2016014"/>
            <a:ext cx="4648985" cy="4543028"/>
          </a:xfrm>
          <a:prstGeom prst="rect">
            <a:avLst/>
          </a:prstGeom>
        </p:spPr>
      </p:pic>
      <p:pic>
        <p:nvPicPr>
          <p:cNvPr id="2" name="Anpan-Man-s-March-Various-Artis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98049" y="5741677"/>
            <a:ext cx="609600" cy="6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8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23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171" y="118756"/>
            <a:ext cx="5773784" cy="58449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864"/>
            <a:ext cx="6074230" cy="58628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27418" y="5963737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6774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3" y="326571"/>
            <a:ext cx="5760720" cy="5538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416" y="326571"/>
            <a:ext cx="6078583" cy="5538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36869" y="5976800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Tai -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53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6389"/>
            <a:ext cx="6296297" cy="5402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298" y="496389"/>
            <a:ext cx="5904410" cy="54020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27863" y="5898423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8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142"/>
            <a:ext cx="6257110" cy="52643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110" y="653142"/>
            <a:ext cx="5934890" cy="52643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27863" y="5898423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5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594"/>
            <a:ext cx="6287587" cy="5162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587" y="612594"/>
            <a:ext cx="5904413" cy="5162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9223" y="5911486"/>
            <a:ext cx="5982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432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1-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14" y="2531283"/>
            <a:ext cx="4197529" cy="304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1-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693" y="3920423"/>
            <a:ext cx="3366518" cy="303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1-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714">
            <a:off x="240808" y="-633983"/>
            <a:ext cx="10849968" cy="788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2409" y="2076994"/>
            <a:ext cx="812509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i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Liên Bang Nga có diện tích lớn nhất thế giới. Tài nguyên thiên nhiên giàu có là điều kiện thuận lợi để nước Nga phát triển kinh tế</a:t>
            </a:r>
            <a:r>
              <a:rPr lang="pt-BR" i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8104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anh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57" y="1196753"/>
            <a:ext cx="8663288" cy="566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1324401" y="-345058"/>
            <a:ext cx="8659296" cy="1437894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8000" dirty="0" smtClean="0">
                <a:solidFill>
                  <a:schemeClr val="accent1"/>
                </a:solidFill>
                <a:latin typeface="Georgia" panose="02040502050405020303" pitchFamily="18" charset="0"/>
                <a:ea typeface="+mj-ea"/>
                <a:sym typeface="Arial" panose="020B0604020202020204" pitchFamily="34" charset="0"/>
              </a:rPr>
              <a:t>2.Pháp</a:t>
            </a:r>
            <a:endParaRPr lang="zh-CN" altLang="en-US" sz="8000" dirty="0">
              <a:solidFill>
                <a:schemeClr val="accent1"/>
              </a:solidFill>
              <a:latin typeface="Georgia" panose="02040502050405020303" pitchFamily="18" charset="0"/>
              <a:ea typeface="+mj-ea"/>
              <a:sym typeface="Arial" panose="020B0604020202020204" pitchFamily="34" charset="0"/>
            </a:endParaRPr>
          </a:p>
        </p:txBody>
      </p:sp>
      <p:pic>
        <p:nvPicPr>
          <p:cNvPr id="5" name="图片 9">
            <a:extLst>
              <a:ext uri="{FF2B5EF4-FFF2-40B4-BE49-F238E27FC236}">
                <a16:creationId xmlns:a16="http://schemas.microsoft.com/office/drawing/2014/main" id="{153F5EC3-7709-4514-86D1-D970CD61D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2" y="-104503"/>
            <a:ext cx="1771261" cy="1481055"/>
          </a:xfrm>
          <a:prstGeom prst="rect">
            <a:avLst/>
          </a:prstGeom>
        </p:spPr>
      </p:pic>
      <p:sp>
        <p:nvSpPr>
          <p:cNvPr id="6" name="Freeform 23"/>
          <p:cNvSpPr>
            <a:spLocks/>
          </p:cNvSpPr>
          <p:nvPr/>
        </p:nvSpPr>
        <p:spPr bwMode="auto">
          <a:xfrm>
            <a:off x="2681616" y="3931921"/>
            <a:ext cx="1917278" cy="1231750"/>
          </a:xfrm>
          <a:custGeom>
            <a:avLst/>
            <a:gdLst>
              <a:gd name="T0" fmla="*/ 2147483646 w 996"/>
              <a:gd name="T1" fmla="*/ 2147483646 h 885"/>
              <a:gd name="T2" fmla="*/ 2147483646 w 996"/>
              <a:gd name="T3" fmla="*/ 2147483646 h 885"/>
              <a:gd name="T4" fmla="*/ 2147483646 w 996"/>
              <a:gd name="T5" fmla="*/ 2147483646 h 885"/>
              <a:gd name="T6" fmla="*/ 2147483646 w 996"/>
              <a:gd name="T7" fmla="*/ 2147483646 h 885"/>
              <a:gd name="T8" fmla="*/ 2147483646 w 996"/>
              <a:gd name="T9" fmla="*/ 2147483646 h 885"/>
              <a:gd name="T10" fmla="*/ 2147483646 w 996"/>
              <a:gd name="T11" fmla="*/ 2147483646 h 885"/>
              <a:gd name="T12" fmla="*/ 2147483646 w 996"/>
              <a:gd name="T13" fmla="*/ 2147483646 h 885"/>
              <a:gd name="T14" fmla="*/ 2147483646 w 996"/>
              <a:gd name="T15" fmla="*/ 2147483646 h 885"/>
              <a:gd name="T16" fmla="*/ 2147483646 w 996"/>
              <a:gd name="T17" fmla="*/ 2147483646 h 885"/>
              <a:gd name="T18" fmla="*/ 2147483646 w 996"/>
              <a:gd name="T19" fmla="*/ 2147483646 h 885"/>
              <a:gd name="T20" fmla="*/ 2147483646 w 996"/>
              <a:gd name="T21" fmla="*/ 2147483646 h 885"/>
              <a:gd name="T22" fmla="*/ 2147483646 w 996"/>
              <a:gd name="T23" fmla="*/ 2147483646 h 885"/>
              <a:gd name="T24" fmla="*/ 2147483646 w 996"/>
              <a:gd name="T25" fmla="*/ 2147483646 h 885"/>
              <a:gd name="T26" fmla="*/ 2147483646 w 996"/>
              <a:gd name="T27" fmla="*/ 2147483646 h 885"/>
              <a:gd name="T28" fmla="*/ 2147483646 w 996"/>
              <a:gd name="T29" fmla="*/ 2147483646 h 885"/>
              <a:gd name="T30" fmla="*/ 2147483646 w 996"/>
              <a:gd name="T31" fmla="*/ 2147483646 h 885"/>
              <a:gd name="T32" fmla="*/ 2147483646 w 996"/>
              <a:gd name="T33" fmla="*/ 2147483646 h 885"/>
              <a:gd name="T34" fmla="*/ 2147483646 w 996"/>
              <a:gd name="T35" fmla="*/ 2147483646 h 885"/>
              <a:gd name="T36" fmla="*/ 2147483646 w 996"/>
              <a:gd name="T37" fmla="*/ 2147483646 h 885"/>
              <a:gd name="T38" fmla="*/ 2147483646 w 996"/>
              <a:gd name="T39" fmla="*/ 2147483646 h 885"/>
              <a:gd name="T40" fmla="*/ 2147483646 w 996"/>
              <a:gd name="T41" fmla="*/ 2147483646 h 885"/>
              <a:gd name="T42" fmla="*/ 2147483646 w 996"/>
              <a:gd name="T43" fmla="*/ 2147483646 h 885"/>
              <a:gd name="T44" fmla="*/ 2147483646 w 996"/>
              <a:gd name="T45" fmla="*/ 2147483646 h 885"/>
              <a:gd name="T46" fmla="*/ 2147483646 w 996"/>
              <a:gd name="T47" fmla="*/ 2147483646 h 885"/>
              <a:gd name="T48" fmla="*/ 2147483646 w 996"/>
              <a:gd name="T49" fmla="*/ 2147483646 h 885"/>
              <a:gd name="T50" fmla="*/ 2147483646 w 996"/>
              <a:gd name="T51" fmla="*/ 2147483646 h 885"/>
              <a:gd name="T52" fmla="*/ 2147483646 w 996"/>
              <a:gd name="T53" fmla="*/ 2147483646 h 885"/>
              <a:gd name="T54" fmla="*/ 2147483646 w 996"/>
              <a:gd name="T55" fmla="*/ 2147483646 h 885"/>
              <a:gd name="T56" fmla="*/ 2147483646 w 996"/>
              <a:gd name="T57" fmla="*/ 2147483646 h 885"/>
              <a:gd name="T58" fmla="*/ 2147483646 w 996"/>
              <a:gd name="T59" fmla="*/ 2147483646 h 885"/>
              <a:gd name="T60" fmla="*/ 2147483646 w 996"/>
              <a:gd name="T61" fmla="*/ 2147483646 h 885"/>
              <a:gd name="T62" fmla="*/ 2147483646 w 996"/>
              <a:gd name="T63" fmla="*/ 2147483646 h 885"/>
              <a:gd name="T64" fmla="*/ 2147483646 w 996"/>
              <a:gd name="T65" fmla="*/ 2147483646 h 885"/>
              <a:gd name="T66" fmla="*/ 2147483646 w 996"/>
              <a:gd name="T67" fmla="*/ 2147483646 h 885"/>
              <a:gd name="T68" fmla="*/ 2147483646 w 996"/>
              <a:gd name="T69" fmla="*/ 2147483646 h 885"/>
              <a:gd name="T70" fmla="*/ 2147483646 w 996"/>
              <a:gd name="T71" fmla="*/ 2147483646 h 885"/>
              <a:gd name="T72" fmla="*/ 2147483646 w 996"/>
              <a:gd name="T73" fmla="*/ 2147483646 h 885"/>
              <a:gd name="T74" fmla="*/ 2147483646 w 996"/>
              <a:gd name="T75" fmla="*/ 2147483646 h 885"/>
              <a:gd name="T76" fmla="*/ 2147483646 w 996"/>
              <a:gd name="T77" fmla="*/ 2147483646 h 885"/>
              <a:gd name="T78" fmla="*/ 2147483646 w 996"/>
              <a:gd name="T79" fmla="*/ 2147483646 h 885"/>
              <a:gd name="T80" fmla="*/ 2147483646 w 996"/>
              <a:gd name="T81" fmla="*/ 2147483646 h 885"/>
              <a:gd name="T82" fmla="*/ 2147483646 w 996"/>
              <a:gd name="T83" fmla="*/ 2147483646 h 88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996"/>
              <a:gd name="T127" fmla="*/ 0 h 885"/>
              <a:gd name="T128" fmla="*/ 996 w 996"/>
              <a:gd name="T129" fmla="*/ 885 h 885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996" h="885">
                <a:moveTo>
                  <a:pt x="616" y="5"/>
                </a:moveTo>
                <a:cubicBezTo>
                  <a:pt x="601" y="4"/>
                  <a:pt x="586" y="0"/>
                  <a:pt x="571" y="2"/>
                </a:cubicBezTo>
                <a:cubicBezTo>
                  <a:pt x="562" y="3"/>
                  <a:pt x="571" y="21"/>
                  <a:pt x="550" y="26"/>
                </a:cubicBezTo>
                <a:cubicBezTo>
                  <a:pt x="549" y="45"/>
                  <a:pt x="554" y="65"/>
                  <a:pt x="547" y="83"/>
                </a:cubicBezTo>
                <a:cubicBezTo>
                  <a:pt x="545" y="89"/>
                  <a:pt x="529" y="77"/>
                  <a:pt x="529" y="77"/>
                </a:cubicBezTo>
                <a:cubicBezTo>
                  <a:pt x="524" y="78"/>
                  <a:pt x="518" y="76"/>
                  <a:pt x="514" y="80"/>
                </a:cubicBezTo>
                <a:cubicBezTo>
                  <a:pt x="500" y="94"/>
                  <a:pt x="523" y="99"/>
                  <a:pt x="502" y="92"/>
                </a:cubicBezTo>
                <a:cubicBezTo>
                  <a:pt x="471" y="95"/>
                  <a:pt x="448" y="99"/>
                  <a:pt x="415" y="101"/>
                </a:cubicBezTo>
                <a:cubicBezTo>
                  <a:pt x="410" y="116"/>
                  <a:pt x="410" y="126"/>
                  <a:pt x="394" y="131"/>
                </a:cubicBezTo>
                <a:cubicBezTo>
                  <a:pt x="363" y="126"/>
                  <a:pt x="340" y="113"/>
                  <a:pt x="307" y="110"/>
                </a:cubicBezTo>
                <a:cubicBezTo>
                  <a:pt x="306" y="102"/>
                  <a:pt x="307" y="93"/>
                  <a:pt x="304" y="86"/>
                </a:cubicBezTo>
                <a:cubicBezTo>
                  <a:pt x="300" y="77"/>
                  <a:pt x="277" y="74"/>
                  <a:pt x="277" y="74"/>
                </a:cubicBezTo>
                <a:cubicBezTo>
                  <a:pt x="251" y="78"/>
                  <a:pt x="252" y="81"/>
                  <a:pt x="256" y="107"/>
                </a:cubicBezTo>
                <a:cubicBezTo>
                  <a:pt x="255" y="130"/>
                  <a:pt x="267" y="174"/>
                  <a:pt x="238" y="167"/>
                </a:cubicBezTo>
                <a:cubicBezTo>
                  <a:pt x="215" y="182"/>
                  <a:pt x="215" y="164"/>
                  <a:pt x="202" y="158"/>
                </a:cubicBezTo>
                <a:cubicBezTo>
                  <a:pt x="190" y="153"/>
                  <a:pt x="176" y="154"/>
                  <a:pt x="163" y="152"/>
                </a:cubicBezTo>
                <a:cubicBezTo>
                  <a:pt x="159" y="148"/>
                  <a:pt x="149" y="126"/>
                  <a:pt x="145" y="125"/>
                </a:cubicBezTo>
                <a:cubicBezTo>
                  <a:pt x="114" y="114"/>
                  <a:pt x="79" y="120"/>
                  <a:pt x="46" y="119"/>
                </a:cubicBezTo>
                <a:cubicBezTo>
                  <a:pt x="18" y="100"/>
                  <a:pt x="37" y="115"/>
                  <a:pt x="16" y="122"/>
                </a:cubicBezTo>
                <a:cubicBezTo>
                  <a:pt x="0" y="117"/>
                  <a:pt x="3" y="127"/>
                  <a:pt x="10" y="137"/>
                </a:cubicBezTo>
                <a:cubicBezTo>
                  <a:pt x="11" y="144"/>
                  <a:pt x="9" y="152"/>
                  <a:pt x="13" y="158"/>
                </a:cubicBezTo>
                <a:cubicBezTo>
                  <a:pt x="26" y="176"/>
                  <a:pt x="33" y="147"/>
                  <a:pt x="25" y="170"/>
                </a:cubicBezTo>
                <a:cubicBezTo>
                  <a:pt x="26" y="174"/>
                  <a:pt x="25" y="179"/>
                  <a:pt x="28" y="182"/>
                </a:cubicBezTo>
                <a:cubicBezTo>
                  <a:pt x="30" y="184"/>
                  <a:pt x="35" y="183"/>
                  <a:pt x="37" y="185"/>
                </a:cubicBezTo>
                <a:cubicBezTo>
                  <a:pt x="53" y="206"/>
                  <a:pt x="16" y="194"/>
                  <a:pt x="61" y="200"/>
                </a:cubicBezTo>
                <a:cubicBezTo>
                  <a:pt x="62" y="203"/>
                  <a:pt x="62" y="207"/>
                  <a:pt x="64" y="209"/>
                </a:cubicBezTo>
                <a:cubicBezTo>
                  <a:pt x="66" y="211"/>
                  <a:pt x="71" y="209"/>
                  <a:pt x="73" y="212"/>
                </a:cubicBezTo>
                <a:cubicBezTo>
                  <a:pt x="88" y="234"/>
                  <a:pt x="60" y="224"/>
                  <a:pt x="91" y="230"/>
                </a:cubicBezTo>
                <a:cubicBezTo>
                  <a:pt x="99" y="255"/>
                  <a:pt x="112" y="251"/>
                  <a:pt x="139" y="254"/>
                </a:cubicBezTo>
                <a:cubicBezTo>
                  <a:pt x="140" y="267"/>
                  <a:pt x="137" y="281"/>
                  <a:pt x="142" y="293"/>
                </a:cubicBezTo>
                <a:cubicBezTo>
                  <a:pt x="144" y="298"/>
                  <a:pt x="155" y="291"/>
                  <a:pt x="157" y="296"/>
                </a:cubicBezTo>
                <a:cubicBezTo>
                  <a:pt x="163" y="309"/>
                  <a:pt x="149" y="315"/>
                  <a:pt x="142" y="320"/>
                </a:cubicBezTo>
                <a:cubicBezTo>
                  <a:pt x="140" y="317"/>
                  <a:pt x="134" y="314"/>
                  <a:pt x="136" y="311"/>
                </a:cubicBezTo>
                <a:cubicBezTo>
                  <a:pt x="137" y="308"/>
                  <a:pt x="144" y="311"/>
                  <a:pt x="145" y="314"/>
                </a:cubicBezTo>
                <a:cubicBezTo>
                  <a:pt x="158" y="348"/>
                  <a:pt x="135" y="338"/>
                  <a:pt x="160" y="344"/>
                </a:cubicBezTo>
                <a:cubicBezTo>
                  <a:pt x="164" y="405"/>
                  <a:pt x="154" y="391"/>
                  <a:pt x="193" y="404"/>
                </a:cubicBezTo>
                <a:cubicBezTo>
                  <a:pt x="192" y="414"/>
                  <a:pt x="193" y="425"/>
                  <a:pt x="190" y="434"/>
                </a:cubicBezTo>
                <a:cubicBezTo>
                  <a:pt x="189" y="437"/>
                  <a:pt x="183" y="434"/>
                  <a:pt x="181" y="437"/>
                </a:cubicBezTo>
                <a:cubicBezTo>
                  <a:pt x="175" y="445"/>
                  <a:pt x="172" y="464"/>
                  <a:pt x="172" y="464"/>
                </a:cubicBezTo>
                <a:cubicBezTo>
                  <a:pt x="170" y="489"/>
                  <a:pt x="178" y="510"/>
                  <a:pt x="154" y="518"/>
                </a:cubicBezTo>
                <a:cubicBezTo>
                  <a:pt x="144" y="533"/>
                  <a:pt x="143" y="552"/>
                  <a:pt x="127" y="563"/>
                </a:cubicBezTo>
                <a:cubicBezTo>
                  <a:pt x="129" y="566"/>
                  <a:pt x="135" y="569"/>
                  <a:pt x="133" y="572"/>
                </a:cubicBezTo>
                <a:cubicBezTo>
                  <a:pt x="131" y="576"/>
                  <a:pt x="125" y="575"/>
                  <a:pt x="121" y="575"/>
                </a:cubicBezTo>
                <a:cubicBezTo>
                  <a:pt x="118" y="575"/>
                  <a:pt x="127" y="573"/>
                  <a:pt x="130" y="572"/>
                </a:cubicBezTo>
                <a:cubicBezTo>
                  <a:pt x="127" y="571"/>
                  <a:pt x="123" y="567"/>
                  <a:pt x="121" y="569"/>
                </a:cubicBezTo>
                <a:cubicBezTo>
                  <a:pt x="117" y="573"/>
                  <a:pt x="115" y="587"/>
                  <a:pt x="115" y="587"/>
                </a:cubicBezTo>
                <a:cubicBezTo>
                  <a:pt x="110" y="628"/>
                  <a:pt x="120" y="627"/>
                  <a:pt x="82" y="632"/>
                </a:cubicBezTo>
                <a:cubicBezTo>
                  <a:pt x="87" y="671"/>
                  <a:pt x="80" y="652"/>
                  <a:pt x="97" y="641"/>
                </a:cubicBezTo>
                <a:cubicBezTo>
                  <a:pt x="98" y="639"/>
                  <a:pt x="106" y="623"/>
                  <a:pt x="94" y="623"/>
                </a:cubicBezTo>
                <a:cubicBezTo>
                  <a:pt x="85" y="623"/>
                  <a:pt x="85" y="654"/>
                  <a:pt x="82" y="656"/>
                </a:cubicBezTo>
                <a:cubicBezTo>
                  <a:pt x="77" y="660"/>
                  <a:pt x="70" y="658"/>
                  <a:pt x="64" y="659"/>
                </a:cubicBezTo>
                <a:cubicBezTo>
                  <a:pt x="60" y="675"/>
                  <a:pt x="47" y="696"/>
                  <a:pt x="70" y="704"/>
                </a:cubicBezTo>
                <a:cubicBezTo>
                  <a:pt x="79" y="717"/>
                  <a:pt x="84" y="719"/>
                  <a:pt x="100" y="722"/>
                </a:cubicBezTo>
                <a:cubicBezTo>
                  <a:pt x="116" y="746"/>
                  <a:pt x="99" y="739"/>
                  <a:pt x="142" y="743"/>
                </a:cubicBezTo>
                <a:cubicBezTo>
                  <a:pt x="154" y="751"/>
                  <a:pt x="167" y="755"/>
                  <a:pt x="181" y="758"/>
                </a:cubicBezTo>
                <a:cubicBezTo>
                  <a:pt x="188" y="757"/>
                  <a:pt x="195" y="754"/>
                  <a:pt x="202" y="755"/>
                </a:cubicBezTo>
                <a:cubicBezTo>
                  <a:pt x="217" y="757"/>
                  <a:pt x="213" y="777"/>
                  <a:pt x="232" y="782"/>
                </a:cubicBezTo>
                <a:cubicBezTo>
                  <a:pt x="242" y="781"/>
                  <a:pt x="252" y="778"/>
                  <a:pt x="262" y="779"/>
                </a:cubicBezTo>
                <a:cubicBezTo>
                  <a:pt x="282" y="780"/>
                  <a:pt x="296" y="797"/>
                  <a:pt x="316" y="800"/>
                </a:cubicBezTo>
                <a:cubicBezTo>
                  <a:pt x="321" y="831"/>
                  <a:pt x="331" y="830"/>
                  <a:pt x="358" y="839"/>
                </a:cubicBezTo>
                <a:cubicBezTo>
                  <a:pt x="380" y="832"/>
                  <a:pt x="374" y="846"/>
                  <a:pt x="397" y="851"/>
                </a:cubicBezTo>
                <a:cubicBezTo>
                  <a:pt x="404" y="830"/>
                  <a:pt x="399" y="828"/>
                  <a:pt x="409" y="842"/>
                </a:cubicBezTo>
                <a:cubicBezTo>
                  <a:pt x="410" y="839"/>
                  <a:pt x="413" y="836"/>
                  <a:pt x="412" y="833"/>
                </a:cubicBezTo>
                <a:cubicBezTo>
                  <a:pt x="409" y="826"/>
                  <a:pt x="391" y="834"/>
                  <a:pt x="412" y="827"/>
                </a:cubicBezTo>
                <a:cubicBezTo>
                  <a:pt x="434" y="831"/>
                  <a:pt x="437" y="830"/>
                  <a:pt x="445" y="851"/>
                </a:cubicBezTo>
                <a:cubicBezTo>
                  <a:pt x="443" y="857"/>
                  <a:pt x="443" y="864"/>
                  <a:pt x="439" y="869"/>
                </a:cubicBezTo>
                <a:cubicBezTo>
                  <a:pt x="437" y="872"/>
                  <a:pt x="431" y="869"/>
                  <a:pt x="430" y="872"/>
                </a:cubicBezTo>
                <a:cubicBezTo>
                  <a:pt x="429" y="875"/>
                  <a:pt x="436" y="885"/>
                  <a:pt x="436" y="881"/>
                </a:cubicBezTo>
                <a:cubicBezTo>
                  <a:pt x="436" y="875"/>
                  <a:pt x="430" y="863"/>
                  <a:pt x="430" y="863"/>
                </a:cubicBezTo>
                <a:cubicBezTo>
                  <a:pt x="433" y="853"/>
                  <a:pt x="445" y="833"/>
                  <a:pt x="454" y="827"/>
                </a:cubicBezTo>
                <a:cubicBezTo>
                  <a:pt x="455" y="815"/>
                  <a:pt x="449" y="800"/>
                  <a:pt x="457" y="791"/>
                </a:cubicBezTo>
                <a:cubicBezTo>
                  <a:pt x="468" y="779"/>
                  <a:pt x="508" y="794"/>
                  <a:pt x="481" y="785"/>
                </a:cubicBezTo>
                <a:cubicBezTo>
                  <a:pt x="478" y="786"/>
                  <a:pt x="474" y="790"/>
                  <a:pt x="472" y="788"/>
                </a:cubicBezTo>
                <a:cubicBezTo>
                  <a:pt x="470" y="786"/>
                  <a:pt x="472" y="781"/>
                  <a:pt x="475" y="779"/>
                </a:cubicBezTo>
                <a:cubicBezTo>
                  <a:pt x="485" y="772"/>
                  <a:pt x="500" y="771"/>
                  <a:pt x="511" y="764"/>
                </a:cubicBezTo>
                <a:cubicBezTo>
                  <a:pt x="516" y="748"/>
                  <a:pt x="555" y="760"/>
                  <a:pt x="568" y="761"/>
                </a:cubicBezTo>
                <a:cubicBezTo>
                  <a:pt x="587" y="773"/>
                  <a:pt x="568" y="789"/>
                  <a:pt x="589" y="782"/>
                </a:cubicBezTo>
                <a:cubicBezTo>
                  <a:pt x="602" y="786"/>
                  <a:pt x="606" y="778"/>
                  <a:pt x="592" y="773"/>
                </a:cubicBezTo>
                <a:cubicBezTo>
                  <a:pt x="577" y="743"/>
                  <a:pt x="592" y="770"/>
                  <a:pt x="589" y="773"/>
                </a:cubicBezTo>
                <a:cubicBezTo>
                  <a:pt x="586" y="776"/>
                  <a:pt x="583" y="769"/>
                  <a:pt x="580" y="767"/>
                </a:cubicBezTo>
                <a:cubicBezTo>
                  <a:pt x="578" y="770"/>
                  <a:pt x="578" y="776"/>
                  <a:pt x="574" y="776"/>
                </a:cubicBezTo>
                <a:cubicBezTo>
                  <a:pt x="568" y="777"/>
                  <a:pt x="556" y="770"/>
                  <a:pt x="556" y="770"/>
                </a:cubicBezTo>
                <a:cubicBezTo>
                  <a:pt x="583" y="761"/>
                  <a:pt x="585" y="775"/>
                  <a:pt x="592" y="797"/>
                </a:cubicBezTo>
                <a:cubicBezTo>
                  <a:pt x="593" y="799"/>
                  <a:pt x="599" y="817"/>
                  <a:pt x="598" y="818"/>
                </a:cubicBezTo>
                <a:cubicBezTo>
                  <a:pt x="595" y="821"/>
                  <a:pt x="592" y="808"/>
                  <a:pt x="589" y="800"/>
                </a:cubicBezTo>
                <a:cubicBezTo>
                  <a:pt x="590" y="793"/>
                  <a:pt x="587" y="784"/>
                  <a:pt x="592" y="779"/>
                </a:cubicBezTo>
                <a:cubicBezTo>
                  <a:pt x="602" y="769"/>
                  <a:pt x="611" y="793"/>
                  <a:pt x="619" y="794"/>
                </a:cubicBezTo>
                <a:cubicBezTo>
                  <a:pt x="640" y="796"/>
                  <a:pt x="661" y="796"/>
                  <a:pt x="682" y="797"/>
                </a:cubicBezTo>
                <a:cubicBezTo>
                  <a:pt x="691" y="843"/>
                  <a:pt x="735" y="817"/>
                  <a:pt x="784" y="815"/>
                </a:cubicBezTo>
                <a:cubicBezTo>
                  <a:pt x="810" y="806"/>
                  <a:pt x="799" y="790"/>
                  <a:pt x="820" y="779"/>
                </a:cubicBezTo>
                <a:cubicBezTo>
                  <a:pt x="825" y="776"/>
                  <a:pt x="836" y="774"/>
                  <a:pt x="841" y="773"/>
                </a:cubicBezTo>
                <a:cubicBezTo>
                  <a:pt x="847" y="771"/>
                  <a:pt x="859" y="767"/>
                  <a:pt x="859" y="767"/>
                </a:cubicBezTo>
                <a:cubicBezTo>
                  <a:pt x="879" y="737"/>
                  <a:pt x="872" y="726"/>
                  <a:pt x="841" y="722"/>
                </a:cubicBezTo>
                <a:cubicBezTo>
                  <a:pt x="833" y="714"/>
                  <a:pt x="820" y="695"/>
                  <a:pt x="820" y="695"/>
                </a:cubicBezTo>
                <a:cubicBezTo>
                  <a:pt x="825" y="658"/>
                  <a:pt x="834" y="681"/>
                  <a:pt x="829" y="644"/>
                </a:cubicBezTo>
                <a:cubicBezTo>
                  <a:pt x="834" y="643"/>
                  <a:pt x="842" y="646"/>
                  <a:pt x="844" y="641"/>
                </a:cubicBezTo>
                <a:cubicBezTo>
                  <a:pt x="847" y="633"/>
                  <a:pt x="843" y="623"/>
                  <a:pt x="841" y="614"/>
                </a:cubicBezTo>
                <a:cubicBezTo>
                  <a:pt x="840" y="608"/>
                  <a:pt x="835" y="596"/>
                  <a:pt x="835" y="596"/>
                </a:cubicBezTo>
                <a:cubicBezTo>
                  <a:pt x="839" y="585"/>
                  <a:pt x="846" y="582"/>
                  <a:pt x="853" y="572"/>
                </a:cubicBezTo>
                <a:cubicBezTo>
                  <a:pt x="852" y="561"/>
                  <a:pt x="855" y="549"/>
                  <a:pt x="850" y="539"/>
                </a:cubicBezTo>
                <a:cubicBezTo>
                  <a:pt x="847" y="533"/>
                  <a:pt x="832" y="533"/>
                  <a:pt x="832" y="533"/>
                </a:cubicBezTo>
                <a:cubicBezTo>
                  <a:pt x="752" y="539"/>
                  <a:pt x="819" y="533"/>
                  <a:pt x="775" y="548"/>
                </a:cubicBezTo>
                <a:cubicBezTo>
                  <a:pt x="767" y="536"/>
                  <a:pt x="762" y="533"/>
                  <a:pt x="775" y="524"/>
                </a:cubicBezTo>
                <a:cubicBezTo>
                  <a:pt x="779" y="518"/>
                  <a:pt x="779" y="511"/>
                  <a:pt x="784" y="506"/>
                </a:cubicBezTo>
                <a:cubicBezTo>
                  <a:pt x="790" y="500"/>
                  <a:pt x="810" y="491"/>
                  <a:pt x="820" y="488"/>
                </a:cubicBezTo>
                <a:cubicBezTo>
                  <a:pt x="828" y="465"/>
                  <a:pt x="852" y="458"/>
                  <a:pt x="874" y="455"/>
                </a:cubicBezTo>
                <a:cubicBezTo>
                  <a:pt x="878" y="443"/>
                  <a:pt x="884" y="440"/>
                  <a:pt x="880" y="428"/>
                </a:cubicBezTo>
                <a:cubicBezTo>
                  <a:pt x="943" y="423"/>
                  <a:pt x="898" y="427"/>
                  <a:pt x="928" y="407"/>
                </a:cubicBezTo>
                <a:cubicBezTo>
                  <a:pt x="932" y="395"/>
                  <a:pt x="939" y="382"/>
                  <a:pt x="946" y="371"/>
                </a:cubicBezTo>
                <a:cubicBezTo>
                  <a:pt x="947" y="357"/>
                  <a:pt x="946" y="343"/>
                  <a:pt x="949" y="329"/>
                </a:cubicBezTo>
                <a:cubicBezTo>
                  <a:pt x="951" y="319"/>
                  <a:pt x="976" y="317"/>
                  <a:pt x="976" y="317"/>
                </a:cubicBezTo>
                <a:cubicBezTo>
                  <a:pt x="993" y="292"/>
                  <a:pt x="996" y="282"/>
                  <a:pt x="961" y="275"/>
                </a:cubicBezTo>
                <a:cubicBezTo>
                  <a:pt x="952" y="266"/>
                  <a:pt x="912" y="247"/>
                  <a:pt x="898" y="242"/>
                </a:cubicBezTo>
                <a:cubicBezTo>
                  <a:pt x="894" y="236"/>
                  <a:pt x="893" y="226"/>
                  <a:pt x="886" y="224"/>
                </a:cubicBezTo>
                <a:cubicBezTo>
                  <a:pt x="858" y="215"/>
                  <a:pt x="830" y="209"/>
                  <a:pt x="802" y="200"/>
                </a:cubicBezTo>
                <a:cubicBezTo>
                  <a:pt x="797" y="192"/>
                  <a:pt x="795" y="188"/>
                  <a:pt x="787" y="182"/>
                </a:cubicBezTo>
                <a:cubicBezTo>
                  <a:pt x="781" y="178"/>
                  <a:pt x="769" y="170"/>
                  <a:pt x="769" y="170"/>
                </a:cubicBezTo>
                <a:cubicBezTo>
                  <a:pt x="758" y="138"/>
                  <a:pt x="765" y="141"/>
                  <a:pt x="727" y="137"/>
                </a:cubicBezTo>
                <a:cubicBezTo>
                  <a:pt x="723" y="123"/>
                  <a:pt x="720" y="110"/>
                  <a:pt x="712" y="98"/>
                </a:cubicBezTo>
                <a:cubicBezTo>
                  <a:pt x="706" y="100"/>
                  <a:pt x="699" y="111"/>
                  <a:pt x="694" y="107"/>
                </a:cubicBezTo>
                <a:cubicBezTo>
                  <a:pt x="689" y="103"/>
                  <a:pt x="693" y="93"/>
                  <a:pt x="688" y="89"/>
                </a:cubicBezTo>
                <a:cubicBezTo>
                  <a:pt x="682" y="85"/>
                  <a:pt x="676" y="81"/>
                  <a:pt x="670" y="77"/>
                </a:cubicBezTo>
                <a:cubicBezTo>
                  <a:pt x="667" y="75"/>
                  <a:pt x="661" y="71"/>
                  <a:pt x="661" y="71"/>
                </a:cubicBezTo>
                <a:cubicBezTo>
                  <a:pt x="659" y="65"/>
                  <a:pt x="660" y="57"/>
                  <a:pt x="655" y="53"/>
                </a:cubicBezTo>
                <a:cubicBezTo>
                  <a:pt x="649" y="49"/>
                  <a:pt x="637" y="41"/>
                  <a:pt x="637" y="41"/>
                </a:cubicBezTo>
                <a:cubicBezTo>
                  <a:pt x="632" y="27"/>
                  <a:pt x="630" y="17"/>
                  <a:pt x="622" y="5"/>
                </a:cubicBezTo>
                <a:cubicBezTo>
                  <a:pt x="610" y="6"/>
                  <a:pt x="598" y="4"/>
                  <a:pt x="586" y="8"/>
                </a:cubicBezTo>
                <a:cubicBezTo>
                  <a:pt x="583" y="9"/>
                  <a:pt x="583" y="17"/>
                  <a:pt x="583" y="17"/>
                </a:cubicBez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22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8" dur="1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8" dur="1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6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1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321" y="-231672"/>
            <a:ext cx="8580754" cy="69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1-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832" y="2341979"/>
            <a:ext cx="2762071" cy="4526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1-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4501" y="2076995"/>
            <a:ext cx="3173992" cy="505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30221" y="2076995"/>
            <a:ext cx="73591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n­ước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32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s-VE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V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Nằm ở Đông Âu, thủ đô là Pa- ri.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153F5EC3-7709-4514-86D1-D970CD61DE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0" y="1"/>
            <a:ext cx="1353250" cy="113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56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5 2.59259E-6 L 0.00235 0.00023 C 0.0004 0.00463 -0.00117 0.00995 -0.00338 0.01412 C -0.00468 0.01643 -0.00664 0.01643 -0.00807 0.01828 C -0.00989 0.0206 -0.01132 0.02361 -0.01263 0.02639 C -0.01523 0.03194 -0.01783 0.0368 -0.01953 0.04282 C -0.02044 0.0456 -0.02122 0.04838 -0.022 0.05115 C -0.02239 0.05324 -0.02239 0.05555 -0.02304 0.0574 C -0.02408 0.05995 -0.02552 0.06134 -0.02669 0.06365 C -0.02708 0.06967 -0.02734 0.07592 -0.02773 0.08217 C -0.02851 0.09051 -0.02994 0.09838 -0.02994 0.10671 C -0.02994 0.11574 -0.02955 0.12523 -0.02773 0.13333 C -0.02604 0.1412 -0.02252 0.14745 -0.01953 0.15416 C -0.0177 0.15833 -0.00846 0.17222 -0.00807 0.17268 C -0.00677 0.1743 -0.00494 0.17384 -0.00338 0.17477 C -0.00221 0.17523 -0.00117 0.17615 -4.375E-6 0.17662 C 0.01563 0.1831 0.01381 0.18102 0.03373 0.18287 C 0.04297 0.18217 0.05235 0.18194 0.06159 0.18102 C 0.0655 0.18009 0.06758 0.1743 0.07071 0.17037 C 0.07227 0.16898 0.07383 0.16759 0.0754 0.16643 C 0.07618 0.16365 0.07683 0.16065 0.07774 0.1581 C 0.07878 0.15509 0.0806 0.15324 0.08112 0.15 C 0.08217 0.14537 0.08204 0.14051 0.08243 0.13565 C 0.08204 0.1294 0.08256 0.12291 0.08112 0.1169 C 0.08073 0.11481 0.07891 0.11481 0.07774 0.11481 C 0.07227 0.11481 0.06693 0.11643 0.06159 0.1169 C 0.05443 0.12546 0.0461 0.13426 0.0418 0.14791 L 0.03607 0.16643 C 0.0336 0.18356 0.03138 0.19421 0.03138 0.2118 C 0.03138 0.30856 0.0267 0.28102 0.03373 0.31875 C 0.03412 0.32546 0.03399 0.3324 0.03477 0.33935 C 0.03529 0.34166 0.03646 0.34328 0.03724 0.3456 C 0.03842 0.35 0.03894 0.35555 0.04063 0.35972 C 0.0418 0.36273 0.053 0.38194 0.0556 0.38449 C 0.06133 0.38981 0.07318 0.39676 0.07318 0.39699 L 0.11016 0.39467 C 0.11368 0.39444 0.11719 0.39398 0.12058 0.39282 C 0.12279 0.39213 0.12461 0.39004 0.12644 0.38889 C 0.12878 0.38727 0.13099 0.38611 0.13347 0.38449 C 0.13503 0.38264 0.13672 0.38078 0.13816 0.37824 C 0.14284 0.3706 0.15196 0.3537 0.15196 0.35393 C 0.15274 0.35023 0.15365 0.34699 0.1543 0.34352 C 0.15586 0.33518 0.15599 0.32731 0.15651 0.31875 C 0.15625 0.31412 0.15717 0.30833 0.15547 0.30416 C 0.1543 0.30139 0.15157 0.30208 0.14961 0.30231 C 0.13516 0.30416 0.13191 0.30602 0.12175 0.31041 L 0.11485 0.32893 L 0.11263 0.33518 C 0.11172 0.33727 0.11081 0.33912 0.11016 0.3412 C 0.10912 0.34629 0.10808 0.35092 0.10678 0.35578 C 0.10612 0.3581 0.10508 0.35972 0.10443 0.36203 C 0.10313 0.36597 0.10209 0.37014 0.10092 0.3743 C 0.09375 0.40254 0.10248 0.36921 0.09753 0.39282 C 0.09688 0.3956 0.09584 0.39838 0.09519 0.40092 C 0.09467 0.40301 0.09441 0.40509 0.09401 0.40717 C 0.09362 0.41134 0.09362 0.41551 0.09284 0.41944 C 0.09245 0.42176 0.09063 0.42338 0.0905 0.42569 C 0.09024 0.4456 0.09076 0.46551 0.0918 0.48541 C 0.09219 0.49606 0.09388 0.49653 0.09623 0.50393 C 0.09727 0.50648 0.09766 0.50949 0.0987 0.51203 C 0.10352 0.5243 0.10821 0.53125 0.11485 0.54074 C 0.11888 0.54676 0.12097 0.54629 0.12644 0.55139 C 0.13816 0.56157 0.12032 0.54861 0.13464 0.55926 C 0.13568 0.56041 0.13698 0.56065 0.13816 0.56157 C 0.14011 0.56342 0.1418 0.5662 0.14388 0.56759 C 0.14688 0.57014 0.15013 0.57176 0.15313 0.57384 C 0.15547 0.57546 0.16003 0.57801 0.16003 0.57847 C 0.16745 0.57662 0.17487 0.57662 0.18204 0.57384 C 0.18438 0.57315 0.18581 0.56944 0.18803 0.56759 C 0.19141 0.56481 0.19571 0.56319 0.19948 0.56157 L 0.20313 0.55532 " pathEditMode="relative" rAng="0" ptsTypes="AAAAAAAAAAAAAAAAAAAAAAAAAAAAAAAAAAAAAAAAAAAAAAAAAAAAAAAAAAAAAAAAAAAAAAA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4" y="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04031" y="-81663"/>
            <a:ext cx="888345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en-US" sz="4400" b="1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Viết mũi tên theo chiều thích hợp </a:t>
            </a:r>
            <a:endParaRPr kumimoji="0" lang="en-US" altLang="en-US" sz="4400" b="1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396489" y="2201952"/>
            <a:ext cx="2312126" cy="17192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altLang="en-US" sz="25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n-US" alt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Giáp</a:t>
            </a:r>
            <a:r>
              <a:rPr lang="en-US" alt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ấm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214523" y="2298691"/>
            <a:ext cx="1671320" cy="14115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altLang="en-US" sz="3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33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altLang="en-US" sz="33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altLang="en-US" sz="33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92345" y="2329996"/>
            <a:ext cx="1671864" cy="13227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endParaRPr lang="en-US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525397" y="2263146"/>
            <a:ext cx="1671502" cy="12988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cối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9916886" y="2201952"/>
            <a:ext cx="1994263" cy="14212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alt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alt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altLang="en-US" sz="3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endParaRPr lang="en-US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17" name="Picture 6" descr="1-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565" y="4393836"/>
            <a:ext cx="2741510" cy="25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ight Arrow 17"/>
          <p:cNvSpPr/>
          <p:nvPr/>
        </p:nvSpPr>
        <p:spPr>
          <a:xfrm>
            <a:off x="1828707" y="2847702"/>
            <a:ext cx="515801" cy="313508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4745760" y="2821575"/>
            <a:ext cx="483870" cy="28738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6939643" y="2765965"/>
            <a:ext cx="483870" cy="28738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9336543" y="2803335"/>
            <a:ext cx="483870" cy="28738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6" descr="1-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543" y="4024270"/>
            <a:ext cx="3007857" cy="283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353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643" y="353216"/>
            <a:ext cx="122713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ngành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n­ước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endParaRPr lang="en-US" sz="3600" b="1" dirty="0">
              <a:solidFill>
                <a:schemeClr val="accent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9634" y="999547"/>
            <a:ext cx="118523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3" y="2377440"/>
            <a:ext cx="5522700" cy="4042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636" y="2377440"/>
            <a:ext cx="5855742" cy="40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34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1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321" y="-231672"/>
            <a:ext cx="8816620" cy="69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1-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832" y="2341979"/>
            <a:ext cx="2762071" cy="4526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1-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4501" y="2076995"/>
            <a:ext cx="3173992" cy="505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30221" y="1969419"/>
            <a:ext cx="73591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s-VE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nghiệt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153F5EC3-7709-4514-86D1-D970CD61DE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202772"/>
            <a:ext cx="1097280" cy="92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8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3.7037E-6 L 0.0013 0.00023 C -0.00026 0.00532 -0.00183 0.01088 -0.00352 0.0162 C -0.00417 0.01851 -0.00534 0.02014 -0.00586 0.02245 C -0.00703 0.02708 -0.00769 0.03194 -0.00834 0.03703 C -0.01315 0.06875 -0.01003 0.05231 -0.01315 0.06782 C -0.01446 0.09282 -0.0168 0.12639 -0.01315 0.14838 C -0.01042 0.16458 0.00247 0.19166 0.00247 0.19189 C 0.00455 0.20902 0.00195 0.19606 0.00859 0.21018 C 0.01354 0.22083 0.01744 0.23356 0.02291 0.24328 C 0.03255 0.25949 0.01862 0.23657 0.03997 0.26389 C 0.04153 0.26597 0.04283 0.26875 0.04479 0.27014 C 0.05429 0.27708 0.05924 0.27893 0.0677 0.28264 C 0.07408 0.28194 0.0806 0.28217 0.08685 0.28032 C 0.08867 0.27986 0.09036 0.27824 0.09166 0.27615 C 0.09726 0.26921 0.10052 0.26342 0.10507 0.25578 C 0.10625 0.25023 0.10716 0.24444 0.10872 0.23912 C 0.1095 0.23611 0.11224 0.23426 0.11224 0.23101 C 0.11224 0.22523 0.11106 0.20208 0.10625 0.19375 C 0.1052 0.19189 0.10377 0.1912 0.10273 0.18981 C 0.10169 0.18842 0.10091 0.1868 0.10026 0.18564 C 0.09778 0.17361 0.09908 0.17592 0.08815 0.16689 C 0.08515 0.16435 0.07851 0.16273 0.07851 0.16296 C 0.07734 0.16157 0.0763 0.15879 0.07487 0.15879 C 0.06328 0.1581 0.0513 0.15694 0.03997 0.16064 C 0.03476 0.1625 0.02838 0.17407 0.02422 0.18148 C 0.02382 0.18333 0.02369 0.18564 0.02291 0.1875 C 0.02005 0.19722 0.01341 0.21666 0.01341 0.21689 C 0.01302 0.21921 0.01263 0.22199 0.01211 0.22476 C 0.01185 0.22685 0.01093 0.2287 0.01106 0.23101 C 0.01172 0.24421 0.01224 0.2574 0.01458 0.27014 C 0.01523 0.27384 0.01797 0.27523 0.0194 0.27847 C 0.02122 0.2824 0.02226 0.28726 0.02422 0.29074 C 0.02903 0.29884 0.02903 0.29907 0.0375 0.30949 C 0.03906 0.31111 0.04075 0.3118 0.04231 0.31365 C 0.04362 0.31481 0.04466 0.31643 0.04583 0.31759 C 0.05143 0.32199 0.05729 0.32546 0.06289 0.32986 C 0.06497 0.33171 0.06666 0.33449 0.06875 0.33634 C 0.07356 0.33981 0.08789 0.3456 0.09062 0.34652 C 0.10651 0.35254 0.09765 0.35023 0.11705 0.35277 C 0.12252 0.35532 0.13242 0.36064 0.1375 0.36088 C 0.14414 0.36134 0.15052 0.35972 0.1569 0.35879 C 0.15651 0.35625 0.15651 0.35301 0.1556 0.35069 C 0.15286 0.34143 0.15156 0.33703 0.14609 0.33402 C 0.14362 0.33287 0.14127 0.33287 0.1388 0.33217 C 0.13073 0.33287 0.12265 0.3324 0.11458 0.33402 C 0.11328 0.33449 0.11198 0.33634 0.11106 0.33819 C 0.11002 0.34051 0.11054 0.34375 0.10976 0.34652 C 0.10924 0.34861 0.1082 0.35069 0.10755 0.35277 C 0.10781 0.36319 0.10547 0.39189 0.11224 0.40416 C 0.11536 0.41018 0.12317 0.41875 0.12317 0.41921 L 0.16653 0.41666 C 0.16901 0.41643 0.17161 0.41643 0.17369 0.41481 C 0.17526 0.41342 0.17604 0.41041 0.17747 0.40833 C 0.17968 0.40555 0.18255 0.4037 0.18463 0.4 C 0.18541 0.39884 0.18606 0.39699 0.18711 0.39583 C 0.18802 0.3949 0.18945 0.39467 0.19062 0.39398 C 0.19153 0.39351 0.19218 0.39259 0.1931 0.39189 L 0.19414 0.38981 " pathEditMode="relative" rAng="0" ptsTypes="AAAAAAAAAAAAAAAAAAAAAAAAAAAAAAAAAAAAAAAAAAAAAAAAAAAAAAAAAAA">
                                      <p:cBhvr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5" y="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882588" y="-328108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Dựa vào hiểu biết của em hoàn thành sơ đồ sau:</a:t>
            </a:r>
            <a:endParaRPr kumimoji="0" lang="en-US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87158" y="1401696"/>
            <a:ext cx="9925815" cy="4743330"/>
            <a:chOff x="-811031" y="-332098"/>
            <a:chExt cx="6472882" cy="1811176"/>
          </a:xfrm>
        </p:grpSpPr>
        <p:cxnSp>
          <p:nvCxnSpPr>
            <p:cNvPr id="4" name="Straight Arrow Connector 3"/>
            <p:cNvCxnSpPr/>
            <p:nvPr/>
          </p:nvCxnSpPr>
          <p:spPr>
            <a:xfrm flipV="1">
              <a:off x="563551" y="172529"/>
              <a:ext cx="669811" cy="313792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>
              <a:off x="563551" y="631295"/>
              <a:ext cx="626895" cy="265852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1242056" y="-332098"/>
              <a:ext cx="2251836" cy="818419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vi-VN" sz="2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phong cảnh tự </a:t>
              </a:r>
              <a:r>
                <a:rPr lang="vi-VN" sz="2600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nhiên</a:t>
              </a:r>
              <a:r>
                <a:rPr lang="vi-VN" sz="26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đẹp:</a:t>
              </a:r>
              <a:r>
                <a:rPr lang="en-US" sz="26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…………………............................</a:t>
              </a:r>
              <a:endParaRPr lang="en-US" sz="2600" u="sng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-811031" y="172529"/>
              <a:ext cx="1403459" cy="758000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3600" b="1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Pháp</a:t>
              </a:r>
              <a:endParaRPr lang="en-US" sz="36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215744" y="681153"/>
              <a:ext cx="2350104" cy="797925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công trình kiến trúc nổi </a:t>
              </a:r>
              <a:r>
                <a:rPr lang="vi-VN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bật</a:t>
              </a:r>
              <a:r>
                <a:rPr lang="en-US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r>
                <a:rPr lang="en-US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……….</a:t>
              </a:r>
              <a:r>
                <a:rPr lang="vi-VN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2400" u="sng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3548230" y="780931"/>
              <a:ext cx="586598" cy="340503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6" idx="3"/>
            </p:cNvCxnSpPr>
            <p:nvPr/>
          </p:nvCxnSpPr>
          <p:spPr>
            <a:xfrm>
              <a:off x="3493893" y="77112"/>
              <a:ext cx="640935" cy="343860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4091910" y="166464"/>
              <a:ext cx="1569941" cy="808321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b="1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Ngành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…………</a:t>
              </a:r>
              <a:r>
                <a:rPr lang="vi-VN" sz="2800" b="1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phát </a:t>
              </a:r>
              <a:r>
                <a:rPr lang="vi-VN" sz="28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triển</a:t>
              </a:r>
              <a:endParaRPr lang="en-US" sz="24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882588" y="-282388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8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84500" algn="l"/>
              </a:tabLst>
            </a:pPr>
            <a:endParaRPr kumimoji="0" lang="en-US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84500" algn="l"/>
              </a:tabLst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84500" algn="l"/>
              </a:tabLst>
            </a:pPr>
            <a:r>
              <a:rPr kumimoji="0" lang="vi-VN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845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9498" y="280103"/>
            <a:ext cx="99245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endParaRPr lang="en-US" sz="3600" b="1" dirty="0">
              <a:solidFill>
                <a:schemeClr val="accent5"/>
              </a:solidFill>
            </a:endParaRPr>
          </a:p>
        </p:txBody>
      </p:sp>
      <p:pic>
        <p:nvPicPr>
          <p:cNvPr id="16" name="Picture 6" descr="1-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453" y="-195159"/>
            <a:ext cx="2658497" cy="242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887158" y="1394191"/>
            <a:ext cx="9925815" cy="4743330"/>
            <a:chOff x="-811031" y="-332098"/>
            <a:chExt cx="6472882" cy="1811176"/>
          </a:xfrm>
        </p:grpSpPr>
        <p:cxnSp>
          <p:nvCxnSpPr>
            <p:cNvPr id="17" name="Straight Arrow Connector 16"/>
            <p:cNvCxnSpPr/>
            <p:nvPr/>
          </p:nvCxnSpPr>
          <p:spPr>
            <a:xfrm flipV="1">
              <a:off x="563551" y="172529"/>
              <a:ext cx="669811" cy="313792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63551" y="631295"/>
              <a:ext cx="626895" cy="265852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1242056" y="-332098"/>
              <a:ext cx="2251836" cy="818419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vi-VN" sz="2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phong cảnh tự nhiên </a:t>
              </a:r>
              <a:r>
                <a:rPr lang="vi-VN" sz="2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đẹp:</a:t>
              </a:r>
              <a:r>
                <a:rPr lang="vi-VN" sz="2600" u="sng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Cánh đồng hoa oải hương ở Provence, núi Mont Blanc.</a:t>
              </a:r>
              <a:endParaRPr lang="en-US" sz="2600" u="sng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-811031" y="172529"/>
              <a:ext cx="1403459" cy="758000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3600" b="1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Pháp</a:t>
              </a:r>
              <a:endParaRPr lang="en-US" sz="36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215744" y="681153"/>
              <a:ext cx="2350104" cy="797925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công trình kiến trúc nổi </a:t>
              </a:r>
              <a:r>
                <a:rPr lang="vi-VN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bật</a:t>
              </a:r>
              <a:r>
                <a:rPr lang="en-US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r>
                <a:rPr lang="en-US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r>
                <a:rPr lang="vi-VN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háp </a:t>
              </a:r>
              <a:r>
                <a:rPr lang="vi-VN" sz="2800" u="sng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eiffel, </a:t>
              </a:r>
              <a:r>
                <a:rPr lang="en-US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r>
                <a:rPr lang="vi-VN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ung </a:t>
              </a:r>
              <a:r>
                <a:rPr lang="vi-VN" sz="2800" u="sng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 Versailles, </a:t>
              </a:r>
              <a:r>
                <a:rPr lang="en-US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</a:t>
              </a:r>
              <a:r>
                <a:rPr lang="vi-VN" sz="2800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hà </a:t>
              </a:r>
              <a:r>
                <a:rPr lang="vi-VN" sz="2800" u="sng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thờ Đức Bà.</a:t>
              </a:r>
              <a:endParaRPr lang="en-US" sz="2400" u="sng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3548230" y="780931"/>
              <a:ext cx="586598" cy="340503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9" idx="3"/>
            </p:cNvCxnSpPr>
            <p:nvPr/>
          </p:nvCxnSpPr>
          <p:spPr>
            <a:xfrm>
              <a:off x="3493893" y="77112"/>
              <a:ext cx="640935" cy="343860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4" name="Oval 23"/>
            <p:cNvSpPr/>
            <p:nvPr/>
          </p:nvSpPr>
          <p:spPr>
            <a:xfrm>
              <a:off x="4091910" y="166464"/>
              <a:ext cx="1569941" cy="808321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b="1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Ngành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du </a:t>
              </a:r>
              <a:r>
                <a:rPr lang="en-US" sz="2800" b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lịch</a:t>
              </a:r>
              <a:r>
                <a:rPr lang="vi-VN" sz="2800" b="1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phát </a:t>
              </a:r>
              <a:r>
                <a:rPr lang="vi-VN" sz="28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triển</a:t>
              </a:r>
              <a:endParaRPr lang="en-US" sz="24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2220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airplan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67098" y="19051"/>
            <a:ext cx="9343754" cy="6843713"/>
            <a:chOff x="35" y="12"/>
            <a:chExt cx="5689" cy="4311"/>
          </a:xfrm>
        </p:grpSpPr>
        <p:pic>
          <p:nvPicPr>
            <p:cNvPr id="3" name="Picture 5" descr="61003047_anh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2"/>
              <a:ext cx="5689" cy="4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35" y="4032"/>
              <a:ext cx="568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</a:rPr>
                <a:t>NHÀ MÁY SẢN XUẤT ÔTÔ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633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43038" y="125413"/>
            <a:ext cx="9112250" cy="6732589"/>
            <a:chOff x="909" y="79"/>
            <a:chExt cx="5740" cy="4241"/>
          </a:xfrm>
        </p:grpSpPr>
        <p:pic>
          <p:nvPicPr>
            <p:cNvPr id="3" name="Picture 4" descr="Copy of MAY BA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" y="79"/>
              <a:ext cx="5740" cy="3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7"/>
            <p:cNvSpPr txBox="1">
              <a:spLocks noChangeArrowheads="1"/>
            </p:cNvSpPr>
            <p:nvPr/>
          </p:nvSpPr>
          <p:spPr bwMode="auto">
            <a:xfrm>
              <a:off x="2037" y="4029"/>
              <a:ext cx="331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400" dirty="0">
                  <a:solidFill>
                    <a:srgbClr val="0000CC"/>
                  </a:solidFill>
                  <a:latin typeface="Times New Roman" pitchFamily="18" charset="0"/>
                </a:rPr>
                <a:t>NHÀ MÁY SẢN XUẤT MÁY BAY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998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1182509797_466cf43f64d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06" y="0"/>
            <a:ext cx="9144000" cy="642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3233738" y="6396039"/>
            <a:ext cx="525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</a:rPr>
              <a:t>THÁP EIFEL</a:t>
            </a:r>
            <a:endParaRPr lang="en-US" sz="2400" dirty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32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HÔ CỖ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973567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143001" y="6309320"/>
            <a:ext cx="97356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>
                <a:solidFill>
                  <a:srgbClr val="800000"/>
                </a:solidFill>
                <a:latin typeface="Times New Roman" pitchFamily="18" charset="0"/>
              </a:rPr>
              <a:t>PHỐ CỔ Ở THỦ ĐÔ PARI</a:t>
            </a:r>
          </a:p>
        </p:txBody>
      </p:sp>
    </p:spTree>
    <p:extLst>
      <p:ext uri="{BB962C8B-B14F-4D97-AF65-F5344CB8AC3E}">
        <p14:creationId xmlns:p14="http://schemas.microsoft.com/office/powerpoint/2010/main" val="703409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win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81" y="4069532"/>
            <a:ext cx="12221234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7" descr="1-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021" y="2126681"/>
            <a:ext cx="4872639" cy="352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 descr="1-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617" y="3168766"/>
            <a:ext cx="3776553" cy="341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1-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786">
            <a:off x="24446" y="-328596"/>
            <a:ext cx="8457320" cy="718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5775" y="2460286"/>
            <a:ext cx="56314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5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</a:t>
            </a:r>
            <a:r>
              <a:rPr lang="nb-NO" sz="45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 nằm ở Tây Âu, là nước phát triển công nghiệp, nông nghiệp và dịch vụ</a:t>
            </a:r>
            <a:r>
              <a:rPr lang="nb-NO" sz="4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5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93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airplan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79" y="418010"/>
            <a:ext cx="10022012" cy="59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3226" y="1894117"/>
            <a:ext cx="401783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Georgia" panose="02040502050405020303" pitchFamily="18" charset="0"/>
                <a:ea typeface="+mj-ea"/>
              </a:rPr>
              <a:t>3. </a:t>
            </a:r>
            <a:r>
              <a:rPr lang="en-US" sz="6000" dirty="0" err="1">
                <a:solidFill>
                  <a:schemeClr val="bg1"/>
                </a:solidFill>
                <a:latin typeface="Georgia" panose="02040502050405020303" pitchFamily="18" charset="0"/>
                <a:ea typeface="+mj-ea"/>
              </a:rPr>
              <a:t>Hy</a:t>
            </a:r>
            <a:r>
              <a:rPr lang="en-US" sz="6000" dirty="0">
                <a:solidFill>
                  <a:schemeClr val="bg1"/>
                </a:solidFill>
                <a:latin typeface="Georgia" panose="02040502050405020303" pitchFamily="18" charset="0"/>
                <a:ea typeface="+mj-ea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Georgia" panose="02040502050405020303" pitchFamily="18" charset="0"/>
                <a:ea typeface="+mj-ea"/>
              </a:rPr>
              <a:t>Lạp</a:t>
            </a:r>
            <a:r>
              <a:rPr lang="en-US" sz="6000" dirty="0">
                <a:solidFill>
                  <a:schemeClr val="bg1"/>
                </a:solidFill>
                <a:latin typeface="Georgia" panose="02040502050405020303" pitchFamily="18" charset="0"/>
                <a:ea typeface="+mj-ea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4929443" y="2550318"/>
            <a:ext cx="50113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5000" b="1" dirty="0" err="1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nhí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000" dirty="0">
              <a:solidFill>
                <a:schemeClr val="accent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85" y="4181534"/>
            <a:ext cx="2630273" cy="206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271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-10-dia-diem-du-lich-hy-lap-hap-dan-nha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034" y="0"/>
            <a:ext cx="9410988" cy="625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62" y="6290156"/>
            <a:ext cx="12178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Thủ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đô</a:t>
            </a:r>
            <a:r>
              <a:rPr lang="en-US" sz="2800" b="1" dirty="0" smtClean="0">
                <a:solidFill>
                  <a:srgbClr val="FF0000"/>
                </a:solidFill>
              </a:rPr>
              <a:t> Athens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27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op 15 địa điểm du lịch đẹp nhất Hy Lạp - Toplist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-1"/>
            <a:ext cx="9966959" cy="629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62" y="6290156"/>
            <a:ext cx="12178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Đảo</a:t>
            </a:r>
            <a:r>
              <a:rPr lang="en-US" sz="2800" b="1" dirty="0" smtClean="0">
                <a:solidFill>
                  <a:srgbClr val="FF0000"/>
                </a:solidFill>
              </a:rPr>
              <a:t> Santorini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467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-10-dia-diem-du-lich-hy-lap-hap-dan-nhat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" y="0"/>
            <a:ext cx="1024128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9015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Quần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viện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Meteora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1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CE8D506-4362-4D56-AF26-5A2A4C2BF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86328"/>
            <a:ext cx="12417013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2BC066-F24A-48C2-8401-14AAD5B3B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968" y="2942545"/>
            <a:ext cx="12422116" cy="400861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-860612" y="664167"/>
            <a:ext cx="1367565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6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zh-CN" sz="68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6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altLang="zh-CN" sz="6800" b="1" u="sng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6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21: </a:t>
            </a:r>
            <a:r>
              <a:rPr lang="en-US" altLang="zh-CN" sz="6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6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6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6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6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zh-CN" sz="6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6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2311973-9DD1-4C41-8B30-65E60ACDD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0145" cy="164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6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5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5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5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2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25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5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5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5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5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2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25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5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1-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" y="216000"/>
            <a:ext cx="12153448" cy="670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1-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" y="4321149"/>
            <a:ext cx="3723702" cy="2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6" descr="1-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" y="-352148"/>
            <a:ext cx="2867745" cy="262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7" descr="1-5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362" y="3712213"/>
            <a:ext cx="3573191" cy="314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5283" y="2094030"/>
            <a:ext cx="80682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anose="02020603050405020304" pitchFamily="18" charset="0"/>
              </a:rPr>
              <a:t>T</a:t>
            </a:r>
            <a:r>
              <a:rPr lang="da-DK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anose="02020603050405020304" pitchFamily="18" charset="0"/>
              </a:rPr>
              <a:t>ình </a:t>
            </a:r>
            <a:r>
              <a:rPr lang="da-DK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anose="02020603050405020304" pitchFamily="18" charset="0"/>
              </a:rPr>
              <a:t>hữu nghị giữa Việt Nam – Liên Bang Nga</a:t>
            </a: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470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ủy điện Hòa Bình - Công trình kỳ vĩ của thế kỷ 20 - Vn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68"/>
            <a:ext cx="12192000" cy="625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9015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</a:rPr>
              <a:t>Nhà máy Thủy điện Hòa Bình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8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ùm ảnh Nhà máy Thủy điện Trị 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2" y="0"/>
            <a:ext cx="11089238" cy="633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413" y="6334780"/>
            <a:ext cx="1122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</a:rPr>
              <a:t>Nhà máy Thủy điện Trị An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93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ầu Thăng Long - nhịp cầu hữu nghị Việt Xô - Vi vu Hà N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05" y="0"/>
            <a:ext cx="10757647" cy="64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79929" y="6375121"/>
            <a:ext cx="9692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</a:rPr>
              <a:t>Cầu Thăng Long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08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1-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" y="216000"/>
            <a:ext cx="12153448" cy="670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1-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" y="4321149"/>
            <a:ext cx="3723702" cy="2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6" descr="1-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" y="-352148"/>
            <a:ext cx="2867745" cy="262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7" descr="1-5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362" y="3712213"/>
            <a:ext cx="3573191" cy="314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5283" y="2094030"/>
            <a:ext cx="80682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anose="02030602050306030303" pitchFamily="18" charset="0"/>
                <a:ea typeface="宋体"/>
                <a:cs typeface="Times New Roman" panose="02020603050405020304" pitchFamily="18" charset="0"/>
              </a:rPr>
              <a:t>T</a:t>
            </a:r>
            <a:r>
              <a:rPr kumimoji="0" lang="da-DK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anose="02030602050306030303" pitchFamily="18" charset="0"/>
                <a:ea typeface="宋体"/>
                <a:cs typeface="Times New Roman" panose="02020603050405020304" pitchFamily="18" charset="0"/>
              </a:rPr>
              <a:t>ình </a:t>
            </a: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anose="02030602050306030303" pitchFamily="18" charset="0"/>
                <a:ea typeface="宋体"/>
                <a:cs typeface="Times New Roman" panose="02020603050405020304" pitchFamily="18" charset="0"/>
              </a:rPr>
              <a:t>hữu nghị giữa Việt Nam – </a:t>
            </a:r>
            <a:r>
              <a:rPr lang="da-DK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宋体"/>
                <a:cs typeface="Times New Roman" panose="02020603050405020304" pitchFamily="18" charset="0"/>
              </a:rPr>
              <a:t>Pháp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nstantia" panose="02030602050306030303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45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ủ tướng: 'Việt – Pháp là biểu tượng của tinh thần dũng cảm' | GREENHOUSE  – NGÔI NHÀ X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2" y="0"/>
            <a:ext cx="111745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9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ÁO SÀI GÒN GIẢI PHÓ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1" y="0"/>
            <a:ext cx="1157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44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9" name="Picture 1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364"/>
            <a:ext cx="12416560" cy="693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3308893" y="3926583"/>
            <a:ext cx="67020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085686" fontAlgn="base">
              <a:spcBef>
                <a:spcPct val="50000"/>
              </a:spcBef>
              <a:spcAft>
                <a:spcPct val="0"/>
              </a:spcAft>
            </a:pPr>
            <a:endParaRPr lang="zh-CN" altLang="en-US" sz="5400" b="1" dirty="0">
              <a:solidFill>
                <a:srgbClr val="00B050"/>
              </a:solidFill>
              <a:latin typeface="Times New Roman" panose="02020603050405020304" pitchFamily="18" charset="0"/>
              <a:ea typeface="黑体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382" name="Picture 22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3" name="Picture 2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4" name="Picture 24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1"/>
          <p:cNvSpPr/>
          <p:nvPr/>
        </p:nvSpPr>
        <p:spPr bwMode="auto">
          <a:xfrm>
            <a:off x="2916366" y="3244272"/>
            <a:ext cx="6859580" cy="3536575"/>
          </a:xfrm>
          <a:prstGeom prst="clou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1500188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Cảm</a:t>
            </a:r>
            <a:r>
              <a:rPr lang="en-US" altLang="zh-CN" sz="4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ơn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quý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thầy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cô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em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học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sinh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đã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lắng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nghe</a:t>
            </a:r>
            <a:r>
              <a:rPr lang="en-US" altLang="zh-CN" sz="4400" b="1" dirty="0">
                <a:solidFill>
                  <a:srgbClr val="00B050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.</a:t>
            </a:r>
            <a:endParaRPr lang="zh-CN" altLang="en-US" sz="4400" b="1" dirty="0">
              <a:solidFill>
                <a:srgbClr val="00B050"/>
              </a:solidFill>
              <a:latin typeface="Times New Roman" panose="02020603050405020304" pitchFamily="18" charset="0"/>
              <a:ea typeface="黑体" pitchFamily="2" charset="-122"/>
              <a:cs typeface="Times New Roman" panose="02020603050405020304" pitchFamily="18" charset="0"/>
            </a:endParaRPr>
          </a:p>
          <a:p>
            <a:pPr marL="0" marR="0" indent="0" algn="l" defTabSz="15001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737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5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5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25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7" presetID="2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32272"/>
            <a:ext cx="10162904" cy="689027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 rot="10800000" flipV="1">
            <a:off x="10155852" y="1724000"/>
            <a:ext cx="2036148" cy="3377728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8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03" y="-36350"/>
            <a:ext cx="7619908" cy="6858000"/>
          </a:xfr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17515"/>
              </p:ext>
            </p:extLst>
          </p:nvPr>
        </p:nvGraphicFramePr>
        <p:xfrm>
          <a:off x="0" y="1"/>
          <a:ext cx="4228103" cy="674136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75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0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1813">
                <a:tc>
                  <a:txBody>
                    <a:bodyPr/>
                    <a:lstStyle/>
                    <a:p>
                      <a:pPr algn="ctr"/>
                      <a:r>
                        <a:rPr lang="vi-VN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  nước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Thủ đô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9452"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Nga 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Mát-x</a:t>
                      </a:r>
                      <a:r>
                        <a:rPr lang="vi-VN" sz="28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cơ-va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9452"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Đức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Bec-lin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9452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Pháp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Pa-ri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3759"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Thụy Điển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vi-VN" sz="28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tôc-khôm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986"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I-ta-li-a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Rô-ma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9452"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Anh 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Luân</a:t>
                      </a:r>
                      <a:r>
                        <a:rPr lang="vi-VN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Đôn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Oval 9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21403429">
            <a:off x="9624176" y="2574128"/>
            <a:ext cx="912316" cy="617159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21403429">
            <a:off x="6908019" y="3265846"/>
            <a:ext cx="817850" cy="52630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21403429">
            <a:off x="5950231" y="3738948"/>
            <a:ext cx="783599" cy="58239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21403429">
            <a:off x="7466694" y="2231308"/>
            <a:ext cx="844731" cy="553649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4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21403429">
            <a:off x="6999387" y="4907214"/>
            <a:ext cx="876935" cy="47081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5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21403429">
            <a:off x="5509055" y="3213721"/>
            <a:ext cx="1006249" cy="47477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709146" y="1172816"/>
            <a:ext cx="2505510" cy="17005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10069" y="2071504"/>
            <a:ext cx="2505510" cy="17005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710067" y="2964798"/>
            <a:ext cx="2505510" cy="17005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710069" y="3863486"/>
            <a:ext cx="2505510" cy="20097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710068" y="5022980"/>
            <a:ext cx="2505510" cy="17005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710067" y="5817732"/>
            <a:ext cx="2505510" cy="17005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826554" y="6345324"/>
            <a:ext cx="4077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/>
              <a:t>Lược đồ Một số nước châu Âu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674800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H_Entry_1"/>
          <p:cNvSpPr/>
          <p:nvPr>
            <p:custDataLst>
              <p:tags r:id="rId1"/>
            </p:custDataLst>
          </p:nvPr>
        </p:nvSpPr>
        <p:spPr>
          <a:xfrm>
            <a:off x="1441967" y="-175240"/>
            <a:ext cx="8659296" cy="1600438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8000" dirty="0" smtClean="0">
                <a:solidFill>
                  <a:schemeClr val="accent1"/>
                </a:solidFill>
                <a:latin typeface="Georgia" panose="02040502050405020303" pitchFamily="18" charset="0"/>
                <a:ea typeface="+mj-ea"/>
                <a:sym typeface="Arial" panose="020B0604020202020204" pitchFamily="34" charset="0"/>
              </a:rPr>
              <a:t>1.Liên Bang </a:t>
            </a:r>
            <a:r>
              <a:rPr lang="en-US" altLang="zh-CN" sz="8000" dirty="0" err="1" smtClean="0">
                <a:solidFill>
                  <a:schemeClr val="accent1"/>
                </a:solidFill>
                <a:latin typeface="Georgia" panose="02040502050405020303" pitchFamily="18" charset="0"/>
                <a:ea typeface="+mj-ea"/>
                <a:sym typeface="Arial" panose="020B0604020202020204" pitchFamily="34" charset="0"/>
              </a:rPr>
              <a:t>Nga</a:t>
            </a:r>
            <a:endParaRPr lang="zh-CN" altLang="en-US" sz="8000" dirty="0">
              <a:solidFill>
                <a:schemeClr val="accent1"/>
              </a:solidFill>
              <a:latin typeface="Georgia" panose="02040502050405020303" pitchFamily="18" charset="0"/>
              <a:ea typeface="+mj-ea"/>
              <a:sym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53F5EC3-7709-4514-86D1-D970CD61D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1" y="0"/>
            <a:ext cx="1771261" cy="1481055"/>
          </a:xfrm>
          <a:prstGeom prst="rect">
            <a:avLst/>
          </a:prstGeom>
        </p:spPr>
      </p:pic>
      <p:sp>
        <p:nvSpPr>
          <p:cNvPr id="2" name="AutoShape 2" descr="Kết quả hình ảnh cho cờ nước n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18" descr="anh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9" y="1268759"/>
            <a:ext cx="10524483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/>
          <p:nvPr/>
        </p:nvSpPr>
        <p:spPr>
          <a:xfrm>
            <a:off x="6936377" y="1268759"/>
            <a:ext cx="4323805" cy="3639507"/>
          </a:xfrm>
          <a:custGeom>
            <a:avLst/>
            <a:gdLst>
              <a:gd name="connsiteX0" fmla="*/ 1017639 w 3819833"/>
              <a:gd name="connsiteY0" fmla="*/ 1283110 h 4601497"/>
              <a:gd name="connsiteX1" fmla="*/ 1106129 w 3819833"/>
              <a:gd name="connsiteY1" fmla="*/ 1342104 h 4601497"/>
              <a:gd name="connsiteX2" fmla="*/ 1061884 w 3819833"/>
              <a:gd name="connsiteY2" fmla="*/ 1356852 h 4601497"/>
              <a:gd name="connsiteX3" fmla="*/ 943897 w 3819833"/>
              <a:gd name="connsiteY3" fmla="*/ 1327355 h 4601497"/>
              <a:gd name="connsiteX4" fmla="*/ 899652 w 3819833"/>
              <a:gd name="connsiteY4" fmla="*/ 1312607 h 4601497"/>
              <a:gd name="connsiteX5" fmla="*/ 840658 w 3819833"/>
              <a:gd name="connsiteY5" fmla="*/ 1297859 h 4601497"/>
              <a:gd name="connsiteX6" fmla="*/ 811162 w 3819833"/>
              <a:gd name="connsiteY6" fmla="*/ 1445342 h 4601497"/>
              <a:gd name="connsiteX7" fmla="*/ 870155 w 3819833"/>
              <a:gd name="connsiteY7" fmla="*/ 1460091 h 4601497"/>
              <a:gd name="connsiteX8" fmla="*/ 884904 w 3819833"/>
              <a:gd name="connsiteY8" fmla="*/ 1563329 h 4601497"/>
              <a:gd name="connsiteX9" fmla="*/ 840658 w 3819833"/>
              <a:gd name="connsiteY9" fmla="*/ 1578078 h 4601497"/>
              <a:gd name="connsiteX10" fmla="*/ 752168 w 3819833"/>
              <a:gd name="connsiteY10" fmla="*/ 1460091 h 4601497"/>
              <a:gd name="connsiteX11" fmla="*/ 722671 w 3819833"/>
              <a:gd name="connsiteY11" fmla="*/ 1415846 h 4601497"/>
              <a:gd name="connsiteX12" fmla="*/ 634181 w 3819833"/>
              <a:gd name="connsiteY12" fmla="*/ 1356852 h 4601497"/>
              <a:gd name="connsiteX13" fmla="*/ 619433 w 3819833"/>
              <a:gd name="connsiteY13" fmla="*/ 1312607 h 4601497"/>
              <a:gd name="connsiteX14" fmla="*/ 530942 w 3819833"/>
              <a:gd name="connsiteY14" fmla="*/ 1268362 h 4601497"/>
              <a:gd name="connsiteX15" fmla="*/ 516194 w 3819833"/>
              <a:gd name="connsiteY15" fmla="*/ 1224117 h 4601497"/>
              <a:gd name="connsiteX16" fmla="*/ 560439 w 3819833"/>
              <a:gd name="connsiteY16" fmla="*/ 1194620 h 4601497"/>
              <a:gd name="connsiteX17" fmla="*/ 811162 w 3819833"/>
              <a:gd name="connsiteY17" fmla="*/ 1209368 h 4601497"/>
              <a:gd name="connsiteX18" fmla="*/ 988142 w 3819833"/>
              <a:gd name="connsiteY18" fmla="*/ 1194620 h 4601497"/>
              <a:gd name="connsiteX19" fmla="*/ 1017639 w 3819833"/>
              <a:gd name="connsiteY19" fmla="*/ 1150375 h 4601497"/>
              <a:gd name="connsiteX20" fmla="*/ 1061884 w 3819833"/>
              <a:gd name="connsiteY20" fmla="*/ 1017639 h 4601497"/>
              <a:gd name="connsiteX21" fmla="*/ 1047136 w 3819833"/>
              <a:gd name="connsiteY21" fmla="*/ 899652 h 4601497"/>
              <a:gd name="connsiteX22" fmla="*/ 958646 w 3819833"/>
              <a:gd name="connsiteY22" fmla="*/ 870155 h 4601497"/>
              <a:gd name="connsiteX23" fmla="*/ 855407 w 3819833"/>
              <a:gd name="connsiteY23" fmla="*/ 811162 h 4601497"/>
              <a:gd name="connsiteX24" fmla="*/ 693175 w 3819833"/>
              <a:gd name="connsiteY24" fmla="*/ 796413 h 4601497"/>
              <a:gd name="connsiteX25" fmla="*/ 604684 w 3819833"/>
              <a:gd name="connsiteY25" fmla="*/ 752168 h 4601497"/>
              <a:gd name="connsiteX26" fmla="*/ 530942 w 3819833"/>
              <a:gd name="connsiteY26" fmla="*/ 693175 h 4601497"/>
              <a:gd name="connsiteX27" fmla="*/ 73742 w 3819833"/>
              <a:gd name="connsiteY27" fmla="*/ 722671 h 4601497"/>
              <a:gd name="connsiteX28" fmla="*/ 29497 w 3819833"/>
              <a:gd name="connsiteY28" fmla="*/ 752168 h 4601497"/>
              <a:gd name="connsiteX29" fmla="*/ 0 w 3819833"/>
              <a:gd name="connsiteY29" fmla="*/ 884904 h 4601497"/>
              <a:gd name="connsiteX30" fmla="*/ 14749 w 3819833"/>
              <a:gd name="connsiteY30" fmla="*/ 1061884 h 4601497"/>
              <a:gd name="connsiteX31" fmla="*/ 58994 w 3819833"/>
              <a:gd name="connsiteY31" fmla="*/ 1091381 h 4601497"/>
              <a:gd name="connsiteX32" fmla="*/ 117988 w 3819833"/>
              <a:gd name="connsiteY32" fmla="*/ 1179871 h 4601497"/>
              <a:gd name="connsiteX33" fmla="*/ 162233 w 3819833"/>
              <a:gd name="connsiteY33" fmla="*/ 1238865 h 4601497"/>
              <a:gd name="connsiteX34" fmla="*/ 191729 w 3819833"/>
              <a:gd name="connsiteY34" fmla="*/ 1342104 h 4601497"/>
              <a:gd name="connsiteX35" fmla="*/ 206478 w 3819833"/>
              <a:gd name="connsiteY35" fmla="*/ 1386349 h 4601497"/>
              <a:gd name="connsiteX36" fmla="*/ 221226 w 3819833"/>
              <a:gd name="connsiteY36" fmla="*/ 1445342 h 4601497"/>
              <a:gd name="connsiteX37" fmla="*/ 250723 w 3819833"/>
              <a:gd name="connsiteY37" fmla="*/ 1489588 h 4601497"/>
              <a:gd name="connsiteX38" fmla="*/ 280220 w 3819833"/>
              <a:gd name="connsiteY38" fmla="*/ 1592826 h 4601497"/>
              <a:gd name="connsiteX39" fmla="*/ 294968 w 3819833"/>
              <a:gd name="connsiteY39" fmla="*/ 1651820 h 4601497"/>
              <a:gd name="connsiteX40" fmla="*/ 309717 w 3819833"/>
              <a:gd name="connsiteY40" fmla="*/ 1696065 h 4601497"/>
              <a:gd name="connsiteX41" fmla="*/ 353962 w 3819833"/>
              <a:gd name="connsiteY41" fmla="*/ 1725562 h 4601497"/>
              <a:gd name="connsiteX42" fmla="*/ 412955 w 3819833"/>
              <a:gd name="connsiteY42" fmla="*/ 1799304 h 4601497"/>
              <a:gd name="connsiteX43" fmla="*/ 427704 w 3819833"/>
              <a:gd name="connsiteY43" fmla="*/ 1858297 h 4601497"/>
              <a:gd name="connsiteX44" fmla="*/ 457200 w 3819833"/>
              <a:gd name="connsiteY44" fmla="*/ 1902542 h 4601497"/>
              <a:gd name="connsiteX45" fmla="*/ 412955 w 3819833"/>
              <a:gd name="connsiteY45" fmla="*/ 1932039 h 4601497"/>
              <a:gd name="connsiteX46" fmla="*/ 383458 w 3819833"/>
              <a:gd name="connsiteY46" fmla="*/ 1976284 h 4601497"/>
              <a:gd name="connsiteX47" fmla="*/ 339213 w 3819833"/>
              <a:gd name="connsiteY47" fmla="*/ 1991033 h 4601497"/>
              <a:gd name="connsiteX48" fmla="*/ 235975 w 3819833"/>
              <a:gd name="connsiteY48" fmla="*/ 2109020 h 4601497"/>
              <a:gd name="connsiteX49" fmla="*/ 221226 w 3819833"/>
              <a:gd name="connsiteY49" fmla="*/ 2168013 h 4601497"/>
              <a:gd name="connsiteX50" fmla="*/ 294968 w 3819833"/>
              <a:gd name="connsiteY50" fmla="*/ 2227007 h 4601497"/>
              <a:gd name="connsiteX51" fmla="*/ 265471 w 3819833"/>
              <a:gd name="connsiteY51" fmla="*/ 2286000 h 4601497"/>
              <a:gd name="connsiteX52" fmla="*/ 206478 w 3819833"/>
              <a:gd name="connsiteY52" fmla="*/ 2344994 h 4601497"/>
              <a:gd name="connsiteX53" fmla="*/ 250723 w 3819833"/>
              <a:gd name="connsiteY53" fmla="*/ 2757949 h 4601497"/>
              <a:gd name="connsiteX54" fmla="*/ 309717 w 3819833"/>
              <a:gd name="connsiteY54" fmla="*/ 2846439 h 4601497"/>
              <a:gd name="connsiteX55" fmla="*/ 398207 w 3819833"/>
              <a:gd name="connsiteY55" fmla="*/ 2905433 h 4601497"/>
              <a:gd name="connsiteX56" fmla="*/ 457200 w 3819833"/>
              <a:gd name="connsiteY56" fmla="*/ 2875936 h 4601497"/>
              <a:gd name="connsiteX57" fmla="*/ 501446 w 3819833"/>
              <a:gd name="connsiteY57" fmla="*/ 2905433 h 4601497"/>
              <a:gd name="connsiteX58" fmla="*/ 619433 w 3819833"/>
              <a:gd name="connsiteY58" fmla="*/ 2934929 h 4601497"/>
              <a:gd name="connsiteX59" fmla="*/ 663678 w 3819833"/>
              <a:gd name="connsiteY59" fmla="*/ 2949678 h 4601497"/>
              <a:gd name="connsiteX60" fmla="*/ 722671 w 3819833"/>
              <a:gd name="connsiteY60" fmla="*/ 3052917 h 4601497"/>
              <a:gd name="connsiteX61" fmla="*/ 766917 w 3819833"/>
              <a:gd name="connsiteY61" fmla="*/ 3067665 h 4601497"/>
              <a:gd name="connsiteX62" fmla="*/ 781665 w 3819833"/>
              <a:gd name="connsiteY62" fmla="*/ 3111910 h 4601497"/>
              <a:gd name="connsiteX63" fmla="*/ 870155 w 3819833"/>
              <a:gd name="connsiteY63" fmla="*/ 3170904 h 4601497"/>
              <a:gd name="connsiteX64" fmla="*/ 914400 w 3819833"/>
              <a:gd name="connsiteY64" fmla="*/ 3259394 h 4601497"/>
              <a:gd name="connsiteX65" fmla="*/ 929149 w 3819833"/>
              <a:gd name="connsiteY65" fmla="*/ 3421626 h 4601497"/>
              <a:gd name="connsiteX66" fmla="*/ 988142 w 3819833"/>
              <a:gd name="connsiteY66" fmla="*/ 3451123 h 4601497"/>
              <a:gd name="connsiteX67" fmla="*/ 1017639 w 3819833"/>
              <a:gd name="connsiteY67" fmla="*/ 3406878 h 4601497"/>
              <a:gd name="connsiteX68" fmla="*/ 1135626 w 3819833"/>
              <a:gd name="connsiteY68" fmla="*/ 3421626 h 4601497"/>
              <a:gd name="connsiteX69" fmla="*/ 1165123 w 3819833"/>
              <a:gd name="connsiteY69" fmla="*/ 3465871 h 4601497"/>
              <a:gd name="connsiteX70" fmla="*/ 1209368 w 3819833"/>
              <a:gd name="connsiteY70" fmla="*/ 3495368 h 4601497"/>
              <a:gd name="connsiteX71" fmla="*/ 1224117 w 3819833"/>
              <a:gd name="connsiteY71" fmla="*/ 3539613 h 4601497"/>
              <a:gd name="connsiteX72" fmla="*/ 1268362 w 3819833"/>
              <a:gd name="connsiteY72" fmla="*/ 3569110 h 4601497"/>
              <a:gd name="connsiteX73" fmla="*/ 1504336 w 3819833"/>
              <a:gd name="connsiteY73" fmla="*/ 3598607 h 4601497"/>
              <a:gd name="connsiteX74" fmla="*/ 1725562 w 3819833"/>
              <a:gd name="connsiteY74" fmla="*/ 3642852 h 4601497"/>
              <a:gd name="connsiteX75" fmla="*/ 1828800 w 3819833"/>
              <a:gd name="connsiteY75" fmla="*/ 3672349 h 4601497"/>
              <a:gd name="connsiteX76" fmla="*/ 1917291 w 3819833"/>
              <a:gd name="connsiteY76" fmla="*/ 3687097 h 4601497"/>
              <a:gd name="connsiteX77" fmla="*/ 1961536 w 3819833"/>
              <a:gd name="connsiteY77" fmla="*/ 3701846 h 4601497"/>
              <a:gd name="connsiteX78" fmla="*/ 1902542 w 3819833"/>
              <a:gd name="connsiteY78" fmla="*/ 3893575 h 4601497"/>
              <a:gd name="connsiteX79" fmla="*/ 1873046 w 3819833"/>
              <a:gd name="connsiteY79" fmla="*/ 3982065 h 4601497"/>
              <a:gd name="connsiteX80" fmla="*/ 1843549 w 3819833"/>
              <a:gd name="connsiteY80" fmla="*/ 4085304 h 4601497"/>
              <a:gd name="connsiteX81" fmla="*/ 1828800 w 3819833"/>
              <a:gd name="connsiteY81" fmla="*/ 4203291 h 4601497"/>
              <a:gd name="connsiteX82" fmla="*/ 1784555 w 3819833"/>
              <a:gd name="connsiteY82" fmla="*/ 4336026 h 4601497"/>
              <a:gd name="connsiteX83" fmla="*/ 1917291 w 3819833"/>
              <a:gd name="connsiteY83" fmla="*/ 4409768 h 4601497"/>
              <a:gd name="connsiteX84" fmla="*/ 2020529 w 3819833"/>
              <a:gd name="connsiteY84" fmla="*/ 4468762 h 4601497"/>
              <a:gd name="connsiteX85" fmla="*/ 2064775 w 3819833"/>
              <a:gd name="connsiteY85" fmla="*/ 4483510 h 4601497"/>
              <a:gd name="connsiteX86" fmla="*/ 2271252 w 3819833"/>
              <a:gd name="connsiteY86" fmla="*/ 4498259 h 4601497"/>
              <a:gd name="connsiteX87" fmla="*/ 2330246 w 3819833"/>
              <a:gd name="connsiteY87" fmla="*/ 4513007 h 4601497"/>
              <a:gd name="connsiteX88" fmla="*/ 2433484 w 3819833"/>
              <a:gd name="connsiteY88" fmla="*/ 4542504 h 4601497"/>
              <a:gd name="connsiteX89" fmla="*/ 2698955 w 3819833"/>
              <a:gd name="connsiteY89" fmla="*/ 4527755 h 4601497"/>
              <a:gd name="connsiteX90" fmla="*/ 2787446 w 3819833"/>
              <a:gd name="connsiteY90" fmla="*/ 4498259 h 4601497"/>
              <a:gd name="connsiteX91" fmla="*/ 3067665 w 3819833"/>
              <a:gd name="connsiteY91" fmla="*/ 4513007 h 4601497"/>
              <a:gd name="connsiteX92" fmla="*/ 3111910 w 3819833"/>
              <a:gd name="connsiteY92" fmla="*/ 4527755 h 4601497"/>
              <a:gd name="connsiteX93" fmla="*/ 3170904 w 3819833"/>
              <a:gd name="connsiteY93" fmla="*/ 4542504 h 4601497"/>
              <a:gd name="connsiteX94" fmla="*/ 3215149 w 3819833"/>
              <a:gd name="connsiteY94" fmla="*/ 4572000 h 4601497"/>
              <a:gd name="connsiteX95" fmla="*/ 3274142 w 3819833"/>
              <a:gd name="connsiteY95" fmla="*/ 4586749 h 4601497"/>
              <a:gd name="connsiteX96" fmla="*/ 3318388 w 3819833"/>
              <a:gd name="connsiteY96" fmla="*/ 4601497 h 4601497"/>
              <a:gd name="connsiteX97" fmla="*/ 3480620 w 3819833"/>
              <a:gd name="connsiteY97" fmla="*/ 4542504 h 4601497"/>
              <a:gd name="connsiteX98" fmla="*/ 3495368 w 3819833"/>
              <a:gd name="connsiteY98" fmla="*/ 4498259 h 4601497"/>
              <a:gd name="connsiteX99" fmla="*/ 3465871 w 3819833"/>
              <a:gd name="connsiteY99" fmla="*/ 4439265 h 4601497"/>
              <a:gd name="connsiteX100" fmla="*/ 3436375 w 3819833"/>
              <a:gd name="connsiteY100" fmla="*/ 4395020 h 4601497"/>
              <a:gd name="connsiteX101" fmla="*/ 3421626 w 3819833"/>
              <a:gd name="connsiteY101" fmla="*/ 4350775 h 4601497"/>
              <a:gd name="connsiteX102" fmla="*/ 3362633 w 3819833"/>
              <a:gd name="connsiteY102" fmla="*/ 4336026 h 4601497"/>
              <a:gd name="connsiteX103" fmla="*/ 3318388 w 3819833"/>
              <a:gd name="connsiteY103" fmla="*/ 4247536 h 4601497"/>
              <a:gd name="connsiteX104" fmla="*/ 3259394 w 3819833"/>
              <a:gd name="connsiteY104" fmla="*/ 4232788 h 4601497"/>
              <a:gd name="connsiteX105" fmla="*/ 3215149 w 3819833"/>
              <a:gd name="connsiteY105" fmla="*/ 4203291 h 4601497"/>
              <a:gd name="connsiteX106" fmla="*/ 3156155 w 3819833"/>
              <a:gd name="connsiteY106" fmla="*/ 4173794 h 4601497"/>
              <a:gd name="connsiteX107" fmla="*/ 3052917 w 3819833"/>
              <a:gd name="connsiteY107" fmla="*/ 4055807 h 4601497"/>
              <a:gd name="connsiteX108" fmla="*/ 3067665 w 3819833"/>
              <a:gd name="connsiteY108" fmla="*/ 4011562 h 4601497"/>
              <a:gd name="connsiteX109" fmla="*/ 3170904 w 3819833"/>
              <a:gd name="connsiteY109" fmla="*/ 3952568 h 4601497"/>
              <a:gd name="connsiteX110" fmla="*/ 3200400 w 3819833"/>
              <a:gd name="connsiteY110" fmla="*/ 3864078 h 4601497"/>
              <a:gd name="connsiteX111" fmla="*/ 3215149 w 3819833"/>
              <a:gd name="connsiteY111" fmla="*/ 3819833 h 4601497"/>
              <a:gd name="connsiteX112" fmla="*/ 3200400 w 3819833"/>
              <a:gd name="connsiteY112" fmla="*/ 3701846 h 4601497"/>
              <a:gd name="connsiteX113" fmla="*/ 3156155 w 3819833"/>
              <a:gd name="connsiteY113" fmla="*/ 3687097 h 4601497"/>
              <a:gd name="connsiteX114" fmla="*/ 3126658 w 3819833"/>
              <a:gd name="connsiteY114" fmla="*/ 3642852 h 4601497"/>
              <a:gd name="connsiteX115" fmla="*/ 3082413 w 3819833"/>
              <a:gd name="connsiteY115" fmla="*/ 3613355 h 4601497"/>
              <a:gd name="connsiteX116" fmla="*/ 2934929 w 3819833"/>
              <a:gd name="connsiteY116" fmla="*/ 3583859 h 4601497"/>
              <a:gd name="connsiteX117" fmla="*/ 2890684 w 3819833"/>
              <a:gd name="connsiteY117" fmla="*/ 3569110 h 4601497"/>
              <a:gd name="connsiteX118" fmla="*/ 2787446 w 3819833"/>
              <a:gd name="connsiteY118" fmla="*/ 3539613 h 4601497"/>
              <a:gd name="connsiteX119" fmla="*/ 2728452 w 3819833"/>
              <a:gd name="connsiteY119" fmla="*/ 3510117 h 4601497"/>
              <a:gd name="connsiteX120" fmla="*/ 2684207 w 3819833"/>
              <a:gd name="connsiteY120" fmla="*/ 3465871 h 4601497"/>
              <a:gd name="connsiteX121" fmla="*/ 2669458 w 3819833"/>
              <a:gd name="connsiteY121" fmla="*/ 3406878 h 4601497"/>
              <a:gd name="connsiteX122" fmla="*/ 2654710 w 3819833"/>
              <a:gd name="connsiteY122" fmla="*/ 3362633 h 4601497"/>
              <a:gd name="connsiteX123" fmla="*/ 2669458 w 3819833"/>
              <a:gd name="connsiteY123" fmla="*/ 3274142 h 4601497"/>
              <a:gd name="connsiteX124" fmla="*/ 2787446 w 3819833"/>
              <a:gd name="connsiteY124" fmla="*/ 3288891 h 4601497"/>
              <a:gd name="connsiteX125" fmla="*/ 2890684 w 3819833"/>
              <a:gd name="connsiteY125" fmla="*/ 3274142 h 4601497"/>
              <a:gd name="connsiteX126" fmla="*/ 2964426 w 3819833"/>
              <a:gd name="connsiteY126" fmla="*/ 3052917 h 4601497"/>
              <a:gd name="connsiteX127" fmla="*/ 3008671 w 3819833"/>
              <a:gd name="connsiteY127" fmla="*/ 3038168 h 4601497"/>
              <a:gd name="connsiteX128" fmla="*/ 3082413 w 3819833"/>
              <a:gd name="connsiteY128" fmla="*/ 2949678 h 4601497"/>
              <a:gd name="connsiteX129" fmla="*/ 3170904 w 3819833"/>
              <a:gd name="connsiteY129" fmla="*/ 2890684 h 4601497"/>
              <a:gd name="connsiteX130" fmla="*/ 3318388 w 3819833"/>
              <a:gd name="connsiteY130" fmla="*/ 2920181 h 4601497"/>
              <a:gd name="connsiteX131" fmla="*/ 3524865 w 3819833"/>
              <a:gd name="connsiteY131" fmla="*/ 2890684 h 4601497"/>
              <a:gd name="connsiteX132" fmla="*/ 3628104 w 3819833"/>
              <a:gd name="connsiteY132" fmla="*/ 2861188 h 4601497"/>
              <a:gd name="connsiteX133" fmla="*/ 3731342 w 3819833"/>
              <a:gd name="connsiteY133" fmla="*/ 2831691 h 4601497"/>
              <a:gd name="connsiteX134" fmla="*/ 3760839 w 3819833"/>
              <a:gd name="connsiteY134" fmla="*/ 2787446 h 4601497"/>
              <a:gd name="connsiteX135" fmla="*/ 3805084 w 3819833"/>
              <a:gd name="connsiteY135" fmla="*/ 2757949 h 4601497"/>
              <a:gd name="connsiteX136" fmla="*/ 3819833 w 3819833"/>
              <a:gd name="connsiteY136" fmla="*/ 2713704 h 4601497"/>
              <a:gd name="connsiteX137" fmla="*/ 3805084 w 3819833"/>
              <a:gd name="connsiteY137" fmla="*/ 2551471 h 4601497"/>
              <a:gd name="connsiteX138" fmla="*/ 3760839 w 3819833"/>
              <a:gd name="connsiteY138" fmla="*/ 2521975 h 4601497"/>
              <a:gd name="connsiteX139" fmla="*/ 3701846 w 3819833"/>
              <a:gd name="connsiteY139" fmla="*/ 2374491 h 4601497"/>
              <a:gd name="connsiteX140" fmla="*/ 3657600 w 3819833"/>
              <a:gd name="connsiteY140" fmla="*/ 2344994 h 4601497"/>
              <a:gd name="connsiteX141" fmla="*/ 3628104 w 3819833"/>
              <a:gd name="connsiteY141" fmla="*/ 2256504 h 4601497"/>
              <a:gd name="connsiteX142" fmla="*/ 3613355 w 3819833"/>
              <a:gd name="connsiteY142" fmla="*/ 2212259 h 4601497"/>
              <a:gd name="connsiteX143" fmla="*/ 3569110 w 3819833"/>
              <a:gd name="connsiteY143" fmla="*/ 2153265 h 4601497"/>
              <a:gd name="connsiteX144" fmla="*/ 3524865 w 3819833"/>
              <a:gd name="connsiteY144" fmla="*/ 2050026 h 4601497"/>
              <a:gd name="connsiteX145" fmla="*/ 3495368 w 3819833"/>
              <a:gd name="connsiteY145" fmla="*/ 2005781 h 4601497"/>
              <a:gd name="connsiteX146" fmla="*/ 3465871 w 3819833"/>
              <a:gd name="connsiteY146" fmla="*/ 1946788 h 4601497"/>
              <a:gd name="connsiteX147" fmla="*/ 3436375 w 3819833"/>
              <a:gd name="connsiteY147" fmla="*/ 1902542 h 4601497"/>
              <a:gd name="connsiteX148" fmla="*/ 3406878 w 3819833"/>
              <a:gd name="connsiteY148" fmla="*/ 1843549 h 4601497"/>
              <a:gd name="connsiteX149" fmla="*/ 3362633 w 3819833"/>
              <a:gd name="connsiteY149" fmla="*/ 1814052 h 4601497"/>
              <a:gd name="connsiteX150" fmla="*/ 3259394 w 3819833"/>
              <a:gd name="connsiteY150" fmla="*/ 1696065 h 4601497"/>
              <a:gd name="connsiteX151" fmla="*/ 3185652 w 3819833"/>
              <a:gd name="connsiteY151" fmla="*/ 1607575 h 4601497"/>
              <a:gd name="connsiteX152" fmla="*/ 3156155 w 3819833"/>
              <a:gd name="connsiteY152" fmla="*/ 1563329 h 4601497"/>
              <a:gd name="connsiteX153" fmla="*/ 3052917 w 3819833"/>
              <a:gd name="connsiteY153" fmla="*/ 1489588 h 4601497"/>
              <a:gd name="connsiteX154" fmla="*/ 2993923 w 3819833"/>
              <a:gd name="connsiteY154" fmla="*/ 1386349 h 4601497"/>
              <a:gd name="connsiteX155" fmla="*/ 2949678 w 3819833"/>
              <a:gd name="connsiteY155" fmla="*/ 1371600 h 4601497"/>
              <a:gd name="connsiteX156" fmla="*/ 2846439 w 3819833"/>
              <a:gd name="connsiteY156" fmla="*/ 1253613 h 4601497"/>
              <a:gd name="connsiteX157" fmla="*/ 2802194 w 3819833"/>
              <a:gd name="connsiteY157" fmla="*/ 1165123 h 4601497"/>
              <a:gd name="connsiteX158" fmla="*/ 2757949 w 3819833"/>
              <a:gd name="connsiteY158" fmla="*/ 1076633 h 4601497"/>
              <a:gd name="connsiteX159" fmla="*/ 2713704 w 3819833"/>
              <a:gd name="connsiteY159" fmla="*/ 1047136 h 4601497"/>
              <a:gd name="connsiteX160" fmla="*/ 2684207 w 3819833"/>
              <a:gd name="connsiteY160" fmla="*/ 958646 h 4601497"/>
              <a:gd name="connsiteX161" fmla="*/ 2669458 w 3819833"/>
              <a:gd name="connsiteY161" fmla="*/ 914400 h 4601497"/>
              <a:gd name="connsiteX162" fmla="*/ 2625213 w 3819833"/>
              <a:gd name="connsiteY162" fmla="*/ 899652 h 4601497"/>
              <a:gd name="connsiteX163" fmla="*/ 2580968 w 3819833"/>
              <a:gd name="connsiteY163" fmla="*/ 855407 h 4601497"/>
              <a:gd name="connsiteX164" fmla="*/ 2551471 w 3819833"/>
              <a:gd name="connsiteY164" fmla="*/ 766917 h 4601497"/>
              <a:gd name="connsiteX165" fmla="*/ 2507226 w 3819833"/>
              <a:gd name="connsiteY165" fmla="*/ 663678 h 4601497"/>
              <a:gd name="connsiteX166" fmla="*/ 2536723 w 3819833"/>
              <a:gd name="connsiteY166" fmla="*/ 353962 h 4601497"/>
              <a:gd name="connsiteX167" fmla="*/ 2566220 w 3819833"/>
              <a:gd name="connsiteY167" fmla="*/ 309717 h 4601497"/>
              <a:gd name="connsiteX168" fmla="*/ 2595717 w 3819833"/>
              <a:gd name="connsiteY168" fmla="*/ 221226 h 4601497"/>
              <a:gd name="connsiteX169" fmla="*/ 2610465 w 3819833"/>
              <a:gd name="connsiteY169" fmla="*/ 176981 h 4601497"/>
              <a:gd name="connsiteX170" fmla="*/ 2595717 w 3819833"/>
              <a:gd name="connsiteY170" fmla="*/ 58994 h 4601497"/>
              <a:gd name="connsiteX171" fmla="*/ 2551471 w 3819833"/>
              <a:gd name="connsiteY171" fmla="*/ 44246 h 4601497"/>
              <a:gd name="connsiteX172" fmla="*/ 2403988 w 3819833"/>
              <a:gd name="connsiteY172" fmla="*/ 29497 h 4601497"/>
              <a:gd name="connsiteX173" fmla="*/ 2271252 w 3819833"/>
              <a:gd name="connsiteY173" fmla="*/ 0 h 4601497"/>
              <a:gd name="connsiteX174" fmla="*/ 2050026 w 3819833"/>
              <a:gd name="connsiteY174" fmla="*/ 14749 h 4601497"/>
              <a:gd name="connsiteX175" fmla="*/ 2005781 w 3819833"/>
              <a:gd name="connsiteY175" fmla="*/ 29497 h 4601497"/>
              <a:gd name="connsiteX176" fmla="*/ 1991033 w 3819833"/>
              <a:gd name="connsiteY176" fmla="*/ 88491 h 4601497"/>
              <a:gd name="connsiteX177" fmla="*/ 1976284 w 3819833"/>
              <a:gd name="connsiteY177" fmla="*/ 132736 h 4601497"/>
              <a:gd name="connsiteX178" fmla="*/ 1991033 w 3819833"/>
              <a:gd name="connsiteY178" fmla="*/ 250723 h 4601497"/>
              <a:gd name="connsiteX179" fmla="*/ 2020529 w 3819833"/>
              <a:gd name="connsiteY179" fmla="*/ 294968 h 4601497"/>
              <a:gd name="connsiteX180" fmla="*/ 1932039 w 3819833"/>
              <a:gd name="connsiteY180" fmla="*/ 324465 h 4601497"/>
              <a:gd name="connsiteX181" fmla="*/ 1887794 w 3819833"/>
              <a:gd name="connsiteY181" fmla="*/ 353962 h 4601497"/>
              <a:gd name="connsiteX182" fmla="*/ 1828800 w 3819833"/>
              <a:gd name="connsiteY182" fmla="*/ 457200 h 4601497"/>
              <a:gd name="connsiteX183" fmla="*/ 1784555 w 3819833"/>
              <a:gd name="connsiteY183" fmla="*/ 471949 h 4601497"/>
              <a:gd name="connsiteX184" fmla="*/ 1740310 w 3819833"/>
              <a:gd name="connsiteY184" fmla="*/ 560439 h 4601497"/>
              <a:gd name="connsiteX185" fmla="*/ 1696065 w 3819833"/>
              <a:gd name="connsiteY185" fmla="*/ 545691 h 4601497"/>
              <a:gd name="connsiteX186" fmla="*/ 1681317 w 3819833"/>
              <a:gd name="connsiteY186" fmla="*/ 501446 h 4601497"/>
              <a:gd name="connsiteX187" fmla="*/ 1578078 w 3819833"/>
              <a:gd name="connsiteY187" fmla="*/ 516194 h 4601497"/>
              <a:gd name="connsiteX188" fmla="*/ 1548581 w 3819833"/>
              <a:gd name="connsiteY188" fmla="*/ 560439 h 4601497"/>
              <a:gd name="connsiteX189" fmla="*/ 1519084 w 3819833"/>
              <a:gd name="connsiteY189" fmla="*/ 619433 h 4601497"/>
              <a:gd name="connsiteX190" fmla="*/ 1474839 w 3819833"/>
              <a:gd name="connsiteY190" fmla="*/ 648929 h 4601497"/>
              <a:gd name="connsiteX191" fmla="*/ 1445342 w 3819833"/>
              <a:gd name="connsiteY191" fmla="*/ 693175 h 4601497"/>
              <a:gd name="connsiteX192" fmla="*/ 1430594 w 3819833"/>
              <a:gd name="connsiteY192" fmla="*/ 737420 h 4601497"/>
              <a:gd name="connsiteX193" fmla="*/ 1386349 w 3819833"/>
              <a:gd name="connsiteY193" fmla="*/ 766917 h 4601497"/>
              <a:gd name="connsiteX194" fmla="*/ 1371600 w 3819833"/>
              <a:gd name="connsiteY194" fmla="*/ 825910 h 4601497"/>
              <a:gd name="connsiteX195" fmla="*/ 1356852 w 3819833"/>
              <a:gd name="connsiteY195" fmla="*/ 870155 h 4601497"/>
              <a:gd name="connsiteX196" fmla="*/ 1312607 w 3819833"/>
              <a:gd name="connsiteY196" fmla="*/ 855407 h 4601497"/>
              <a:gd name="connsiteX197" fmla="*/ 1312607 w 3819833"/>
              <a:gd name="connsiteY197" fmla="*/ 663678 h 4601497"/>
              <a:gd name="connsiteX198" fmla="*/ 1268362 w 3819833"/>
              <a:gd name="connsiteY198" fmla="*/ 648929 h 4601497"/>
              <a:gd name="connsiteX199" fmla="*/ 1106129 w 3819833"/>
              <a:gd name="connsiteY199" fmla="*/ 663678 h 4601497"/>
              <a:gd name="connsiteX200" fmla="*/ 1047136 w 3819833"/>
              <a:gd name="connsiteY200" fmla="*/ 678426 h 4601497"/>
              <a:gd name="connsiteX201" fmla="*/ 1032388 w 3819833"/>
              <a:gd name="connsiteY201" fmla="*/ 722671 h 4601497"/>
              <a:gd name="connsiteX202" fmla="*/ 1091381 w 3819833"/>
              <a:gd name="connsiteY202" fmla="*/ 781665 h 4601497"/>
              <a:gd name="connsiteX203" fmla="*/ 1120878 w 3819833"/>
              <a:gd name="connsiteY203" fmla="*/ 825910 h 4601497"/>
              <a:gd name="connsiteX204" fmla="*/ 1165123 w 3819833"/>
              <a:gd name="connsiteY204" fmla="*/ 855407 h 4601497"/>
              <a:gd name="connsiteX205" fmla="*/ 1209368 w 3819833"/>
              <a:gd name="connsiteY205" fmla="*/ 899652 h 4601497"/>
              <a:gd name="connsiteX206" fmla="*/ 1224117 w 3819833"/>
              <a:gd name="connsiteY206" fmla="*/ 958646 h 4601497"/>
              <a:gd name="connsiteX207" fmla="*/ 1209368 w 3819833"/>
              <a:gd name="connsiteY207" fmla="*/ 1002891 h 4601497"/>
              <a:gd name="connsiteX208" fmla="*/ 1076633 w 3819833"/>
              <a:gd name="connsiteY208" fmla="*/ 1076633 h 4601497"/>
              <a:gd name="connsiteX209" fmla="*/ 1017639 w 3819833"/>
              <a:gd name="connsiteY209" fmla="*/ 1179871 h 4601497"/>
              <a:gd name="connsiteX210" fmla="*/ 1002891 w 3819833"/>
              <a:gd name="connsiteY210" fmla="*/ 1238865 h 4601497"/>
              <a:gd name="connsiteX211" fmla="*/ 1091381 w 3819833"/>
              <a:gd name="connsiteY211" fmla="*/ 1283110 h 4601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3819833" h="4601497">
                <a:moveTo>
                  <a:pt x="1017639" y="1283110"/>
                </a:moveTo>
                <a:cubicBezTo>
                  <a:pt x="1023527" y="1284288"/>
                  <a:pt x="1134989" y="1284385"/>
                  <a:pt x="1106129" y="1342104"/>
                </a:cubicBezTo>
                <a:cubicBezTo>
                  <a:pt x="1099176" y="1356009"/>
                  <a:pt x="1076632" y="1351936"/>
                  <a:pt x="1061884" y="1356852"/>
                </a:cubicBezTo>
                <a:cubicBezTo>
                  <a:pt x="1022555" y="1347020"/>
                  <a:pt x="983008" y="1338022"/>
                  <a:pt x="943897" y="1327355"/>
                </a:cubicBezTo>
                <a:cubicBezTo>
                  <a:pt x="928899" y="1323265"/>
                  <a:pt x="914600" y="1316878"/>
                  <a:pt x="899652" y="1312607"/>
                </a:cubicBezTo>
                <a:cubicBezTo>
                  <a:pt x="880162" y="1307039"/>
                  <a:pt x="860323" y="1302775"/>
                  <a:pt x="840658" y="1297859"/>
                </a:cubicBezTo>
                <a:cubicBezTo>
                  <a:pt x="771429" y="1320935"/>
                  <a:pt x="745301" y="1313621"/>
                  <a:pt x="811162" y="1445342"/>
                </a:cubicBezTo>
                <a:cubicBezTo>
                  <a:pt x="820227" y="1463472"/>
                  <a:pt x="850491" y="1455175"/>
                  <a:pt x="870155" y="1460091"/>
                </a:cubicBezTo>
                <a:cubicBezTo>
                  <a:pt x="894239" y="1496216"/>
                  <a:pt x="922999" y="1515711"/>
                  <a:pt x="884904" y="1563329"/>
                </a:cubicBezTo>
                <a:cubicBezTo>
                  <a:pt x="875192" y="1575469"/>
                  <a:pt x="855407" y="1573162"/>
                  <a:pt x="840658" y="1578078"/>
                </a:cubicBezTo>
                <a:cubicBezTo>
                  <a:pt x="804210" y="1468730"/>
                  <a:pt x="838972" y="1503493"/>
                  <a:pt x="752168" y="1460091"/>
                </a:cubicBezTo>
                <a:cubicBezTo>
                  <a:pt x="742336" y="1445343"/>
                  <a:pt x="736011" y="1427518"/>
                  <a:pt x="722671" y="1415846"/>
                </a:cubicBezTo>
                <a:cubicBezTo>
                  <a:pt x="695992" y="1392501"/>
                  <a:pt x="634181" y="1356852"/>
                  <a:pt x="634181" y="1356852"/>
                </a:cubicBezTo>
                <a:cubicBezTo>
                  <a:pt x="629265" y="1342104"/>
                  <a:pt x="629144" y="1324746"/>
                  <a:pt x="619433" y="1312607"/>
                </a:cubicBezTo>
                <a:cubicBezTo>
                  <a:pt x="598639" y="1286615"/>
                  <a:pt x="560090" y="1278078"/>
                  <a:pt x="530942" y="1268362"/>
                </a:cubicBezTo>
                <a:cubicBezTo>
                  <a:pt x="526026" y="1253614"/>
                  <a:pt x="510420" y="1238551"/>
                  <a:pt x="516194" y="1224117"/>
                </a:cubicBezTo>
                <a:cubicBezTo>
                  <a:pt x="522777" y="1207659"/>
                  <a:pt x="542736" y="1195505"/>
                  <a:pt x="560439" y="1194620"/>
                </a:cubicBezTo>
                <a:lnTo>
                  <a:pt x="811162" y="1209368"/>
                </a:lnTo>
                <a:cubicBezTo>
                  <a:pt x="870155" y="1204452"/>
                  <a:pt x="931222" y="1210883"/>
                  <a:pt x="988142" y="1194620"/>
                </a:cubicBezTo>
                <a:cubicBezTo>
                  <a:pt x="1005185" y="1189751"/>
                  <a:pt x="1011415" y="1166972"/>
                  <a:pt x="1017639" y="1150375"/>
                </a:cubicBezTo>
                <a:cubicBezTo>
                  <a:pt x="1103421" y="921628"/>
                  <a:pt x="962660" y="1216094"/>
                  <a:pt x="1061884" y="1017639"/>
                </a:cubicBezTo>
                <a:cubicBezTo>
                  <a:pt x="1056968" y="978310"/>
                  <a:pt x="1069865" y="932122"/>
                  <a:pt x="1047136" y="899652"/>
                </a:cubicBezTo>
                <a:cubicBezTo>
                  <a:pt x="1029306" y="874180"/>
                  <a:pt x="984517" y="887401"/>
                  <a:pt x="958646" y="870155"/>
                </a:cubicBezTo>
                <a:cubicBezTo>
                  <a:pt x="934903" y="854327"/>
                  <a:pt x="882134" y="816507"/>
                  <a:pt x="855407" y="811162"/>
                </a:cubicBezTo>
                <a:cubicBezTo>
                  <a:pt x="802161" y="800513"/>
                  <a:pt x="747252" y="801329"/>
                  <a:pt x="693175" y="796413"/>
                </a:cubicBezTo>
                <a:cubicBezTo>
                  <a:pt x="657188" y="784418"/>
                  <a:pt x="633275" y="780759"/>
                  <a:pt x="604684" y="752168"/>
                </a:cubicBezTo>
                <a:cubicBezTo>
                  <a:pt x="537975" y="685458"/>
                  <a:pt x="617079" y="721886"/>
                  <a:pt x="530942" y="693175"/>
                </a:cubicBezTo>
                <a:cubicBezTo>
                  <a:pt x="378542" y="703007"/>
                  <a:pt x="225413" y="704828"/>
                  <a:pt x="73742" y="722671"/>
                </a:cubicBezTo>
                <a:cubicBezTo>
                  <a:pt x="56138" y="724742"/>
                  <a:pt x="40570" y="738327"/>
                  <a:pt x="29497" y="752168"/>
                </a:cubicBezTo>
                <a:cubicBezTo>
                  <a:pt x="14211" y="771276"/>
                  <a:pt x="150" y="884002"/>
                  <a:pt x="0" y="884904"/>
                </a:cubicBezTo>
                <a:cubicBezTo>
                  <a:pt x="4916" y="943897"/>
                  <a:pt x="-1514" y="1004964"/>
                  <a:pt x="14749" y="1061884"/>
                </a:cubicBezTo>
                <a:cubicBezTo>
                  <a:pt x="19619" y="1078927"/>
                  <a:pt x="47322" y="1078041"/>
                  <a:pt x="58994" y="1091381"/>
                </a:cubicBezTo>
                <a:cubicBezTo>
                  <a:pt x="82339" y="1118060"/>
                  <a:pt x="96718" y="1151510"/>
                  <a:pt x="117988" y="1179871"/>
                </a:cubicBezTo>
                <a:lnTo>
                  <a:pt x="162233" y="1238865"/>
                </a:lnTo>
                <a:cubicBezTo>
                  <a:pt x="197600" y="1344969"/>
                  <a:pt x="154683" y="1212445"/>
                  <a:pt x="191729" y="1342104"/>
                </a:cubicBezTo>
                <a:cubicBezTo>
                  <a:pt x="196000" y="1357052"/>
                  <a:pt x="202207" y="1371401"/>
                  <a:pt x="206478" y="1386349"/>
                </a:cubicBezTo>
                <a:cubicBezTo>
                  <a:pt x="212047" y="1405839"/>
                  <a:pt x="213241" y="1426711"/>
                  <a:pt x="221226" y="1445342"/>
                </a:cubicBezTo>
                <a:cubicBezTo>
                  <a:pt x="228208" y="1461634"/>
                  <a:pt x="240891" y="1474839"/>
                  <a:pt x="250723" y="1489588"/>
                </a:cubicBezTo>
                <a:cubicBezTo>
                  <a:pt x="296831" y="1674023"/>
                  <a:pt x="237900" y="1444708"/>
                  <a:pt x="280220" y="1592826"/>
                </a:cubicBezTo>
                <a:cubicBezTo>
                  <a:pt x="285789" y="1612316"/>
                  <a:pt x="289399" y="1632330"/>
                  <a:pt x="294968" y="1651820"/>
                </a:cubicBezTo>
                <a:cubicBezTo>
                  <a:pt x="299239" y="1666768"/>
                  <a:pt x="300005" y="1683926"/>
                  <a:pt x="309717" y="1696065"/>
                </a:cubicBezTo>
                <a:cubicBezTo>
                  <a:pt x="320790" y="1709906"/>
                  <a:pt x="339214" y="1715730"/>
                  <a:pt x="353962" y="1725562"/>
                </a:cubicBezTo>
                <a:cubicBezTo>
                  <a:pt x="402174" y="1870201"/>
                  <a:pt x="324011" y="1665889"/>
                  <a:pt x="412955" y="1799304"/>
                </a:cubicBezTo>
                <a:cubicBezTo>
                  <a:pt x="424199" y="1816169"/>
                  <a:pt x="419719" y="1839666"/>
                  <a:pt x="427704" y="1858297"/>
                </a:cubicBezTo>
                <a:cubicBezTo>
                  <a:pt x="434686" y="1874589"/>
                  <a:pt x="447368" y="1887794"/>
                  <a:pt x="457200" y="1902542"/>
                </a:cubicBezTo>
                <a:cubicBezTo>
                  <a:pt x="442452" y="1912374"/>
                  <a:pt x="425489" y="1919505"/>
                  <a:pt x="412955" y="1932039"/>
                </a:cubicBezTo>
                <a:cubicBezTo>
                  <a:pt x="400421" y="1944573"/>
                  <a:pt x="397299" y="1965211"/>
                  <a:pt x="383458" y="1976284"/>
                </a:cubicBezTo>
                <a:cubicBezTo>
                  <a:pt x="371319" y="1985996"/>
                  <a:pt x="353961" y="1986117"/>
                  <a:pt x="339213" y="1991033"/>
                </a:cubicBezTo>
                <a:cubicBezTo>
                  <a:pt x="270388" y="2094271"/>
                  <a:pt x="309717" y="2059858"/>
                  <a:pt x="235975" y="2109020"/>
                </a:cubicBezTo>
                <a:cubicBezTo>
                  <a:pt x="231059" y="2128684"/>
                  <a:pt x="218360" y="2147947"/>
                  <a:pt x="221226" y="2168013"/>
                </a:cubicBezTo>
                <a:cubicBezTo>
                  <a:pt x="227897" y="2214711"/>
                  <a:pt x="261489" y="2215848"/>
                  <a:pt x="294968" y="2227007"/>
                </a:cubicBezTo>
                <a:cubicBezTo>
                  <a:pt x="285136" y="2246671"/>
                  <a:pt x="281017" y="2270454"/>
                  <a:pt x="265471" y="2286000"/>
                </a:cubicBezTo>
                <a:cubicBezTo>
                  <a:pt x="186814" y="2364657"/>
                  <a:pt x="245805" y="2227010"/>
                  <a:pt x="206478" y="2344994"/>
                </a:cubicBezTo>
                <a:cubicBezTo>
                  <a:pt x="220184" y="2605408"/>
                  <a:pt x="202595" y="2565434"/>
                  <a:pt x="250723" y="2757949"/>
                </a:cubicBezTo>
                <a:cubicBezTo>
                  <a:pt x="262604" y="2805473"/>
                  <a:pt x="267174" y="2813350"/>
                  <a:pt x="309717" y="2846439"/>
                </a:cubicBezTo>
                <a:cubicBezTo>
                  <a:pt x="337700" y="2868204"/>
                  <a:pt x="398207" y="2905433"/>
                  <a:pt x="398207" y="2905433"/>
                </a:cubicBezTo>
                <a:cubicBezTo>
                  <a:pt x="417871" y="2895601"/>
                  <a:pt x="435215" y="2875936"/>
                  <a:pt x="457200" y="2875936"/>
                </a:cubicBezTo>
                <a:cubicBezTo>
                  <a:pt x="474926" y="2875936"/>
                  <a:pt x="484788" y="2899375"/>
                  <a:pt x="501446" y="2905433"/>
                </a:cubicBezTo>
                <a:cubicBezTo>
                  <a:pt x="539545" y="2919287"/>
                  <a:pt x="580974" y="2922109"/>
                  <a:pt x="619433" y="2934929"/>
                </a:cubicBezTo>
                <a:lnTo>
                  <a:pt x="663678" y="2949678"/>
                </a:lnTo>
                <a:cubicBezTo>
                  <a:pt x="670934" y="2964190"/>
                  <a:pt x="705303" y="3039022"/>
                  <a:pt x="722671" y="3052917"/>
                </a:cubicBezTo>
                <a:cubicBezTo>
                  <a:pt x="734811" y="3062629"/>
                  <a:pt x="752168" y="3062749"/>
                  <a:pt x="766917" y="3067665"/>
                </a:cubicBezTo>
                <a:cubicBezTo>
                  <a:pt x="771833" y="3082413"/>
                  <a:pt x="770672" y="3100917"/>
                  <a:pt x="781665" y="3111910"/>
                </a:cubicBezTo>
                <a:cubicBezTo>
                  <a:pt x="806732" y="3136978"/>
                  <a:pt x="870155" y="3170904"/>
                  <a:pt x="870155" y="3170904"/>
                </a:cubicBezTo>
                <a:cubicBezTo>
                  <a:pt x="891399" y="3202769"/>
                  <a:pt x="908849" y="3220536"/>
                  <a:pt x="914400" y="3259394"/>
                </a:cubicBezTo>
                <a:cubicBezTo>
                  <a:pt x="922079" y="3313149"/>
                  <a:pt x="909656" y="3370945"/>
                  <a:pt x="929149" y="3421626"/>
                </a:cubicBezTo>
                <a:cubicBezTo>
                  <a:pt x="937041" y="3442146"/>
                  <a:pt x="968478" y="3441291"/>
                  <a:pt x="988142" y="3451123"/>
                </a:cubicBezTo>
                <a:cubicBezTo>
                  <a:pt x="997974" y="3436375"/>
                  <a:pt x="1003798" y="3417951"/>
                  <a:pt x="1017639" y="3406878"/>
                </a:cubicBezTo>
                <a:cubicBezTo>
                  <a:pt x="1060027" y="3372968"/>
                  <a:pt x="1093383" y="3404729"/>
                  <a:pt x="1135626" y="3421626"/>
                </a:cubicBezTo>
                <a:cubicBezTo>
                  <a:pt x="1145458" y="3436374"/>
                  <a:pt x="1152589" y="3453337"/>
                  <a:pt x="1165123" y="3465871"/>
                </a:cubicBezTo>
                <a:cubicBezTo>
                  <a:pt x="1177657" y="3478405"/>
                  <a:pt x="1198295" y="3481527"/>
                  <a:pt x="1209368" y="3495368"/>
                </a:cubicBezTo>
                <a:cubicBezTo>
                  <a:pt x="1219080" y="3507507"/>
                  <a:pt x="1214405" y="3527474"/>
                  <a:pt x="1224117" y="3539613"/>
                </a:cubicBezTo>
                <a:cubicBezTo>
                  <a:pt x="1235190" y="3553454"/>
                  <a:pt x="1252508" y="3561183"/>
                  <a:pt x="1268362" y="3569110"/>
                </a:cubicBezTo>
                <a:cubicBezTo>
                  <a:pt x="1332033" y="3600946"/>
                  <a:pt x="1467731" y="3595791"/>
                  <a:pt x="1504336" y="3598607"/>
                </a:cubicBezTo>
                <a:cubicBezTo>
                  <a:pt x="1639474" y="3652663"/>
                  <a:pt x="1522765" y="3613882"/>
                  <a:pt x="1725562" y="3642852"/>
                </a:cubicBezTo>
                <a:cubicBezTo>
                  <a:pt x="1815514" y="3655702"/>
                  <a:pt x="1753149" y="3655538"/>
                  <a:pt x="1828800" y="3672349"/>
                </a:cubicBezTo>
                <a:cubicBezTo>
                  <a:pt x="1857992" y="3678836"/>
                  <a:pt x="1887794" y="3682181"/>
                  <a:pt x="1917291" y="3687097"/>
                </a:cubicBezTo>
                <a:cubicBezTo>
                  <a:pt x="1932039" y="3692013"/>
                  <a:pt x="1959172" y="3686481"/>
                  <a:pt x="1961536" y="3701846"/>
                </a:cubicBezTo>
                <a:cubicBezTo>
                  <a:pt x="1988921" y="3879844"/>
                  <a:pt x="1991544" y="3863907"/>
                  <a:pt x="1902542" y="3893575"/>
                </a:cubicBezTo>
                <a:cubicBezTo>
                  <a:pt x="1892710" y="3923072"/>
                  <a:pt x="1880587" y="3951901"/>
                  <a:pt x="1873046" y="3982065"/>
                </a:cubicBezTo>
                <a:cubicBezTo>
                  <a:pt x="1854526" y="4056141"/>
                  <a:pt x="1864707" y="4021829"/>
                  <a:pt x="1843549" y="4085304"/>
                </a:cubicBezTo>
                <a:cubicBezTo>
                  <a:pt x="1838633" y="4124633"/>
                  <a:pt x="1837878" y="4164710"/>
                  <a:pt x="1828800" y="4203291"/>
                </a:cubicBezTo>
                <a:cubicBezTo>
                  <a:pt x="1818118" y="4248690"/>
                  <a:pt x="1784555" y="4336026"/>
                  <a:pt x="1784555" y="4336026"/>
                </a:cubicBezTo>
                <a:cubicBezTo>
                  <a:pt x="1885981" y="4403643"/>
                  <a:pt x="1839414" y="4383810"/>
                  <a:pt x="1917291" y="4409768"/>
                </a:cubicBezTo>
                <a:cubicBezTo>
                  <a:pt x="1961724" y="4439390"/>
                  <a:pt x="1968139" y="4446309"/>
                  <a:pt x="2020529" y="4468762"/>
                </a:cubicBezTo>
                <a:cubicBezTo>
                  <a:pt x="2034818" y="4474886"/>
                  <a:pt x="2049335" y="4481694"/>
                  <a:pt x="2064775" y="4483510"/>
                </a:cubicBezTo>
                <a:cubicBezTo>
                  <a:pt x="2133303" y="4491572"/>
                  <a:pt x="2202426" y="4493343"/>
                  <a:pt x="2271252" y="4498259"/>
                </a:cubicBezTo>
                <a:cubicBezTo>
                  <a:pt x="2290917" y="4503175"/>
                  <a:pt x="2310756" y="4507439"/>
                  <a:pt x="2330246" y="4513007"/>
                </a:cubicBezTo>
                <a:cubicBezTo>
                  <a:pt x="2478404" y="4555337"/>
                  <a:pt x="2248995" y="4496379"/>
                  <a:pt x="2433484" y="4542504"/>
                </a:cubicBezTo>
                <a:cubicBezTo>
                  <a:pt x="2521974" y="4537588"/>
                  <a:pt x="2611013" y="4538748"/>
                  <a:pt x="2698955" y="4527755"/>
                </a:cubicBezTo>
                <a:cubicBezTo>
                  <a:pt x="2729807" y="4523898"/>
                  <a:pt x="2787446" y="4498259"/>
                  <a:pt x="2787446" y="4498259"/>
                </a:cubicBezTo>
                <a:cubicBezTo>
                  <a:pt x="2880852" y="4503175"/>
                  <a:pt x="2974514" y="4504539"/>
                  <a:pt x="3067665" y="4513007"/>
                </a:cubicBezTo>
                <a:cubicBezTo>
                  <a:pt x="3083147" y="4514414"/>
                  <a:pt x="3096962" y="4523484"/>
                  <a:pt x="3111910" y="4527755"/>
                </a:cubicBezTo>
                <a:cubicBezTo>
                  <a:pt x="3131400" y="4533324"/>
                  <a:pt x="3151239" y="4537588"/>
                  <a:pt x="3170904" y="4542504"/>
                </a:cubicBezTo>
                <a:cubicBezTo>
                  <a:pt x="3185652" y="4552336"/>
                  <a:pt x="3198857" y="4565018"/>
                  <a:pt x="3215149" y="4572000"/>
                </a:cubicBezTo>
                <a:cubicBezTo>
                  <a:pt x="3233780" y="4579985"/>
                  <a:pt x="3254652" y="4581180"/>
                  <a:pt x="3274142" y="4586749"/>
                </a:cubicBezTo>
                <a:cubicBezTo>
                  <a:pt x="3289090" y="4591020"/>
                  <a:pt x="3303639" y="4596581"/>
                  <a:pt x="3318388" y="4601497"/>
                </a:cubicBezTo>
                <a:cubicBezTo>
                  <a:pt x="3432712" y="4588795"/>
                  <a:pt x="3440774" y="4622196"/>
                  <a:pt x="3480620" y="4542504"/>
                </a:cubicBezTo>
                <a:cubicBezTo>
                  <a:pt x="3487572" y="4528599"/>
                  <a:pt x="3490452" y="4513007"/>
                  <a:pt x="3495368" y="4498259"/>
                </a:cubicBezTo>
                <a:cubicBezTo>
                  <a:pt x="3485536" y="4478594"/>
                  <a:pt x="3476779" y="4458354"/>
                  <a:pt x="3465871" y="4439265"/>
                </a:cubicBezTo>
                <a:cubicBezTo>
                  <a:pt x="3457077" y="4423875"/>
                  <a:pt x="3444302" y="4410874"/>
                  <a:pt x="3436375" y="4395020"/>
                </a:cubicBezTo>
                <a:cubicBezTo>
                  <a:pt x="3429423" y="4381115"/>
                  <a:pt x="3433765" y="4360487"/>
                  <a:pt x="3421626" y="4350775"/>
                </a:cubicBezTo>
                <a:cubicBezTo>
                  <a:pt x="3405798" y="4338113"/>
                  <a:pt x="3382297" y="4340942"/>
                  <a:pt x="3362633" y="4336026"/>
                </a:cubicBezTo>
                <a:cubicBezTo>
                  <a:pt x="3354220" y="4310789"/>
                  <a:pt x="3342892" y="4263872"/>
                  <a:pt x="3318388" y="4247536"/>
                </a:cubicBezTo>
                <a:cubicBezTo>
                  <a:pt x="3301522" y="4236292"/>
                  <a:pt x="3279059" y="4237704"/>
                  <a:pt x="3259394" y="4232788"/>
                </a:cubicBezTo>
                <a:cubicBezTo>
                  <a:pt x="3244646" y="4222956"/>
                  <a:pt x="3230539" y="4212085"/>
                  <a:pt x="3215149" y="4203291"/>
                </a:cubicBezTo>
                <a:cubicBezTo>
                  <a:pt x="3196060" y="4192383"/>
                  <a:pt x="3171701" y="4189340"/>
                  <a:pt x="3156155" y="4173794"/>
                </a:cubicBezTo>
                <a:cubicBezTo>
                  <a:pt x="2984088" y="4001727"/>
                  <a:pt x="3178280" y="4139383"/>
                  <a:pt x="3052917" y="4055807"/>
                </a:cubicBezTo>
                <a:cubicBezTo>
                  <a:pt x="3057833" y="4041059"/>
                  <a:pt x="3057954" y="4023701"/>
                  <a:pt x="3067665" y="4011562"/>
                </a:cubicBezTo>
                <a:cubicBezTo>
                  <a:pt x="3081563" y="3994190"/>
                  <a:pt x="3156387" y="3959826"/>
                  <a:pt x="3170904" y="3952568"/>
                </a:cubicBezTo>
                <a:lnTo>
                  <a:pt x="3200400" y="3864078"/>
                </a:lnTo>
                <a:lnTo>
                  <a:pt x="3215149" y="3819833"/>
                </a:lnTo>
                <a:cubicBezTo>
                  <a:pt x="3210233" y="3780504"/>
                  <a:pt x="3216497" y="3738065"/>
                  <a:pt x="3200400" y="3701846"/>
                </a:cubicBezTo>
                <a:cubicBezTo>
                  <a:pt x="3194086" y="3687640"/>
                  <a:pt x="3168294" y="3696809"/>
                  <a:pt x="3156155" y="3687097"/>
                </a:cubicBezTo>
                <a:cubicBezTo>
                  <a:pt x="3142314" y="3676024"/>
                  <a:pt x="3139192" y="3655386"/>
                  <a:pt x="3126658" y="3642852"/>
                </a:cubicBezTo>
                <a:cubicBezTo>
                  <a:pt x="3114124" y="3630318"/>
                  <a:pt x="3098267" y="3621282"/>
                  <a:pt x="3082413" y="3613355"/>
                </a:cubicBezTo>
                <a:cubicBezTo>
                  <a:pt x="3041228" y="3592763"/>
                  <a:pt x="2972972" y="3589294"/>
                  <a:pt x="2934929" y="3583859"/>
                </a:cubicBezTo>
                <a:cubicBezTo>
                  <a:pt x="2920181" y="3578943"/>
                  <a:pt x="2905632" y="3573381"/>
                  <a:pt x="2890684" y="3569110"/>
                </a:cubicBezTo>
                <a:cubicBezTo>
                  <a:pt x="2853250" y="3558414"/>
                  <a:pt x="2822817" y="3554772"/>
                  <a:pt x="2787446" y="3539613"/>
                </a:cubicBezTo>
                <a:cubicBezTo>
                  <a:pt x="2767238" y="3530952"/>
                  <a:pt x="2748117" y="3519949"/>
                  <a:pt x="2728452" y="3510117"/>
                </a:cubicBezTo>
                <a:cubicBezTo>
                  <a:pt x="2713704" y="3495368"/>
                  <a:pt x="2694555" y="3483980"/>
                  <a:pt x="2684207" y="3465871"/>
                </a:cubicBezTo>
                <a:cubicBezTo>
                  <a:pt x="2674150" y="3448272"/>
                  <a:pt x="2675027" y="3426368"/>
                  <a:pt x="2669458" y="3406878"/>
                </a:cubicBezTo>
                <a:cubicBezTo>
                  <a:pt x="2665187" y="3391930"/>
                  <a:pt x="2659626" y="3377381"/>
                  <a:pt x="2654710" y="3362633"/>
                </a:cubicBezTo>
                <a:cubicBezTo>
                  <a:pt x="2659626" y="3333136"/>
                  <a:pt x="2643317" y="3288665"/>
                  <a:pt x="2669458" y="3274142"/>
                </a:cubicBezTo>
                <a:cubicBezTo>
                  <a:pt x="2704106" y="3254893"/>
                  <a:pt x="2747811" y="3288891"/>
                  <a:pt x="2787446" y="3288891"/>
                </a:cubicBezTo>
                <a:cubicBezTo>
                  <a:pt x="2822208" y="3288891"/>
                  <a:pt x="2856271" y="3279058"/>
                  <a:pt x="2890684" y="3274142"/>
                </a:cubicBezTo>
                <a:cubicBezTo>
                  <a:pt x="2905192" y="3085540"/>
                  <a:pt x="2848762" y="3102487"/>
                  <a:pt x="2964426" y="3052917"/>
                </a:cubicBezTo>
                <a:cubicBezTo>
                  <a:pt x="2978715" y="3046793"/>
                  <a:pt x="2993923" y="3043084"/>
                  <a:pt x="3008671" y="3038168"/>
                </a:cubicBezTo>
                <a:cubicBezTo>
                  <a:pt x="3034890" y="2998840"/>
                  <a:pt x="3043105" y="2980251"/>
                  <a:pt x="3082413" y="2949678"/>
                </a:cubicBezTo>
                <a:cubicBezTo>
                  <a:pt x="3110396" y="2927913"/>
                  <a:pt x="3170904" y="2890684"/>
                  <a:pt x="3170904" y="2890684"/>
                </a:cubicBezTo>
                <a:cubicBezTo>
                  <a:pt x="3220065" y="2900516"/>
                  <a:pt x="3268757" y="2927271"/>
                  <a:pt x="3318388" y="2920181"/>
                </a:cubicBezTo>
                <a:cubicBezTo>
                  <a:pt x="3387214" y="2910349"/>
                  <a:pt x="3456287" y="2902114"/>
                  <a:pt x="3524865" y="2890684"/>
                </a:cubicBezTo>
                <a:cubicBezTo>
                  <a:pt x="3580183" y="2881464"/>
                  <a:pt x="3579015" y="2875213"/>
                  <a:pt x="3628104" y="2861188"/>
                </a:cubicBezTo>
                <a:cubicBezTo>
                  <a:pt x="3757728" y="2824152"/>
                  <a:pt x="3625263" y="2867050"/>
                  <a:pt x="3731342" y="2831691"/>
                </a:cubicBezTo>
                <a:cubicBezTo>
                  <a:pt x="3741174" y="2816943"/>
                  <a:pt x="3748305" y="2799980"/>
                  <a:pt x="3760839" y="2787446"/>
                </a:cubicBezTo>
                <a:cubicBezTo>
                  <a:pt x="3773373" y="2774912"/>
                  <a:pt x="3794011" y="2771790"/>
                  <a:pt x="3805084" y="2757949"/>
                </a:cubicBezTo>
                <a:cubicBezTo>
                  <a:pt x="3814796" y="2745810"/>
                  <a:pt x="3814917" y="2728452"/>
                  <a:pt x="3819833" y="2713704"/>
                </a:cubicBezTo>
                <a:cubicBezTo>
                  <a:pt x="3814917" y="2659626"/>
                  <a:pt x="3821053" y="2603370"/>
                  <a:pt x="3805084" y="2551471"/>
                </a:cubicBezTo>
                <a:cubicBezTo>
                  <a:pt x="3799871" y="2534530"/>
                  <a:pt x="3770233" y="2537006"/>
                  <a:pt x="3760839" y="2521975"/>
                </a:cubicBezTo>
                <a:cubicBezTo>
                  <a:pt x="3719581" y="2455963"/>
                  <a:pt x="3748647" y="2430652"/>
                  <a:pt x="3701846" y="2374491"/>
                </a:cubicBezTo>
                <a:cubicBezTo>
                  <a:pt x="3690498" y="2360874"/>
                  <a:pt x="3672349" y="2354826"/>
                  <a:pt x="3657600" y="2344994"/>
                </a:cubicBezTo>
                <a:lnTo>
                  <a:pt x="3628104" y="2256504"/>
                </a:lnTo>
                <a:cubicBezTo>
                  <a:pt x="3623188" y="2241756"/>
                  <a:pt x="3622683" y="2224696"/>
                  <a:pt x="3613355" y="2212259"/>
                </a:cubicBezTo>
                <a:lnTo>
                  <a:pt x="3569110" y="2153265"/>
                </a:lnTo>
                <a:cubicBezTo>
                  <a:pt x="3552564" y="2103626"/>
                  <a:pt x="3554025" y="2101055"/>
                  <a:pt x="3524865" y="2050026"/>
                </a:cubicBezTo>
                <a:cubicBezTo>
                  <a:pt x="3516071" y="2034636"/>
                  <a:pt x="3504162" y="2021171"/>
                  <a:pt x="3495368" y="2005781"/>
                </a:cubicBezTo>
                <a:cubicBezTo>
                  <a:pt x="3484460" y="1986692"/>
                  <a:pt x="3476779" y="1965877"/>
                  <a:pt x="3465871" y="1946788"/>
                </a:cubicBezTo>
                <a:cubicBezTo>
                  <a:pt x="3457077" y="1931398"/>
                  <a:pt x="3445169" y="1917932"/>
                  <a:pt x="3436375" y="1902542"/>
                </a:cubicBezTo>
                <a:cubicBezTo>
                  <a:pt x="3425467" y="1883453"/>
                  <a:pt x="3420953" y="1860439"/>
                  <a:pt x="3406878" y="1843549"/>
                </a:cubicBezTo>
                <a:cubicBezTo>
                  <a:pt x="3395530" y="1829932"/>
                  <a:pt x="3377381" y="1823884"/>
                  <a:pt x="3362633" y="1814052"/>
                </a:cubicBezTo>
                <a:cubicBezTo>
                  <a:pt x="3293807" y="1710814"/>
                  <a:pt x="3333136" y="1745227"/>
                  <a:pt x="3259394" y="1696065"/>
                </a:cubicBezTo>
                <a:cubicBezTo>
                  <a:pt x="3196112" y="1569501"/>
                  <a:pt x="3269037" y="1690960"/>
                  <a:pt x="3185652" y="1607575"/>
                </a:cubicBezTo>
                <a:cubicBezTo>
                  <a:pt x="3173118" y="1595041"/>
                  <a:pt x="3167503" y="1576946"/>
                  <a:pt x="3156155" y="1563329"/>
                </a:cubicBezTo>
                <a:cubicBezTo>
                  <a:pt x="3113447" y="1512080"/>
                  <a:pt x="3112558" y="1519408"/>
                  <a:pt x="3052917" y="1489588"/>
                </a:cubicBezTo>
                <a:cubicBezTo>
                  <a:pt x="3045658" y="1475071"/>
                  <a:pt x="3011296" y="1400247"/>
                  <a:pt x="2993923" y="1386349"/>
                </a:cubicBezTo>
                <a:cubicBezTo>
                  <a:pt x="2981784" y="1376637"/>
                  <a:pt x="2964426" y="1376516"/>
                  <a:pt x="2949678" y="1371600"/>
                </a:cubicBezTo>
                <a:cubicBezTo>
                  <a:pt x="2880852" y="1268362"/>
                  <a:pt x="2920181" y="1302775"/>
                  <a:pt x="2846439" y="1253613"/>
                </a:cubicBezTo>
                <a:cubicBezTo>
                  <a:pt x="2809370" y="1142402"/>
                  <a:pt x="2859374" y="1279483"/>
                  <a:pt x="2802194" y="1165123"/>
                </a:cubicBezTo>
                <a:cubicBezTo>
                  <a:pt x="2778203" y="1117140"/>
                  <a:pt x="2800218" y="1118902"/>
                  <a:pt x="2757949" y="1076633"/>
                </a:cubicBezTo>
                <a:cubicBezTo>
                  <a:pt x="2745415" y="1064099"/>
                  <a:pt x="2728452" y="1056968"/>
                  <a:pt x="2713704" y="1047136"/>
                </a:cubicBezTo>
                <a:lnTo>
                  <a:pt x="2684207" y="958646"/>
                </a:lnTo>
                <a:cubicBezTo>
                  <a:pt x="2679291" y="943897"/>
                  <a:pt x="2684207" y="919316"/>
                  <a:pt x="2669458" y="914400"/>
                </a:cubicBezTo>
                <a:lnTo>
                  <a:pt x="2625213" y="899652"/>
                </a:lnTo>
                <a:cubicBezTo>
                  <a:pt x="2610465" y="884904"/>
                  <a:pt x="2591097" y="873640"/>
                  <a:pt x="2580968" y="855407"/>
                </a:cubicBezTo>
                <a:cubicBezTo>
                  <a:pt x="2565868" y="828228"/>
                  <a:pt x="2565376" y="794727"/>
                  <a:pt x="2551471" y="766917"/>
                </a:cubicBezTo>
                <a:cubicBezTo>
                  <a:pt x="2515023" y="694018"/>
                  <a:pt x="2528928" y="728780"/>
                  <a:pt x="2507226" y="663678"/>
                </a:cubicBezTo>
                <a:cubicBezTo>
                  <a:pt x="2517058" y="560439"/>
                  <a:pt x="2519674" y="456257"/>
                  <a:pt x="2536723" y="353962"/>
                </a:cubicBezTo>
                <a:cubicBezTo>
                  <a:pt x="2539637" y="336478"/>
                  <a:pt x="2559021" y="325915"/>
                  <a:pt x="2566220" y="309717"/>
                </a:cubicBezTo>
                <a:cubicBezTo>
                  <a:pt x="2578848" y="281304"/>
                  <a:pt x="2585885" y="250723"/>
                  <a:pt x="2595717" y="221226"/>
                </a:cubicBezTo>
                <a:lnTo>
                  <a:pt x="2610465" y="176981"/>
                </a:lnTo>
                <a:cubicBezTo>
                  <a:pt x="2605549" y="137652"/>
                  <a:pt x="2611814" y="95213"/>
                  <a:pt x="2595717" y="58994"/>
                </a:cubicBezTo>
                <a:cubicBezTo>
                  <a:pt x="2589403" y="44788"/>
                  <a:pt x="2566837" y="46610"/>
                  <a:pt x="2551471" y="44246"/>
                </a:cubicBezTo>
                <a:cubicBezTo>
                  <a:pt x="2502639" y="36733"/>
                  <a:pt x="2453149" y="34413"/>
                  <a:pt x="2403988" y="29497"/>
                </a:cubicBezTo>
                <a:cubicBezTo>
                  <a:pt x="2381240" y="23810"/>
                  <a:pt x="2289970" y="0"/>
                  <a:pt x="2271252" y="0"/>
                </a:cubicBezTo>
                <a:cubicBezTo>
                  <a:pt x="2197346" y="0"/>
                  <a:pt x="2123768" y="9833"/>
                  <a:pt x="2050026" y="14749"/>
                </a:cubicBezTo>
                <a:cubicBezTo>
                  <a:pt x="2035278" y="19665"/>
                  <a:pt x="2015492" y="17358"/>
                  <a:pt x="2005781" y="29497"/>
                </a:cubicBezTo>
                <a:cubicBezTo>
                  <a:pt x="1993119" y="45325"/>
                  <a:pt x="1996602" y="69001"/>
                  <a:pt x="1991033" y="88491"/>
                </a:cubicBezTo>
                <a:cubicBezTo>
                  <a:pt x="1986762" y="103439"/>
                  <a:pt x="1981200" y="117988"/>
                  <a:pt x="1976284" y="132736"/>
                </a:cubicBezTo>
                <a:cubicBezTo>
                  <a:pt x="1981200" y="172065"/>
                  <a:pt x="1980604" y="212484"/>
                  <a:pt x="1991033" y="250723"/>
                </a:cubicBezTo>
                <a:cubicBezTo>
                  <a:pt x="1995697" y="267824"/>
                  <a:pt x="2031602" y="281127"/>
                  <a:pt x="2020529" y="294968"/>
                </a:cubicBezTo>
                <a:cubicBezTo>
                  <a:pt x="2001106" y="319247"/>
                  <a:pt x="1932039" y="324465"/>
                  <a:pt x="1932039" y="324465"/>
                </a:cubicBezTo>
                <a:cubicBezTo>
                  <a:pt x="1917291" y="334297"/>
                  <a:pt x="1899142" y="340345"/>
                  <a:pt x="1887794" y="353962"/>
                </a:cubicBezTo>
                <a:cubicBezTo>
                  <a:pt x="1866019" y="380092"/>
                  <a:pt x="1857875" y="433939"/>
                  <a:pt x="1828800" y="457200"/>
                </a:cubicBezTo>
                <a:cubicBezTo>
                  <a:pt x="1816661" y="466912"/>
                  <a:pt x="1799303" y="467033"/>
                  <a:pt x="1784555" y="471949"/>
                </a:cubicBezTo>
                <a:cubicBezTo>
                  <a:pt x="1778346" y="490576"/>
                  <a:pt x="1762303" y="551642"/>
                  <a:pt x="1740310" y="560439"/>
                </a:cubicBezTo>
                <a:cubicBezTo>
                  <a:pt x="1725876" y="566213"/>
                  <a:pt x="1710813" y="550607"/>
                  <a:pt x="1696065" y="545691"/>
                </a:cubicBezTo>
                <a:cubicBezTo>
                  <a:pt x="1691149" y="530943"/>
                  <a:pt x="1692310" y="512439"/>
                  <a:pt x="1681317" y="501446"/>
                </a:cubicBezTo>
                <a:cubicBezTo>
                  <a:pt x="1645148" y="465277"/>
                  <a:pt x="1610058" y="500204"/>
                  <a:pt x="1578078" y="516194"/>
                </a:cubicBezTo>
                <a:cubicBezTo>
                  <a:pt x="1568246" y="530942"/>
                  <a:pt x="1557375" y="545049"/>
                  <a:pt x="1548581" y="560439"/>
                </a:cubicBezTo>
                <a:cubicBezTo>
                  <a:pt x="1537673" y="579528"/>
                  <a:pt x="1533159" y="602543"/>
                  <a:pt x="1519084" y="619433"/>
                </a:cubicBezTo>
                <a:cubicBezTo>
                  <a:pt x="1507737" y="633050"/>
                  <a:pt x="1489587" y="639097"/>
                  <a:pt x="1474839" y="648929"/>
                </a:cubicBezTo>
                <a:cubicBezTo>
                  <a:pt x="1465007" y="663678"/>
                  <a:pt x="1453269" y="677321"/>
                  <a:pt x="1445342" y="693175"/>
                </a:cubicBezTo>
                <a:cubicBezTo>
                  <a:pt x="1438390" y="707080"/>
                  <a:pt x="1440305" y="725281"/>
                  <a:pt x="1430594" y="737420"/>
                </a:cubicBezTo>
                <a:cubicBezTo>
                  <a:pt x="1419521" y="751261"/>
                  <a:pt x="1401097" y="757085"/>
                  <a:pt x="1386349" y="766917"/>
                </a:cubicBezTo>
                <a:cubicBezTo>
                  <a:pt x="1381433" y="786581"/>
                  <a:pt x="1377169" y="806420"/>
                  <a:pt x="1371600" y="825910"/>
                </a:cubicBezTo>
                <a:cubicBezTo>
                  <a:pt x="1367329" y="840858"/>
                  <a:pt x="1370757" y="863202"/>
                  <a:pt x="1356852" y="870155"/>
                </a:cubicBezTo>
                <a:cubicBezTo>
                  <a:pt x="1342947" y="877108"/>
                  <a:pt x="1327355" y="860323"/>
                  <a:pt x="1312607" y="855407"/>
                </a:cubicBezTo>
                <a:cubicBezTo>
                  <a:pt x="1336513" y="783686"/>
                  <a:pt x="1349448" y="764992"/>
                  <a:pt x="1312607" y="663678"/>
                </a:cubicBezTo>
                <a:cubicBezTo>
                  <a:pt x="1307294" y="649068"/>
                  <a:pt x="1283110" y="653845"/>
                  <a:pt x="1268362" y="648929"/>
                </a:cubicBezTo>
                <a:cubicBezTo>
                  <a:pt x="1214284" y="653845"/>
                  <a:pt x="1159953" y="656501"/>
                  <a:pt x="1106129" y="663678"/>
                </a:cubicBezTo>
                <a:cubicBezTo>
                  <a:pt x="1086037" y="666357"/>
                  <a:pt x="1062964" y="665764"/>
                  <a:pt x="1047136" y="678426"/>
                </a:cubicBezTo>
                <a:cubicBezTo>
                  <a:pt x="1034997" y="688138"/>
                  <a:pt x="1037304" y="707923"/>
                  <a:pt x="1032388" y="722671"/>
                </a:cubicBezTo>
                <a:cubicBezTo>
                  <a:pt x="1064565" y="819207"/>
                  <a:pt x="1019874" y="724460"/>
                  <a:pt x="1091381" y="781665"/>
                </a:cubicBezTo>
                <a:cubicBezTo>
                  <a:pt x="1105222" y="792738"/>
                  <a:pt x="1108344" y="813376"/>
                  <a:pt x="1120878" y="825910"/>
                </a:cubicBezTo>
                <a:cubicBezTo>
                  <a:pt x="1133412" y="838444"/>
                  <a:pt x="1151506" y="844059"/>
                  <a:pt x="1165123" y="855407"/>
                </a:cubicBezTo>
                <a:cubicBezTo>
                  <a:pt x="1181146" y="868760"/>
                  <a:pt x="1194620" y="884904"/>
                  <a:pt x="1209368" y="899652"/>
                </a:cubicBezTo>
                <a:cubicBezTo>
                  <a:pt x="1214284" y="919317"/>
                  <a:pt x="1224117" y="938376"/>
                  <a:pt x="1224117" y="958646"/>
                </a:cubicBezTo>
                <a:cubicBezTo>
                  <a:pt x="1224117" y="974192"/>
                  <a:pt x="1220361" y="991898"/>
                  <a:pt x="1209368" y="1002891"/>
                </a:cubicBezTo>
                <a:cubicBezTo>
                  <a:pt x="1158656" y="1053602"/>
                  <a:pt x="1132270" y="1058087"/>
                  <a:pt x="1076633" y="1076633"/>
                </a:cubicBezTo>
                <a:cubicBezTo>
                  <a:pt x="1037847" y="1231769"/>
                  <a:pt x="1095745" y="1043184"/>
                  <a:pt x="1017639" y="1179871"/>
                </a:cubicBezTo>
                <a:cubicBezTo>
                  <a:pt x="1007582" y="1197470"/>
                  <a:pt x="1007807" y="1219200"/>
                  <a:pt x="1002891" y="1238865"/>
                </a:cubicBezTo>
                <a:cubicBezTo>
                  <a:pt x="1057565" y="1293539"/>
                  <a:pt x="1026279" y="1283110"/>
                  <a:pt x="1091381" y="128311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05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9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" presetClass="entr" presetSubtype="10" repeatCount="5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9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" presetClass="entr" presetSubtype="10" repeatCount="5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11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718457"/>
            <a:ext cx="10371119" cy="573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753983"/>
              </p:ext>
            </p:extLst>
          </p:nvPr>
        </p:nvGraphicFramePr>
        <p:xfrm>
          <a:off x="1097281" y="1175658"/>
          <a:ext cx="9679576" cy="499001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{5DA37D80-6434-44D0-A028-1B22A696006F}</a:tableStyleId>
              </a:tblPr>
              <a:tblGrid>
                <a:gridCol w="3099047">
                  <a:extLst>
                    <a:ext uri="{9D8B030D-6E8A-4147-A177-3AD203B41FA5}">
                      <a16:colId xmlns:a16="http://schemas.microsoft.com/office/drawing/2014/main" val="1403599430"/>
                    </a:ext>
                  </a:extLst>
                </a:gridCol>
                <a:gridCol w="6580529">
                  <a:extLst>
                    <a:ext uri="{9D8B030D-6E8A-4147-A177-3AD203B41FA5}">
                      <a16:colId xmlns:a16="http://schemas.microsoft.com/office/drawing/2014/main" val="645925656"/>
                    </a:ext>
                  </a:extLst>
                </a:gridCol>
              </a:tblGrid>
              <a:tr h="7674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 – sản phẩm chính của các ngành sản xuất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329158"/>
                  </a:ext>
                </a:extLst>
              </a:tr>
              <a:tr h="3739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 ở Đông Âu và Bắc </a:t>
                      </a:r>
                      <a:r>
                        <a:rPr lang="de-DE" sz="25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6528317"/>
                  </a:ext>
                </a:extLst>
              </a:tr>
              <a:tr h="3739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triệu km</a:t>
                      </a:r>
                      <a:r>
                        <a:rPr lang="en-US" sz="2500" b="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5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lớn nhất thế giới</a:t>
                      </a:r>
                      <a:endParaRPr lang="en-US" sz="25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1895189"/>
                  </a:ext>
                </a:extLst>
              </a:tr>
              <a:tr h="3739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144,1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ng­ười</a:t>
                      </a:r>
                      <a:r>
                        <a:rPr lang="en-US" sz="25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(2004)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2062638"/>
                  </a:ext>
                </a:extLst>
              </a:tr>
              <a:tr h="7765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lãnh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Bang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Á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nghiệt</a:t>
                      </a:r>
                      <a:r>
                        <a:rPr lang="en-US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871021"/>
                  </a:ext>
                </a:extLst>
              </a:tr>
              <a:tr h="7674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pt-BR" sz="25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nguyên</a:t>
                      </a:r>
                      <a:r>
                        <a:rPr lang="pt-BR" sz="25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khoáng sản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 tai- ga, dầu mỏ, khí tự nhiên, than đá, quặng </a:t>
                      </a:r>
                      <a:r>
                        <a:rPr lang="pt-BR" sz="25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sắt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8481847"/>
                  </a:ext>
                </a:extLst>
              </a:tr>
              <a:tr h="7652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 phẩm công nghiệp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 móc, thiết bị, ph­ương tiện giao thông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010788"/>
                  </a:ext>
                </a:extLst>
              </a:tr>
              <a:tr h="5557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 phẩm nông nghiệp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5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Lúa mì, ngô, khoai tây, lợn, bò, gia cầm</a:t>
                      </a:r>
                      <a:endParaRPr lang="en-US" sz="2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475870"/>
                  </a:ext>
                </a:extLst>
              </a:tr>
            </a:tbl>
          </a:graphicData>
        </a:graphic>
      </p:graphicFrame>
      <p:pic>
        <p:nvPicPr>
          <p:cNvPr id="12" name="Picture 9" descr="1-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674" y="4036423"/>
            <a:ext cx="3016169" cy="282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1-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8458"/>
            <a:ext cx="1998617" cy="6726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325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ung điện Kremlin - tài sản vô giá của nước N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4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18858" y="6150114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Krem-lin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2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hững sự thật thú vị về Quảng trường Đỏ Mosc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9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32366" y="6150114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81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621</Words>
  <Application>Microsoft Office PowerPoint</Application>
  <PresentationFormat>Widescreen</PresentationFormat>
  <Paragraphs>102</Paragraphs>
  <Slides>37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52" baseType="lpstr">
      <vt:lpstr>宋体</vt:lpstr>
      <vt:lpstr>Arial</vt:lpstr>
      <vt:lpstr>Calibri</vt:lpstr>
      <vt:lpstr>Calibri Light</vt:lpstr>
      <vt:lpstr>Constantia</vt:lpstr>
      <vt:lpstr>等线</vt:lpstr>
      <vt:lpstr>等线 Light</vt:lpstr>
      <vt:lpstr>Georgia</vt:lpstr>
      <vt:lpstr>黑体</vt:lpstr>
      <vt:lpstr>Sitka Banner</vt:lpstr>
      <vt:lpstr>Times New Roman</vt:lpstr>
      <vt:lpstr>Office Theme</vt:lpstr>
      <vt:lpstr>默认设计模板</vt:lpstr>
      <vt:lpstr>1_默认设计模板</vt:lpstr>
      <vt:lpstr>2_默认设计模板</vt:lpstr>
      <vt:lpstr>PowerPoint Presentation</vt:lpstr>
      <vt:lpstr>PowerPoint Presentation</vt:lpstr>
      <vt:lpstr>PowerPoint Presentation</vt:lpstr>
      <vt:lpstr>Hình 1. Lược đồ một số nước Châu Âu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88</cp:revision>
  <dcterms:created xsi:type="dcterms:W3CDTF">2023-02-18T10:36:00Z</dcterms:created>
  <dcterms:modified xsi:type="dcterms:W3CDTF">2023-03-10T09:42:38Z</dcterms:modified>
</cp:coreProperties>
</file>