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74" r:id="rId4"/>
    <p:sldMasterId id="2147483686" r:id="rId5"/>
    <p:sldMasterId id="2147483692" r:id="rId6"/>
    <p:sldMasterId id="2147483704" r:id="rId7"/>
  </p:sldMasterIdLst>
  <p:notesMasterIdLst>
    <p:notesMasterId r:id="rId43"/>
  </p:notesMasterIdLst>
  <p:sldIdLst>
    <p:sldId id="257" r:id="rId8"/>
    <p:sldId id="284" r:id="rId9"/>
    <p:sldId id="259" r:id="rId10"/>
    <p:sldId id="281" r:id="rId11"/>
    <p:sldId id="262" r:id="rId12"/>
    <p:sldId id="282" r:id="rId13"/>
    <p:sldId id="260" r:id="rId14"/>
    <p:sldId id="258" r:id="rId15"/>
    <p:sldId id="265" r:id="rId16"/>
    <p:sldId id="263" r:id="rId17"/>
    <p:sldId id="283" r:id="rId18"/>
    <p:sldId id="261" r:id="rId19"/>
    <p:sldId id="264" r:id="rId20"/>
    <p:sldId id="266" r:id="rId21"/>
    <p:sldId id="2007577151" r:id="rId22"/>
    <p:sldId id="4278" r:id="rId23"/>
    <p:sldId id="4265" r:id="rId24"/>
    <p:sldId id="4277" r:id="rId25"/>
    <p:sldId id="514" r:id="rId26"/>
    <p:sldId id="11088395" r:id="rId27"/>
    <p:sldId id="11088396" r:id="rId28"/>
    <p:sldId id="11088397" r:id="rId29"/>
    <p:sldId id="11088398" r:id="rId30"/>
    <p:sldId id="4266" r:id="rId31"/>
    <p:sldId id="11088399" r:id="rId32"/>
    <p:sldId id="11088400" r:id="rId33"/>
    <p:sldId id="11088402" r:id="rId34"/>
    <p:sldId id="11088403" r:id="rId35"/>
    <p:sldId id="11088401" r:id="rId36"/>
    <p:sldId id="11088405" r:id="rId37"/>
    <p:sldId id="11088406" r:id="rId38"/>
    <p:sldId id="11088404" r:id="rId39"/>
    <p:sldId id="11088407" r:id="rId40"/>
    <p:sldId id="2007577149" r:id="rId41"/>
    <p:sldId id="278" r:id="rId4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E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21" autoAdjust="0"/>
    <p:restoredTop sz="94660"/>
  </p:normalViewPr>
  <p:slideViewPr>
    <p:cSldViewPr snapToGrid="0" showGuides="1">
      <p:cViewPr varScale="1">
        <p:scale>
          <a:sx n="72" d="100"/>
          <a:sy n="72" d="100"/>
        </p:scale>
        <p:origin x="750" y="78"/>
      </p:cViewPr>
      <p:guideLst>
        <p:guide orient="horz" pos="2160"/>
        <p:guide pos="3840"/>
      </p:guideLst>
    </p:cSldViewPr>
  </p:slideViewPr>
  <p:notesTextViewPr>
    <p:cViewPr>
      <p:scale>
        <a:sx n="1" d="1"/>
        <a:sy n="1" d="1"/>
      </p:scale>
      <p:origin x="0" y="0"/>
    </p:cViewPr>
  </p:notesTextViewPr>
  <p:sorterViewPr>
    <p:cViewPr>
      <p:scale>
        <a:sx n="143" d="100"/>
        <a:sy n="143" d="100"/>
      </p:scale>
      <p:origin x="0" y="-17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DAC1A6-673B-4678-B483-6CDE0B2ECF55}" type="datetimeFigureOut">
              <a:rPr lang="zh-CN" altLang="en-US" smtClean="0"/>
              <a:pPr/>
              <a:t>2022/2/22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A36261-BF9B-417B-BCDC-BFF16F249FF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A7A5B81-82F7-4B94-A5AD-EC92D4455B0C}" type="slidenum">
              <a:rPr lang="zh-CN" altLang="en-US" smtClean="0"/>
              <a:pPr/>
              <a:t>12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955804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899565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8459159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605198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475876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122230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153" rtl="0" eaLnBrk="1" fontAlgn="auto" latinLnBrk="0" hangingPunct="1">
              <a:lnSpc>
                <a:spcPct val="100000"/>
              </a:lnSpc>
              <a:spcBef>
                <a:spcPts val="0"/>
              </a:spcBef>
              <a:spcAft>
                <a:spcPts val="0"/>
              </a:spcAft>
              <a:buClrTx/>
              <a:buSzTx/>
              <a:buFontTx/>
              <a:buNone/>
              <a:tabLst/>
              <a:defRPr/>
            </a:pPr>
            <a:fld id="{B6ECF270-EC13-46BB-ADD2-DBBDC0934A2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153"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91468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4190113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850780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587412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450605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494698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606736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0DC96-BAE7-4D90-BC42-33A0CA1BD3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C81699-ED95-4783-9DFB-97D0CE0CFCD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625259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555A79-EC08-4961-95AB-AE0A11AEA03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75F0467-F713-44EE-98F1-F8138067FC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45C59CB-6733-425F-B6B1-3A40FE1E0342}"/>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5" name="页脚占位符 4">
            <a:extLst>
              <a:ext uri="{FF2B5EF4-FFF2-40B4-BE49-F238E27FC236}">
                <a16:creationId xmlns:a16="http://schemas.microsoft.com/office/drawing/2014/main" id="{FCF53DBC-8D18-48E1-A1BA-086C68203C7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50A586C-3AE7-439B-A3BA-8D0FD79C3F70}"/>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1689283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9AAA0D-5D0E-4CA5-A30C-DA0E8ADC4B2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E0DCADA-BED8-4640-9A7B-D42AC98F4E5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F2CE65A-9DCC-47E0-8068-5AA46A67D90E}"/>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5" name="页脚占位符 4">
            <a:extLst>
              <a:ext uri="{FF2B5EF4-FFF2-40B4-BE49-F238E27FC236}">
                <a16:creationId xmlns:a16="http://schemas.microsoft.com/office/drawing/2014/main" id="{3A6B078C-8DF4-4519-A361-E170F871D7F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817119C-B2D5-4FBC-BA55-ABF17721E9A1}"/>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127541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28C4D9-B711-4165-96CD-857BDB6A9AB4}"/>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400DBA3-76A8-452A-AF62-2AA2825315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1E2A5AB-0BF2-4A5C-A2DC-845814EDCAD2}"/>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5" name="页脚占位符 4">
            <a:extLst>
              <a:ext uri="{FF2B5EF4-FFF2-40B4-BE49-F238E27FC236}">
                <a16:creationId xmlns:a16="http://schemas.microsoft.com/office/drawing/2014/main" id="{387EA403-9E3E-4606-946E-56479F22ECD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0EEA28A-47AE-4D95-ADA6-257F20C5358D}"/>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3630391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50C45B-48ED-41F0-89BD-DDF271FA57A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9D9A716-C025-4FB7-9452-5DDFE4CE8C70}"/>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AC4F9CAB-04CE-49CE-AC52-3B2C9068B9D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36305B6B-A8EF-4683-85CE-1CA98A772870}"/>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6" name="页脚占位符 5">
            <a:extLst>
              <a:ext uri="{FF2B5EF4-FFF2-40B4-BE49-F238E27FC236}">
                <a16:creationId xmlns:a16="http://schemas.microsoft.com/office/drawing/2014/main" id="{5AB2CBCE-88AB-4955-897A-A3ACA280B47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34E34A5-C246-42CA-9FDF-6EAF4624D825}"/>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4235243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245CBC-3359-4DA4-9E63-9BB4A2AE47F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5243B9D-8398-415F-B221-D309A4E819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57E598ED-DC27-4880-8409-A0A10D2034E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4E8BBCBE-6CE5-42E7-B3A6-E982BD62A0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B862D6CD-129F-4976-9946-AA4620BD5231}"/>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BAE369C-7FEC-4C3C-B4F5-90852614DC66}"/>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8" name="页脚占位符 7">
            <a:extLst>
              <a:ext uri="{FF2B5EF4-FFF2-40B4-BE49-F238E27FC236}">
                <a16:creationId xmlns:a16="http://schemas.microsoft.com/office/drawing/2014/main" id="{44E33A6F-CB95-436C-90F1-3D980CD4600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CEB34D8-B026-4D78-AE0E-C5AF75548900}"/>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4079730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4528A-737D-4F35-8962-A4BC2B25EEF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839E42D-F9EC-4957-B154-35FCED59E314}"/>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4" name="页脚占位符 3">
            <a:extLst>
              <a:ext uri="{FF2B5EF4-FFF2-40B4-BE49-F238E27FC236}">
                <a16:creationId xmlns:a16="http://schemas.microsoft.com/office/drawing/2014/main" id="{EC43C2E2-DC2E-4DC4-BDAF-F5A1FACA88A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FBB7D54-7B1C-4046-82AD-A863BFFD39B1}"/>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1857070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82C3F13-E404-467C-8FA5-3F717D5E0E66}"/>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3" name="页脚占位符 2">
            <a:extLst>
              <a:ext uri="{FF2B5EF4-FFF2-40B4-BE49-F238E27FC236}">
                <a16:creationId xmlns:a16="http://schemas.microsoft.com/office/drawing/2014/main" id="{479A37AE-10DF-4643-B760-F2FCFB01C59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392DB94-09ED-4204-BC26-58DA021AF06C}"/>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2361070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52005F-E733-419A-8201-982CDF0791F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5545188-1CAE-46DC-A1CB-DC661A5EEF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8BB93F6A-5BBB-4CC0-91E4-230622D0DF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317CA27-D7C6-4571-87C9-56F54F6EC0CB}"/>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6" name="页脚占位符 5">
            <a:extLst>
              <a:ext uri="{FF2B5EF4-FFF2-40B4-BE49-F238E27FC236}">
                <a16:creationId xmlns:a16="http://schemas.microsoft.com/office/drawing/2014/main" id="{08166DE1-404C-4A7F-BC91-BF53A01B6ED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E4E7B1F-4ABA-44F2-ACE4-5EF70A782C12}"/>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1818781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7BE829-0229-4E79-82FC-692BB713090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583A26B-ED40-4A1D-8A03-6C0751B04A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661DD21-A4DE-4939-9B21-A738683B8B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C577126-319A-4D8D-8BF3-DA23BC98E85D}"/>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6" name="页脚占位符 5">
            <a:extLst>
              <a:ext uri="{FF2B5EF4-FFF2-40B4-BE49-F238E27FC236}">
                <a16:creationId xmlns:a16="http://schemas.microsoft.com/office/drawing/2014/main" id="{7B288E4B-2AC1-4BD1-8ECD-785E65C07CE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5501CFE-2281-4482-A3EB-AB42033B8206}"/>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31271443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F01874-6051-4DCB-90EC-F4AA7005E45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794A119-59BA-46DE-BD93-A13A279EC5F5}"/>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F7F3F29-2CB0-41F7-9814-9BAE77A56209}"/>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5" name="页脚占位符 4">
            <a:extLst>
              <a:ext uri="{FF2B5EF4-FFF2-40B4-BE49-F238E27FC236}">
                <a16:creationId xmlns:a16="http://schemas.microsoft.com/office/drawing/2014/main" id="{E588639C-5943-42F5-A190-7A7846DA65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411794B-A747-4D7E-BCDA-082013071319}"/>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4494791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0ABAFD4-74DA-4E39-B5E9-C5EE1850736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BBE2D7C-A707-47C6-8A49-E0C475251D8E}"/>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6F59E6F-1526-42A0-BCDA-A5825224ED3E}"/>
              </a:ext>
            </a:extLst>
          </p:cNvPr>
          <p:cNvSpPr>
            <a:spLocks noGrp="1"/>
          </p:cNvSpPr>
          <p:nvPr>
            <p:ph type="dt" sz="half" idx="10"/>
          </p:nvPr>
        </p:nvSpPr>
        <p:spPr/>
        <p:txBody>
          <a:bodyPr/>
          <a:lstStyle/>
          <a:p>
            <a:fld id="{01539932-0A76-4728-8065-3E1CF7907D5E}" type="datetimeFigureOut">
              <a:rPr lang="zh-CN" altLang="en-US" smtClean="0"/>
              <a:pPr/>
              <a:t>2022/2/22</a:t>
            </a:fld>
            <a:endParaRPr lang="zh-CN" altLang="en-US"/>
          </a:p>
        </p:txBody>
      </p:sp>
      <p:sp>
        <p:nvSpPr>
          <p:cNvPr id="5" name="页脚占位符 4">
            <a:extLst>
              <a:ext uri="{FF2B5EF4-FFF2-40B4-BE49-F238E27FC236}">
                <a16:creationId xmlns:a16="http://schemas.microsoft.com/office/drawing/2014/main" id="{F8CA9828-B1BB-49F9-89D2-9986E28E085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D0D6785-6A94-42F3-AE1C-1DA3BDBEFC10}"/>
              </a:ext>
            </a:extLst>
          </p:cNvPr>
          <p:cNvSpPr>
            <a:spLocks noGrp="1"/>
          </p:cNvSpPr>
          <p:nvPr>
            <p:ph type="sldNum" sz="quarter" idx="12"/>
          </p:nvPr>
        </p:nvSpPr>
        <p:spPr/>
        <p:txBody>
          <a:body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294353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1992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pPr/>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27980258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pPr/>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1560498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pPr/>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33500949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pPr/>
              <a:t>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7501117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pPr/>
              <a:t>2/22/2022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33100871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pPr/>
              <a:t>2/22/2022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2002073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pPr/>
              <a:t>2/22/2022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116306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pPr/>
              <a:t>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34130529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pPr/>
              <a:t>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26364966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pPr/>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42931249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pPr/>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pPr/>
              <a:t>‹#›</a:t>
            </a:fld>
            <a:endParaRPr lang="en-US"/>
          </a:p>
        </p:txBody>
      </p:sp>
    </p:spTree>
    <p:extLst>
      <p:ext uri="{BB962C8B-B14F-4D97-AF65-F5344CB8AC3E}">
        <p14:creationId xmlns:p14="http://schemas.microsoft.com/office/powerpoint/2010/main" val="2144017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iới thiệ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hủ đề"/>
          <p:cNvSpPr>
            <a:spLocks noGrp="1"/>
          </p:cNvSpPr>
          <p:nvPr>
            <p:ph type="body" sz="quarter" idx="10" hasCustomPrompt="1"/>
          </p:nvPr>
        </p:nvSpPr>
        <p:spPr>
          <a:xfrm>
            <a:off x="3824445" y="999515"/>
            <a:ext cx="8367561" cy="757130"/>
          </a:xfrm>
          <a:prstGeom prst="rect">
            <a:avLst/>
          </a:prstGeom>
          <a:noFill/>
        </p:spPr>
        <p:txBody>
          <a:bodyPr wrap="square" rtlCol="0">
            <a:spAutoFit/>
          </a:bodyPr>
          <a:lstStyle>
            <a:lvl1pPr marL="0" indent="0">
              <a:buNone/>
              <a:defRPr lang="en-US" sz="4800" b="1" smtClean="0">
                <a:solidFill>
                  <a:schemeClr val="bg1"/>
                </a:solidFill>
                <a:effectLst>
                  <a:outerShdw blurRad="50800" dist="38100" dir="5400000" algn="t" rotWithShape="0">
                    <a:prstClr val="black">
                      <a:alpha val="40000"/>
                    </a:prstClr>
                  </a:outerShdw>
                </a:effectLst>
                <a:latin typeface="Averta Std CY Bold" panose="00000800000000000000" pitchFamily="50" charset="0"/>
                <a:ea typeface="Arial-Rounded" panose="020B0500000000000000" pitchFamily="34" charset="0"/>
                <a:cs typeface="Arial-Rounded" panose="020B0500000000000000" pitchFamily="34" charset="0"/>
              </a:defRPr>
            </a:lvl1pPr>
            <a:lvl2pPr>
              <a:defRPr lang="en-US" sz="1800" smtClean="0"/>
            </a:lvl2pPr>
            <a:lvl3pPr>
              <a:defRPr lang="en-US" sz="1800" smtClean="0"/>
            </a:lvl3pPr>
            <a:lvl4pPr>
              <a:defRPr lang="en-US" smtClean="0"/>
            </a:lvl4pPr>
            <a:lvl5pPr>
              <a:defRPr lang="en-US"/>
            </a:lvl5pPr>
          </a:lstStyle>
          <a:p>
            <a:pPr marL="0" lvl="0"/>
            <a:r>
              <a:rPr lang="en-US"/>
              <a:t>CHỦ ĐỀ</a:t>
            </a:r>
          </a:p>
        </p:txBody>
      </p:sp>
      <p:sp>
        <p:nvSpPr>
          <p:cNvPr id="6" name="Bài học"/>
          <p:cNvSpPr>
            <a:spLocks noGrp="1"/>
          </p:cNvSpPr>
          <p:nvPr>
            <p:ph type="body" sz="quarter" idx="11" hasCustomPrompt="1"/>
          </p:nvPr>
        </p:nvSpPr>
        <p:spPr>
          <a:xfrm>
            <a:off x="4658784" y="2207151"/>
            <a:ext cx="7533216" cy="603428"/>
          </a:xfrm>
          <a:prstGeom prst="rect">
            <a:avLst/>
          </a:prstGeom>
        </p:spPr>
        <p:txBody>
          <a:bodyPr spcFirstLastPara="1" wrap="square" lIns="91425" tIns="91425" rIns="91425" bIns="91425" anchor="ctr" anchorCtr="0">
            <a:noAutofit/>
          </a:bodyPr>
          <a:lstStyle>
            <a:lvl1pPr marL="0" indent="0">
              <a:buFontTx/>
              <a:buNone/>
              <a:defRPr lang="en-US" sz="5600" b="1" baseline="0">
                <a:solidFill>
                  <a:schemeClr val="bg1"/>
                </a:solidFill>
                <a:effectLst>
                  <a:outerShdw blurRad="50800" dist="38100" dir="5400000" algn="t" rotWithShape="0">
                    <a:prstClr val="black">
                      <a:alpha val="40000"/>
                    </a:prstClr>
                  </a:outerShdw>
                </a:effectLst>
                <a:latin typeface="Quicksand Medium" pitchFamily="2" charset="0"/>
                <a:ea typeface="Arial-Rounded" panose="020B0500000000000000" pitchFamily="34" charset="0"/>
                <a:cs typeface="Arial-SGK-TV" pitchFamily="2" charset="0"/>
              </a:defRPr>
            </a:lvl1pPr>
          </a:lstStyle>
          <a:p>
            <a:pPr marL="0" lvl="0">
              <a:spcBef>
                <a:spcPct val="0"/>
              </a:spcBef>
              <a:buNone/>
            </a:pPr>
            <a:r>
              <a:rPr lang="en-US"/>
              <a:t>Bài</a:t>
            </a:r>
          </a:p>
        </p:txBody>
      </p:sp>
      <p:sp>
        <p:nvSpPr>
          <p:cNvPr id="3" name="Hình"/>
          <p:cNvSpPr>
            <a:spLocks noGrp="1"/>
          </p:cNvSpPr>
          <p:nvPr>
            <p:ph type="pic" sz="quarter" idx="12" hasCustomPrompt="1"/>
          </p:nvPr>
        </p:nvSpPr>
        <p:spPr>
          <a:xfrm>
            <a:off x="0" y="2517922"/>
            <a:ext cx="3962400" cy="4340087"/>
          </a:xfrm>
          <a:prstGeom prst="rect">
            <a:avLst/>
          </a:prstGeom>
        </p:spPr>
        <p:txBody>
          <a:bodyPr/>
          <a:lstStyle>
            <a:lvl1pPr marL="0" indent="0">
              <a:buNone/>
              <a:defRPr/>
            </a:lvl1pPr>
          </a:lstStyle>
          <a:p>
            <a:r>
              <a:rPr lang="en-US"/>
              <a:t>hình ảnh</a:t>
            </a:r>
          </a:p>
        </p:txBody>
      </p:sp>
    </p:spTree>
    <p:extLst>
      <p:ext uri="{BB962C8B-B14F-4D97-AF65-F5344CB8AC3E}">
        <p14:creationId xmlns:p14="http://schemas.microsoft.com/office/powerpoint/2010/main" val="70562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500"/>
                                        <p:tgtEl>
                                          <p:spTgt spid="5">
                                            <p:txEl>
                                              <p:pRg st="0" end="0"/>
                                            </p:txEl>
                                          </p:spTgt>
                                        </p:tgtEl>
                                      </p:cBhvr>
                                    </p:animEffect>
                                    <p:anim calcmode="lin" valueType="num">
                                      <p:cBhvr>
                                        <p:cTn id="12" dur="1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42"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1500"/>
                        <p:tgtEl>
                          <p:spTgt spid="5"/>
                        </p:tgtEl>
                      </p:cBhvr>
                    </p:animEffect>
                    <p:anim calcmode="lin" valueType="num">
                      <p:cBhvr>
                        <p:cTn dur="1500" fill="hold"/>
                        <p:tgtEl>
                          <p:spTgt spid="5"/>
                        </p:tgtEl>
                        <p:attrNameLst>
                          <p:attrName>ppt_x</p:attrName>
                        </p:attrNameLst>
                      </p:cBhvr>
                      <p:tavLst>
                        <p:tav tm="0">
                          <p:val>
                            <p:strVal val="#ppt_x"/>
                          </p:val>
                        </p:tav>
                        <p:tav tm="100000">
                          <p:val>
                            <p:strVal val="#ppt_x"/>
                          </p:val>
                        </p:tav>
                      </p:tavLst>
                    </p:anim>
                    <p:anim calcmode="lin" valueType="num">
                      <p:cBhvr>
                        <p:cTn dur="1500" fill="hold"/>
                        <p:tgtEl>
                          <p:spTgt spid="5"/>
                        </p:tgtEl>
                        <p:attrNameLst>
                          <p:attrName>ppt_y</p:attrName>
                        </p:attrNameLst>
                      </p:cBhvr>
                      <p:tavLst>
                        <p:tav tm="0">
                          <p:val>
                            <p:strVal val="#ppt_y+.1"/>
                          </p:val>
                        </p:tav>
                        <p:tav tm="100000">
                          <p:val>
                            <p:strVal val="#ppt_y"/>
                          </p:val>
                        </p:tav>
                      </p:tavLst>
                    </p:anim>
                  </p:childTnLst>
                </p:cTn>
              </p:par>
            </p:tnLst>
          </p:tmpl>
        </p:tmplLst>
      </p:bldP>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500"/>
                        <p:tgtEl>
                          <p:spTgt spid="6"/>
                        </p:tgtEl>
                      </p:cBhvr>
                    </p:animEffect>
                  </p:childTnLst>
                </p:cTn>
              </p:par>
            </p:tnLst>
          </p:tmpl>
        </p:tmplLst>
      </p:bldP>
      <p:bldP spid="3"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5">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29208889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ội dung bà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ếng Việt 2"/>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5">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2801195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ội dung bài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5">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33343939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ết thú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6889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20185834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24496910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15343250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27877526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9339930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37609845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3814414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16715789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40860919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4193623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D0895825-7B37-42F5-9075-3BE9DC30402E}"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4337579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542732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526580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993484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263746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535731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85282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388137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53049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02321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362587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2022/2/22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61624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5.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7.jpe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FF504A-745A-48EA-80ED-493236BBE93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67AB425-1075-4A0D-BF0B-85EC5C51D1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E798F68-5926-4C5E-9072-DFB3B0F5A9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3AD531E-9030-437A-9CCC-54F6432E54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539932-0A76-4728-8065-3E1CF7907D5E}" type="datetimeFigureOut">
              <a:rPr lang="zh-CN" altLang="en-US" smtClean="0"/>
              <a:pPr/>
              <a:t>2022/2/22</a:t>
            </a:fld>
            <a:endParaRPr lang="zh-CN" altLang="en-US"/>
          </a:p>
        </p:txBody>
      </p:sp>
      <p:sp>
        <p:nvSpPr>
          <p:cNvPr id="5" name="页脚占位符 4">
            <a:extLst>
              <a:ext uri="{FF2B5EF4-FFF2-40B4-BE49-F238E27FC236}">
                <a16:creationId xmlns:a16="http://schemas.microsoft.com/office/drawing/2014/main" id="{A6CFE4D0-DF79-4C2C-9048-E0C6C07A06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2F8C8E4-19E6-4178-B031-2F104AB1F3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F8B0-4B16-4E1C-97AD-CEF289BD21A6}" type="slidenum">
              <a:rPr lang="zh-CN" altLang="en-US" smtClean="0"/>
              <a:pPr/>
              <a:t>‹#›</a:t>
            </a:fld>
            <a:endParaRPr lang="zh-CN" altLang="en-US"/>
          </a:p>
        </p:txBody>
      </p:sp>
    </p:spTree>
    <p:extLst>
      <p:ext uri="{BB962C8B-B14F-4D97-AF65-F5344CB8AC3E}">
        <p14:creationId xmlns:p14="http://schemas.microsoft.com/office/powerpoint/2010/main" val="16498970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8166845"/>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pPr/>
              <a:t>2/22/2022</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pPr/>
              <a:t>‹#›</a:t>
            </a:fld>
            <a:endParaRPr lang="en-US"/>
          </a:p>
        </p:txBody>
      </p:sp>
    </p:spTree>
    <p:extLst>
      <p:ext uri="{BB962C8B-B14F-4D97-AF65-F5344CB8AC3E}">
        <p14:creationId xmlns:p14="http://schemas.microsoft.com/office/powerpoint/2010/main" val="386814503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4504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95825-7B37-42F5-9075-3BE9DC30402E}" type="datetimeFigureOut">
              <a:rPr lang="zh-CN" altLang="en-US" smtClean="0"/>
              <a:pPr/>
              <a:t>2022/2/22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82324970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FDED92B-7180-4E8E-9FA1-47FFA8006457}" type="datetimeFigureOut">
              <a:rPr lang="zh-CN" altLang="en-US" smtClean="0">
                <a:solidFill>
                  <a:prstClr val="black">
                    <a:tint val="75000"/>
                  </a:prstClr>
                </a:solidFill>
              </a:rPr>
              <a:pPr defTabSz="914400"/>
              <a:t>2022/2/22</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B11227F-0E14-47DF-A00B-C9B5FCB87C35}"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133638683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12.emf"/><Relationship Id="rId11" Type="http://schemas.openxmlformats.org/officeDocument/2006/relationships/image" Target="../media/image17.emf"/><Relationship Id="rId5" Type="http://schemas.openxmlformats.org/officeDocument/2006/relationships/image" Target="../media/image11.emf"/><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emf"/></Relationships>
</file>

<file path=ppt/slides/_rels/slide1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9.emf"/><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emf"/><Relationship Id="rId7" Type="http://schemas.openxmlformats.org/officeDocument/2006/relationships/image" Target="../media/image25.emf"/><Relationship Id="rId2" Type="http://schemas.openxmlformats.org/officeDocument/2006/relationships/image" Target="../media/image20.emf"/><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 Id="rId9" Type="http://schemas.openxmlformats.org/officeDocument/2006/relationships/image" Target="../media/image27.emf"/></Relationships>
</file>

<file path=ppt/slides/_rels/slide1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14.xml.rels><?xml version="1.0" encoding="UTF-8" standalone="yes"?>
<Relationships xmlns="http://schemas.openxmlformats.org/package/2006/relationships"><Relationship Id="rId3" Type="http://schemas.openxmlformats.org/officeDocument/2006/relationships/image" Target="../media/image46.emf"/><Relationship Id="rId7" Type="http://schemas.openxmlformats.org/officeDocument/2006/relationships/image" Target="../media/image49.png"/><Relationship Id="rId2" Type="http://schemas.openxmlformats.org/officeDocument/2006/relationships/image" Target="../media/image45.emf"/><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slide" Target="slide18.xml"/><Relationship Id="rId2" Type="http://schemas.openxmlformats.org/officeDocument/2006/relationships/slideLayout" Target="../slideLayouts/slideLayout13.xml"/><Relationship Id="rId1" Type="http://schemas.openxmlformats.org/officeDocument/2006/relationships/tags" Target="../tags/tag1.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slide" Target="slide18.xml"/><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50.jpe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58.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5.png"/><Relationship Id="rId2" Type="http://schemas.openxmlformats.org/officeDocument/2006/relationships/image" Target="../media/image60.jpeg"/><Relationship Id="rId1" Type="http://schemas.openxmlformats.org/officeDocument/2006/relationships/slideLayout" Target="../slideLayouts/slideLayout1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notesSlide" Target="../notesSlides/notesSlide8.xml"/><Relationship Id="rId1" Type="http://schemas.openxmlformats.org/officeDocument/2006/relationships/slideLayout" Target="../slideLayouts/slideLayout37.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5" Type="http://schemas.openxmlformats.org/officeDocument/2006/relationships/image" Target="../media/image7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79.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80.jpe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emf"/><Relationship Id="rId7" Type="http://schemas.openxmlformats.org/officeDocument/2006/relationships/image" Target="../media/image25.emf"/><Relationship Id="rId2" Type="http://schemas.openxmlformats.org/officeDocument/2006/relationships/image" Target="../media/image20.emf"/><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 Id="rId9" Type="http://schemas.openxmlformats.org/officeDocument/2006/relationships/image" Target="../media/image27.emf"/></Relationships>
</file>

<file path=ppt/slides/_rels/slide3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80.jpe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82.pn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83.png"/><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6.xml"/><Relationship Id="rId1" Type="http://schemas.openxmlformats.org/officeDocument/2006/relationships/slideLayout" Target="../slideLayouts/slideLayout51.xml"/><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e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emf"/><Relationship Id="rId7" Type="http://schemas.openxmlformats.org/officeDocument/2006/relationships/image" Target="../media/image25.emf"/><Relationship Id="rId2" Type="http://schemas.openxmlformats.org/officeDocument/2006/relationships/image" Target="../media/image20.emf"/><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 Id="rId9" Type="http://schemas.openxmlformats.org/officeDocument/2006/relationships/image" Target="../media/image27.emf"/></Relationships>
</file>

<file path=ppt/slides/_rels/slide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8.xml.rels><?xml version="1.0" encoding="UTF-8" standalone="yes"?>
<Relationships xmlns="http://schemas.openxmlformats.org/package/2006/relationships"><Relationship Id="rId3" Type="http://schemas.openxmlformats.org/officeDocument/2006/relationships/image" Target="../media/image34.emf"/><Relationship Id="rId7" Type="http://schemas.openxmlformats.org/officeDocument/2006/relationships/image" Target="../media/image38.png"/><Relationship Id="rId2" Type="http://schemas.openxmlformats.org/officeDocument/2006/relationships/image" Target="../media/image33.emf"/><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6.emf"/><Relationship Id="rId4" Type="http://schemas.openxmlformats.org/officeDocument/2006/relationships/image" Target="../media/image35.emf"/></Relationships>
</file>

<file path=ppt/slides/_rels/slide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12" name="图片 11"/>
          <p:cNvPicPr>
            <a:picLocks noChangeAspect="1"/>
          </p:cNvPicPr>
          <p:nvPr/>
        </p:nvPicPr>
        <p:blipFill>
          <a:blip r:embed="rId2"/>
          <a:stretch>
            <a:fillRect/>
          </a:stretch>
        </p:blipFill>
        <p:spPr>
          <a:xfrm rot="20388086">
            <a:off x="4285783" y="413068"/>
            <a:ext cx="1319764" cy="1071391"/>
          </a:xfrm>
          <a:prstGeom prst="rect">
            <a:avLst/>
          </a:prstGeom>
        </p:spPr>
      </p:pic>
      <p:pic>
        <p:nvPicPr>
          <p:cNvPr id="23" name="图片 22"/>
          <p:cNvPicPr>
            <a:picLocks noChangeAspect="1"/>
          </p:cNvPicPr>
          <p:nvPr/>
        </p:nvPicPr>
        <p:blipFill>
          <a:blip r:embed="rId3"/>
          <a:stretch>
            <a:fillRect/>
          </a:stretch>
        </p:blipFill>
        <p:spPr>
          <a:xfrm>
            <a:off x="2711416" y="732515"/>
            <a:ext cx="7221108" cy="5608098"/>
          </a:xfrm>
          <a:prstGeom prst="rect">
            <a:avLst/>
          </a:prstGeom>
          <a:effectLst>
            <a:outerShdw blurRad="50800" dist="38100" dir="2700000" algn="tl" rotWithShape="0">
              <a:prstClr val="black">
                <a:alpha val="40000"/>
              </a:prstClr>
            </a:outerShdw>
          </a:effectLst>
        </p:spPr>
      </p:pic>
      <p:pic>
        <p:nvPicPr>
          <p:cNvPr id="20" name="图片 19"/>
          <p:cNvPicPr>
            <a:picLocks noChangeAspect="1"/>
          </p:cNvPicPr>
          <p:nvPr/>
        </p:nvPicPr>
        <p:blipFill>
          <a:blip r:embed="rId4"/>
          <a:stretch>
            <a:fillRect/>
          </a:stretch>
        </p:blipFill>
        <p:spPr>
          <a:xfrm>
            <a:off x="6708775" y="289916"/>
            <a:ext cx="1592643" cy="914039"/>
          </a:xfrm>
          <a:prstGeom prst="rect">
            <a:avLst/>
          </a:prstGeom>
        </p:spPr>
      </p:pic>
      <p:pic>
        <p:nvPicPr>
          <p:cNvPr id="9" name="图片 8"/>
          <p:cNvPicPr>
            <a:picLocks noChangeAspect="1"/>
          </p:cNvPicPr>
          <p:nvPr/>
        </p:nvPicPr>
        <p:blipFill>
          <a:blip r:embed="rId5"/>
          <a:stretch>
            <a:fillRect/>
          </a:stretch>
        </p:blipFill>
        <p:spPr>
          <a:xfrm>
            <a:off x="10373349" y="1864522"/>
            <a:ext cx="2025823" cy="4993478"/>
          </a:xfrm>
          <a:prstGeom prst="rect">
            <a:avLst/>
          </a:prstGeom>
        </p:spPr>
      </p:pic>
      <p:pic>
        <p:nvPicPr>
          <p:cNvPr id="8" name="图片 7"/>
          <p:cNvPicPr>
            <a:picLocks noChangeAspect="1"/>
          </p:cNvPicPr>
          <p:nvPr/>
        </p:nvPicPr>
        <p:blipFill>
          <a:blip r:embed="rId6"/>
          <a:stretch>
            <a:fillRect/>
          </a:stretch>
        </p:blipFill>
        <p:spPr>
          <a:xfrm>
            <a:off x="674557" y="4264077"/>
            <a:ext cx="11517443" cy="2593923"/>
          </a:xfrm>
          <a:prstGeom prst="rect">
            <a:avLst/>
          </a:prstGeom>
        </p:spPr>
      </p:pic>
      <p:pic>
        <p:nvPicPr>
          <p:cNvPr id="10" name="图片 9"/>
          <p:cNvPicPr>
            <a:picLocks noChangeAspect="1"/>
          </p:cNvPicPr>
          <p:nvPr/>
        </p:nvPicPr>
        <p:blipFill>
          <a:blip r:embed="rId7"/>
          <a:stretch>
            <a:fillRect/>
          </a:stretch>
        </p:blipFill>
        <p:spPr>
          <a:xfrm>
            <a:off x="0" y="-271677"/>
            <a:ext cx="3764906" cy="7129677"/>
          </a:xfrm>
          <a:prstGeom prst="rect">
            <a:avLst/>
          </a:prstGeom>
        </p:spPr>
      </p:pic>
      <p:pic>
        <p:nvPicPr>
          <p:cNvPr id="7" name="图片 6"/>
          <p:cNvPicPr>
            <a:picLocks noChangeAspect="1"/>
          </p:cNvPicPr>
          <p:nvPr/>
        </p:nvPicPr>
        <p:blipFill>
          <a:blip r:embed="rId8"/>
          <a:stretch>
            <a:fillRect/>
          </a:stretch>
        </p:blipFill>
        <p:spPr>
          <a:xfrm>
            <a:off x="6488229" y="-68642"/>
            <a:ext cx="4656021" cy="2328011"/>
          </a:xfrm>
          <a:prstGeom prst="rect">
            <a:avLst/>
          </a:prstGeom>
        </p:spPr>
      </p:pic>
      <p:pic>
        <p:nvPicPr>
          <p:cNvPr id="21" name="图片 20"/>
          <p:cNvPicPr>
            <a:picLocks noChangeAspect="1"/>
          </p:cNvPicPr>
          <p:nvPr/>
        </p:nvPicPr>
        <p:blipFill>
          <a:blip r:embed="rId9"/>
          <a:stretch>
            <a:fillRect/>
          </a:stretch>
        </p:blipFill>
        <p:spPr>
          <a:xfrm>
            <a:off x="1419414" y="268893"/>
            <a:ext cx="1292002" cy="753668"/>
          </a:xfrm>
          <a:prstGeom prst="rect">
            <a:avLst/>
          </a:prstGeom>
        </p:spPr>
      </p:pic>
      <p:pic>
        <p:nvPicPr>
          <p:cNvPr id="22" name="图片 21"/>
          <p:cNvPicPr>
            <a:picLocks noChangeAspect="1"/>
          </p:cNvPicPr>
          <p:nvPr/>
        </p:nvPicPr>
        <p:blipFill>
          <a:blip r:embed="rId10"/>
          <a:stretch>
            <a:fillRect/>
          </a:stretch>
        </p:blipFill>
        <p:spPr>
          <a:xfrm>
            <a:off x="10902042" y="353221"/>
            <a:ext cx="573750" cy="337500"/>
          </a:xfrm>
          <a:prstGeom prst="rect">
            <a:avLst/>
          </a:prstGeom>
        </p:spPr>
      </p:pic>
      <p:sp>
        <p:nvSpPr>
          <p:cNvPr id="18" name="矩形 17"/>
          <p:cNvSpPr/>
          <p:nvPr/>
        </p:nvSpPr>
        <p:spPr>
          <a:xfrm>
            <a:off x="3180714" y="2726347"/>
            <a:ext cx="6411433" cy="1754326"/>
          </a:xfrm>
          <a:prstGeom prst="rect">
            <a:avLst/>
          </a:prstGeom>
        </p:spPr>
        <p:txBody>
          <a:bodyPr wrap="square">
            <a:spAutoFit/>
          </a:bodyPr>
          <a:lstStyle/>
          <a:p>
            <a:pPr algn="ctr"/>
            <a:r>
              <a:rPr lang="en-US" altLang="zh-CN" sz="5400" b="1" dirty="0" err="1">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Bài</a:t>
            </a:r>
            <a:r>
              <a:rPr lang="en-US" altLang="zh-CN" sz="5400" b="1" dirty="0">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 21: </a:t>
            </a:r>
            <a:r>
              <a:rPr lang="en-US" altLang="zh-CN" sz="5400" b="1" dirty="0" err="1">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Tìm</a:t>
            </a:r>
            <a:r>
              <a:rPr lang="en-US" altLang="zh-CN" sz="5400" b="1" dirty="0">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 </a:t>
            </a:r>
            <a:r>
              <a:rPr lang="en-US" altLang="zh-CN" sz="5400" b="1" dirty="0" err="1">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hiểu</a:t>
            </a:r>
            <a:r>
              <a:rPr lang="en-US" altLang="zh-CN" sz="5400" b="1" dirty="0">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 </a:t>
            </a:r>
            <a:r>
              <a:rPr lang="en-US" altLang="zh-CN" sz="5400" b="1" dirty="0" err="1">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cơ</a:t>
            </a:r>
            <a:r>
              <a:rPr lang="en-US" altLang="zh-CN" sz="5400" b="1" dirty="0">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 </a:t>
            </a:r>
            <a:r>
              <a:rPr lang="en-US" altLang="zh-CN" sz="5400" b="1" dirty="0" err="1">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quan</a:t>
            </a:r>
            <a:r>
              <a:rPr lang="en-US" altLang="zh-CN" sz="5400" b="1" dirty="0">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 </a:t>
            </a:r>
            <a:r>
              <a:rPr lang="en-US" altLang="zh-CN" sz="5400" b="1" dirty="0" err="1">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vận</a:t>
            </a:r>
            <a:r>
              <a:rPr lang="en-US" altLang="zh-CN" sz="5400" b="1" dirty="0">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 </a:t>
            </a:r>
            <a:r>
              <a:rPr lang="en-US" altLang="zh-CN" sz="5400" b="1" dirty="0" err="1">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rPr>
              <a:t>động</a:t>
            </a:r>
            <a:endParaRPr lang="zh-CN" altLang="en-US" sz="5400" b="1" dirty="0">
              <a:solidFill>
                <a:srgbClr val="FFA400"/>
              </a:solidFill>
              <a:effectLst>
                <a:innerShdw blurRad="63500" dist="50800" dir="2700000">
                  <a:prstClr val="black">
                    <a:alpha val="50000"/>
                  </a:prstClr>
                </a:innerShdw>
              </a:effectLst>
              <a:latin typeface="Arial" panose="020B0604020202020204" pitchFamily="34" charset="0"/>
              <a:ea typeface="迷你简雪峰" panose="02010609000101010101" pitchFamily="49" charset="-122"/>
            </a:endParaRPr>
          </a:p>
        </p:txBody>
      </p:sp>
      <p:pic>
        <p:nvPicPr>
          <p:cNvPr id="3" name="图片 2"/>
          <p:cNvPicPr>
            <a:picLocks noChangeAspect="1"/>
          </p:cNvPicPr>
          <p:nvPr/>
        </p:nvPicPr>
        <p:blipFill>
          <a:blip r:embed="rId11"/>
          <a:stretch>
            <a:fillRect/>
          </a:stretch>
        </p:blipFill>
        <p:spPr>
          <a:xfrm>
            <a:off x="5278110" y="1967594"/>
            <a:ext cx="3521250" cy="4387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sp>
        <p:nvSpPr>
          <p:cNvPr id="16" name="圆角矩形 15"/>
          <p:cNvSpPr/>
          <p:nvPr/>
        </p:nvSpPr>
        <p:spPr>
          <a:xfrm>
            <a:off x="1924493" y="1974927"/>
            <a:ext cx="8623006" cy="46066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2099156" y="2202341"/>
            <a:ext cx="8321835" cy="4139303"/>
          </a:xfrm>
          <a:prstGeom prst="roundRect">
            <a:avLst/>
          </a:prstGeom>
          <a:solidFill>
            <a:schemeClr val="bg1"/>
          </a:solidFill>
          <a:ln w="28575">
            <a:solidFill>
              <a:srgbClr val="83E1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pic>
        <p:nvPicPr>
          <p:cNvPr id="18" name="图片 17"/>
          <p:cNvPicPr>
            <a:picLocks noChangeAspect="1"/>
          </p:cNvPicPr>
          <p:nvPr/>
        </p:nvPicPr>
        <p:blipFill>
          <a:blip r:embed="rId2"/>
          <a:stretch>
            <a:fillRect/>
          </a:stretch>
        </p:blipFill>
        <p:spPr>
          <a:xfrm>
            <a:off x="3159216" y="948710"/>
            <a:ext cx="6070147" cy="1290662"/>
          </a:xfrm>
          <a:prstGeom prst="rect">
            <a:avLst/>
          </a:prstGeom>
          <a:effectLst>
            <a:outerShdw blurRad="50800" dist="38100" dir="2700000" algn="tl" rotWithShape="0">
              <a:prstClr val="black">
                <a:alpha val="40000"/>
              </a:prstClr>
            </a:outerShdw>
          </a:effectLst>
        </p:spPr>
      </p:pic>
      <p:grpSp>
        <p:nvGrpSpPr>
          <p:cNvPr id="28" name="组合 27"/>
          <p:cNvGrpSpPr/>
          <p:nvPr/>
        </p:nvGrpSpPr>
        <p:grpSpPr>
          <a:xfrm>
            <a:off x="512177" y="165021"/>
            <a:ext cx="10564861" cy="1149417"/>
            <a:chOff x="512177" y="165021"/>
            <a:chExt cx="10564861" cy="1149417"/>
          </a:xfrm>
        </p:grpSpPr>
        <p:sp>
          <p:nvSpPr>
            <p:cNvPr id="29" name="文本框 14"/>
            <p:cNvSpPr/>
            <p:nvPr/>
          </p:nvSpPr>
          <p:spPr>
            <a:xfrm>
              <a:off x="1362612" y="296948"/>
              <a:ext cx="9714426" cy="584775"/>
            </a:xfrm>
            <a:prstGeom prst="rect">
              <a:avLst/>
            </a:prstGeom>
            <a:noFill/>
            <a:ln w="9525">
              <a:noFill/>
            </a:ln>
          </p:spPr>
          <p:txBody>
            <a:bodyPr wrap="square">
              <a:spAutoFit/>
            </a:bodyPr>
            <a:lstStyle/>
            <a:p>
              <a:pPr lvl="0" algn="just"/>
              <a:r>
                <a:rPr lang="en-US" altLang="zh-CN" sz="3200" dirty="0" err="1">
                  <a:latin typeface="+mj-lt"/>
                  <a:ea typeface="微软雅黑" panose="020B0503020204020204" pitchFamily="34" charset="-122"/>
                </a:rPr>
                <a:t>Chỉ</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và</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nói</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tên</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một</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số</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cơ</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xương</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và</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khớp</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trên</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cơ</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thể</a:t>
              </a:r>
              <a:r>
                <a:rPr lang="en-US" altLang="zh-CN" sz="3200" dirty="0">
                  <a:latin typeface="+mj-lt"/>
                  <a:ea typeface="微软雅黑" panose="020B0503020204020204" pitchFamily="34" charset="-122"/>
                </a:rPr>
                <a:t> </a:t>
              </a:r>
              <a:r>
                <a:rPr lang="en-US" altLang="zh-CN" sz="3200" dirty="0" err="1">
                  <a:latin typeface="+mj-lt"/>
                  <a:ea typeface="微软雅黑" panose="020B0503020204020204" pitchFamily="34" charset="-122"/>
                </a:rPr>
                <a:t>em</a:t>
              </a:r>
              <a:endParaRPr lang="en-US" altLang="zh-CN" sz="3200" dirty="0">
                <a:latin typeface="+mj-lt"/>
                <a:ea typeface="微软雅黑" panose="020B0503020204020204" pitchFamily="34" charset="-122"/>
              </a:endParaRPr>
            </a:p>
          </p:txBody>
        </p:sp>
        <p:pic>
          <p:nvPicPr>
            <p:cNvPr id="30" name="图片 29"/>
            <p:cNvPicPr>
              <a:picLocks noChangeAspect="1"/>
            </p:cNvPicPr>
            <p:nvPr/>
          </p:nvPicPr>
          <p:blipFill>
            <a:blip r:embed="rId3"/>
            <a:stretch>
              <a:fillRect/>
            </a:stretch>
          </p:blipFill>
          <p:spPr>
            <a:xfrm>
              <a:off x="512177" y="165021"/>
              <a:ext cx="837560" cy="1149417"/>
            </a:xfrm>
            <a:prstGeom prst="rect">
              <a:avLst/>
            </a:prstGeom>
          </p:spPr>
        </p:pic>
      </p:grpSp>
      <p:pic>
        <p:nvPicPr>
          <p:cNvPr id="31" name="图片 30"/>
          <p:cNvPicPr>
            <a:picLocks noChangeAspect="1"/>
          </p:cNvPicPr>
          <p:nvPr/>
        </p:nvPicPr>
        <p:blipFill>
          <a:blip r:embed="rId4"/>
          <a:stretch>
            <a:fillRect/>
          </a:stretch>
        </p:blipFill>
        <p:spPr>
          <a:xfrm>
            <a:off x="9905278" y="1929171"/>
            <a:ext cx="1999596" cy="4928829"/>
          </a:xfrm>
          <a:prstGeom prst="rect">
            <a:avLst/>
          </a:prstGeom>
        </p:spPr>
      </p:pic>
      <p:pic>
        <p:nvPicPr>
          <p:cNvPr id="3" name="Picture 2">
            <a:extLst>
              <a:ext uri="{FF2B5EF4-FFF2-40B4-BE49-F238E27FC236}">
                <a16:creationId xmlns:a16="http://schemas.microsoft.com/office/drawing/2014/main" id="{EF70A6EE-5F57-4786-A175-D28537B312BE}"/>
              </a:ext>
            </a:extLst>
          </p:cNvPr>
          <p:cNvPicPr>
            <a:picLocks noChangeAspect="1"/>
          </p:cNvPicPr>
          <p:nvPr/>
        </p:nvPicPr>
        <p:blipFill>
          <a:blip r:embed="rId5"/>
          <a:stretch>
            <a:fillRect/>
          </a:stretch>
        </p:blipFill>
        <p:spPr>
          <a:xfrm>
            <a:off x="3456531" y="2474244"/>
            <a:ext cx="6070147" cy="3772726"/>
          </a:xfrm>
          <a:prstGeom prst="rect">
            <a:avLst/>
          </a:prstGeom>
        </p:spPr>
      </p:pic>
      <p:pic>
        <p:nvPicPr>
          <p:cNvPr id="5" name="Picture 4">
            <a:extLst>
              <a:ext uri="{FF2B5EF4-FFF2-40B4-BE49-F238E27FC236}">
                <a16:creationId xmlns:a16="http://schemas.microsoft.com/office/drawing/2014/main" id="{39639203-4B8E-4419-BFCA-731B072804E8}"/>
              </a:ext>
            </a:extLst>
          </p:cNvPr>
          <p:cNvPicPr>
            <a:picLocks noChangeAspect="1"/>
          </p:cNvPicPr>
          <p:nvPr/>
        </p:nvPicPr>
        <p:blipFill>
          <a:blip r:embed="rId6"/>
          <a:stretch>
            <a:fillRect/>
          </a:stretch>
        </p:blipFill>
        <p:spPr>
          <a:xfrm>
            <a:off x="2538419" y="2511275"/>
            <a:ext cx="918112" cy="10015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68900" y="-229800"/>
            <a:ext cx="2700000" cy="1755000"/>
          </a:xfrm>
          <a:prstGeom prst="rect">
            <a:avLst/>
          </a:prstGeom>
        </p:spPr>
      </p:pic>
      <p:pic>
        <p:nvPicPr>
          <p:cNvPr id="5" name="图片 4"/>
          <p:cNvPicPr>
            <a:picLocks noChangeAspect="1"/>
          </p:cNvPicPr>
          <p:nvPr/>
        </p:nvPicPr>
        <p:blipFill>
          <a:blip r:embed="rId2"/>
          <a:stretch>
            <a:fillRect/>
          </a:stretch>
        </p:blipFill>
        <p:spPr>
          <a:xfrm>
            <a:off x="0" y="0"/>
            <a:ext cx="2700000" cy="1755000"/>
          </a:xfrm>
          <a:prstGeom prst="rect">
            <a:avLst/>
          </a:prstGeom>
        </p:spPr>
      </p:pic>
      <p:pic>
        <p:nvPicPr>
          <p:cNvPr id="6" name="图片 5"/>
          <p:cNvPicPr>
            <a:picLocks noChangeAspect="1"/>
          </p:cNvPicPr>
          <p:nvPr/>
        </p:nvPicPr>
        <p:blipFill>
          <a:blip r:embed="rId3"/>
          <a:stretch>
            <a:fillRect/>
          </a:stretch>
        </p:blipFill>
        <p:spPr>
          <a:xfrm>
            <a:off x="-66412" y="0"/>
            <a:ext cx="1620000" cy="1057500"/>
          </a:xfrm>
          <a:prstGeom prst="rect">
            <a:avLst/>
          </a:prstGeom>
        </p:spPr>
      </p:pic>
      <p:pic>
        <p:nvPicPr>
          <p:cNvPr id="7" name="图片 6"/>
          <p:cNvPicPr>
            <a:picLocks noChangeAspect="1"/>
          </p:cNvPicPr>
          <p:nvPr/>
        </p:nvPicPr>
        <p:blipFill>
          <a:blip r:embed="rId4"/>
          <a:stretch>
            <a:fillRect/>
          </a:stretch>
        </p:blipFill>
        <p:spPr>
          <a:xfrm flipV="1">
            <a:off x="-113450" y="6195394"/>
            <a:ext cx="12330000" cy="45719"/>
          </a:xfrm>
          <a:prstGeom prst="rect">
            <a:avLst/>
          </a:prstGeom>
        </p:spPr>
      </p:pic>
      <p:pic>
        <p:nvPicPr>
          <p:cNvPr id="10" name="图片 9"/>
          <p:cNvPicPr>
            <a:picLocks noChangeAspect="1"/>
          </p:cNvPicPr>
          <p:nvPr/>
        </p:nvPicPr>
        <p:blipFill>
          <a:blip r:embed="rId4"/>
          <a:stretch>
            <a:fillRect/>
          </a:stretch>
        </p:blipFill>
        <p:spPr>
          <a:xfrm flipV="1">
            <a:off x="-113450" y="6351556"/>
            <a:ext cx="12330000" cy="45719"/>
          </a:xfrm>
          <a:prstGeom prst="rect">
            <a:avLst/>
          </a:prstGeom>
        </p:spPr>
      </p:pic>
      <p:pic>
        <p:nvPicPr>
          <p:cNvPr id="11" name="图片 10"/>
          <p:cNvPicPr>
            <a:picLocks noChangeAspect="1"/>
          </p:cNvPicPr>
          <p:nvPr/>
        </p:nvPicPr>
        <p:blipFill>
          <a:blip r:embed="rId4"/>
          <a:stretch>
            <a:fillRect/>
          </a:stretch>
        </p:blipFill>
        <p:spPr>
          <a:xfrm flipV="1">
            <a:off x="-113450" y="6507718"/>
            <a:ext cx="12330000" cy="45719"/>
          </a:xfrm>
          <a:prstGeom prst="rect">
            <a:avLst/>
          </a:prstGeom>
        </p:spPr>
      </p:pic>
      <p:pic>
        <p:nvPicPr>
          <p:cNvPr id="12" name="图片 11"/>
          <p:cNvPicPr>
            <a:picLocks noChangeAspect="1"/>
          </p:cNvPicPr>
          <p:nvPr/>
        </p:nvPicPr>
        <p:blipFill>
          <a:blip r:embed="rId4"/>
          <a:stretch>
            <a:fillRect/>
          </a:stretch>
        </p:blipFill>
        <p:spPr>
          <a:xfrm flipV="1">
            <a:off x="-113450" y="6663879"/>
            <a:ext cx="12330000" cy="45719"/>
          </a:xfrm>
          <a:prstGeom prst="rect">
            <a:avLst/>
          </a:prstGeom>
        </p:spPr>
      </p:pic>
      <p:pic>
        <p:nvPicPr>
          <p:cNvPr id="9" name="图片 8"/>
          <p:cNvPicPr>
            <a:picLocks noChangeAspect="1"/>
          </p:cNvPicPr>
          <p:nvPr/>
        </p:nvPicPr>
        <p:blipFill>
          <a:blip r:embed="rId5"/>
          <a:stretch>
            <a:fillRect/>
          </a:stretch>
        </p:blipFill>
        <p:spPr>
          <a:xfrm>
            <a:off x="1916189" y="757352"/>
            <a:ext cx="8847036" cy="5653257"/>
          </a:xfrm>
          <a:prstGeom prst="rect">
            <a:avLst/>
          </a:prstGeom>
        </p:spPr>
      </p:pic>
      <p:pic>
        <p:nvPicPr>
          <p:cNvPr id="8" name="图片 7"/>
          <p:cNvPicPr>
            <a:picLocks noChangeAspect="1"/>
          </p:cNvPicPr>
          <p:nvPr/>
        </p:nvPicPr>
        <p:blipFill>
          <a:blip r:embed="rId6"/>
          <a:stretch>
            <a:fillRect/>
          </a:stretch>
        </p:blipFill>
        <p:spPr>
          <a:xfrm>
            <a:off x="3479373" y="3764620"/>
            <a:ext cx="5233255" cy="2899259"/>
          </a:xfrm>
          <a:prstGeom prst="rect">
            <a:avLst/>
          </a:prstGeom>
        </p:spPr>
      </p:pic>
      <p:pic>
        <p:nvPicPr>
          <p:cNvPr id="16" name="图片 15"/>
          <p:cNvPicPr>
            <a:picLocks noChangeAspect="1"/>
          </p:cNvPicPr>
          <p:nvPr/>
        </p:nvPicPr>
        <p:blipFill>
          <a:blip r:embed="rId7"/>
          <a:stretch>
            <a:fillRect/>
          </a:stretch>
        </p:blipFill>
        <p:spPr>
          <a:xfrm>
            <a:off x="362601" y="915846"/>
            <a:ext cx="258750" cy="393750"/>
          </a:xfrm>
          <a:prstGeom prst="rect">
            <a:avLst/>
          </a:prstGeom>
        </p:spPr>
      </p:pic>
      <p:pic>
        <p:nvPicPr>
          <p:cNvPr id="17" name="图片 16"/>
          <p:cNvPicPr>
            <a:picLocks noChangeAspect="1"/>
          </p:cNvPicPr>
          <p:nvPr/>
        </p:nvPicPr>
        <p:blipFill>
          <a:blip r:embed="rId8"/>
          <a:stretch>
            <a:fillRect/>
          </a:stretch>
        </p:blipFill>
        <p:spPr>
          <a:xfrm>
            <a:off x="1338088" y="1100100"/>
            <a:ext cx="191250" cy="360000"/>
          </a:xfrm>
          <a:prstGeom prst="rect">
            <a:avLst/>
          </a:prstGeom>
        </p:spPr>
      </p:pic>
      <p:pic>
        <p:nvPicPr>
          <p:cNvPr id="18" name="图片 17"/>
          <p:cNvPicPr>
            <a:picLocks noChangeAspect="1"/>
          </p:cNvPicPr>
          <p:nvPr/>
        </p:nvPicPr>
        <p:blipFill>
          <a:blip r:embed="rId9"/>
          <a:stretch>
            <a:fillRect/>
          </a:stretch>
        </p:blipFill>
        <p:spPr>
          <a:xfrm>
            <a:off x="1622939" y="490200"/>
            <a:ext cx="101250" cy="315000"/>
          </a:xfrm>
          <a:prstGeom prst="rect">
            <a:avLst/>
          </a:prstGeom>
        </p:spPr>
      </p:pic>
      <p:sp>
        <p:nvSpPr>
          <p:cNvPr id="19" name="文本框 18"/>
          <p:cNvSpPr txBox="1"/>
          <p:nvPr/>
        </p:nvSpPr>
        <p:spPr>
          <a:xfrm>
            <a:off x="3298795" y="2475984"/>
            <a:ext cx="6081824"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solidFill>
                    <a:prstClr val="white"/>
                  </a:solidFill>
                </a:ln>
                <a:solidFill>
                  <a:srgbClr val="FFA400"/>
                </a:solidFill>
                <a:effectLst>
                  <a:outerShdw blurRad="38100" dist="38100" dir="2700000" algn="tl">
                    <a:srgbClr val="000000">
                      <a:alpha val="43137"/>
                    </a:srgbClr>
                  </a:outerShdw>
                </a:effectLst>
                <a:uLnTx/>
                <a:uFillTx/>
                <a:latin typeface="Arial" panose="020B0604020202020204" pitchFamily="34" charset="0"/>
                <a:ea typeface="Tahoma" panose="020B0604030504040204" pitchFamily="34" charset="0"/>
                <a:cs typeface="Arial" panose="020B0604020202020204" pitchFamily="34" charset="0"/>
              </a:rPr>
              <a:t>VẬN DỤNG</a:t>
            </a:r>
          </a:p>
        </p:txBody>
      </p:sp>
    </p:spTree>
    <p:extLst>
      <p:ext uri="{BB962C8B-B14F-4D97-AF65-F5344CB8AC3E}">
        <p14:creationId xmlns:p14="http://schemas.microsoft.com/office/powerpoint/2010/main" val="3569067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grpSp>
        <p:nvGrpSpPr>
          <p:cNvPr id="12" name="组合 11"/>
          <p:cNvGrpSpPr/>
          <p:nvPr/>
        </p:nvGrpSpPr>
        <p:grpSpPr>
          <a:xfrm>
            <a:off x="0" y="1314437"/>
            <a:ext cx="12191999" cy="5086362"/>
            <a:chOff x="1249363" y="1343077"/>
            <a:chExt cx="9126536" cy="4878315"/>
          </a:xfrm>
          <a:effectLst>
            <a:outerShdw blurRad="50800" dist="38100" dir="2700000" algn="tl" rotWithShape="0">
              <a:prstClr val="black">
                <a:alpha val="40000"/>
              </a:prstClr>
            </a:outerShdw>
          </a:effectLst>
        </p:grpSpPr>
        <p:sp>
          <p:nvSpPr>
            <p:cNvPr id="13" name="矩形 12"/>
            <p:cNvSpPr/>
            <p:nvPr/>
          </p:nvSpPr>
          <p:spPr>
            <a:xfrm>
              <a:off x="1249363" y="1343077"/>
              <a:ext cx="9126536" cy="4878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386389" y="1509674"/>
              <a:ext cx="8861893" cy="4544775"/>
            </a:xfrm>
            <a:prstGeom prst="rect">
              <a:avLst/>
            </a:prstGeom>
            <a:solidFill>
              <a:schemeClr val="bg1"/>
            </a:solidFill>
            <a:ln w="28575">
              <a:solidFill>
                <a:srgbClr val="83E1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grpSp>
      <p:pic>
        <p:nvPicPr>
          <p:cNvPr id="60" name="图片 59"/>
          <p:cNvPicPr>
            <a:picLocks noChangeAspect="1"/>
          </p:cNvPicPr>
          <p:nvPr/>
        </p:nvPicPr>
        <p:blipFill>
          <a:blip r:embed="rId3"/>
          <a:stretch>
            <a:fillRect/>
          </a:stretch>
        </p:blipFill>
        <p:spPr>
          <a:xfrm>
            <a:off x="512177" y="165021"/>
            <a:ext cx="837560" cy="1149417"/>
          </a:xfrm>
          <a:prstGeom prst="rect">
            <a:avLst/>
          </a:prstGeom>
        </p:spPr>
      </p:pic>
      <p:pic>
        <p:nvPicPr>
          <p:cNvPr id="3" name="Picture 2">
            <a:extLst>
              <a:ext uri="{FF2B5EF4-FFF2-40B4-BE49-F238E27FC236}">
                <a16:creationId xmlns:a16="http://schemas.microsoft.com/office/drawing/2014/main" id="{835DA174-C4C4-45B6-874C-15CA03AA6A79}"/>
              </a:ext>
            </a:extLst>
          </p:cNvPr>
          <p:cNvPicPr>
            <a:picLocks noChangeAspect="1"/>
          </p:cNvPicPr>
          <p:nvPr/>
        </p:nvPicPr>
        <p:blipFill>
          <a:blip r:embed="rId4"/>
          <a:stretch>
            <a:fillRect/>
          </a:stretch>
        </p:blipFill>
        <p:spPr>
          <a:xfrm>
            <a:off x="3205686" y="2875638"/>
            <a:ext cx="5780628" cy="3184919"/>
          </a:xfrm>
          <a:prstGeom prst="rect">
            <a:avLst/>
          </a:prstGeom>
        </p:spPr>
      </p:pic>
      <p:sp>
        <p:nvSpPr>
          <p:cNvPr id="5" name="TextBox 4">
            <a:extLst>
              <a:ext uri="{FF2B5EF4-FFF2-40B4-BE49-F238E27FC236}">
                <a16:creationId xmlns:a16="http://schemas.microsoft.com/office/drawing/2014/main" id="{E8A571BC-D597-4894-BE7F-670C1F4EC14E}"/>
              </a:ext>
            </a:extLst>
          </p:cNvPr>
          <p:cNvSpPr txBox="1"/>
          <p:nvPr/>
        </p:nvSpPr>
        <p:spPr>
          <a:xfrm>
            <a:off x="1509823" y="328300"/>
            <a:ext cx="5847907" cy="584775"/>
          </a:xfrm>
          <a:prstGeom prst="rect">
            <a:avLst/>
          </a:prstGeom>
          <a:noFill/>
        </p:spPr>
        <p:txBody>
          <a:bodyPr wrap="square" rtlCol="0">
            <a:spAutoFit/>
          </a:bodyPr>
          <a:lstStyle/>
          <a:p>
            <a:r>
              <a:rPr lang="en-US" sz="3200" dirty="0"/>
              <a:t>1. </a:t>
            </a:r>
            <a:r>
              <a:rPr lang="en-US" sz="3200" dirty="0" err="1"/>
              <a:t>Thực</a:t>
            </a:r>
            <a:r>
              <a:rPr lang="en-US" sz="3200" dirty="0"/>
              <a:t> </a:t>
            </a:r>
            <a:r>
              <a:rPr lang="en-US" sz="3200" dirty="0" err="1"/>
              <a:t>hiện</a:t>
            </a:r>
            <a:r>
              <a:rPr lang="en-US" sz="3200" dirty="0"/>
              <a:t> </a:t>
            </a:r>
            <a:r>
              <a:rPr lang="en-US" sz="3200" dirty="0" err="1"/>
              <a:t>cử</a:t>
            </a:r>
            <a:r>
              <a:rPr lang="en-US" sz="3200" dirty="0"/>
              <a:t> </a:t>
            </a:r>
            <a:r>
              <a:rPr lang="en-US" sz="3200" dirty="0" err="1"/>
              <a:t>động</a:t>
            </a:r>
            <a:r>
              <a:rPr lang="en-US" sz="3200" dirty="0"/>
              <a:t> </a:t>
            </a:r>
            <a:r>
              <a:rPr lang="en-US" sz="3200" dirty="0" err="1"/>
              <a:t>sau</a:t>
            </a:r>
            <a:r>
              <a:rPr lang="en-US" sz="3200" dirty="0"/>
              <a:t>:</a:t>
            </a:r>
          </a:p>
        </p:txBody>
      </p:sp>
      <p:sp>
        <p:nvSpPr>
          <p:cNvPr id="8" name="TextBox 7">
            <a:extLst>
              <a:ext uri="{FF2B5EF4-FFF2-40B4-BE49-F238E27FC236}">
                <a16:creationId xmlns:a16="http://schemas.microsoft.com/office/drawing/2014/main" id="{7976DFB5-3B8E-4A4E-AD5F-A1AFB88C3D03}"/>
              </a:ext>
            </a:extLst>
          </p:cNvPr>
          <p:cNvSpPr txBox="1"/>
          <p:nvPr/>
        </p:nvSpPr>
        <p:spPr>
          <a:xfrm>
            <a:off x="1924494" y="1661285"/>
            <a:ext cx="9350809" cy="954107"/>
          </a:xfrm>
          <a:prstGeom prst="rect">
            <a:avLst/>
          </a:prstGeom>
          <a:noFill/>
        </p:spPr>
        <p:txBody>
          <a:bodyPr wrap="square" rtlCol="0">
            <a:spAutoFit/>
          </a:bodyPr>
          <a:lstStyle/>
          <a:p>
            <a:r>
              <a:rPr lang="en-US" sz="2800" dirty="0" err="1"/>
              <a:t>Đặt</a:t>
            </a:r>
            <a:r>
              <a:rPr lang="en-US" sz="2800" dirty="0"/>
              <a:t> </a:t>
            </a:r>
            <a:r>
              <a:rPr lang="en-US" sz="2800" dirty="0" err="1"/>
              <a:t>một</a:t>
            </a:r>
            <a:r>
              <a:rPr lang="en-US" sz="2800" dirty="0"/>
              <a:t> </a:t>
            </a:r>
            <a:r>
              <a:rPr lang="en-US" sz="2800" dirty="0" err="1"/>
              <a:t>tay</a:t>
            </a:r>
            <a:r>
              <a:rPr lang="en-US" sz="2800" dirty="0"/>
              <a:t> </a:t>
            </a:r>
            <a:r>
              <a:rPr lang="en-US" sz="2800" dirty="0" err="1"/>
              <a:t>vào</a:t>
            </a:r>
            <a:r>
              <a:rPr lang="en-US" sz="2800" dirty="0"/>
              <a:t> </a:t>
            </a:r>
            <a:r>
              <a:rPr lang="en-US" sz="2800" dirty="0" err="1"/>
              <a:t>phần</a:t>
            </a:r>
            <a:r>
              <a:rPr lang="en-US" sz="2800" dirty="0"/>
              <a:t> </a:t>
            </a:r>
            <a:r>
              <a:rPr lang="en-US" sz="2800" dirty="0" err="1"/>
              <a:t>dưới</a:t>
            </a:r>
            <a:r>
              <a:rPr lang="en-US" sz="2800" dirty="0"/>
              <a:t> </a:t>
            </a:r>
            <a:r>
              <a:rPr lang="en-US" sz="2800" dirty="0" err="1"/>
              <a:t>của</a:t>
            </a:r>
            <a:r>
              <a:rPr lang="en-US" sz="2800" dirty="0"/>
              <a:t> </a:t>
            </a:r>
            <a:r>
              <a:rPr lang="en-US" sz="2800" dirty="0" err="1"/>
              <a:t>xương</a:t>
            </a:r>
            <a:r>
              <a:rPr lang="en-US" sz="2800" dirty="0"/>
              <a:t> </a:t>
            </a:r>
            <a:r>
              <a:rPr lang="en-US" sz="2800" dirty="0" err="1"/>
              <a:t>cột</a:t>
            </a:r>
            <a:r>
              <a:rPr lang="en-US" sz="2800" dirty="0"/>
              <a:t> </a:t>
            </a:r>
            <a:r>
              <a:rPr lang="en-US" sz="2800" dirty="0" err="1"/>
              <a:t>sống</a:t>
            </a:r>
            <a:r>
              <a:rPr lang="en-US" sz="2800" dirty="0"/>
              <a:t>, </a:t>
            </a:r>
            <a:r>
              <a:rPr lang="en-US" sz="2800" dirty="0" err="1"/>
              <a:t>đồng</a:t>
            </a:r>
            <a:r>
              <a:rPr lang="en-US" sz="2800" dirty="0"/>
              <a:t> </a:t>
            </a:r>
            <a:r>
              <a:rPr lang="en-US" sz="2800" dirty="0" err="1"/>
              <a:t>thời</a:t>
            </a:r>
            <a:r>
              <a:rPr lang="en-US" sz="2800" dirty="0"/>
              <a:t> </a:t>
            </a:r>
            <a:r>
              <a:rPr lang="en-US" sz="2800" dirty="0" err="1"/>
              <a:t>cúi</a:t>
            </a:r>
            <a:r>
              <a:rPr lang="en-US" sz="2800" dirty="0"/>
              <a:t> </a:t>
            </a:r>
            <a:r>
              <a:rPr lang="en-US" sz="2800" dirty="0" err="1"/>
              <a:t>gập</a:t>
            </a:r>
            <a:r>
              <a:rPr lang="en-US" sz="2800" dirty="0"/>
              <a:t> </a:t>
            </a:r>
            <a:r>
              <a:rPr lang="en-US" sz="2800" dirty="0" err="1"/>
              <a:t>người</a:t>
            </a:r>
            <a:r>
              <a:rPr lang="en-US" sz="2800" dirty="0"/>
              <a:t> </a:t>
            </a:r>
            <a:r>
              <a:rPr lang="en-US" sz="2800" dirty="0" err="1"/>
              <a:t>sao</a:t>
            </a:r>
            <a:r>
              <a:rPr lang="en-US" sz="2800" dirty="0"/>
              <a:t> </a:t>
            </a:r>
            <a:r>
              <a:rPr lang="en-US" sz="2800" dirty="0" err="1"/>
              <a:t>cho</a:t>
            </a:r>
            <a:r>
              <a:rPr lang="en-US" sz="2800" dirty="0"/>
              <a:t> </a:t>
            </a:r>
            <a:r>
              <a:rPr lang="en-US" sz="2800" dirty="0" err="1"/>
              <a:t>bàn</a:t>
            </a:r>
            <a:r>
              <a:rPr lang="en-US" sz="2800" dirty="0"/>
              <a:t> </a:t>
            </a:r>
            <a:r>
              <a:rPr lang="en-US" sz="2800" dirty="0" err="1"/>
              <a:t>tay</a:t>
            </a:r>
            <a:r>
              <a:rPr lang="en-US" sz="2800" dirty="0"/>
              <a:t> </a:t>
            </a:r>
            <a:r>
              <a:rPr lang="en-US" sz="2800" dirty="0" err="1"/>
              <a:t>còn</a:t>
            </a:r>
            <a:r>
              <a:rPr lang="en-US" sz="2800" dirty="0"/>
              <a:t> </a:t>
            </a:r>
            <a:r>
              <a:rPr lang="en-US" sz="2800" dirty="0" err="1"/>
              <a:t>lại</a:t>
            </a:r>
            <a:r>
              <a:rPr lang="en-US" sz="2800" dirty="0"/>
              <a:t> </a:t>
            </a:r>
            <a:r>
              <a:rPr lang="en-US" sz="2800" dirty="0" err="1"/>
              <a:t>chạm</a:t>
            </a:r>
            <a:r>
              <a:rPr lang="en-US" sz="2800" dirty="0"/>
              <a:t> </a:t>
            </a:r>
            <a:r>
              <a:rPr lang="en-US" sz="2800" dirty="0" err="1"/>
              <a:t>vào</a:t>
            </a:r>
            <a:r>
              <a:rPr lang="en-US" sz="2800" dirty="0"/>
              <a:t> </a:t>
            </a:r>
            <a:r>
              <a:rPr lang="en-US" sz="2800" dirty="0" err="1"/>
              <a:t>các</a:t>
            </a:r>
            <a:r>
              <a:rPr lang="en-US" sz="2800" dirty="0"/>
              <a:t> </a:t>
            </a:r>
            <a:r>
              <a:rPr lang="en-US" sz="2800" dirty="0" err="1"/>
              <a:t>ngón</a:t>
            </a:r>
            <a:r>
              <a:rPr lang="en-US" sz="2800" dirty="0"/>
              <a:t> </a:t>
            </a:r>
            <a:r>
              <a:rPr lang="en-US" sz="2800" dirty="0" err="1"/>
              <a:t>chân</a:t>
            </a:r>
            <a:r>
              <a:rPr lang="en-US" sz="2800" dirty="0"/>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21" name="图片 20"/>
          <p:cNvPicPr>
            <a:picLocks noChangeAspect="1"/>
          </p:cNvPicPr>
          <p:nvPr/>
        </p:nvPicPr>
        <p:blipFill>
          <a:blip r:embed="rId2"/>
          <a:stretch>
            <a:fillRect/>
          </a:stretch>
        </p:blipFill>
        <p:spPr>
          <a:xfrm>
            <a:off x="7513467" y="1314438"/>
            <a:ext cx="1932244" cy="1563361"/>
          </a:xfrm>
          <a:prstGeom prst="rect">
            <a:avLst/>
          </a:prstGeom>
        </p:spPr>
      </p:pic>
      <p:pic>
        <p:nvPicPr>
          <p:cNvPr id="10" name="图片 9"/>
          <p:cNvPicPr>
            <a:picLocks noChangeAspect="1"/>
          </p:cNvPicPr>
          <p:nvPr/>
        </p:nvPicPr>
        <p:blipFill>
          <a:blip r:embed="rId3"/>
          <a:stretch>
            <a:fillRect/>
          </a:stretch>
        </p:blipFill>
        <p:spPr>
          <a:xfrm>
            <a:off x="2088349" y="1314438"/>
            <a:ext cx="1981200" cy="1465684"/>
          </a:xfrm>
          <a:prstGeom prst="rect">
            <a:avLst/>
          </a:prstGeom>
        </p:spPr>
      </p:pic>
      <p:pic>
        <p:nvPicPr>
          <p:cNvPr id="8" name="图片 7"/>
          <p:cNvPicPr>
            <a:picLocks noChangeAspect="1"/>
          </p:cNvPicPr>
          <p:nvPr/>
        </p:nvPicPr>
        <p:blipFill>
          <a:blip r:embed="rId4"/>
          <a:stretch>
            <a:fillRect/>
          </a:stretch>
        </p:blipFill>
        <p:spPr>
          <a:xfrm>
            <a:off x="512177" y="165021"/>
            <a:ext cx="837560" cy="1149417"/>
          </a:xfrm>
          <a:prstGeom prst="rect">
            <a:avLst/>
          </a:prstGeom>
        </p:spPr>
      </p:pic>
      <p:grpSp>
        <p:nvGrpSpPr>
          <p:cNvPr id="2" name="组合 1"/>
          <p:cNvGrpSpPr/>
          <p:nvPr/>
        </p:nvGrpSpPr>
        <p:grpSpPr>
          <a:xfrm>
            <a:off x="912753" y="2455993"/>
            <a:ext cx="4555443" cy="3811220"/>
            <a:chOff x="930956" y="2227630"/>
            <a:chExt cx="4555443" cy="3811220"/>
          </a:xfrm>
          <a:effectLst>
            <a:outerShdw blurRad="50800" dist="38100" algn="l" rotWithShape="0">
              <a:prstClr val="black">
                <a:alpha val="40000"/>
              </a:prstClr>
            </a:outerShdw>
          </a:effectLst>
        </p:grpSpPr>
        <p:sp>
          <p:nvSpPr>
            <p:cNvPr id="5" name="椭圆 4"/>
            <p:cNvSpPr/>
            <p:nvPr/>
          </p:nvSpPr>
          <p:spPr>
            <a:xfrm>
              <a:off x="930956" y="2227630"/>
              <a:ext cx="4555443" cy="38112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058863" y="2404622"/>
              <a:ext cx="4275137" cy="3495335"/>
            </a:xfrm>
            <a:prstGeom prst="ellipse">
              <a:avLst/>
            </a:prstGeom>
            <a:solidFill>
              <a:schemeClr val="bg1"/>
            </a:solidFill>
            <a:ln w="57150">
              <a:solidFill>
                <a:srgbClr val="83E1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nvGrpSpPr>
        <p:grpSpPr>
          <a:xfrm>
            <a:off x="6655691" y="2455993"/>
            <a:ext cx="4555443" cy="3811220"/>
            <a:chOff x="930956" y="2227630"/>
            <a:chExt cx="4555443" cy="3811220"/>
          </a:xfrm>
          <a:effectLst>
            <a:outerShdw blurRad="50800" dist="38100" algn="l" rotWithShape="0">
              <a:prstClr val="black">
                <a:alpha val="40000"/>
              </a:prstClr>
            </a:outerShdw>
          </a:effectLst>
        </p:grpSpPr>
        <p:sp>
          <p:nvSpPr>
            <p:cNvPr id="16" name="椭圆 15"/>
            <p:cNvSpPr/>
            <p:nvPr/>
          </p:nvSpPr>
          <p:spPr>
            <a:xfrm>
              <a:off x="930956" y="2227630"/>
              <a:ext cx="4555443" cy="38112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058863" y="2404622"/>
              <a:ext cx="4275137" cy="3495335"/>
            </a:xfrm>
            <a:prstGeom prst="ellipse">
              <a:avLst/>
            </a:prstGeom>
            <a:solidFill>
              <a:schemeClr val="bg1"/>
            </a:solidFill>
            <a:ln w="57150">
              <a:solidFill>
                <a:srgbClr val="83E1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TextBox 2">
            <a:extLst>
              <a:ext uri="{FF2B5EF4-FFF2-40B4-BE49-F238E27FC236}">
                <a16:creationId xmlns:a16="http://schemas.microsoft.com/office/drawing/2014/main" id="{2B61E0D1-8813-4A71-B569-947731174063}"/>
              </a:ext>
            </a:extLst>
          </p:cNvPr>
          <p:cNvSpPr txBox="1"/>
          <p:nvPr/>
        </p:nvSpPr>
        <p:spPr>
          <a:xfrm>
            <a:off x="1417542" y="3289006"/>
            <a:ext cx="3361535" cy="2246769"/>
          </a:xfrm>
          <a:prstGeom prst="rect">
            <a:avLst/>
          </a:prstGeom>
          <a:noFill/>
        </p:spPr>
        <p:txBody>
          <a:bodyPr wrap="square" rtlCol="0">
            <a:spAutoFit/>
          </a:bodyPr>
          <a:lstStyle/>
          <a:p>
            <a:pPr algn="ctr"/>
            <a:r>
              <a:rPr lang="en-US" sz="2800" dirty="0"/>
              <a:t>2. Khi </a:t>
            </a:r>
            <a:r>
              <a:rPr lang="en-US" sz="2800" dirty="0" err="1"/>
              <a:t>thực</a:t>
            </a:r>
            <a:r>
              <a:rPr lang="en-US" sz="2800" dirty="0"/>
              <a:t> </a:t>
            </a:r>
            <a:r>
              <a:rPr lang="en-US" sz="2800" dirty="0" err="1"/>
              <a:t>hiện</a:t>
            </a:r>
            <a:r>
              <a:rPr lang="en-US" sz="2800" dirty="0"/>
              <a:t> </a:t>
            </a:r>
            <a:r>
              <a:rPr lang="en-US" sz="2800" dirty="0" err="1"/>
              <a:t>thay</a:t>
            </a:r>
            <a:r>
              <a:rPr lang="en-US" sz="2800" dirty="0"/>
              <a:t> </a:t>
            </a:r>
            <a:r>
              <a:rPr lang="en-US" sz="2800" dirty="0" err="1"/>
              <a:t>đổi</a:t>
            </a:r>
            <a:r>
              <a:rPr lang="en-US" sz="2800" dirty="0"/>
              <a:t> </a:t>
            </a:r>
            <a:r>
              <a:rPr lang="en-US" sz="2800" dirty="0" err="1"/>
              <a:t>cử</a:t>
            </a:r>
            <a:r>
              <a:rPr lang="en-US" sz="2800" dirty="0"/>
              <a:t> </a:t>
            </a:r>
            <a:r>
              <a:rPr lang="en-US" sz="2800" dirty="0" err="1"/>
              <a:t>động</a:t>
            </a:r>
            <a:r>
              <a:rPr lang="en-US" sz="2800" dirty="0"/>
              <a:t> </a:t>
            </a:r>
            <a:r>
              <a:rPr lang="en-US" sz="2800" dirty="0" err="1"/>
              <a:t>trên</a:t>
            </a:r>
            <a:r>
              <a:rPr lang="en-US" sz="2800" dirty="0"/>
              <a:t>, </a:t>
            </a:r>
            <a:r>
              <a:rPr lang="en-US" sz="2800" dirty="0" err="1"/>
              <a:t>tay</a:t>
            </a:r>
            <a:r>
              <a:rPr lang="en-US" sz="2800" dirty="0"/>
              <a:t> </a:t>
            </a:r>
            <a:r>
              <a:rPr lang="en-US" sz="2800" dirty="0" err="1"/>
              <a:t>em</a:t>
            </a:r>
            <a:r>
              <a:rPr lang="en-US" sz="2800" dirty="0"/>
              <a:t> </a:t>
            </a:r>
            <a:r>
              <a:rPr lang="en-US" sz="2800" dirty="0" err="1"/>
              <a:t>cảm</a:t>
            </a:r>
            <a:r>
              <a:rPr lang="en-US" sz="2800" dirty="0"/>
              <a:t> </a:t>
            </a:r>
            <a:r>
              <a:rPr lang="en-US" sz="2800" dirty="0" err="1"/>
              <a:t>nhận</a:t>
            </a:r>
            <a:r>
              <a:rPr lang="en-US" sz="2800" dirty="0"/>
              <a:t> </a:t>
            </a:r>
            <a:r>
              <a:rPr lang="en-US" sz="2800" dirty="0" err="1"/>
              <a:t>được</a:t>
            </a:r>
            <a:r>
              <a:rPr lang="en-US" sz="2800" dirty="0"/>
              <a:t> </a:t>
            </a:r>
            <a:r>
              <a:rPr lang="en-US" sz="2800" dirty="0" err="1"/>
              <a:t>xương</a:t>
            </a:r>
            <a:r>
              <a:rPr lang="en-US" sz="2800" dirty="0"/>
              <a:t> </a:t>
            </a:r>
            <a:r>
              <a:rPr lang="en-US" sz="2800" dirty="0" err="1"/>
              <a:t>cột</a:t>
            </a:r>
            <a:r>
              <a:rPr lang="en-US" sz="2800" dirty="0"/>
              <a:t> </a:t>
            </a:r>
            <a:r>
              <a:rPr lang="en-US" sz="2800" dirty="0" err="1"/>
              <a:t>sống</a:t>
            </a:r>
            <a:r>
              <a:rPr lang="en-US" sz="2800" dirty="0"/>
              <a:t> </a:t>
            </a:r>
            <a:r>
              <a:rPr lang="en-US" sz="2800" dirty="0" err="1"/>
              <a:t>thay</a:t>
            </a:r>
            <a:r>
              <a:rPr lang="en-US" sz="2800" dirty="0"/>
              <a:t> </a:t>
            </a:r>
            <a:r>
              <a:rPr lang="en-US" sz="2800" dirty="0" err="1"/>
              <a:t>đổi</a:t>
            </a:r>
            <a:r>
              <a:rPr lang="en-US" sz="2800" dirty="0"/>
              <a:t> </a:t>
            </a:r>
            <a:r>
              <a:rPr lang="en-US" sz="2800" dirty="0" err="1"/>
              <a:t>như</a:t>
            </a:r>
            <a:r>
              <a:rPr lang="en-US" sz="2800" dirty="0"/>
              <a:t> </a:t>
            </a:r>
            <a:r>
              <a:rPr lang="en-US" sz="2800" dirty="0" err="1"/>
              <a:t>thế</a:t>
            </a:r>
            <a:r>
              <a:rPr lang="en-US" sz="2800" dirty="0"/>
              <a:t> </a:t>
            </a:r>
            <a:r>
              <a:rPr lang="en-US" sz="2800" dirty="0" err="1"/>
              <a:t>nào</a:t>
            </a:r>
            <a:r>
              <a:rPr lang="en-US" sz="2800" dirty="0"/>
              <a:t>?</a:t>
            </a:r>
          </a:p>
        </p:txBody>
      </p:sp>
      <p:sp>
        <p:nvSpPr>
          <p:cNvPr id="20" name="TextBox 19">
            <a:extLst>
              <a:ext uri="{FF2B5EF4-FFF2-40B4-BE49-F238E27FC236}">
                <a16:creationId xmlns:a16="http://schemas.microsoft.com/office/drawing/2014/main" id="{7CC9F3C2-6788-461C-999B-0EE883977030}"/>
              </a:ext>
            </a:extLst>
          </p:cNvPr>
          <p:cNvSpPr txBox="1"/>
          <p:nvPr/>
        </p:nvSpPr>
        <p:spPr>
          <a:xfrm>
            <a:off x="7252644" y="3669105"/>
            <a:ext cx="3361535" cy="1384995"/>
          </a:xfrm>
          <a:prstGeom prst="rect">
            <a:avLst/>
          </a:prstGeom>
          <a:noFill/>
        </p:spPr>
        <p:txBody>
          <a:bodyPr wrap="square" rtlCol="0">
            <a:spAutoFit/>
          </a:bodyPr>
          <a:lstStyle/>
          <a:p>
            <a:pPr algn="ctr"/>
            <a:r>
              <a:rPr lang="en-US" sz="2800" dirty="0"/>
              <a:t>3. </a:t>
            </a:r>
            <a:r>
              <a:rPr lang="en-US" sz="2800" dirty="0" err="1"/>
              <a:t>Thực</a:t>
            </a:r>
            <a:r>
              <a:rPr lang="en-US" sz="2800" dirty="0"/>
              <a:t> </a:t>
            </a:r>
            <a:r>
              <a:rPr lang="en-US" sz="2800" dirty="0" err="1"/>
              <a:t>hiện</a:t>
            </a:r>
            <a:r>
              <a:rPr lang="en-US" sz="2800" dirty="0"/>
              <a:t> </a:t>
            </a:r>
            <a:r>
              <a:rPr lang="en-US" sz="2800" dirty="0" err="1"/>
              <a:t>cử</a:t>
            </a:r>
            <a:r>
              <a:rPr lang="en-US" sz="2800" dirty="0"/>
              <a:t> </a:t>
            </a:r>
            <a:r>
              <a:rPr lang="en-US" sz="2800" dirty="0" err="1"/>
              <a:t>động</a:t>
            </a:r>
            <a:r>
              <a:rPr lang="en-US" sz="2800" dirty="0"/>
              <a:t> </a:t>
            </a:r>
            <a:r>
              <a:rPr lang="en-US" sz="2800" dirty="0" err="1"/>
              <a:t>để</a:t>
            </a:r>
            <a:r>
              <a:rPr lang="en-US" sz="2800" dirty="0"/>
              <a:t> </a:t>
            </a:r>
            <a:r>
              <a:rPr lang="en-US" sz="2800" dirty="0" err="1"/>
              <a:t>xác</a:t>
            </a:r>
            <a:r>
              <a:rPr lang="en-US" sz="2800" dirty="0"/>
              <a:t> </a:t>
            </a:r>
            <a:r>
              <a:rPr lang="en-US" sz="2800" dirty="0" err="1"/>
              <a:t>định</a:t>
            </a:r>
            <a:r>
              <a:rPr lang="en-US" sz="2800" dirty="0"/>
              <a:t> </a:t>
            </a:r>
            <a:r>
              <a:rPr lang="en-US" sz="2800" dirty="0" err="1"/>
              <a:t>vị</a:t>
            </a:r>
            <a:r>
              <a:rPr lang="en-US" sz="2800" dirty="0"/>
              <a:t> </a:t>
            </a:r>
            <a:r>
              <a:rPr lang="en-US" sz="2800" dirty="0" err="1"/>
              <a:t>trí</a:t>
            </a:r>
            <a:r>
              <a:rPr lang="en-US" sz="2800" dirty="0"/>
              <a:t> </a:t>
            </a:r>
            <a:r>
              <a:rPr lang="en-US" sz="2800" dirty="0" err="1"/>
              <a:t>các</a:t>
            </a:r>
            <a:r>
              <a:rPr lang="en-US" sz="2800" dirty="0"/>
              <a:t> </a:t>
            </a:r>
            <a:r>
              <a:rPr lang="en-US" sz="2800" dirty="0" err="1"/>
              <a:t>khớp</a:t>
            </a:r>
            <a:endParaRPr lang="en-US" sz="280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grpSp>
        <p:nvGrpSpPr>
          <p:cNvPr id="13" name="组合 12"/>
          <p:cNvGrpSpPr/>
          <p:nvPr/>
        </p:nvGrpSpPr>
        <p:grpSpPr>
          <a:xfrm flipH="1">
            <a:off x="6790371" y="0"/>
            <a:ext cx="5270642" cy="7132501"/>
            <a:chOff x="3041306" y="1382701"/>
            <a:chExt cx="5388751" cy="7132501"/>
          </a:xfrm>
        </p:grpSpPr>
        <p:pic>
          <p:nvPicPr>
            <p:cNvPr id="3" name="图片 2"/>
            <p:cNvPicPr>
              <a:picLocks noChangeAspect="1"/>
            </p:cNvPicPr>
            <p:nvPr/>
          </p:nvPicPr>
          <p:blipFill>
            <a:blip r:embed="rId2"/>
            <a:stretch>
              <a:fillRect/>
            </a:stretch>
          </p:blipFill>
          <p:spPr>
            <a:xfrm>
              <a:off x="3041306" y="1382701"/>
              <a:ext cx="5388751" cy="7132501"/>
            </a:xfrm>
            <a:prstGeom prst="rect">
              <a:avLst/>
            </a:prstGeom>
          </p:spPr>
        </p:pic>
        <p:pic>
          <p:nvPicPr>
            <p:cNvPr id="12" name="图片 11"/>
            <p:cNvPicPr>
              <a:picLocks noChangeAspect="1"/>
            </p:cNvPicPr>
            <p:nvPr/>
          </p:nvPicPr>
          <p:blipFill>
            <a:blip r:embed="rId3"/>
            <a:stretch>
              <a:fillRect/>
            </a:stretch>
          </p:blipFill>
          <p:spPr>
            <a:xfrm>
              <a:off x="3166057" y="2113950"/>
              <a:ext cx="4230000" cy="5670001"/>
            </a:xfrm>
            <a:prstGeom prst="rect">
              <a:avLst/>
            </a:prstGeom>
          </p:spPr>
        </p:pic>
      </p:grpSp>
      <p:pic>
        <p:nvPicPr>
          <p:cNvPr id="7" name="图片 6"/>
          <p:cNvPicPr>
            <a:picLocks noChangeAspect="1"/>
          </p:cNvPicPr>
          <p:nvPr/>
        </p:nvPicPr>
        <p:blipFill>
          <a:blip r:embed="rId4"/>
          <a:stretch>
            <a:fillRect/>
          </a:stretch>
        </p:blipFill>
        <p:spPr>
          <a:xfrm>
            <a:off x="512177" y="165021"/>
            <a:ext cx="837560" cy="1149417"/>
          </a:xfrm>
          <a:prstGeom prst="rect">
            <a:avLst/>
          </a:prstGeom>
        </p:spPr>
      </p:pic>
      <p:pic>
        <p:nvPicPr>
          <p:cNvPr id="8" name="图片 7"/>
          <p:cNvPicPr>
            <a:picLocks noChangeAspect="1"/>
          </p:cNvPicPr>
          <p:nvPr/>
        </p:nvPicPr>
        <p:blipFill>
          <a:blip r:embed="rId5"/>
          <a:stretch>
            <a:fillRect/>
          </a:stretch>
        </p:blipFill>
        <p:spPr>
          <a:xfrm>
            <a:off x="0" y="5181750"/>
            <a:ext cx="2171250" cy="1676250"/>
          </a:xfrm>
          <a:prstGeom prst="rect">
            <a:avLst/>
          </a:prstGeom>
        </p:spPr>
      </p:pic>
      <p:pic>
        <p:nvPicPr>
          <p:cNvPr id="23" name="图片 22"/>
          <p:cNvPicPr>
            <a:picLocks noChangeAspect="1"/>
          </p:cNvPicPr>
          <p:nvPr/>
        </p:nvPicPr>
        <p:blipFill>
          <a:blip r:embed="rId6"/>
          <a:stretch>
            <a:fillRect/>
          </a:stretch>
        </p:blipFill>
        <p:spPr>
          <a:xfrm rot="13580792">
            <a:off x="-679726" y="1130261"/>
            <a:ext cx="8464307" cy="7723223"/>
          </a:xfrm>
          <a:prstGeom prst="rect">
            <a:avLst/>
          </a:prstGeom>
        </p:spPr>
      </p:pic>
      <p:pic>
        <p:nvPicPr>
          <p:cNvPr id="9" name="Picture 8">
            <a:extLst>
              <a:ext uri="{FF2B5EF4-FFF2-40B4-BE49-F238E27FC236}">
                <a16:creationId xmlns:a16="http://schemas.microsoft.com/office/drawing/2014/main" id="{840D7770-74F7-48C9-AA9C-69EC1050062E}"/>
              </a:ext>
            </a:extLst>
          </p:cNvPr>
          <p:cNvPicPr>
            <a:picLocks noChangeAspect="1"/>
          </p:cNvPicPr>
          <p:nvPr/>
        </p:nvPicPr>
        <p:blipFill>
          <a:blip r:embed="rId7"/>
          <a:stretch>
            <a:fillRect/>
          </a:stretch>
        </p:blipFill>
        <p:spPr>
          <a:xfrm>
            <a:off x="220544" y="2992091"/>
            <a:ext cx="6569828" cy="2605427"/>
          </a:xfrm>
          <a:prstGeom prst="roundRect">
            <a:avLst>
              <a:gd name="adj" fmla="val 38845"/>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Ba </a:t>
            </a: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a:solidFill>
                  <a:prstClr val="black"/>
                </a:solidFill>
                <a:latin typeface="HP001 4 hàng" panose="020B0603050302020204" pitchFamily="34" charset="0"/>
                <a:ea typeface="方正卡通简体" panose="03000509000000000000" pitchFamily="65" charset="-122"/>
              </a:rPr>
              <a:t>22</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3696788" y="3463168"/>
            <a:ext cx="3905795" cy="769441"/>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Tự</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nhiên</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4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Xã</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hội</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p:cNvSpPr txBox="1"/>
          <p:nvPr/>
        </p:nvSpPr>
        <p:spPr>
          <a:xfrm>
            <a:off x="70341" y="1252029"/>
            <a:ext cx="1731956" cy="369332"/>
          </a:xfrm>
          <a:prstGeom prst="rect">
            <a:avLst/>
          </a:prstGeom>
          <a:solidFill>
            <a:srgbClr val="FFC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a:cs typeface="+mn-cs"/>
              </a:rPr>
              <a:t>Sách</a:t>
            </a:r>
            <a:r>
              <a:rPr kumimoji="0" lang="en-US" sz="1800" b="0" i="0" u="none" strike="noStrike" kern="1200" cap="none" spc="0" normalizeH="0" baseline="0" noProof="0" dirty="0">
                <a:ln>
                  <a:noFill/>
                </a:ln>
                <a:solidFill>
                  <a:prstClr val="black"/>
                </a:solidFill>
                <a:effectLst/>
                <a:uLnTx/>
                <a:uFillTx/>
                <a:latin typeface="Calibri"/>
                <a:cs typeface="+mn-cs"/>
              </a:rPr>
              <a:t> TNXH </a:t>
            </a:r>
            <a:r>
              <a:rPr kumimoji="0" lang="en-US" sz="1800" b="0" i="0" u="none" strike="noStrike" kern="1200" cap="none" spc="0" normalizeH="0" baseline="0" noProof="0" err="1">
                <a:ln>
                  <a:noFill/>
                </a:ln>
                <a:solidFill>
                  <a:prstClr val="black"/>
                </a:solidFill>
                <a:effectLst/>
                <a:uLnTx/>
                <a:uFillTx/>
                <a:latin typeface="Calibri"/>
                <a:cs typeface="+mn-cs"/>
              </a:rPr>
              <a:t>tr</a:t>
            </a:r>
            <a:r>
              <a:rPr kumimoji="0" lang="en-US" sz="1800" b="0" i="0" u="none" strike="noStrike" kern="1200" cap="none" spc="0" normalizeH="0" baseline="0" noProof="0">
                <a:ln>
                  <a:noFill/>
                </a:ln>
                <a:solidFill>
                  <a:prstClr val="black"/>
                </a:solidFill>
                <a:effectLst/>
                <a:uLnTx/>
                <a:uFillTx/>
                <a:latin typeface="Calibri"/>
                <a:cs typeface="+mn-cs"/>
              </a:rPr>
              <a:t> </a:t>
            </a:r>
            <a:r>
              <a:rPr lang="en-US">
                <a:solidFill>
                  <a:prstClr val="black"/>
                </a:solidFill>
                <a:latin typeface="Calibri"/>
              </a:rPr>
              <a:t>80</a:t>
            </a:r>
            <a:endParaRPr kumimoji="0" lang="en-US" sz="1800" b="0" i="0" u="none" strike="noStrike" kern="1200" cap="none" spc="0" normalizeH="0" baseline="0" noProof="0" dirty="0">
              <a:ln>
                <a:noFill/>
              </a:ln>
              <a:solidFill>
                <a:prstClr val="black"/>
              </a:solidFill>
              <a:effectLst/>
              <a:uLnTx/>
              <a:uFillTx/>
              <a:latin typeface="Calibri"/>
              <a:cs typeface="+mn-cs"/>
            </a:endParaRPr>
          </a:p>
        </p:txBody>
      </p:sp>
      <p:sp>
        <p:nvSpPr>
          <p:cNvPr id="12" name="TextBox 11">
            <a:extLst>
              <a:ext uri="{FF2B5EF4-FFF2-40B4-BE49-F238E27FC236}">
                <a16:creationId xmlns:a16="http://schemas.microsoft.com/office/drawing/2014/main" id="{31963774-CE6C-4C88-A439-FFB0B1E1BD41}"/>
              </a:ext>
            </a:extLst>
          </p:cNvPr>
          <p:cNvSpPr txBox="1"/>
          <p:nvPr/>
        </p:nvSpPr>
        <p:spPr>
          <a:xfrm>
            <a:off x="4392528" y="1110904"/>
            <a:ext cx="3905795"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Thể dục</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4" name="TextBox 13">
            <a:extLst>
              <a:ext uri="{FF2B5EF4-FFF2-40B4-BE49-F238E27FC236}">
                <a16:creationId xmlns:a16="http://schemas.microsoft.com/office/drawing/2014/main" id="{A8B58EB6-EB04-4D9B-8E37-360728681D0A}"/>
              </a:ext>
            </a:extLst>
          </p:cNvPr>
          <p:cNvSpPr txBox="1"/>
          <p:nvPr/>
        </p:nvSpPr>
        <p:spPr>
          <a:xfrm>
            <a:off x="2604621" y="1722616"/>
            <a:ext cx="8198451"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0000"/>
                </a:solidFill>
                <a:effectLst/>
                <a:uLnTx/>
                <a:uFillTx/>
                <a:latin typeface="HP001 4 hàng" pitchFamily="34" charset="0"/>
                <a:ea typeface="方正卡通简体" panose="03000509000000000000" pitchFamily="65" charset="-122"/>
                <a:cs typeface="Times New Roman" pitchFamily="18" charset="0"/>
              </a:rPr>
              <a:t>Ôn các bài tập rèn luyện tư thế và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mn-cs"/>
            </a:endParaRPr>
          </a:p>
        </p:txBody>
      </p:sp>
      <p:sp>
        <p:nvSpPr>
          <p:cNvPr id="15" name="TextBox 14">
            <a:extLst>
              <a:ext uri="{FF2B5EF4-FFF2-40B4-BE49-F238E27FC236}">
                <a16:creationId xmlns:a16="http://schemas.microsoft.com/office/drawing/2014/main" id="{24AD5CBC-870D-4C79-B89C-B8F7B0800555}"/>
              </a:ext>
            </a:extLst>
          </p:cNvPr>
          <p:cNvSpPr txBox="1"/>
          <p:nvPr/>
        </p:nvSpPr>
        <p:spPr>
          <a:xfrm>
            <a:off x="1684784" y="2339089"/>
            <a:ext cx="8198451"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0000"/>
                </a:solidFill>
                <a:effectLst/>
                <a:uLnTx/>
                <a:uFillTx/>
                <a:latin typeface="HP001 4 hàng" pitchFamily="34" charset="0"/>
                <a:ea typeface="方正卡通简体" panose="03000509000000000000" pitchFamily="65" charset="-122"/>
                <a:cs typeface="Times New Roman" pitchFamily="18" charset="0"/>
              </a:rPr>
              <a:t>kĩ năng vận động cơ bản.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mn-cs"/>
            </a:endParaRPr>
          </a:p>
        </p:txBody>
      </p:sp>
      <p:cxnSp>
        <p:nvCxnSpPr>
          <p:cNvPr id="5" name="Straight Connector 4">
            <a:extLst>
              <a:ext uri="{FF2B5EF4-FFF2-40B4-BE49-F238E27FC236}">
                <a16:creationId xmlns:a16="http://schemas.microsoft.com/office/drawing/2014/main" id="{AA38CF36-6156-491F-818C-A154E0C1CEF7}"/>
              </a:ext>
            </a:extLst>
          </p:cNvPr>
          <p:cNvCxnSpPr>
            <a:cxnSpLocks/>
          </p:cNvCxnSpPr>
          <p:nvPr/>
        </p:nvCxnSpPr>
        <p:spPr>
          <a:xfrm>
            <a:off x="3696788" y="3338518"/>
            <a:ext cx="60568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B113889-9F38-4C24-9066-6434ECAD8DCB}"/>
              </a:ext>
            </a:extLst>
          </p:cNvPr>
          <p:cNvCxnSpPr>
            <a:cxnSpLocks/>
          </p:cNvCxnSpPr>
          <p:nvPr/>
        </p:nvCxnSpPr>
        <p:spPr>
          <a:xfrm>
            <a:off x="1667174" y="5160692"/>
            <a:ext cx="1010961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EB15F7E-FD8A-4A9C-ACD0-F837E70F697C}"/>
              </a:ext>
            </a:extLst>
          </p:cNvPr>
          <p:cNvSpPr txBox="1"/>
          <p:nvPr/>
        </p:nvSpPr>
        <p:spPr>
          <a:xfrm>
            <a:off x="2452221" y="4194148"/>
            <a:ext cx="9324569"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HP001 4 hàng" panose="020B0603050302020204" pitchFamily="34" charset="0"/>
                <a:ea typeface="方正卡通简体" panose="03000509000000000000" pitchFamily="65" charset="-122"/>
                <a:cs typeface="+mn-cs"/>
              </a:rPr>
              <a:t>Bài</a:t>
            </a:r>
            <a:r>
              <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rPr>
              <a:t> 21: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Tìm</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hiểu</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cơ</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quan</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vận</a:t>
            </a:r>
            <a:r>
              <a:rPr kumimoji="0" lang="en-US" altLang="zh-CN" sz="3200" b="1" i="0" u="none" strike="noStrike" kern="1200" cap="none" spc="0" normalizeH="0" baseline="0" noProof="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động ( Tiết 2)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912758042"/>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344E6A2-51AF-460D-B00F-B6494D0F3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图片 4">
            <a:extLst>
              <a:ext uri="{FF2B5EF4-FFF2-40B4-BE49-F238E27FC236}">
                <a16:creationId xmlns:a16="http://schemas.microsoft.com/office/drawing/2014/main" id="{7C6602A6-C24E-40DA-8DDB-AFAE888FDC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8685" y="0"/>
            <a:ext cx="6663314" cy="3686629"/>
          </a:xfrm>
          <a:prstGeom prst="rect">
            <a:avLst/>
          </a:prstGeom>
        </p:spPr>
      </p:pic>
      <p:pic>
        <p:nvPicPr>
          <p:cNvPr id="6" name="图片 5">
            <a:extLst>
              <a:ext uri="{FF2B5EF4-FFF2-40B4-BE49-F238E27FC236}">
                <a16:creationId xmlns:a16="http://schemas.microsoft.com/office/drawing/2014/main" id="{525E7CDA-E379-423E-AD3D-AD5F2E1457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1378601"/>
          </a:xfrm>
          <a:prstGeom prst="rect">
            <a:avLst/>
          </a:prstGeom>
        </p:spPr>
      </p:pic>
      <p:pic>
        <p:nvPicPr>
          <p:cNvPr id="7" name="图片 6">
            <a:extLst>
              <a:ext uri="{FF2B5EF4-FFF2-40B4-BE49-F238E27FC236}">
                <a16:creationId xmlns:a16="http://schemas.microsoft.com/office/drawing/2014/main" id="{52C19DA7-8C3E-4081-B95D-D6EFD27BA9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2901" y="2676092"/>
            <a:ext cx="1416872" cy="1010537"/>
          </a:xfrm>
          <a:prstGeom prst="rect">
            <a:avLst/>
          </a:prstGeom>
        </p:spPr>
      </p:pic>
      <p:pic>
        <p:nvPicPr>
          <p:cNvPr id="9" name="图片 8">
            <a:extLst>
              <a:ext uri="{FF2B5EF4-FFF2-40B4-BE49-F238E27FC236}">
                <a16:creationId xmlns:a16="http://schemas.microsoft.com/office/drawing/2014/main" id="{B3761A5B-A74C-4B5E-A581-DD26F93373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6215" y="3934138"/>
            <a:ext cx="1416872" cy="1010537"/>
          </a:xfrm>
          <a:prstGeom prst="rect">
            <a:avLst/>
          </a:prstGeom>
        </p:spPr>
      </p:pic>
      <p:pic>
        <p:nvPicPr>
          <p:cNvPr id="11" name="图片 10">
            <a:extLst>
              <a:ext uri="{FF2B5EF4-FFF2-40B4-BE49-F238E27FC236}">
                <a16:creationId xmlns:a16="http://schemas.microsoft.com/office/drawing/2014/main" id="{34C72663-2F4B-4EF9-B7A2-522351211A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5376" y="4127050"/>
            <a:ext cx="1416872" cy="1010537"/>
          </a:xfrm>
          <a:prstGeom prst="rect">
            <a:avLst/>
          </a:prstGeom>
        </p:spPr>
      </p:pic>
      <p:pic>
        <p:nvPicPr>
          <p:cNvPr id="13" name="图片 12">
            <a:extLst>
              <a:ext uri="{FF2B5EF4-FFF2-40B4-BE49-F238E27FC236}">
                <a16:creationId xmlns:a16="http://schemas.microsoft.com/office/drawing/2014/main" id="{88627250-EA25-4400-97C0-41A1C52E63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0495" y="5328706"/>
            <a:ext cx="1416872" cy="1010537"/>
          </a:xfrm>
          <a:prstGeom prst="rect">
            <a:avLst/>
          </a:prstGeom>
        </p:spPr>
      </p:pic>
      <p:sp>
        <p:nvSpPr>
          <p:cNvPr id="2" name="Rectangle 1">
            <a:extLst>
              <a:ext uri="{FF2B5EF4-FFF2-40B4-BE49-F238E27FC236}">
                <a16:creationId xmlns:a16="http://schemas.microsoft.com/office/drawing/2014/main" id="{2FF25C11-9F36-4A5A-9C58-EC4C8BC3C8F3}"/>
              </a:ext>
            </a:extLst>
          </p:cNvPr>
          <p:cNvSpPr/>
          <p:nvPr/>
        </p:nvSpPr>
        <p:spPr>
          <a:xfrm>
            <a:off x="3232951" y="3029556"/>
            <a:ext cx="5726098" cy="1378601"/>
          </a:xfrm>
          <a:prstGeom prst="rect">
            <a:avLst/>
          </a:prstGeom>
          <a:solidFill>
            <a:srgbClr val="FF9999"/>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Vận</a:t>
            </a:r>
            <a:r>
              <a:rPr kumimoji="0" lang="en-US" sz="8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8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dụng</a:t>
            </a:r>
            <a:endParaRPr kumimoji="0" lang="en-US" sz="8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42684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0-#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arn(inVertical)">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161F6FD-1F01-4205-8D6F-06FD99E2C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图片 4">
            <a:extLst>
              <a:ext uri="{FF2B5EF4-FFF2-40B4-BE49-F238E27FC236}">
                <a16:creationId xmlns:a16="http://schemas.microsoft.com/office/drawing/2014/main" id="{FC4F547B-3746-49B9-862A-258AA9057B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1378601"/>
          </a:xfrm>
          <a:prstGeom prst="rect">
            <a:avLst/>
          </a:prstGeom>
        </p:spPr>
      </p:pic>
      <p:pic>
        <p:nvPicPr>
          <p:cNvPr id="7" name="图片 6">
            <a:extLst>
              <a:ext uri="{FF2B5EF4-FFF2-40B4-BE49-F238E27FC236}">
                <a16:creationId xmlns:a16="http://schemas.microsoft.com/office/drawing/2014/main" id="{ECDDB264-4DDA-43A7-BE6F-6CF0F4AD5A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95151" y="1926454"/>
            <a:ext cx="4496850" cy="4931546"/>
          </a:xfrm>
          <a:prstGeom prst="rect">
            <a:avLst/>
          </a:prstGeom>
        </p:spPr>
      </p:pic>
      <p:pic>
        <p:nvPicPr>
          <p:cNvPr id="8" name="图片 7">
            <a:extLst>
              <a:ext uri="{FF2B5EF4-FFF2-40B4-BE49-F238E27FC236}">
                <a16:creationId xmlns:a16="http://schemas.microsoft.com/office/drawing/2014/main" id="{FCCF11F1-D013-4329-A8EC-D49378A19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0" y="5479399"/>
            <a:ext cx="12192000" cy="1378601"/>
          </a:xfrm>
          <a:prstGeom prst="rect">
            <a:avLst/>
          </a:prstGeom>
        </p:spPr>
      </p:pic>
      <p:sp>
        <p:nvSpPr>
          <p:cNvPr id="10" name="MH_Entry_1">
            <a:hlinkClick r:id="rId7" action="ppaction://hlinksldjump"/>
            <a:extLst>
              <a:ext uri="{FF2B5EF4-FFF2-40B4-BE49-F238E27FC236}">
                <a16:creationId xmlns:a16="http://schemas.microsoft.com/office/drawing/2014/main" id="{5302BE0B-2ED1-472E-A23C-8459E00900F5}"/>
              </a:ext>
            </a:extLst>
          </p:cNvPr>
          <p:cNvSpPr>
            <a:spLocks noChangeArrowheads="1"/>
          </p:cNvSpPr>
          <p:nvPr>
            <p:custDataLst>
              <p:tags r:id="rId1"/>
            </p:custDataLst>
          </p:nvPr>
        </p:nvSpPr>
        <p:spPr bwMode="auto">
          <a:xfrm>
            <a:off x="1278384" y="2118445"/>
            <a:ext cx="8584707" cy="741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0070C0"/>
                </a:solidFill>
                <a:effectLst/>
                <a:uLnTx/>
                <a:uFillTx/>
                <a:latin typeface="Calibri" panose="020F0502020204030204" pitchFamily="34" charset="0"/>
                <a:ea typeface="字魂59号-创粗黑"/>
                <a:cs typeface="Calibri" panose="020F0502020204030204" pitchFamily="34" charset="0"/>
              </a:rPr>
              <a:t>Hoạt động 1: Chức năng của cơ, xương, khớp</a:t>
            </a:r>
            <a:endParaRPr kumimoji="0" lang="vi-VN" sz="4800" b="0" i="0" u="none" strike="noStrike" kern="1200" cap="none" spc="0" normalizeH="0" baseline="0" noProof="0" dirty="0">
              <a:ln>
                <a:noFill/>
              </a:ln>
              <a:solidFill>
                <a:srgbClr val="0070C0"/>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309761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wipe(down)">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4DA812F-8F22-4F96-B631-560A1AC80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图片 5">
            <a:extLst>
              <a:ext uri="{FF2B5EF4-FFF2-40B4-BE49-F238E27FC236}">
                <a16:creationId xmlns:a16="http://schemas.microsoft.com/office/drawing/2014/main" id="{1DDF572E-ED10-4F16-BC65-461F147F3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0" y="5479399"/>
            <a:ext cx="12192000" cy="1378601"/>
          </a:xfrm>
          <a:prstGeom prst="rect">
            <a:avLst/>
          </a:prstGeom>
        </p:spPr>
      </p:pic>
      <p:sp>
        <p:nvSpPr>
          <p:cNvPr id="3" name="TextBox 2">
            <a:extLst>
              <a:ext uri="{FF2B5EF4-FFF2-40B4-BE49-F238E27FC236}">
                <a16:creationId xmlns:a16="http://schemas.microsoft.com/office/drawing/2014/main" id="{97EA0067-4861-41D6-AEEC-658391E537B1}"/>
              </a:ext>
            </a:extLst>
          </p:cNvPr>
          <p:cNvSpPr txBox="1"/>
          <p:nvPr/>
        </p:nvSpPr>
        <p:spPr>
          <a:xfrm>
            <a:off x="843379" y="106532"/>
            <a:ext cx="1035136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1.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Làm</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động</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tác</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co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và</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duỗi</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cánh</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tay</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như</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hình</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vẽ</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7" name="Picture 6">
            <a:extLst>
              <a:ext uri="{FF2B5EF4-FFF2-40B4-BE49-F238E27FC236}">
                <a16:creationId xmlns:a16="http://schemas.microsoft.com/office/drawing/2014/main" id="{D0B2DD8A-1F77-4E0A-981A-E455E7F20F85}"/>
              </a:ext>
            </a:extLst>
          </p:cNvPr>
          <p:cNvPicPr>
            <a:picLocks noChangeAspect="1"/>
          </p:cNvPicPr>
          <p:nvPr/>
        </p:nvPicPr>
        <p:blipFill>
          <a:blip r:embed="rId5"/>
          <a:stretch>
            <a:fillRect/>
          </a:stretch>
        </p:blipFill>
        <p:spPr>
          <a:xfrm>
            <a:off x="1176198" y="1201727"/>
            <a:ext cx="3799359" cy="3890362"/>
          </a:xfrm>
          <a:prstGeom prst="rect">
            <a:avLst/>
          </a:prstGeom>
        </p:spPr>
      </p:pic>
      <p:pic>
        <p:nvPicPr>
          <p:cNvPr id="10" name="Picture 9">
            <a:extLst>
              <a:ext uri="{FF2B5EF4-FFF2-40B4-BE49-F238E27FC236}">
                <a16:creationId xmlns:a16="http://schemas.microsoft.com/office/drawing/2014/main" id="{51DC6C02-164A-47BB-9B3F-B65EC641A44E}"/>
              </a:ext>
            </a:extLst>
          </p:cNvPr>
          <p:cNvPicPr>
            <a:picLocks noChangeAspect="1"/>
          </p:cNvPicPr>
          <p:nvPr/>
        </p:nvPicPr>
        <p:blipFill>
          <a:blip r:embed="rId6"/>
          <a:stretch>
            <a:fillRect/>
          </a:stretch>
        </p:blipFill>
        <p:spPr>
          <a:xfrm>
            <a:off x="6302497" y="920950"/>
            <a:ext cx="3720392" cy="4910455"/>
          </a:xfrm>
          <a:prstGeom prst="rect">
            <a:avLst/>
          </a:prstGeom>
        </p:spPr>
      </p:pic>
      <p:sp>
        <p:nvSpPr>
          <p:cNvPr id="11" name="Rectangle: Rounded Corners 10">
            <a:extLst>
              <a:ext uri="{FF2B5EF4-FFF2-40B4-BE49-F238E27FC236}">
                <a16:creationId xmlns:a16="http://schemas.microsoft.com/office/drawing/2014/main" id="{3A33F7A4-6613-476E-AFA8-A2A2445C8CF7}"/>
              </a:ext>
            </a:extLst>
          </p:cNvPr>
          <p:cNvSpPr/>
          <p:nvPr/>
        </p:nvSpPr>
        <p:spPr>
          <a:xfrm>
            <a:off x="319596" y="5726097"/>
            <a:ext cx="11718524" cy="102537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Khi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tay</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co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hoặc</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duỗi</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các</a:t>
            </a:r>
            <a:r>
              <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cơ </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ở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cánh</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tay</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thay đổi như thế nào?</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
        <p:nvSpPr>
          <p:cNvPr id="14" name="Rectangle: Rounded Corners 13">
            <a:extLst>
              <a:ext uri="{FF2B5EF4-FFF2-40B4-BE49-F238E27FC236}">
                <a16:creationId xmlns:a16="http://schemas.microsoft.com/office/drawing/2014/main" id="{734B5260-3A43-465C-8242-34F304BD3E77}"/>
              </a:ext>
            </a:extLst>
          </p:cNvPr>
          <p:cNvSpPr/>
          <p:nvPr/>
        </p:nvSpPr>
        <p:spPr>
          <a:xfrm>
            <a:off x="236738" y="5726097"/>
            <a:ext cx="11718524" cy="102537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Cử động của tay ảnh hưởng như thế nào nếu xương cánh tay bị gãy?</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
        <p:nvSpPr>
          <p:cNvPr id="15" name="Rectangle: Rounded Corners 14">
            <a:extLst>
              <a:ext uri="{FF2B5EF4-FFF2-40B4-BE49-F238E27FC236}">
                <a16:creationId xmlns:a16="http://schemas.microsoft.com/office/drawing/2014/main" id="{6A3C4AEB-7170-423F-8330-9614B28D7F00}"/>
              </a:ext>
            </a:extLst>
          </p:cNvPr>
          <p:cNvSpPr/>
          <p:nvPr/>
        </p:nvSpPr>
        <p:spPr>
          <a:xfrm>
            <a:off x="236737" y="5776532"/>
            <a:ext cx="11718524" cy="102537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white"/>
                </a:solidFill>
                <a:effectLst/>
                <a:uLnTx/>
                <a:uFillTx/>
                <a:latin typeface="Calibri" panose="020F0502020204030204" pitchFamily="34" charset="0"/>
                <a:ea typeface="字魂59号-创粗黑"/>
                <a:cs typeface="Calibri" panose="020F0502020204030204" pitchFamily="34" charset="0"/>
              </a:rPr>
              <a:t>Bộ xương, hệ cơ, khớp có chức năng gì?</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398196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1"/>
                                        </p:tgtEl>
                                      </p:cBhvr>
                                    </p:animEffect>
                                    <p:set>
                                      <p:cBhvr>
                                        <p:cTn id="33" dur="1" fill="hold">
                                          <p:stCondLst>
                                            <p:cond delay="499"/>
                                          </p:stCondLst>
                                        </p:cTn>
                                        <p:tgtEl>
                                          <p:spTgt spid="11"/>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ppt_x"/>
                                          </p:val>
                                        </p:tav>
                                        <p:tav tm="100000">
                                          <p:val>
                                            <p:strVal val="#ppt_x"/>
                                          </p:val>
                                        </p:tav>
                                      </p:tavLst>
                                    </p:anim>
                                    <p:anim calcmode="lin" valueType="num">
                                      <p:cBhvr additive="base">
                                        <p:cTn id="3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4" grpId="0" animBg="1"/>
      <p:bldP spid="14" grpId="1"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vector graphics, clipart&#10;&#10;Description automatically generated">
            <a:extLst>
              <a:ext uri="{FF2B5EF4-FFF2-40B4-BE49-F238E27FC236}">
                <a16:creationId xmlns:a16="http://schemas.microsoft.com/office/drawing/2014/main" id="{5DE9235C-3291-4349-81D0-097852E39A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2056" y="507137"/>
            <a:ext cx="6084154" cy="4532695"/>
          </a:xfrm>
          <a:prstGeom prst="rect">
            <a:avLst/>
          </a:prstGeom>
        </p:spPr>
      </p:pic>
      <p:sp>
        <p:nvSpPr>
          <p:cNvPr id="4" name="TextBox 3">
            <a:extLst>
              <a:ext uri="{FF2B5EF4-FFF2-40B4-BE49-F238E27FC236}">
                <a16:creationId xmlns:a16="http://schemas.microsoft.com/office/drawing/2014/main" id="{F85216ED-B626-4C85-9FCC-18BF11B98FDB}"/>
              </a:ext>
            </a:extLst>
          </p:cNvPr>
          <p:cNvSpPr txBox="1"/>
          <p:nvPr/>
        </p:nvSpPr>
        <p:spPr>
          <a:xfrm>
            <a:off x="1871331" y="5188688"/>
            <a:ext cx="876122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Thảo</a:t>
            </a:r>
            <a:r>
              <a:rPr kumimoji="0" lang="en-US" sz="6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6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luận</a:t>
            </a:r>
            <a:r>
              <a:rPr kumimoji="0" lang="en-US" sz="6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6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nhóm</a:t>
            </a:r>
            <a:r>
              <a:rPr kumimoji="0" lang="en-US" sz="6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4</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515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a:solidFill>
                  <a:prstClr val="black"/>
                </a:solidFill>
                <a:latin typeface="HP001 4 hàng" panose="020B0603050302020204" pitchFamily="34" charset="0"/>
                <a:ea typeface="方正卡通简体" panose="03000509000000000000" pitchFamily="65" charset="-122"/>
              </a:rPr>
              <a:t>15</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a:solidFill>
                  <a:prstClr val="black"/>
                </a:solidFill>
                <a:latin typeface="HP001 4 hàng" panose="020B0603050302020204" pitchFamily="34" charset="0"/>
                <a:ea typeface="方正卡通简体" panose="03000509000000000000" pitchFamily="65" charset="-122"/>
              </a:rPr>
              <a:t>2</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3696788" y="3463168"/>
            <a:ext cx="3905795" cy="769441"/>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a:solidFill>
                  <a:prstClr val="black"/>
                </a:solidFill>
                <a:latin typeface="HP001 4 hàng" panose="020B0603050302020204" pitchFamily="34" charset="0"/>
                <a:ea typeface="方正卡通简体" panose="03000509000000000000" pitchFamily="65" charset="-122"/>
              </a:rPr>
              <a:t>Tự</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err="1">
                <a:solidFill>
                  <a:prstClr val="black"/>
                </a:solidFill>
                <a:latin typeface="HP001 4 hàng" panose="020B0603050302020204" pitchFamily="34" charset="0"/>
                <a:ea typeface="方正卡通简体" panose="03000509000000000000" pitchFamily="65" charset="-122"/>
              </a:rPr>
              <a:t>nhiên</a:t>
            </a:r>
            <a:r>
              <a:rPr lang="en-US" altLang="zh-CN" sz="3200" b="1">
                <a:solidFill>
                  <a:prstClr val="black"/>
                </a:solidFill>
                <a:latin typeface="HP001 4 hàng" panose="020B0603050302020204" pitchFamily="34" charset="0"/>
                <a:ea typeface="方正卡通简体" panose="03000509000000000000" pitchFamily="65" charset="-122"/>
              </a:rPr>
              <a:t> </a:t>
            </a:r>
            <a:r>
              <a:rPr lang="en-US" altLang="zh-CN" sz="4400" b="1">
                <a:solidFill>
                  <a:prstClr val="black"/>
                </a:solidFill>
                <a:latin typeface="HP001 4 hàng" panose="020B0603050302020204" pitchFamily="34" charset="0"/>
                <a:ea typeface="方正卡通简体" panose="03000509000000000000" pitchFamily="65" charset="-122"/>
              </a:rPr>
              <a:t>-</a:t>
            </a:r>
            <a:r>
              <a:rPr lang="en-US" altLang="zh-CN" sz="3200" b="1">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Xã</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hội</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p:cNvSpPr txBox="1"/>
          <p:nvPr/>
        </p:nvSpPr>
        <p:spPr>
          <a:xfrm>
            <a:off x="70341" y="1252029"/>
            <a:ext cx="1731956" cy="369332"/>
          </a:xfrm>
          <a:prstGeom prst="rect">
            <a:avLst/>
          </a:prstGeom>
          <a:solidFill>
            <a:srgbClr val="FFC000"/>
          </a:solidFill>
        </p:spPr>
        <p:txBody>
          <a:bodyPr wrap="square" rtlCol="0">
            <a:spAutoFit/>
          </a:bodyPr>
          <a:lstStyle/>
          <a:p>
            <a:r>
              <a:rPr lang="en-US" dirty="0" err="1"/>
              <a:t>Sách</a:t>
            </a:r>
            <a:r>
              <a:rPr lang="en-US" dirty="0"/>
              <a:t> TNXH </a:t>
            </a:r>
            <a:r>
              <a:rPr lang="en-US" dirty="0" err="1"/>
              <a:t>tr</a:t>
            </a:r>
            <a:r>
              <a:rPr lang="en-US" dirty="0"/>
              <a:t> 78</a:t>
            </a:r>
          </a:p>
        </p:txBody>
      </p:sp>
      <p:sp>
        <p:nvSpPr>
          <p:cNvPr id="12" name="TextBox 11">
            <a:extLst>
              <a:ext uri="{FF2B5EF4-FFF2-40B4-BE49-F238E27FC236}">
                <a16:creationId xmlns:a16="http://schemas.microsoft.com/office/drawing/2014/main" id="{31963774-CE6C-4C88-A439-FFB0B1E1BD41}"/>
              </a:ext>
            </a:extLst>
          </p:cNvPr>
          <p:cNvSpPr txBox="1"/>
          <p:nvPr/>
        </p:nvSpPr>
        <p:spPr>
          <a:xfrm>
            <a:off x="4392528" y="1110904"/>
            <a:ext cx="390579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Thể dục</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4" name="TextBox 13">
            <a:extLst>
              <a:ext uri="{FF2B5EF4-FFF2-40B4-BE49-F238E27FC236}">
                <a16:creationId xmlns:a16="http://schemas.microsoft.com/office/drawing/2014/main" id="{A8B58EB6-EB04-4D9B-8E37-360728681D0A}"/>
              </a:ext>
            </a:extLst>
          </p:cNvPr>
          <p:cNvSpPr txBox="1"/>
          <p:nvPr/>
        </p:nvSpPr>
        <p:spPr>
          <a:xfrm>
            <a:off x="2604621" y="1722616"/>
            <a:ext cx="8198451"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srgbClr val="FF0000"/>
                </a:solidFill>
                <a:latin typeface="HP001 4 hàng" pitchFamily="34" charset="0"/>
                <a:ea typeface="方正卡通简体" panose="03000509000000000000" pitchFamily="65" charset="-122"/>
                <a:cs typeface="Times New Roman" pitchFamily="18" charset="0"/>
              </a:rPr>
              <a:t>Ôn các bài tập rèn luyện tư thế và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sp>
        <p:nvSpPr>
          <p:cNvPr id="15" name="TextBox 14">
            <a:extLst>
              <a:ext uri="{FF2B5EF4-FFF2-40B4-BE49-F238E27FC236}">
                <a16:creationId xmlns:a16="http://schemas.microsoft.com/office/drawing/2014/main" id="{24AD5CBC-870D-4C79-B89C-B8F7B0800555}"/>
              </a:ext>
            </a:extLst>
          </p:cNvPr>
          <p:cNvSpPr txBox="1"/>
          <p:nvPr/>
        </p:nvSpPr>
        <p:spPr>
          <a:xfrm>
            <a:off x="1684784" y="2339089"/>
            <a:ext cx="8198451"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srgbClr val="FF0000"/>
                </a:solidFill>
                <a:latin typeface="HP001 4 hàng" pitchFamily="34" charset="0"/>
                <a:ea typeface="方正卡通简体" panose="03000509000000000000" pitchFamily="65" charset="-122"/>
                <a:cs typeface="Times New Roman" pitchFamily="18" charset="0"/>
              </a:rPr>
              <a:t>kĩ năng vận động cơ bản.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cxnSp>
        <p:nvCxnSpPr>
          <p:cNvPr id="5" name="Straight Connector 4">
            <a:extLst>
              <a:ext uri="{FF2B5EF4-FFF2-40B4-BE49-F238E27FC236}">
                <a16:creationId xmlns:a16="http://schemas.microsoft.com/office/drawing/2014/main" id="{AA38CF36-6156-491F-818C-A154E0C1CEF7}"/>
              </a:ext>
            </a:extLst>
          </p:cNvPr>
          <p:cNvCxnSpPr>
            <a:cxnSpLocks/>
          </p:cNvCxnSpPr>
          <p:nvPr/>
        </p:nvCxnSpPr>
        <p:spPr>
          <a:xfrm>
            <a:off x="3696788" y="3338518"/>
            <a:ext cx="60568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B113889-9F38-4C24-9066-6434ECAD8DCB}"/>
              </a:ext>
            </a:extLst>
          </p:cNvPr>
          <p:cNvCxnSpPr>
            <a:cxnSpLocks/>
          </p:cNvCxnSpPr>
          <p:nvPr/>
        </p:nvCxnSpPr>
        <p:spPr>
          <a:xfrm>
            <a:off x="1667174" y="5160692"/>
            <a:ext cx="1010961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EB15F7E-FD8A-4A9C-ACD0-F837E70F697C}"/>
              </a:ext>
            </a:extLst>
          </p:cNvPr>
          <p:cNvSpPr txBox="1"/>
          <p:nvPr/>
        </p:nvSpPr>
        <p:spPr>
          <a:xfrm>
            <a:off x="2452221" y="4194148"/>
            <a:ext cx="9324569"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a:solidFill>
                  <a:srgbClr val="FF0000"/>
                </a:solidFill>
                <a:latin typeface="HP001 4 hàng" panose="020B0603050302020204" pitchFamily="34" charset="0"/>
                <a:ea typeface="方正卡通简体" panose="03000509000000000000" pitchFamily="65" charset="-122"/>
              </a:rPr>
              <a:t>Bài</a:t>
            </a:r>
            <a:r>
              <a:rPr lang="en-US" altLang="zh-CN" sz="3200" b="1" dirty="0">
                <a:solidFill>
                  <a:srgbClr val="FF0000"/>
                </a:solidFill>
                <a:latin typeface="HP001 4 hàng" panose="020B0603050302020204" pitchFamily="34" charset="0"/>
                <a:ea typeface="方正卡通简体" panose="03000509000000000000" pitchFamily="65" charset="-122"/>
              </a:rPr>
              <a:t> 21: </a:t>
            </a:r>
            <a:r>
              <a:rPr lang="en-US" altLang="zh-CN" sz="3200" b="1" dirty="0" err="1">
                <a:solidFill>
                  <a:srgbClr val="FF0000"/>
                </a:solidFill>
                <a:latin typeface="HP001 4 hàng" pitchFamily="34" charset="0"/>
                <a:ea typeface="方正卡通简体" panose="03000509000000000000" pitchFamily="65" charset="-122"/>
                <a:cs typeface="Times New Roman" pitchFamily="18" charset="0"/>
              </a:rPr>
              <a:t>Tìm</a:t>
            </a:r>
            <a:r>
              <a:rPr lang="en-US" altLang="zh-CN" sz="3200" b="1" dirty="0">
                <a:solidFill>
                  <a:srgbClr val="FF0000"/>
                </a:solidFill>
                <a:latin typeface="HP001 4 hàng" pitchFamily="34" charset="0"/>
                <a:ea typeface="方正卡通简体" panose="03000509000000000000" pitchFamily="65" charset="-122"/>
                <a:cs typeface="Times New Roman" pitchFamily="18" charset="0"/>
              </a:rPr>
              <a:t> </a:t>
            </a:r>
            <a:r>
              <a:rPr lang="en-US" altLang="zh-CN" sz="3200" b="1" dirty="0" err="1">
                <a:solidFill>
                  <a:srgbClr val="FF0000"/>
                </a:solidFill>
                <a:latin typeface="HP001 4 hàng" pitchFamily="34" charset="0"/>
                <a:ea typeface="方正卡通简体" panose="03000509000000000000" pitchFamily="65" charset="-122"/>
                <a:cs typeface="Times New Roman" pitchFamily="18" charset="0"/>
              </a:rPr>
              <a:t>hiểu</a:t>
            </a:r>
            <a:r>
              <a:rPr lang="en-US" altLang="zh-CN" sz="3200" b="1" dirty="0">
                <a:solidFill>
                  <a:srgbClr val="FF0000"/>
                </a:solidFill>
                <a:latin typeface="HP001 4 hàng" pitchFamily="34" charset="0"/>
                <a:ea typeface="方正卡通简体" panose="03000509000000000000" pitchFamily="65" charset="-122"/>
                <a:cs typeface="Times New Roman" pitchFamily="18" charset="0"/>
              </a:rPr>
              <a:t> </a:t>
            </a:r>
            <a:r>
              <a:rPr lang="en-US" altLang="zh-CN" sz="3200" b="1" dirty="0" err="1">
                <a:solidFill>
                  <a:srgbClr val="FF0000"/>
                </a:solidFill>
                <a:latin typeface="HP001 4 hàng" pitchFamily="34" charset="0"/>
                <a:ea typeface="方正卡通简体" panose="03000509000000000000" pitchFamily="65" charset="-122"/>
                <a:cs typeface="Times New Roman" pitchFamily="18" charset="0"/>
              </a:rPr>
              <a:t>cơ</a:t>
            </a:r>
            <a:r>
              <a:rPr lang="en-US" altLang="zh-CN" sz="3200" b="1" dirty="0">
                <a:solidFill>
                  <a:srgbClr val="FF0000"/>
                </a:solidFill>
                <a:latin typeface="HP001 4 hàng" pitchFamily="34" charset="0"/>
                <a:ea typeface="方正卡通简体" panose="03000509000000000000" pitchFamily="65" charset="-122"/>
                <a:cs typeface="Times New Roman" pitchFamily="18" charset="0"/>
              </a:rPr>
              <a:t> </a:t>
            </a:r>
            <a:r>
              <a:rPr lang="en-US" altLang="zh-CN" sz="3200" b="1" dirty="0" err="1">
                <a:solidFill>
                  <a:srgbClr val="FF0000"/>
                </a:solidFill>
                <a:latin typeface="HP001 4 hàng" pitchFamily="34" charset="0"/>
                <a:ea typeface="方正卡通简体" panose="03000509000000000000" pitchFamily="65" charset="-122"/>
                <a:cs typeface="Times New Roman" pitchFamily="18" charset="0"/>
              </a:rPr>
              <a:t>quan</a:t>
            </a:r>
            <a:r>
              <a:rPr lang="en-US" altLang="zh-CN" sz="3200" b="1" dirty="0">
                <a:solidFill>
                  <a:srgbClr val="FF0000"/>
                </a:solidFill>
                <a:latin typeface="HP001 4 hàng" pitchFamily="34" charset="0"/>
                <a:ea typeface="方正卡通简体" panose="03000509000000000000" pitchFamily="65" charset="-122"/>
                <a:cs typeface="Times New Roman" pitchFamily="18" charset="0"/>
              </a:rPr>
              <a:t> </a:t>
            </a:r>
            <a:r>
              <a:rPr lang="en-US" altLang="zh-CN" sz="3200" b="1" err="1">
                <a:solidFill>
                  <a:srgbClr val="FF0000"/>
                </a:solidFill>
                <a:latin typeface="HP001 4 hàng" pitchFamily="34" charset="0"/>
                <a:ea typeface="方正卡通简体" panose="03000509000000000000" pitchFamily="65" charset="-122"/>
                <a:cs typeface="Times New Roman" pitchFamily="18" charset="0"/>
              </a:rPr>
              <a:t>vận</a:t>
            </a:r>
            <a:r>
              <a:rPr lang="en-US" altLang="zh-CN" sz="3200" b="1">
                <a:solidFill>
                  <a:srgbClr val="FF0000"/>
                </a:solidFill>
                <a:latin typeface="HP001 4 hàng" pitchFamily="34" charset="0"/>
                <a:ea typeface="方正卡通简体" panose="03000509000000000000" pitchFamily="65" charset="-122"/>
                <a:cs typeface="Times New Roman" pitchFamily="18" charset="0"/>
              </a:rPr>
              <a:t> động ( Tiết 1 + 2)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spTree>
    <p:extLst>
      <p:ext uri="{BB962C8B-B14F-4D97-AF65-F5344CB8AC3E}">
        <p14:creationId xmlns:p14="http://schemas.microsoft.com/office/powerpoint/2010/main" val="84754629"/>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4DA812F-8F22-4F96-B631-560A1AC80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图片 5">
            <a:extLst>
              <a:ext uri="{FF2B5EF4-FFF2-40B4-BE49-F238E27FC236}">
                <a16:creationId xmlns:a16="http://schemas.microsoft.com/office/drawing/2014/main" id="{1DDF572E-ED10-4F16-BC65-461F147F3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0" y="5479399"/>
            <a:ext cx="12192000" cy="1378601"/>
          </a:xfrm>
          <a:prstGeom prst="rect">
            <a:avLst/>
          </a:prstGeom>
        </p:spPr>
      </p:pic>
      <p:pic>
        <p:nvPicPr>
          <p:cNvPr id="7" name="Picture 6">
            <a:extLst>
              <a:ext uri="{FF2B5EF4-FFF2-40B4-BE49-F238E27FC236}">
                <a16:creationId xmlns:a16="http://schemas.microsoft.com/office/drawing/2014/main" id="{D0B2DD8A-1F77-4E0A-981A-E455E7F20F85}"/>
              </a:ext>
            </a:extLst>
          </p:cNvPr>
          <p:cNvPicPr>
            <a:picLocks noChangeAspect="1"/>
          </p:cNvPicPr>
          <p:nvPr/>
        </p:nvPicPr>
        <p:blipFill>
          <a:blip r:embed="rId5"/>
          <a:stretch>
            <a:fillRect/>
          </a:stretch>
        </p:blipFill>
        <p:spPr>
          <a:xfrm>
            <a:off x="1131810" y="340593"/>
            <a:ext cx="3799359" cy="3890362"/>
          </a:xfrm>
          <a:prstGeom prst="rect">
            <a:avLst/>
          </a:prstGeom>
        </p:spPr>
      </p:pic>
      <p:pic>
        <p:nvPicPr>
          <p:cNvPr id="10" name="Picture 9">
            <a:extLst>
              <a:ext uri="{FF2B5EF4-FFF2-40B4-BE49-F238E27FC236}">
                <a16:creationId xmlns:a16="http://schemas.microsoft.com/office/drawing/2014/main" id="{51DC6C02-164A-47BB-9B3F-B65EC641A44E}"/>
              </a:ext>
            </a:extLst>
          </p:cNvPr>
          <p:cNvPicPr>
            <a:picLocks noChangeAspect="1"/>
          </p:cNvPicPr>
          <p:nvPr/>
        </p:nvPicPr>
        <p:blipFill>
          <a:blip r:embed="rId6"/>
          <a:stretch>
            <a:fillRect/>
          </a:stretch>
        </p:blipFill>
        <p:spPr>
          <a:xfrm>
            <a:off x="6095999" y="56097"/>
            <a:ext cx="3720392" cy="4910455"/>
          </a:xfrm>
          <a:prstGeom prst="rect">
            <a:avLst/>
          </a:prstGeom>
        </p:spPr>
      </p:pic>
      <p:sp>
        <p:nvSpPr>
          <p:cNvPr id="11" name="Rectangle: Rounded Corners 10">
            <a:extLst>
              <a:ext uri="{FF2B5EF4-FFF2-40B4-BE49-F238E27FC236}">
                <a16:creationId xmlns:a16="http://schemas.microsoft.com/office/drawing/2014/main" id="{3A33F7A4-6613-476E-AFA8-A2A2445C8CF7}"/>
              </a:ext>
            </a:extLst>
          </p:cNvPr>
          <p:cNvSpPr/>
          <p:nvPr/>
        </p:nvSpPr>
        <p:spPr>
          <a:xfrm>
            <a:off x="236737" y="5479398"/>
            <a:ext cx="11718524" cy="102537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white"/>
                </a:solidFill>
                <a:effectLst/>
                <a:uLnTx/>
                <a:uFillTx/>
                <a:latin typeface="Calibri" panose="020F0502020204030204" pitchFamily="34" charset="0"/>
                <a:ea typeface="字魂59号-创粗黑"/>
                <a:cs typeface="Calibri" panose="020F0502020204030204" pitchFamily="34" charset="0"/>
              </a:rPr>
              <a:t>Khi tay co hoặc duỗi, các cơ ở cánh tay thay đổi to lên hơn.</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
        <p:nvSpPr>
          <p:cNvPr id="12" name="Rectangle: Rounded Corners 11">
            <a:extLst>
              <a:ext uri="{FF2B5EF4-FFF2-40B4-BE49-F238E27FC236}">
                <a16:creationId xmlns:a16="http://schemas.microsoft.com/office/drawing/2014/main" id="{0310117A-0229-472D-BCEC-C9D17100F95D}"/>
              </a:ext>
            </a:extLst>
          </p:cNvPr>
          <p:cNvSpPr/>
          <p:nvPr/>
        </p:nvSpPr>
        <p:spPr>
          <a:xfrm>
            <a:off x="167195" y="5126167"/>
            <a:ext cx="11718524" cy="137860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Nếu xương cánh tay bị gãy, cử động của tay sẽ bị ảnh hưởng nghiêm trọng, chúng ta sẽ không cử động được tay và gây đau nhức.</a:t>
            </a:r>
            <a:endParaRPr kumimoji="0" lang="en-US" sz="32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
        <p:nvSpPr>
          <p:cNvPr id="13" name="Rectangle: Rounded Corners 12">
            <a:extLst>
              <a:ext uri="{FF2B5EF4-FFF2-40B4-BE49-F238E27FC236}">
                <a16:creationId xmlns:a16="http://schemas.microsoft.com/office/drawing/2014/main" id="{B5122956-5C62-4500-98FC-DCFF62D590AD}"/>
              </a:ext>
            </a:extLst>
          </p:cNvPr>
          <p:cNvSpPr/>
          <p:nvPr/>
        </p:nvSpPr>
        <p:spPr>
          <a:xfrm>
            <a:off x="97653" y="5237997"/>
            <a:ext cx="11620871" cy="10253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prstClr val="white"/>
                </a:solidFill>
                <a:effectLst/>
                <a:uLnTx/>
                <a:uFillTx/>
                <a:latin typeface="Calibri" panose="020F0502020204030204" pitchFamily="34" charset="0"/>
                <a:ea typeface="字魂59号-创粗黑"/>
                <a:cs typeface="Calibri" panose="020F0502020204030204" pitchFamily="34" charset="0"/>
              </a:rPr>
              <a:t>Bộ xương, hệ cơ và khớp giúp cơ thể chúng ta cử động và di chuyển.</a:t>
            </a:r>
            <a:endParaRPr kumimoji="0" lang="en-US" sz="32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127660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161F6FD-1F01-4205-8D6F-06FD99E2C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图片 4">
            <a:extLst>
              <a:ext uri="{FF2B5EF4-FFF2-40B4-BE49-F238E27FC236}">
                <a16:creationId xmlns:a16="http://schemas.microsoft.com/office/drawing/2014/main" id="{FC4F547B-3746-49B9-862A-258AA9057B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1378601"/>
          </a:xfrm>
          <a:prstGeom prst="rect">
            <a:avLst/>
          </a:prstGeom>
        </p:spPr>
      </p:pic>
      <p:pic>
        <p:nvPicPr>
          <p:cNvPr id="7" name="图片 6">
            <a:extLst>
              <a:ext uri="{FF2B5EF4-FFF2-40B4-BE49-F238E27FC236}">
                <a16:creationId xmlns:a16="http://schemas.microsoft.com/office/drawing/2014/main" id="{ECDDB264-4DDA-43A7-BE6F-6CF0F4AD5A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95151" y="1926454"/>
            <a:ext cx="4496850" cy="4931546"/>
          </a:xfrm>
          <a:prstGeom prst="rect">
            <a:avLst/>
          </a:prstGeom>
        </p:spPr>
      </p:pic>
      <p:pic>
        <p:nvPicPr>
          <p:cNvPr id="8" name="图片 7">
            <a:extLst>
              <a:ext uri="{FF2B5EF4-FFF2-40B4-BE49-F238E27FC236}">
                <a16:creationId xmlns:a16="http://schemas.microsoft.com/office/drawing/2014/main" id="{FCCF11F1-D013-4329-A8EC-D49378A19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0" y="5479399"/>
            <a:ext cx="12192000" cy="1378601"/>
          </a:xfrm>
          <a:prstGeom prst="rect">
            <a:avLst/>
          </a:prstGeom>
        </p:spPr>
      </p:pic>
      <p:sp>
        <p:nvSpPr>
          <p:cNvPr id="10" name="MH_Entry_1">
            <a:hlinkClick r:id="rId7" action="ppaction://hlinksldjump"/>
            <a:extLst>
              <a:ext uri="{FF2B5EF4-FFF2-40B4-BE49-F238E27FC236}">
                <a16:creationId xmlns:a16="http://schemas.microsoft.com/office/drawing/2014/main" id="{5302BE0B-2ED1-472E-A23C-8459E00900F5}"/>
              </a:ext>
            </a:extLst>
          </p:cNvPr>
          <p:cNvSpPr>
            <a:spLocks noChangeArrowheads="1"/>
          </p:cNvSpPr>
          <p:nvPr>
            <p:custDataLst>
              <p:tags r:id="rId1"/>
            </p:custDataLst>
          </p:nvPr>
        </p:nvSpPr>
        <p:spPr bwMode="auto">
          <a:xfrm>
            <a:off x="1278384" y="2118445"/>
            <a:ext cx="8584707" cy="741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0070C0"/>
                </a:solidFill>
                <a:effectLst/>
                <a:uLnTx/>
                <a:uFillTx/>
                <a:latin typeface="Calibri" panose="020F0502020204030204" pitchFamily="34" charset="0"/>
                <a:ea typeface="字魂59号-创粗黑"/>
                <a:cs typeface="Calibri" panose="020F0502020204030204" pitchFamily="34" charset="0"/>
              </a:rPr>
              <a:t>Hoạt động 2: Biểu lộ cảm xúc</a:t>
            </a:r>
            <a:endParaRPr kumimoji="0" lang="vi-VN" sz="5400" b="0" i="0" u="none" strike="noStrike" kern="1200" cap="none" spc="0" normalizeH="0" baseline="0" noProof="0" dirty="0">
              <a:ln>
                <a:noFill/>
              </a:ln>
              <a:solidFill>
                <a:srgbClr val="0070C0"/>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122163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wipe(down)">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4DA812F-8F22-4F96-B631-560A1AC80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图片 5">
            <a:extLst>
              <a:ext uri="{FF2B5EF4-FFF2-40B4-BE49-F238E27FC236}">
                <a16:creationId xmlns:a16="http://schemas.microsoft.com/office/drawing/2014/main" id="{1DDF572E-ED10-4F16-BC65-461F147F3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0" y="5479399"/>
            <a:ext cx="12192000" cy="1378601"/>
          </a:xfrm>
          <a:prstGeom prst="rect">
            <a:avLst/>
          </a:prstGeom>
        </p:spPr>
      </p:pic>
      <p:sp>
        <p:nvSpPr>
          <p:cNvPr id="2" name="TextBox 1">
            <a:extLst>
              <a:ext uri="{FF2B5EF4-FFF2-40B4-BE49-F238E27FC236}">
                <a16:creationId xmlns:a16="http://schemas.microsoft.com/office/drawing/2014/main" id="{07A0FBFC-26F2-4343-9288-521726BAC562}"/>
              </a:ext>
            </a:extLst>
          </p:cNvPr>
          <p:cNvSpPr txBox="1"/>
          <p:nvPr/>
        </p:nvSpPr>
        <p:spPr>
          <a:xfrm>
            <a:off x="1066800" y="-1"/>
            <a:ext cx="100584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2. Quan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sát</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tranh</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và</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cho</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biết</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mỗi</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hình</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biểu</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lộ</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cảm</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xúc</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nào</a:t>
            </a: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p>
        </p:txBody>
      </p:sp>
      <p:pic>
        <p:nvPicPr>
          <p:cNvPr id="8" name="Picture 7">
            <a:extLst>
              <a:ext uri="{FF2B5EF4-FFF2-40B4-BE49-F238E27FC236}">
                <a16:creationId xmlns:a16="http://schemas.microsoft.com/office/drawing/2014/main" id="{48550F57-B9CF-4FB2-9289-5973F4C28BD7}"/>
              </a:ext>
            </a:extLst>
          </p:cNvPr>
          <p:cNvPicPr>
            <a:picLocks noChangeAspect="1"/>
          </p:cNvPicPr>
          <p:nvPr/>
        </p:nvPicPr>
        <p:blipFill>
          <a:blip r:embed="rId5"/>
          <a:stretch>
            <a:fillRect/>
          </a:stretch>
        </p:blipFill>
        <p:spPr>
          <a:xfrm>
            <a:off x="1792561" y="1800316"/>
            <a:ext cx="8606878" cy="2984747"/>
          </a:xfrm>
          <a:prstGeom prst="rect">
            <a:avLst/>
          </a:prstGeom>
        </p:spPr>
      </p:pic>
      <p:sp>
        <p:nvSpPr>
          <p:cNvPr id="9" name="Oval 8">
            <a:extLst>
              <a:ext uri="{FF2B5EF4-FFF2-40B4-BE49-F238E27FC236}">
                <a16:creationId xmlns:a16="http://schemas.microsoft.com/office/drawing/2014/main" id="{13DF0965-5518-44DE-8912-D07A036C79C6}"/>
              </a:ext>
            </a:extLst>
          </p:cNvPr>
          <p:cNvSpPr/>
          <p:nvPr/>
        </p:nvSpPr>
        <p:spPr>
          <a:xfrm>
            <a:off x="2006353" y="5022199"/>
            <a:ext cx="212176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Vui</a:t>
            </a:r>
            <a:r>
              <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vẻ</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
        <p:nvSpPr>
          <p:cNvPr id="16" name="Oval 15">
            <a:extLst>
              <a:ext uri="{FF2B5EF4-FFF2-40B4-BE49-F238E27FC236}">
                <a16:creationId xmlns:a16="http://schemas.microsoft.com/office/drawing/2014/main" id="{1D5115BC-8883-4714-86E8-9031274753AB}"/>
              </a:ext>
            </a:extLst>
          </p:cNvPr>
          <p:cNvSpPr/>
          <p:nvPr/>
        </p:nvSpPr>
        <p:spPr>
          <a:xfrm>
            <a:off x="4678533" y="4880156"/>
            <a:ext cx="2716566"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Buồn</a:t>
            </a:r>
            <a:r>
              <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bã</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
        <p:nvSpPr>
          <p:cNvPr id="17" name="Oval 16">
            <a:extLst>
              <a:ext uri="{FF2B5EF4-FFF2-40B4-BE49-F238E27FC236}">
                <a16:creationId xmlns:a16="http://schemas.microsoft.com/office/drawing/2014/main" id="{50F6753F-AF3C-441C-9ABD-AB770CFBE4F4}"/>
              </a:ext>
            </a:extLst>
          </p:cNvPr>
          <p:cNvSpPr/>
          <p:nvPr/>
        </p:nvSpPr>
        <p:spPr>
          <a:xfrm>
            <a:off x="7883371" y="4880156"/>
            <a:ext cx="2716566"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Tức</a:t>
            </a:r>
            <a:r>
              <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giận</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321250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919BA4-E9C7-49BA-A911-913F2B69B23C}"/>
              </a:ext>
            </a:extLst>
          </p:cNvPr>
          <p:cNvSpPr txBox="1"/>
          <p:nvPr/>
        </p:nvSpPr>
        <p:spPr>
          <a:xfrm>
            <a:off x="3181350" y="1120676"/>
            <a:ext cx="6838950"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92D050"/>
                </a:solidFill>
                <a:effectLst/>
                <a:uLnTx/>
                <a:uFillTx/>
                <a:latin typeface="Calibri" panose="020F0502020204030204"/>
                <a:ea typeface="+mn-ea"/>
                <a:cs typeface="+mn-cs"/>
              </a:rPr>
              <a:t>Trò</a:t>
            </a:r>
            <a:r>
              <a:rPr kumimoji="0" lang="en-US" sz="7200" b="1" i="0" u="none" strike="noStrike" kern="1200" cap="none" spc="0" normalizeH="0" baseline="0" noProof="0" dirty="0">
                <a:ln>
                  <a:noFill/>
                </a:ln>
                <a:solidFill>
                  <a:srgbClr val="92D050"/>
                </a:solidFill>
                <a:effectLst/>
                <a:uLnTx/>
                <a:uFillTx/>
                <a:latin typeface="Calibri" panose="020F0502020204030204"/>
                <a:ea typeface="+mn-ea"/>
                <a:cs typeface="+mn-cs"/>
              </a:rPr>
              <a:t> </a:t>
            </a:r>
            <a:r>
              <a:rPr kumimoji="0" lang="en-US" sz="7200" b="1" i="0" u="none" strike="noStrike" kern="1200" cap="none" spc="0" normalizeH="0" baseline="0" noProof="0" dirty="0" err="1">
                <a:ln>
                  <a:noFill/>
                </a:ln>
                <a:solidFill>
                  <a:srgbClr val="92D050"/>
                </a:solidFill>
                <a:effectLst/>
                <a:uLnTx/>
                <a:uFillTx/>
                <a:latin typeface="Calibri" panose="020F0502020204030204"/>
                <a:ea typeface="+mn-ea"/>
                <a:cs typeface="+mn-cs"/>
              </a:rPr>
              <a:t>chơi</a:t>
            </a:r>
            <a:r>
              <a:rPr kumimoji="0" lang="en-US" sz="7200" b="1" i="0" u="none" strike="noStrike" kern="1200" cap="none" spc="0" normalizeH="0" baseline="0" noProof="0" dirty="0">
                <a:ln>
                  <a:noFill/>
                </a:ln>
                <a:solidFill>
                  <a:srgbClr val="92D050"/>
                </a:solidFill>
                <a:effectLst/>
                <a:uLnTx/>
                <a:uFillTx/>
                <a:latin typeface="Calibri" panose="020F0502020204030204"/>
                <a:ea typeface="+mn-ea"/>
                <a:cs typeface="+mn-cs"/>
              </a:rPr>
              <a:t>: </a:t>
            </a:r>
            <a:r>
              <a:rPr kumimoji="0" lang="en-US" sz="7200" b="1" i="0" u="none" strike="noStrike" kern="1200" cap="none" spc="0" normalizeH="0" baseline="0" noProof="0" dirty="0" err="1">
                <a:ln>
                  <a:noFill/>
                </a:ln>
                <a:solidFill>
                  <a:srgbClr val="92D050"/>
                </a:solidFill>
                <a:effectLst/>
                <a:uLnTx/>
                <a:uFillTx/>
                <a:latin typeface="Calibri" panose="020F0502020204030204"/>
                <a:ea typeface="+mn-ea"/>
                <a:cs typeface="+mn-cs"/>
              </a:rPr>
              <a:t>Bắt</a:t>
            </a:r>
            <a:r>
              <a:rPr kumimoji="0" lang="en-US" sz="7200" b="1" i="0" u="none" strike="noStrike" kern="1200" cap="none" spc="0" normalizeH="0" baseline="0" noProof="0" dirty="0">
                <a:ln>
                  <a:noFill/>
                </a:ln>
                <a:solidFill>
                  <a:srgbClr val="92D050"/>
                </a:solidFill>
                <a:effectLst/>
                <a:uLnTx/>
                <a:uFillTx/>
                <a:latin typeface="Calibri" panose="020F0502020204030204"/>
                <a:ea typeface="+mn-ea"/>
                <a:cs typeface="+mn-cs"/>
              </a:rPr>
              <a:t> </a:t>
            </a:r>
            <a:r>
              <a:rPr kumimoji="0" lang="en-US" sz="7200" b="1" i="0" u="none" strike="noStrike" kern="1200" cap="none" spc="0" normalizeH="0" baseline="0" noProof="0" dirty="0" err="1">
                <a:ln>
                  <a:noFill/>
                </a:ln>
                <a:solidFill>
                  <a:srgbClr val="92D050"/>
                </a:solidFill>
                <a:effectLst/>
                <a:uLnTx/>
                <a:uFillTx/>
                <a:latin typeface="Calibri" panose="020F0502020204030204"/>
                <a:ea typeface="+mn-ea"/>
                <a:cs typeface="+mn-cs"/>
              </a:rPr>
              <a:t>chước</a:t>
            </a:r>
            <a:r>
              <a:rPr kumimoji="0" lang="en-US" sz="7200" b="1" i="0" u="none" strike="noStrike" kern="1200" cap="none" spc="0" normalizeH="0" baseline="0" noProof="0" dirty="0">
                <a:ln>
                  <a:noFill/>
                </a:ln>
                <a:solidFill>
                  <a:srgbClr val="92D050"/>
                </a:solidFill>
                <a:effectLst/>
                <a:uLnTx/>
                <a:uFillTx/>
                <a:latin typeface="Calibri" panose="020F0502020204030204"/>
                <a:ea typeface="+mn-ea"/>
                <a:cs typeface="+mn-cs"/>
              </a:rPr>
              <a:t> </a:t>
            </a:r>
            <a:r>
              <a:rPr kumimoji="0" lang="en-US" sz="7200" b="1" i="0" u="none" strike="noStrike" kern="1200" cap="none" spc="0" normalizeH="0" baseline="0" noProof="0" dirty="0" err="1">
                <a:ln>
                  <a:noFill/>
                </a:ln>
                <a:solidFill>
                  <a:srgbClr val="92D050"/>
                </a:solidFill>
                <a:effectLst/>
                <a:uLnTx/>
                <a:uFillTx/>
                <a:latin typeface="Calibri" panose="020F0502020204030204"/>
                <a:ea typeface="+mn-ea"/>
                <a:cs typeface="+mn-cs"/>
              </a:rPr>
              <a:t>cảm</a:t>
            </a:r>
            <a:r>
              <a:rPr kumimoji="0" lang="en-US" sz="7200" b="1" i="0" u="none" strike="noStrike" kern="1200" cap="none" spc="0" normalizeH="0" baseline="0" noProof="0" dirty="0">
                <a:ln>
                  <a:noFill/>
                </a:ln>
                <a:solidFill>
                  <a:srgbClr val="92D050"/>
                </a:solidFill>
                <a:effectLst/>
                <a:uLnTx/>
                <a:uFillTx/>
                <a:latin typeface="Calibri" panose="020F0502020204030204"/>
                <a:ea typeface="+mn-ea"/>
                <a:cs typeface="+mn-cs"/>
              </a:rPr>
              <a:t> </a:t>
            </a:r>
            <a:r>
              <a:rPr kumimoji="0" lang="en-US" sz="7200" b="1" i="0" u="none" strike="noStrike" kern="1200" cap="none" spc="0" normalizeH="0" baseline="0" noProof="0" dirty="0" err="1">
                <a:ln>
                  <a:noFill/>
                </a:ln>
                <a:solidFill>
                  <a:srgbClr val="92D050"/>
                </a:solidFill>
                <a:effectLst/>
                <a:uLnTx/>
                <a:uFillTx/>
                <a:latin typeface="Calibri" panose="020F0502020204030204"/>
                <a:ea typeface="+mn-ea"/>
                <a:cs typeface="+mn-cs"/>
              </a:rPr>
              <a:t>xúc</a:t>
            </a:r>
            <a:endParaRPr kumimoji="0" lang="en-US" sz="7200" b="1"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2799716-C7CF-44DB-9FBF-694E689100AA}"/>
              </a:ext>
            </a:extLst>
          </p:cNvPr>
          <p:cNvSpPr txBox="1"/>
          <p:nvPr/>
        </p:nvSpPr>
        <p:spPr>
          <a:xfrm>
            <a:off x="3314700" y="3829050"/>
            <a:ext cx="654367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em</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bắt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chước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cảm</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xúc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theo</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ảnh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sau</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đây</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27763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86F97-0771-49D9-B856-C0BDECE923F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5BBDDA1-265A-456D-B25D-95B0D292024F}"/>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7C4F492C-54A7-4789-B3CC-A1A63081B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424" y="304183"/>
            <a:ext cx="3209925" cy="2615229"/>
          </a:xfrm>
          <a:prstGeom prst="rect">
            <a:avLst/>
          </a:prstGeom>
        </p:spPr>
      </p:pic>
      <p:pic>
        <p:nvPicPr>
          <p:cNvPr id="5" name="Picture 4">
            <a:extLst>
              <a:ext uri="{FF2B5EF4-FFF2-40B4-BE49-F238E27FC236}">
                <a16:creationId xmlns:a16="http://schemas.microsoft.com/office/drawing/2014/main" id="{488F5C19-C880-43A5-B006-3E87F95068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1949" y="304184"/>
            <a:ext cx="2981325" cy="2696192"/>
          </a:xfrm>
          <a:prstGeom prst="rect">
            <a:avLst/>
          </a:prstGeom>
        </p:spPr>
      </p:pic>
      <p:pic>
        <p:nvPicPr>
          <p:cNvPr id="6" name="Picture 5">
            <a:extLst>
              <a:ext uri="{FF2B5EF4-FFF2-40B4-BE49-F238E27FC236}">
                <a16:creationId xmlns:a16="http://schemas.microsoft.com/office/drawing/2014/main" id="{777662F4-7019-400B-BB97-E06AC704C239}"/>
              </a:ext>
            </a:extLst>
          </p:cNvPr>
          <p:cNvPicPr>
            <a:picLocks noChangeAspect="1"/>
          </p:cNvPicPr>
          <p:nvPr/>
        </p:nvPicPr>
        <p:blipFill>
          <a:blip r:embed="rId4"/>
          <a:stretch>
            <a:fillRect/>
          </a:stretch>
        </p:blipFill>
        <p:spPr>
          <a:xfrm>
            <a:off x="7529512" y="269731"/>
            <a:ext cx="2981325" cy="2765097"/>
          </a:xfrm>
          <a:prstGeom prst="rect">
            <a:avLst/>
          </a:prstGeom>
        </p:spPr>
      </p:pic>
      <p:pic>
        <p:nvPicPr>
          <p:cNvPr id="7" name="Picture 6">
            <a:extLst>
              <a:ext uri="{FF2B5EF4-FFF2-40B4-BE49-F238E27FC236}">
                <a16:creationId xmlns:a16="http://schemas.microsoft.com/office/drawing/2014/main" id="{6A7A1D0E-588D-4274-A0F9-679666DD5E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574" y="4011372"/>
            <a:ext cx="2595239" cy="2716891"/>
          </a:xfrm>
          <a:prstGeom prst="rect">
            <a:avLst/>
          </a:prstGeom>
        </p:spPr>
      </p:pic>
      <p:pic>
        <p:nvPicPr>
          <p:cNvPr id="9" name="Picture 8">
            <a:extLst>
              <a:ext uri="{FF2B5EF4-FFF2-40B4-BE49-F238E27FC236}">
                <a16:creationId xmlns:a16="http://schemas.microsoft.com/office/drawing/2014/main" id="{68DABBD9-4C98-4C1B-8768-232A1A60FCED}"/>
              </a:ext>
            </a:extLst>
          </p:cNvPr>
          <p:cNvPicPr>
            <a:picLocks noChangeAspect="1"/>
          </p:cNvPicPr>
          <p:nvPr/>
        </p:nvPicPr>
        <p:blipFill>
          <a:blip r:embed="rId6"/>
          <a:stretch>
            <a:fillRect/>
          </a:stretch>
        </p:blipFill>
        <p:spPr>
          <a:xfrm>
            <a:off x="4171948" y="3550976"/>
            <a:ext cx="3357563" cy="3024188"/>
          </a:xfrm>
          <a:prstGeom prst="rect">
            <a:avLst/>
          </a:prstGeom>
        </p:spPr>
      </p:pic>
      <p:pic>
        <p:nvPicPr>
          <p:cNvPr id="11" name="Picture 10">
            <a:extLst>
              <a:ext uri="{FF2B5EF4-FFF2-40B4-BE49-F238E27FC236}">
                <a16:creationId xmlns:a16="http://schemas.microsoft.com/office/drawing/2014/main" id="{96DB3C29-56A2-4E7F-851C-8908C66CAD11}"/>
              </a:ext>
            </a:extLst>
          </p:cNvPr>
          <p:cNvPicPr>
            <a:picLocks noChangeAspect="1"/>
          </p:cNvPicPr>
          <p:nvPr/>
        </p:nvPicPr>
        <p:blipFill>
          <a:blip r:embed="rId7"/>
          <a:stretch>
            <a:fillRect/>
          </a:stretch>
        </p:blipFill>
        <p:spPr>
          <a:xfrm>
            <a:off x="8119137" y="3703740"/>
            <a:ext cx="2818753" cy="2672324"/>
          </a:xfrm>
          <a:prstGeom prst="rect">
            <a:avLst/>
          </a:prstGeom>
        </p:spPr>
      </p:pic>
    </p:spTree>
    <p:extLst>
      <p:ext uri="{BB962C8B-B14F-4D97-AF65-F5344CB8AC3E}">
        <p14:creationId xmlns:p14="http://schemas.microsoft.com/office/powerpoint/2010/main" val="51442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p:cNvPicPr>
            <a:picLocks noChangeAspect="1"/>
          </p:cNvPicPr>
          <p:nvPr/>
        </p:nvPicPr>
        <p:blipFill rotWithShape="1">
          <a:blip r:embed="rId3">
            <a:extLst>
              <a:ext uri="{28A0092B-C50C-407E-A947-70E740481C1C}">
                <a14:useLocalDpi xmlns:a14="http://schemas.microsoft.com/office/drawing/2010/main" val="0"/>
              </a:ext>
            </a:extLst>
          </a:blip>
          <a:srcRect t="19643"/>
          <a:stretch>
            <a:fillRect/>
          </a:stretch>
        </p:blipFill>
        <p:spPr>
          <a:xfrm>
            <a:off x="0" y="0"/>
            <a:ext cx="12192000" cy="6858000"/>
          </a:xfrm>
          <a:prstGeom prst="rect">
            <a:avLst/>
          </a:prstGeom>
        </p:spPr>
      </p:pic>
      <p:pic>
        <p:nvPicPr>
          <p:cNvPr id="9" name="bkgr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 y="1737705"/>
            <a:ext cx="12191999" cy="3967171"/>
          </a:xfrm>
          <a:prstGeom prst="rect">
            <a:avLst/>
          </a:prstGeom>
        </p:spPr>
      </p:pic>
      <p:pic>
        <p:nvPicPr>
          <p:cNvPr id="23" name="Mây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90870" y="1014562"/>
            <a:ext cx="9226828" cy="4864380"/>
          </a:xfrm>
          <a:prstGeom prst="rect">
            <a:avLst/>
          </a:prstGeom>
        </p:spPr>
      </p:pic>
      <p:pic>
        <p:nvPicPr>
          <p:cNvPr id="5" name="bkgr 1"/>
          <p:cNvPicPr>
            <a:picLocks noChangeAspect="1"/>
          </p:cNvPicPr>
          <p:nvPr/>
        </p:nvPicPr>
        <p:blipFill rotWithShape="1">
          <a:blip r:embed="rId8">
            <a:extLst>
              <a:ext uri="{28A0092B-C50C-407E-A947-70E740481C1C}">
                <a14:useLocalDpi xmlns:a14="http://schemas.microsoft.com/office/drawing/2010/main" val="0"/>
              </a:ext>
            </a:extLst>
          </a:blip>
          <a:srcRect t="-1" b="-247"/>
          <a:stretch>
            <a:fillRect/>
          </a:stretch>
        </p:blipFill>
        <p:spPr>
          <a:xfrm>
            <a:off x="0" y="5293360"/>
            <a:ext cx="12192000" cy="1594839"/>
          </a:xfrm>
          <a:prstGeom prst="rect">
            <a:avLst/>
          </a:prstGeom>
        </p:spPr>
      </p:pic>
      <p:pic>
        <p:nvPicPr>
          <p:cNvPr id="11" name="bóng bay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8" name="Luyện đọc từ khó"/>
          <p:cNvSpPr txBox="1"/>
          <p:nvPr/>
        </p:nvSpPr>
        <p:spPr>
          <a:xfrm>
            <a:off x="4620255" y="1223058"/>
            <a:ext cx="307148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Kết</a:t>
            </a:r>
            <a:r>
              <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luận</a:t>
            </a:r>
            <a:endPar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endParaRPr>
          </a:p>
        </p:txBody>
      </p:sp>
      <p:sp>
        <p:nvSpPr>
          <p:cNvPr id="18" name="Luyện đọc từ khó">
            <a:extLst>
              <a:ext uri="{FF2B5EF4-FFF2-40B4-BE49-F238E27FC236}">
                <a16:creationId xmlns:a16="http://schemas.microsoft.com/office/drawing/2014/main" id="{34E286F2-A59C-4CC5-BE78-169752D54AB7}"/>
              </a:ext>
            </a:extLst>
          </p:cNvPr>
          <p:cNvSpPr txBox="1"/>
          <p:nvPr/>
        </p:nvSpPr>
        <p:spPr>
          <a:xfrm>
            <a:off x="2112886" y="2660051"/>
            <a:ext cx="8026794"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white"/>
                </a:solidFill>
                <a:effectLst/>
                <a:uLnTx/>
                <a:uFillTx/>
                <a:latin typeface="Calibri"/>
                <a:ea typeface="+mn-ea"/>
                <a:cs typeface="+mn-cs"/>
              </a:rPr>
              <a:t>Cơ không chỉ tham gia vào hoạt động vận động mà còn tham gia vào việc bộc lộ cảm xúc.</a:t>
            </a:r>
            <a:endParaRPr kumimoji="0" lang="en-US" sz="48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5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40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wipe(down)">
                                      <p:cBhvr>
                                        <p:cTn id="69" dur="580">
                                          <p:stCondLst>
                                            <p:cond delay="0"/>
                                          </p:stCondLst>
                                        </p:cTn>
                                        <p:tgtEl>
                                          <p:spTgt spid="28"/>
                                        </p:tgtEl>
                                      </p:cBhvr>
                                    </p:animEffect>
                                    <p:anim calcmode="lin" valueType="num">
                                      <p:cBhvr>
                                        <p:cTn id="70"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75" dur="26">
                                          <p:stCondLst>
                                            <p:cond delay="650"/>
                                          </p:stCondLst>
                                        </p:cTn>
                                        <p:tgtEl>
                                          <p:spTgt spid="28"/>
                                        </p:tgtEl>
                                      </p:cBhvr>
                                      <p:to x="100000" y="60000"/>
                                    </p:animScale>
                                    <p:animScale>
                                      <p:cBhvr>
                                        <p:cTn id="76" dur="166" decel="50000">
                                          <p:stCondLst>
                                            <p:cond delay="676"/>
                                          </p:stCondLst>
                                        </p:cTn>
                                        <p:tgtEl>
                                          <p:spTgt spid="28"/>
                                        </p:tgtEl>
                                      </p:cBhvr>
                                      <p:to x="100000" y="100000"/>
                                    </p:animScale>
                                    <p:animScale>
                                      <p:cBhvr>
                                        <p:cTn id="77" dur="26">
                                          <p:stCondLst>
                                            <p:cond delay="1312"/>
                                          </p:stCondLst>
                                        </p:cTn>
                                        <p:tgtEl>
                                          <p:spTgt spid="28"/>
                                        </p:tgtEl>
                                      </p:cBhvr>
                                      <p:to x="100000" y="80000"/>
                                    </p:animScale>
                                    <p:animScale>
                                      <p:cBhvr>
                                        <p:cTn id="78" dur="166" decel="50000">
                                          <p:stCondLst>
                                            <p:cond delay="1338"/>
                                          </p:stCondLst>
                                        </p:cTn>
                                        <p:tgtEl>
                                          <p:spTgt spid="28"/>
                                        </p:tgtEl>
                                      </p:cBhvr>
                                      <p:to x="100000" y="100000"/>
                                    </p:animScale>
                                    <p:animScale>
                                      <p:cBhvr>
                                        <p:cTn id="79" dur="26">
                                          <p:stCondLst>
                                            <p:cond delay="1642"/>
                                          </p:stCondLst>
                                        </p:cTn>
                                        <p:tgtEl>
                                          <p:spTgt spid="28"/>
                                        </p:tgtEl>
                                      </p:cBhvr>
                                      <p:to x="100000" y="90000"/>
                                    </p:animScale>
                                    <p:animScale>
                                      <p:cBhvr>
                                        <p:cTn id="80" dur="166" decel="50000">
                                          <p:stCondLst>
                                            <p:cond delay="1668"/>
                                          </p:stCondLst>
                                        </p:cTn>
                                        <p:tgtEl>
                                          <p:spTgt spid="28"/>
                                        </p:tgtEl>
                                      </p:cBhvr>
                                      <p:to x="100000" y="100000"/>
                                    </p:animScale>
                                    <p:animScale>
                                      <p:cBhvr>
                                        <p:cTn id="81" dur="26">
                                          <p:stCondLst>
                                            <p:cond delay="1808"/>
                                          </p:stCondLst>
                                        </p:cTn>
                                        <p:tgtEl>
                                          <p:spTgt spid="28"/>
                                        </p:tgtEl>
                                      </p:cBhvr>
                                      <p:to x="100000" y="95000"/>
                                    </p:animScale>
                                    <p:animScale>
                                      <p:cBhvr>
                                        <p:cTn id="82" dur="166" decel="50000">
                                          <p:stCondLst>
                                            <p:cond delay="1834"/>
                                          </p:stCondLst>
                                        </p:cTn>
                                        <p:tgtEl>
                                          <p:spTgt spid="28"/>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6"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down)">
                                      <p:cBhvr>
                                        <p:cTn id="87" dur="580">
                                          <p:stCondLst>
                                            <p:cond delay="0"/>
                                          </p:stCondLst>
                                        </p:cTn>
                                        <p:tgtEl>
                                          <p:spTgt spid="18"/>
                                        </p:tgtEl>
                                      </p:cBhvr>
                                    </p:animEffect>
                                    <p:anim calcmode="lin" valueType="num">
                                      <p:cBhvr>
                                        <p:cTn id="8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3" dur="26">
                                          <p:stCondLst>
                                            <p:cond delay="650"/>
                                          </p:stCondLst>
                                        </p:cTn>
                                        <p:tgtEl>
                                          <p:spTgt spid="18"/>
                                        </p:tgtEl>
                                      </p:cBhvr>
                                      <p:to x="100000" y="60000"/>
                                    </p:animScale>
                                    <p:animScale>
                                      <p:cBhvr>
                                        <p:cTn id="94" dur="166" decel="50000">
                                          <p:stCondLst>
                                            <p:cond delay="676"/>
                                          </p:stCondLst>
                                        </p:cTn>
                                        <p:tgtEl>
                                          <p:spTgt spid="18"/>
                                        </p:tgtEl>
                                      </p:cBhvr>
                                      <p:to x="100000" y="100000"/>
                                    </p:animScale>
                                    <p:animScale>
                                      <p:cBhvr>
                                        <p:cTn id="95" dur="26">
                                          <p:stCondLst>
                                            <p:cond delay="1312"/>
                                          </p:stCondLst>
                                        </p:cTn>
                                        <p:tgtEl>
                                          <p:spTgt spid="18"/>
                                        </p:tgtEl>
                                      </p:cBhvr>
                                      <p:to x="100000" y="80000"/>
                                    </p:animScale>
                                    <p:animScale>
                                      <p:cBhvr>
                                        <p:cTn id="96" dur="166" decel="50000">
                                          <p:stCondLst>
                                            <p:cond delay="1338"/>
                                          </p:stCondLst>
                                        </p:cTn>
                                        <p:tgtEl>
                                          <p:spTgt spid="18"/>
                                        </p:tgtEl>
                                      </p:cBhvr>
                                      <p:to x="100000" y="100000"/>
                                    </p:animScale>
                                    <p:animScale>
                                      <p:cBhvr>
                                        <p:cTn id="97" dur="26">
                                          <p:stCondLst>
                                            <p:cond delay="1642"/>
                                          </p:stCondLst>
                                        </p:cTn>
                                        <p:tgtEl>
                                          <p:spTgt spid="18"/>
                                        </p:tgtEl>
                                      </p:cBhvr>
                                      <p:to x="100000" y="90000"/>
                                    </p:animScale>
                                    <p:animScale>
                                      <p:cBhvr>
                                        <p:cTn id="98" dur="166" decel="50000">
                                          <p:stCondLst>
                                            <p:cond delay="1668"/>
                                          </p:stCondLst>
                                        </p:cTn>
                                        <p:tgtEl>
                                          <p:spTgt spid="18"/>
                                        </p:tgtEl>
                                      </p:cBhvr>
                                      <p:to x="100000" y="100000"/>
                                    </p:animScale>
                                    <p:animScale>
                                      <p:cBhvr>
                                        <p:cTn id="99" dur="26">
                                          <p:stCondLst>
                                            <p:cond delay="1808"/>
                                          </p:stCondLst>
                                        </p:cTn>
                                        <p:tgtEl>
                                          <p:spTgt spid="18"/>
                                        </p:tgtEl>
                                      </p:cBhvr>
                                      <p:to x="100000" y="95000"/>
                                    </p:animScale>
                                    <p:animScale>
                                      <p:cBhvr>
                                        <p:cTn id="100"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344E6A2-51AF-460D-B00F-B6494D0F3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图片 4">
            <a:extLst>
              <a:ext uri="{FF2B5EF4-FFF2-40B4-BE49-F238E27FC236}">
                <a16:creationId xmlns:a16="http://schemas.microsoft.com/office/drawing/2014/main" id="{7C6602A6-C24E-40DA-8DDB-AFAE888FDC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8685" y="0"/>
            <a:ext cx="6663314" cy="3686629"/>
          </a:xfrm>
          <a:prstGeom prst="rect">
            <a:avLst/>
          </a:prstGeom>
        </p:spPr>
      </p:pic>
      <p:pic>
        <p:nvPicPr>
          <p:cNvPr id="6" name="图片 5">
            <a:extLst>
              <a:ext uri="{FF2B5EF4-FFF2-40B4-BE49-F238E27FC236}">
                <a16:creationId xmlns:a16="http://schemas.microsoft.com/office/drawing/2014/main" id="{525E7CDA-E379-423E-AD3D-AD5F2E1457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1378601"/>
          </a:xfrm>
          <a:prstGeom prst="rect">
            <a:avLst/>
          </a:prstGeom>
        </p:spPr>
      </p:pic>
      <p:pic>
        <p:nvPicPr>
          <p:cNvPr id="7" name="图片 6">
            <a:extLst>
              <a:ext uri="{FF2B5EF4-FFF2-40B4-BE49-F238E27FC236}">
                <a16:creationId xmlns:a16="http://schemas.microsoft.com/office/drawing/2014/main" id="{52C19DA7-8C3E-4081-B95D-D6EFD27BA9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2901" y="2676092"/>
            <a:ext cx="1416872" cy="1010537"/>
          </a:xfrm>
          <a:prstGeom prst="rect">
            <a:avLst/>
          </a:prstGeom>
        </p:spPr>
      </p:pic>
      <p:pic>
        <p:nvPicPr>
          <p:cNvPr id="9" name="图片 8">
            <a:extLst>
              <a:ext uri="{FF2B5EF4-FFF2-40B4-BE49-F238E27FC236}">
                <a16:creationId xmlns:a16="http://schemas.microsoft.com/office/drawing/2014/main" id="{B3761A5B-A74C-4B5E-A581-DD26F93373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6215" y="3934138"/>
            <a:ext cx="1416872" cy="1010537"/>
          </a:xfrm>
          <a:prstGeom prst="rect">
            <a:avLst/>
          </a:prstGeom>
        </p:spPr>
      </p:pic>
      <p:pic>
        <p:nvPicPr>
          <p:cNvPr id="11" name="图片 10">
            <a:extLst>
              <a:ext uri="{FF2B5EF4-FFF2-40B4-BE49-F238E27FC236}">
                <a16:creationId xmlns:a16="http://schemas.microsoft.com/office/drawing/2014/main" id="{34C72663-2F4B-4EF9-B7A2-522351211A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5376" y="4127050"/>
            <a:ext cx="1416872" cy="1010537"/>
          </a:xfrm>
          <a:prstGeom prst="rect">
            <a:avLst/>
          </a:prstGeom>
        </p:spPr>
      </p:pic>
      <p:pic>
        <p:nvPicPr>
          <p:cNvPr id="13" name="图片 12">
            <a:extLst>
              <a:ext uri="{FF2B5EF4-FFF2-40B4-BE49-F238E27FC236}">
                <a16:creationId xmlns:a16="http://schemas.microsoft.com/office/drawing/2014/main" id="{88627250-EA25-4400-97C0-41A1C52E63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0495" y="5328706"/>
            <a:ext cx="1416872" cy="1010537"/>
          </a:xfrm>
          <a:prstGeom prst="rect">
            <a:avLst/>
          </a:prstGeom>
        </p:spPr>
      </p:pic>
      <p:sp>
        <p:nvSpPr>
          <p:cNvPr id="2" name="Rectangle 1">
            <a:extLst>
              <a:ext uri="{FF2B5EF4-FFF2-40B4-BE49-F238E27FC236}">
                <a16:creationId xmlns:a16="http://schemas.microsoft.com/office/drawing/2014/main" id="{2FF25C11-9F36-4A5A-9C58-EC4C8BC3C8F3}"/>
              </a:ext>
            </a:extLst>
          </p:cNvPr>
          <p:cNvSpPr/>
          <p:nvPr/>
        </p:nvSpPr>
        <p:spPr>
          <a:xfrm>
            <a:off x="3232951" y="3029556"/>
            <a:ext cx="5726098" cy="1378601"/>
          </a:xfrm>
          <a:prstGeom prst="rect">
            <a:avLst/>
          </a:prstGeom>
          <a:solidFill>
            <a:srgbClr val="FF9999"/>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Thực</a:t>
            </a:r>
            <a:r>
              <a:rPr kumimoji="0" lang="en-US" sz="8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8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hành</a:t>
            </a:r>
            <a:endParaRPr kumimoji="0" lang="en-US" sz="8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2986114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0-#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arn(inVertical)">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4DA812F-8F22-4F96-B631-560A1AC80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图片 5">
            <a:extLst>
              <a:ext uri="{FF2B5EF4-FFF2-40B4-BE49-F238E27FC236}">
                <a16:creationId xmlns:a16="http://schemas.microsoft.com/office/drawing/2014/main" id="{1DDF572E-ED10-4F16-BC65-461F147F3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0" y="5479399"/>
            <a:ext cx="12192000" cy="1378601"/>
          </a:xfrm>
          <a:prstGeom prst="rect">
            <a:avLst/>
          </a:prstGeom>
        </p:spPr>
      </p:pic>
      <p:sp>
        <p:nvSpPr>
          <p:cNvPr id="2" name="TextBox 1">
            <a:extLst>
              <a:ext uri="{FF2B5EF4-FFF2-40B4-BE49-F238E27FC236}">
                <a16:creationId xmlns:a16="http://schemas.microsoft.com/office/drawing/2014/main" id="{07A0FBFC-26F2-4343-9288-521726BAC562}"/>
              </a:ext>
            </a:extLst>
          </p:cNvPr>
          <p:cNvSpPr txBox="1"/>
          <p:nvPr/>
        </p:nvSpPr>
        <p:spPr>
          <a:xfrm>
            <a:off x="1066800" y="-1"/>
            <a:ext cx="100584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Chơi</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trò</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chơi</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V</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ật</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tay</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5" name="Picture 4">
            <a:extLst>
              <a:ext uri="{FF2B5EF4-FFF2-40B4-BE49-F238E27FC236}">
                <a16:creationId xmlns:a16="http://schemas.microsoft.com/office/drawing/2014/main" id="{D5AB335A-9EE4-4B00-B114-C782A2D15E48}"/>
              </a:ext>
            </a:extLst>
          </p:cNvPr>
          <p:cNvPicPr>
            <a:picLocks noChangeAspect="1"/>
          </p:cNvPicPr>
          <p:nvPr/>
        </p:nvPicPr>
        <p:blipFill>
          <a:blip r:embed="rId5"/>
          <a:stretch>
            <a:fillRect/>
          </a:stretch>
        </p:blipFill>
        <p:spPr>
          <a:xfrm>
            <a:off x="2626906" y="1208898"/>
            <a:ext cx="7315574" cy="3894729"/>
          </a:xfrm>
          <a:prstGeom prst="rect">
            <a:avLst/>
          </a:prstGeom>
        </p:spPr>
      </p:pic>
      <p:sp>
        <p:nvSpPr>
          <p:cNvPr id="7" name="Rectangle: Rounded Corners 6">
            <a:extLst>
              <a:ext uri="{FF2B5EF4-FFF2-40B4-BE49-F238E27FC236}">
                <a16:creationId xmlns:a16="http://schemas.microsoft.com/office/drawing/2014/main" id="{FBD6A212-08D8-4290-8AB4-FAC34ACACFF4}"/>
              </a:ext>
            </a:extLst>
          </p:cNvPr>
          <p:cNvSpPr/>
          <p:nvPr/>
        </p:nvSpPr>
        <p:spPr>
          <a:xfrm>
            <a:off x="1977656" y="5479398"/>
            <a:ext cx="7825563" cy="1112788"/>
          </a:xfrm>
          <a:prstGeom prst="roundRect">
            <a:avLst/>
          </a:prstGeom>
          <a:ln w="38100">
            <a:solidFill>
              <a:srgbClr val="92D050"/>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rPr>
              <a:t>Cơ, xương, khớp nào tham gia thực hiện động tác vật tay?</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endParaRPr>
          </a:p>
        </p:txBody>
      </p:sp>
      <p:sp>
        <p:nvSpPr>
          <p:cNvPr id="12" name="Rectangle: Rounded Corners 11">
            <a:extLst>
              <a:ext uri="{FF2B5EF4-FFF2-40B4-BE49-F238E27FC236}">
                <a16:creationId xmlns:a16="http://schemas.microsoft.com/office/drawing/2014/main" id="{2BD4D263-D704-4F95-AF74-4A4584B0A29B}"/>
              </a:ext>
            </a:extLst>
          </p:cNvPr>
          <p:cNvSpPr/>
          <p:nvPr/>
        </p:nvSpPr>
        <p:spPr>
          <a:xfrm>
            <a:off x="1977655" y="5471978"/>
            <a:ext cx="7825563" cy="1112788"/>
          </a:xfrm>
          <a:prstGeom prst="roundRect">
            <a:avLst/>
          </a:prstGeom>
          <a:ln w="38100">
            <a:solidFill>
              <a:srgbClr val="92D050"/>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mn-cs"/>
              </a:rPr>
              <a:t>Khi chơi trò chơi nhịp thở và nhịp tim như thế nào?</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endParaRPr>
          </a:p>
        </p:txBody>
      </p:sp>
      <p:sp>
        <p:nvSpPr>
          <p:cNvPr id="13" name="Rectangle: Rounded Corners 12">
            <a:extLst>
              <a:ext uri="{FF2B5EF4-FFF2-40B4-BE49-F238E27FC236}">
                <a16:creationId xmlns:a16="http://schemas.microsoft.com/office/drawing/2014/main" id="{FCD3C5C1-0A1E-4F41-A402-26DD7FE8C17F}"/>
              </a:ext>
            </a:extLst>
          </p:cNvPr>
          <p:cNvSpPr/>
          <p:nvPr/>
        </p:nvSpPr>
        <p:spPr>
          <a:xfrm>
            <a:off x="1977655" y="5464558"/>
            <a:ext cx="7825563" cy="1112788"/>
          </a:xfrm>
          <a:prstGeom prst="roundRect">
            <a:avLst/>
          </a:prstGeom>
          <a:ln w="38100">
            <a:solidFill>
              <a:srgbClr val="92D050"/>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rPr>
              <a:t>Nếu chơi vật tay quá lâu em cảm thấy thế nào?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endParaRPr>
          </a:p>
        </p:txBody>
      </p:sp>
    </p:spTree>
    <p:extLst>
      <p:ext uri="{BB962C8B-B14F-4D97-AF65-F5344CB8AC3E}">
        <p14:creationId xmlns:p14="http://schemas.microsoft.com/office/powerpoint/2010/main" val="218490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P spid="12" grpId="0" animBg="1"/>
      <p:bldP spid="12" grpId="1"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344E6A2-51AF-460D-B00F-B6494D0F3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图片 4">
            <a:extLst>
              <a:ext uri="{FF2B5EF4-FFF2-40B4-BE49-F238E27FC236}">
                <a16:creationId xmlns:a16="http://schemas.microsoft.com/office/drawing/2014/main" id="{7C6602A6-C24E-40DA-8DDB-AFAE888FDC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8685" y="0"/>
            <a:ext cx="6663314" cy="3686629"/>
          </a:xfrm>
          <a:prstGeom prst="rect">
            <a:avLst/>
          </a:prstGeom>
        </p:spPr>
      </p:pic>
      <p:pic>
        <p:nvPicPr>
          <p:cNvPr id="6" name="图片 5">
            <a:extLst>
              <a:ext uri="{FF2B5EF4-FFF2-40B4-BE49-F238E27FC236}">
                <a16:creationId xmlns:a16="http://schemas.microsoft.com/office/drawing/2014/main" id="{525E7CDA-E379-423E-AD3D-AD5F2E1457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1378601"/>
          </a:xfrm>
          <a:prstGeom prst="rect">
            <a:avLst/>
          </a:prstGeom>
        </p:spPr>
      </p:pic>
      <p:pic>
        <p:nvPicPr>
          <p:cNvPr id="7" name="图片 6">
            <a:extLst>
              <a:ext uri="{FF2B5EF4-FFF2-40B4-BE49-F238E27FC236}">
                <a16:creationId xmlns:a16="http://schemas.microsoft.com/office/drawing/2014/main" id="{52C19DA7-8C3E-4081-B95D-D6EFD27BA9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2901" y="2676092"/>
            <a:ext cx="1416872" cy="1010537"/>
          </a:xfrm>
          <a:prstGeom prst="rect">
            <a:avLst/>
          </a:prstGeom>
        </p:spPr>
      </p:pic>
      <p:pic>
        <p:nvPicPr>
          <p:cNvPr id="9" name="图片 8">
            <a:extLst>
              <a:ext uri="{FF2B5EF4-FFF2-40B4-BE49-F238E27FC236}">
                <a16:creationId xmlns:a16="http://schemas.microsoft.com/office/drawing/2014/main" id="{B3761A5B-A74C-4B5E-A581-DD26F93373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6215" y="3934138"/>
            <a:ext cx="1416872" cy="1010537"/>
          </a:xfrm>
          <a:prstGeom prst="rect">
            <a:avLst/>
          </a:prstGeom>
        </p:spPr>
      </p:pic>
      <p:pic>
        <p:nvPicPr>
          <p:cNvPr id="11" name="图片 10">
            <a:extLst>
              <a:ext uri="{FF2B5EF4-FFF2-40B4-BE49-F238E27FC236}">
                <a16:creationId xmlns:a16="http://schemas.microsoft.com/office/drawing/2014/main" id="{34C72663-2F4B-4EF9-B7A2-522351211A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5376" y="4127050"/>
            <a:ext cx="1416872" cy="1010537"/>
          </a:xfrm>
          <a:prstGeom prst="rect">
            <a:avLst/>
          </a:prstGeom>
        </p:spPr>
      </p:pic>
      <p:pic>
        <p:nvPicPr>
          <p:cNvPr id="13" name="图片 12">
            <a:extLst>
              <a:ext uri="{FF2B5EF4-FFF2-40B4-BE49-F238E27FC236}">
                <a16:creationId xmlns:a16="http://schemas.microsoft.com/office/drawing/2014/main" id="{88627250-EA25-4400-97C0-41A1C52E63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0495" y="5328706"/>
            <a:ext cx="1416872" cy="1010537"/>
          </a:xfrm>
          <a:prstGeom prst="rect">
            <a:avLst/>
          </a:prstGeom>
        </p:spPr>
      </p:pic>
      <p:sp>
        <p:nvSpPr>
          <p:cNvPr id="2" name="Rectangle 1">
            <a:extLst>
              <a:ext uri="{FF2B5EF4-FFF2-40B4-BE49-F238E27FC236}">
                <a16:creationId xmlns:a16="http://schemas.microsoft.com/office/drawing/2014/main" id="{2FF25C11-9F36-4A5A-9C58-EC4C8BC3C8F3}"/>
              </a:ext>
            </a:extLst>
          </p:cNvPr>
          <p:cNvSpPr/>
          <p:nvPr/>
        </p:nvSpPr>
        <p:spPr>
          <a:xfrm>
            <a:off x="3232951" y="3029556"/>
            <a:ext cx="5726098" cy="1378601"/>
          </a:xfrm>
          <a:prstGeom prst="rect">
            <a:avLst/>
          </a:prstGeom>
          <a:solidFill>
            <a:srgbClr val="FF9999"/>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Vận</a:t>
            </a:r>
            <a:r>
              <a:rPr kumimoji="0" lang="en-US" sz="8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8000" b="0"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dụng</a:t>
            </a:r>
            <a:endParaRPr kumimoji="0" lang="en-US" sz="80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285289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0-#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arn(inVertical)">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344E6A2-51AF-460D-B00F-B6494D0F3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图片 5">
            <a:extLst>
              <a:ext uri="{FF2B5EF4-FFF2-40B4-BE49-F238E27FC236}">
                <a16:creationId xmlns:a16="http://schemas.microsoft.com/office/drawing/2014/main" id="{525E7CDA-E379-423E-AD3D-AD5F2E1457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1378601"/>
          </a:xfrm>
          <a:prstGeom prst="rect">
            <a:avLst/>
          </a:prstGeom>
        </p:spPr>
      </p:pic>
      <p:sp>
        <p:nvSpPr>
          <p:cNvPr id="10" name="Rectangle: Rounded Corners 9">
            <a:extLst>
              <a:ext uri="{FF2B5EF4-FFF2-40B4-BE49-F238E27FC236}">
                <a16:creationId xmlns:a16="http://schemas.microsoft.com/office/drawing/2014/main" id="{202A36D3-E410-49D8-AC76-2541E32CB597}"/>
              </a:ext>
            </a:extLst>
          </p:cNvPr>
          <p:cNvSpPr/>
          <p:nvPr/>
        </p:nvSpPr>
        <p:spPr>
          <a:xfrm>
            <a:off x="606057" y="132906"/>
            <a:ext cx="10983432" cy="1112788"/>
          </a:xfrm>
          <a:prstGeom prst="roundRect">
            <a:avLst/>
          </a:prstGeom>
          <a:ln w="38100">
            <a:solidFill>
              <a:srgbClr val="92D050"/>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rPr>
              <a:t>Khi Hoa bị vấp ngã, đau chân không đi lại được, cơ quan nào bị tổn thương?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rPr>
              <a:t> </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rPr>
              <a:t>Em làm gì để giúp bạn?</a:t>
            </a:r>
          </a:p>
        </p:txBody>
      </p:sp>
      <p:pic>
        <p:nvPicPr>
          <p:cNvPr id="8" name="Picture 7" descr="A picture containing person, indoor, child, little&#10;&#10;Description automatically generated">
            <a:extLst>
              <a:ext uri="{FF2B5EF4-FFF2-40B4-BE49-F238E27FC236}">
                <a16:creationId xmlns:a16="http://schemas.microsoft.com/office/drawing/2014/main" id="{8B6CBF0E-5AA7-45AC-BA2F-5096B31D61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2441" y="1665342"/>
            <a:ext cx="6787117" cy="4533794"/>
          </a:xfrm>
          <a:prstGeom prst="rect">
            <a:avLst/>
          </a:prstGeom>
        </p:spPr>
      </p:pic>
    </p:spTree>
    <p:extLst>
      <p:ext uri="{BB962C8B-B14F-4D97-AF65-F5344CB8AC3E}">
        <p14:creationId xmlns:p14="http://schemas.microsoft.com/office/powerpoint/2010/main" val="9261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68900" y="-229800"/>
            <a:ext cx="2700000" cy="1755000"/>
          </a:xfrm>
          <a:prstGeom prst="rect">
            <a:avLst/>
          </a:prstGeom>
        </p:spPr>
      </p:pic>
      <p:pic>
        <p:nvPicPr>
          <p:cNvPr id="5" name="图片 4"/>
          <p:cNvPicPr>
            <a:picLocks noChangeAspect="1"/>
          </p:cNvPicPr>
          <p:nvPr/>
        </p:nvPicPr>
        <p:blipFill>
          <a:blip r:embed="rId2"/>
          <a:stretch>
            <a:fillRect/>
          </a:stretch>
        </p:blipFill>
        <p:spPr>
          <a:xfrm>
            <a:off x="0" y="0"/>
            <a:ext cx="2700000" cy="1755000"/>
          </a:xfrm>
          <a:prstGeom prst="rect">
            <a:avLst/>
          </a:prstGeom>
        </p:spPr>
      </p:pic>
      <p:pic>
        <p:nvPicPr>
          <p:cNvPr id="6" name="图片 5"/>
          <p:cNvPicPr>
            <a:picLocks noChangeAspect="1"/>
          </p:cNvPicPr>
          <p:nvPr/>
        </p:nvPicPr>
        <p:blipFill>
          <a:blip r:embed="rId3"/>
          <a:stretch>
            <a:fillRect/>
          </a:stretch>
        </p:blipFill>
        <p:spPr>
          <a:xfrm>
            <a:off x="-66412" y="0"/>
            <a:ext cx="1620000" cy="1057500"/>
          </a:xfrm>
          <a:prstGeom prst="rect">
            <a:avLst/>
          </a:prstGeom>
        </p:spPr>
      </p:pic>
      <p:pic>
        <p:nvPicPr>
          <p:cNvPr id="7" name="图片 6"/>
          <p:cNvPicPr>
            <a:picLocks noChangeAspect="1"/>
          </p:cNvPicPr>
          <p:nvPr/>
        </p:nvPicPr>
        <p:blipFill>
          <a:blip r:embed="rId4"/>
          <a:stretch>
            <a:fillRect/>
          </a:stretch>
        </p:blipFill>
        <p:spPr>
          <a:xfrm flipV="1">
            <a:off x="-113450" y="6195394"/>
            <a:ext cx="12330000" cy="45719"/>
          </a:xfrm>
          <a:prstGeom prst="rect">
            <a:avLst/>
          </a:prstGeom>
        </p:spPr>
      </p:pic>
      <p:pic>
        <p:nvPicPr>
          <p:cNvPr id="10" name="图片 9"/>
          <p:cNvPicPr>
            <a:picLocks noChangeAspect="1"/>
          </p:cNvPicPr>
          <p:nvPr/>
        </p:nvPicPr>
        <p:blipFill>
          <a:blip r:embed="rId4"/>
          <a:stretch>
            <a:fillRect/>
          </a:stretch>
        </p:blipFill>
        <p:spPr>
          <a:xfrm flipV="1">
            <a:off x="-113450" y="6351556"/>
            <a:ext cx="12330000" cy="45719"/>
          </a:xfrm>
          <a:prstGeom prst="rect">
            <a:avLst/>
          </a:prstGeom>
        </p:spPr>
      </p:pic>
      <p:pic>
        <p:nvPicPr>
          <p:cNvPr id="11" name="图片 10"/>
          <p:cNvPicPr>
            <a:picLocks noChangeAspect="1"/>
          </p:cNvPicPr>
          <p:nvPr/>
        </p:nvPicPr>
        <p:blipFill>
          <a:blip r:embed="rId4"/>
          <a:stretch>
            <a:fillRect/>
          </a:stretch>
        </p:blipFill>
        <p:spPr>
          <a:xfrm flipV="1">
            <a:off x="-113450" y="6507718"/>
            <a:ext cx="12330000" cy="45719"/>
          </a:xfrm>
          <a:prstGeom prst="rect">
            <a:avLst/>
          </a:prstGeom>
        </p:spPr>
      </p:pic>
      <p:pic>
        <p:nvPicPr>
          <p:cNvPr id="12" name="图片 11"/>
          <p:cNvPicPr>
            <a:picLocks noChangeAspect="1"/>
          </p:cNvPicPr>
          <p:nvPr/>
        </p:nvPicPr>
        <p:blipFill>
          <a:blip r:embed="rId4"/>
          <a:stretch>
            <a:fillRect/>
          </a:stretch>
        </p:blipFill>
        <p:spPr>
          <a:xfrm flipV="1">
            <a:off x="-113450" y="6663879"/>
            <a:ext cx="12330000" cy="45719"/>
          </a:xfrm>
          <a:prstGeom prst="rect">
            <a:avLst/>
          </a:prstGeom>
        </p:spPr>
      </p:pic>
      <p:pic>
        <p:nvPicPr>
          <p:cNvPr id="9" name="图片 8"/>
          <p:cNvPicPr>
            <a:picLocks noChangeAspect="1"/>
          </p:cNvPicPr>
          <p:nvPr/>
        </p:nvPicPr>
        <p:blipFill>
          <a:blip r:embed="rId5"/>
          <a:stretch>
            <a:fillRect/>
          </a:stretch>
        </p:blipFill>
        <p:spPr>
          <a:xfrm>
            <a:off x="1916189" y="757352"/>
            <a:ext cx="8847036" cy="5653257"/>
          </a:xfrm>
          <a:prstGeom prst="rect">
            <a:avLst/>
          </a:prstGeom>
        </p:spPr>
      </p:pic>
      <p:pic>
        <p:nvPicPr>
          <p:cNvPr id="8" name="图片 7"/>
          <p:cNvPicPr>
            <a:picLocks noChangeAspect="1"/>
          </p:cNvPicPr>
          <p:nvPr/>
        </p:nvPicPr>
        <p:blipFill>
          <a:blip r:embed="rId6"/>
          <a:stretch>
            <a:fillRect/>
          </a:stretch>
        </p:blipFill>
        <p:spPr>
          <a:xfrm>
            <a:off x="3479373" y="3764620"/>
            <a:ext cx="5233255" cy="2899259"/>
          </a:xfrm>
          <a:prstGeom prst="rect">
            <a:avLst/>
          </a:prstGeom>
        </p:spPr>
      </p:pic>
      <p:pic>
        <p:nvPicPr>
          <p:cNvPr id="16" name="图片 15"/>
          <p:cNvPicPr>
            <a:picLocks noChangeAspect="1"/>
          </p:cNvPicPr>
          <p:nvPr/>
        </p:nvPicPr>
        <p:blipFill>
          <a:blip r:embed="rId7"/>
          <a:stretch>
            <a:fillRect/>
          </a:stretch>
        </p:blipFill>
        <p:spPr>
          <a:xfrm>
            <a:off x="362601" y="915846"/>
            <a:ext cx="258750" cy="393750"/>
          </a:xfrm>
          <a:prstGeom prst="rect">
            <a:avLst/>
          </a:prstGeom>
        </p:spPr>
      </p:pic>
      <p:pic>
        <p:nvPicPr>
          <p:cNvPr id="17" name="图片 16"/>
          <p:cNvPicPr>
            <a:picLocks noChangeAspect="1"/>
          </p:cNvPicPr>
          <p:nvPr/>
        </p:nvPicPr>
        <p:blipFill>
          <a:blip r:embed="rId8"/>
          <a:stretch>
            <a:fillRect/>
          </a:stretch>
        </p:blipFill>
        <p:spPr>
          <a:xfrm>
            <a:off x="1338088" y="1100100"/>
            <a:ext cx="191250" cy="360000"/>
          </a:xfrm>
          <a:prstGeom prst="rect">
            <a:avLst/>
          </a:prstGeom>
        </p:spPr>
      </p:pic>
      <p:pic>
        <p:nvPicPr>
          <p:cNvPr id="18" name="图片 17"/>
          <p:cNvPicPr>
            <a:picLocks noChangeAspect="1"/>
          </p:cNvPicPr>
          <p:nvPr/>
        </p:nvPicPr>
        <p:blipFill>
          <a:blip r:embed="rId9"/>
          <a:stretch>
            <a:fillRect/>
          </a:stretch>
        </p:blipFill>
        <p:spPr>
          <a:xfrm>
            <a:off x="1622939" y="490200"/>
            <a:ext cx="101250" cy="315000"/>
          </a:xfrm>
          <a:prstGeom prst="rect">
            <a:avLst/>
          </a:prstGeom>
        </p:spPr>
      </p:pic>
      <p:sp>
        <p:nvSpPr>
          <p:cNvPr id="19" name="文本框 18"/>
          <p:cNvSpPr txBox="1"/>
          <p:nvPr/>
        </p:nvSpPr>
        <p:spPr>
          <a:xfrm>
            <a:off x="3298795" y="2475984"/>
            <a:ext cx="6081824" cy="1107996"/>
          </a:xfrm>
          <a:prstGeom prst="rect">
            <a:avLst/>
          </a:prstGeom>
          <a:noFill/>
        </p:spPr>
        <p:txBody>
          <a:bodyPr wrap="square" rtlCol="0">
            <a:spAutoFit/>
          </a:bodyPr>
          <a:lstStyle/>
          <a:p>
            <a:pPr algn="ctr"/>
            <a:r>
              <a:rPr lang="en-US" altLang="zh-CN" sz="6600" b="1" dirty="0">
                <a:ln>
                  <a:solidFill>
                    <a:schemeClr val="bg1"/>
                  </a:solidFill>
                </a:ln>
                <a:solidFill>
                  <a:srgbClr val="FFA400"/>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rPr>
              <a:t>KHỞI ĐỘNG</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6792" y="365125"/>
            <a:ext cx="7276180" cy="4092851"/>
          </a:xfrm>
        </p:spPr>
      </p:pic>
      <p:sp>
        <p:nvSpPr>
          <p:cNvPr id="6" name="Luyện đọc từ khó"/>
          <p:cNvSpPr txBox="1"/>
          <p:nvPr/>
        </p:nvSpPr>
        <p:spPr>
          <a:xfrm>
            <a:off x="1302867" y="4870499"/>
            <a:ext cx="9586279" cy="14465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Thảo</a:t>
            </a:r>
            <a:r>
              <a:rPr kumimoji="0" lang="en-US" sz="8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8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luận</a:t>
            </a:r>
            <a:r>
              <a:rPr kumimoji="0" lang="en-US" sz="8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8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nhóm</a:t>
            </a:r>
            <a:r>
              <a:rPr kumimoji="0" lang="en-US" sz="8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8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đôi</a:t>
            </a:r>
            <a:endParaRPr kumimoji="0" lang="en-US" sz="8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endParaRPr>
          </a:p>
        </p:txBody>
      </p:sp>
    </p:spTree>
    <p:extLst>
      <p:ext uri="{BB962C8B-B14F-4D97-AF65-F5344CB8AC3E}">
        <p14:creationId xmlns:p14="http://schemas.microsoft.com/office/powerpoint/2010/main" val="416320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344E6A2-51AF-460D-B00F-B6494D0F3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图片 5">
            <a:extLst>
              <a:ext uri="{FF2B5EF4-FFF2-40B4-BE49-F238E27FC236}">
                <a16:creationId xmlns:a16="http://schemas.microsoft.com/office/drawing/2014/main" id="{525E7CDA-E379-423E-AD3D-AD5F2E1457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1378601"/>
          </a:xfrm>
          <a:prstGeom prst="rect">
            <a:avLst/>
          </a:prstGeom>
        </p:spPr>
      </p:pic>
      <p:sp>
        <p:nvSpPr>
          <p:cNvPr id="10" name="Rectangle: Rounded Corners 9">
            <a:extLst>
              <a:ext uri="{FF2B5EF4-FFF2-40B4-BE49-F238E27FC236}">
                <a16:creationId xmlns:a16="http://schemas.microsoft.com/office/drawing/2014/main" id="{202A36D3-E410-49D8-AC76-2541E32CB597}"/>
              </a:ext>
            </a:extLst>
          </p:cNvPr>
          <p:cNvSpPr/>
          <p:nvPr/>
        </p:nvSpPr>
        <p:spPr>
          <a:xfrm>
            <a:off x="606057" y="132906"/>
            <a:ext cx="10983432" cy="1532436"/>
          </a:xfrm>
          <a:prstGeom prst="roundRect">
            <a:avLst/>
          </a:prstGeom>
          <a:ln w="38100">
            <a:solidFill>
              <a:srgbClr val="92D050"/>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rPr>
              <a:t>Hoa bị vấp ngã, đau chân không đi lại được. Cơ đùi, khớp gối và xương chân đã bị tổn thương. Em sẽ giúp đỡ bạn đi lại và luyện tập cho các cơ và khớp sơm hồi phục lại.</a:t>
            </a:r>
          </a:p>
        </p:txBody>
      </p:sp>
      <p:pic>
        <p:nvPicPr>
          <p:cNvPr id="8" name="Picture 7" descr="A picture containing person, indoor, child, little&#10;&#10;Description automatically generated">
            <a:extLst>
              <a:ext uri="{FF2B5EF4-FFF2-40B4-BE49-F238E27FC236}">
                <a16:creationId xmlns:a16="http://schemas.microsoft.com/office/drawing/2014/main" id="{8B6CBF0E-5AA7-45AC-BA2F-5096B31D61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2440" y="1994774"/>
            <a:ext cx="6787117" cy="4533794"/>
          </a:xfrm>
          <a:prstGeom prst="rect">
            <a:avLst/>
          </a:prstGeom>
        </p:spPr>
      </p:pic>
    </p:spTree>
    <p:extLst>
      <p:ext uri="{BB962C8B-B14F-4D97-AF65-F5344CB8AC3E}">
        <p14:creationId xmlns:p14="http://schemas.microsoft.com/office/powerpoint/2010/main" val="405650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344E6A2-51AF-460D-B00F-B6494D0F3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图片 5">
            <a:extLst>
              <a:ext uri="{FF2B5EF4-FFF2-40B4-BE49-F238E27FC236}">
                <a16:creationId xmlns:a16="http://schemas.microsoft.com/office/drawing/2014/main" id="{525E7CDA-E379-423E-AD3D-AD5F2E1457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1378601"/>
          </a:xfrm>
          <a:prstGeom prst="rect">
            <a:avLst/>
          </a:prstGeom>
        </p:spPr>
      </p:pic>
      <p:sp>
        <p:nvSpPr>
          <p:cNvPr id="10" name="Rectangle: Rounded Corners 9">
            <a:extLst>
              <a:ext uri="{FF2B5EF4-FFF2-40B4-BE49-F238E27FC236}">
                <a16:creationId xmlns:a16="http://schemas.microsoft.com/office/drawing/2014/main" id="{202A36D3-E410-49D8-AC76-2541E32CB597}"/>
              </a:ext>
            </a:extLst>
          </p:cNvPr>
          <p:cNvSpPr/>
          <p:nvPr/>
        </p:nvSpPr>
        <p:spPr>
          <a:xfrm>
            <a:off x="606057" y="132906"/>
            <a:ext cx="10983432" cy="1112788"/>
          </a:xfrm>
          <a:prstGeom prst="roundRect">
            <a:avLst/>
          </a:prstGeom>
          <a:ln w="38100">
            <a:solidFill>
              <a:srgbClr val="92D050"/>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mn-cs"/>
              </a:rPr>
              <a:t>Khi ngồi học quá lâu, cảm thấy mỏi em cần làm gì?</a:t>
            </a:r>
            <a:endPar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mn-cs"/>
            </a:endParaRPr>
          </a:p>
        </p:txBody>
      </p:sp>
      <p:pic>
        <p:nvPicPr>
          <p:cNvPr id="3" name="Picture 2" descr="A person sitting at a desk with books&#10;&#10;Description automatically generated with low confidence">
            <a:extLst>
              <a:ext uri="{FF2B5EF4-FFF2-40B4-BE49-F238E27FC236}">
                <a16:creationId xmlns:a16="http://schemas.microsoft.com/office/drawing/2014/main" id="{CF9758EC-B6EE-4810-BA25-21005BB234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1031" y="1118191"/>
            <a:ext cx="5739809" cy="5739809"/>
          </a:xfrm>
          <a:prstGeom prst="rect">
            <a:avLst/>
          </a:prstGeom>
        </p:spPr>
      </p:pic>
    </p:spTree>
    <p:extLst>
      <p:ext uri="{BB962C8B-B14F-4D97-AF65-F5344CB8AC3E}">
        <p14:creationId xmlns:p14="http://schemas.microsoft.com/office/powerpoint/2010/main" val="187697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344E6A2-51AF-460D-B00F-B6494D0F3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图片 5">
            <a:extLst>
              <a:ext uri="{FF2B5EF4-FFF2-40B4-BE49-F238E27FC236}">
                <a16:creationId xmlns:a16="http://schemas.microsoft.com/office/drawing/2014/main" id="{525E7CDA-E379-423E-AD3D-AD5F2E1457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1378601"/>
          </a:xfrm>
          <a:prstGeom prst="rect">
            <a:avLst/>
          </a:prstGeom>
        </p:spPr>
      </p:pic>
      <p:pic>
        <p:nvPicPr>
          <p:cNvPr id="5" name="Picture 4">
            <a:extLst>
              <a:ext uri="{FF2B5EF4-FFF2-40B4-BE49-F238E27FC236}">
                <a16:creationId xmlns:a16="http://schemas.microsoft.com/office/drawing/2014/main" id="{207C4B70-70B2-4546-8E3F-8518D2C1C93B}"/>
              </a:ext>
            </a:extLst>
          </p:cNvPr>
          <p:cNvPicPr>
            <a:picLocks noChangeAspect="1"/>
          </p:cNvPicPr>
          <p:nvPr/>
        </p:nvPicPr>
        <p:blipFill>
          <a:blip r:embed="rId5"/>
          <a:stretch>
            <a:fillRect/>
          </a:stretch>
        </p:blipFill>
        <p:spPr>
          <a:xfrm>
            <a:off x="1400855" y="1273629"/>
            <a:ext cx="8995002" cy="5089110"/>
          </a:xfrm>
          <a:prstGeom prst="rect">
            <a:avLst/>
          </a:prstGeom>
        </p:spPr>
      </p:pic>
    </p:spTree>
    <p:extLst>
      <p:ext uri="{BB962C8B-B14F-4D97-AF65-F5344CB8AC3E}">
        <p14:creationId xmlns:p14="http://schemas.microsoft.com/office/powerpoint/2010/main" val="276359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83bf2c0947695c562ac5d998569417a"/>
          <p:cNvPicPr>
            <a:picLocks noChangeAspect="1"/>
          </p:cNvPicPr>
          <p:nvPr/>
        </p:nvPicPr>
        <p:blipFill>
          <a:blip r:embed="rId3"/>
          <a:stretch>
            <a:fillRect/>
          </a:stretch>
        </p:blipFill>
        <p:spPr>
          <a:xfrm>
            <a:off x="989045" y="304165"/>
            <a:ext cx="9461241" cy="6248223"/>
          </a:xfrm>
          <a:prstGeom prst="rect">
            <a:avLst/>
          </a:prstGeom>
        </p:spPr>
      </p:pic>
      <p:pic>
        <p:nvPicPr>
          <p:cNvPr id="18" name="图片 17" descr="69a8f3e94da59fb9c00491d0266be90c"/>
          <p:cNvPicPr>
            <a:picLocks noChangeAspect="1"/>
          </p:cNvPicPr>
          <p:nvPr/>
        </p:nvPicPr>
        <p:blipFill>
          <a:blip r:embed="rId4" cstate="print"/>
          <a:stretch>
            <a:fillRect/>
          </a:stretch>
        </p:blipFill>
        <p:spPr>
          <a:xfrm>
            <a:off x="223520" y="304165"/>
            <a:ext cx="3070225" cy="2225040"/>
          </a:xfrm>
          <a:prstGeom prst="rect">
            <a:avLst/>
          </a:prstGeom>
        </p:spPr>
      </p:pic>
      <p:sp>
        <p:nvSpPr>
          <p:cNvPr id="7" name="Rectangle 6"/>
          <p:cNvSpPr/>
          <p:nvPr/>
        </p:nvSpPr>
        <p:spPr>
          <a:xfrm>
            <a:off x="1983925" y="3428276"/>
            <a:ext cx="7667423" cy="1257269"/>
          </a:xfrm>
          <a:prstGeom prst="rect">
            <a:avLst/>
          </a:prstGeom>
          <a:noFill/>
          <a:ln>
            <a:noFill/>
          </a:ln>
          <a:effectLst/>
        </p:spPr>
        <p:txBody>
          <a:bodyPr lIns="91416" tIns="45710" rIns="91416" bIns="45710" rtlCol="0" anchor="ctr"/>
          <a:lstStyle/>
          <a:p>
            <a:pPr marL="0" marR="0" lvl="0" indent="0" algn="ctr" defTabSz="914153"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Hôm nay em được biết thêm </a:t>
            </a:r>
            <a:endParaRPr kumimoji="0" lang="en-US" sz="40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ctr" defTabSz="914153"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được điều gì qua bài học?</a:t>
            </a:r>
            <a:endParaRPr kumimoji="0" lang="en-US" sz="40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47269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nodeType="clickEffect">
                                  <p:stCondLst>
                                    <p:cond delay="0"/>
                                  </p:stCondLst>
                                  <p:iterate type="lt">
                                    <p:tmPct val="10000"/>
                                  </p:iterate>
                                  <p:childTnLst>
                                    <p:animMotion origin="layout" path="M 1.45833E-6 -2.22222E-6 L 1.45833E-6 -0.07222 " pathEditMode="relative" rAng="0" ptsTypes="AA">
                                      <p:cBhvr>
                                        <p:cTn id="6" dur="250" accel="50000" decel="50000" autoRev="1" fill="hold">
                                          <p:stCondLst>
                                            <p:cond delay="0"/>
                                          </p:stCondLst>
                                        </p:cTn>
                                        <p:tgtEl>
                                          <p:spTgt spid="7">
                                            <p:txEl>
                                              <p:pRg st="0" end="0"/>
                                            </p:txEl>
                                          </p:spTgt>
                                        </p:tgtEl>
                                        <p:attrNameLst>
                                          <p:attrName>ppt_x</p:attrName>
                                          <p:attrName>ppt_y</p:attrName>
                                        </p:attrNameLst>
                                      </p:cBhvr>
                                      <p:rCtr x="0" y="-3611"/>
                                    </p:animMotion>
                                    <p:animRot by="1500000">
                                      <p:cBhvr>
                                        <p:cTn id="7" dur="125" fill="hold">
                                          <p:stCondLst>
                                            <p:cond delay="0"/>
                                          </p:stCondLst>
                                        </p:cTn>
                                        <p:tgtEl>
                                          <p:spTgt spid="7">
                                            <p:txEl>
                                              <p:pRg st="0" end="0"/>
                                            </p:txEl>
                                          </p:spTgt>
                                        </p:tgtEl>
                                        <p:attrNameLst>
                                          <p:attrName>r</p:attrName>
                                        </p:attrNameLst>
                                      </p:cBhvr>
                                    </p:animRot>
                                    <p:animRot by="-1500000">
                                      <p:cBhvr>
                                        <p:cTn id="8" dur="125" fill="hold">
                                          <p:stCondLst>
                                            <p:cond delay="125"/>
                                          </p:stCondLst>
                                        </p:cTn>
                                        <p:tgtEl>
                                          <p:spTgt spid="7">
                                            <p:txEl>
                                              <p:pRg st="0" end="0"/>
                                            </p:txEl>
                                          </p:spTgt>
                                        </p:tgtEl>
                                        <p:attrNameLst>
                                          <p:attrName>r</p:attrName>
                                        </p:attrNameLst>
                                      </p:cBhvr>
                                    </p:animRot>
                                    <p:animRot by="-1500000">
                                      <p:cBhvr>
                                        <p:cTn id="9" dur="125" fill="hold">
                                          <p:stCondLst>
                                            <p:cond delay="250"/>
                                          </p:stCondLst>
                                        </p:cTn>
                                        <p:tgtEl>
                                          <p:spTgt spid="7">
                                            <p:txEl>
                                              <p:pRg st="0" end="0"/>
                                            </p:txEl>
                                          </p:spTgt>
                                        </p:tgtEl>
                                        <p:attrNameLst>
                                          <p:attrName>r</p:attrName>
                                        </p:attrNameLst>
                                      </p:cBhvr>
                                    </p:animRot>
                                    <p:animRot by="1500000">
                                      <p:cBhvr>
                                        <p:cTn id="10" dur="125" fill="hold">
                                          <p:stCondLst>
                                            <p:cond delay="375"/>
                                          </p:stCondLst>
                                        </p:cTn>
                                        <p:tgtEl>
                                          <p:spTgt spid="7">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repeatCount="indefinite" fill="hold" nodeType="clickEffect">
                                  <p:stCondLst>
                                    <p:cond delay="0"/>
                                  </p:stCondLst>
                                  <p:iterate type="lt">
                                    <p:tmPct val="10000"/>
                                  </p:iterate>
                                  <p:childTnLst>
                                    <p:animMotion origin="layout" path="M -1.04167E-6 -1.11111E-6 L -1.04167E-6 -0.07222 " pathEditMode="relative" rAng="0" ptsTypes="AA">
                                      <p:cBhvr>
                                        <p:cTn id="14" dur="250" accel="50000" decel="50000" autoRev="1" fill="hold">
                                          <p:stCondLst>
                                            <p:cond delay="0"/>
                                          </p:stCondLst>
                                        </p:cTn>
                                        <p:tgtEl>
                                          <p:spTgt spid="7">
                                            <p:txEl>
                                              <p:pRg st="1" end="1"/>
                                            </p:txEl>
                                          </p:spTgt>
                                        </p:tgtEl>
                                        <p:attrNameLst>
                                          <p:attrName>ppt_x</p:attrName>
                                          <p:attrName>ppt_y</p:attrName>
                                        </p:attrNameLst>
                                      </p:cBhvr>
                                      <p:rCtr x="0" y="-3611"/>
                                    </p:animMotion>
                                    <p:animRot by="1500000">
                                      <p:cBhvr>
                                        <p:cTn id="15" dur="125" fill="hold">
                                          <p:stCondLst>
                                            <p:cond delay="0"/>
                                          </p:stCondLst>
                                        </p:cTn>
                                        <p:tgtEl>
                                          <p:spTgt spid="7">
                                            <p:txEl>
                                              <p:pRg st="1" end="1"/>
                                            </p:txEl>
                                          </p:spTgt>
                                        </p:tgtEl>
                                        <p:attrNameLst>
                                          <p:attrName>r</p:attrName>
                                        </p:attrNameLst>
                                      </p:cBhvr>
                                    </p:animRot>
                                    <p:animRot by="-1500000">
                                      <p:cBhvr>
                                        <p:cTn id="16" dur="125" fill="hold">
                                          <p:stCondLst>
                                            <p:cond delay="125"/>
                                          </p:stCondLst>
                                        </p:cTn>
                                        <p:tgtEl>
                                          <p:spTgt spid="7">
                                            <p:txEl>
                                              <p:pRg st="1" end="1"/>
                                            </p:txEl>
                                          </p:spTgt>
                                        </p:tgtEl>
                                        <p:attrNameLst>
                                          <p:attrName>r</p:attrName>
                                        </p:attrNameLst>
                                      </p:cBhvr>
                                    </p:animRot>
                                    <p:animRot by="-1500000">
                                      <p:cBhvr>
                                        <p:cTn id="17" dur="125" fill="hold">
                                          <p:stCondLst>
                                            <p:cond delay="250"/>
                                          </p:stCondLst>
                                        </p:cTn>
                                        <p:tgtEl>
                                          <p:spTgt spid="7">
                                            <p:txEl>
                                              <p:pRg st="1" end="1"/>
                                            </p:txEl>
                                          </p:spTgt>
                                        </p:tgtEl>
                                        <p:attrNameLst>
                                          <p:attrName>r</p:attrName>
                                        </p:attrNameLst>
                                      </p:cBhvr>
                                    </p:animRot>
                                    <p:animRot by="1500000">
                                      <p:cBhvr>
                                        <p:cTn id="18" dur="125" fill="hold">
                                          <p:stCondLst>
                                            <p:cond delay="375"/>
                                          </p:stCondLst>
                                        </p:cTn>
                                        <p:tgtEl>
                                          <p:spTgt spid="7">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12" name="图片 11"/>
          <p:cNvPicPr>
            <a:picLocks noChangeAspect="1"/>
          </p:cNvPicPr>
          <p:nvPr/>
        </p:nvPicPr>
        <p:blipFill>
          <a:blip r:embed="rId2"/>
          <a:stretch>
            <a:fillRect/>
          </a:stretch>
        </p:blipFill>
        <p:spPr>
          <a:xfrm rot="20388086">
            <a:off x="4285783" y="413068"/>
            <a:ext cx="1319764" cy="1071391"/>
          </a:xfrm>
          <a:prstGeom prst="rect">
            <a:avLst/>
          </a:prstGeom>
        </p:spPr>
      </p:pic>
      <p:pic>
        <p:nvPicPr>
          <p:cNvPr id="23" name="图片 22"/>
          <p:cNvPicPr>
            <a:picLocks noChangeAspect="1"/>
          </p:cNvPicPr>
          <p:nvPr/>
        </p:nvPicPr>
        <p:blipFill>
          <a:blip r:embed="rId3"/>
          <a:stretch>
            <a:fillRect/>
          </a:stretch>
        </p:blipFill>
        <p:spPr>
          <a:xfrm>
            <a:off x="2711416" y="732515"/>
            <a:ext cx="7221108" cy="5608098"/>
          </a:xfrm>
          <a:prstGeom prst="rect">
            <a:avLst/>
          </a:prstGeom>
          <a:effectLst>
            <a:outerShdw blurRad="50800" dist="38100" dir="2700000" algn="tl" rotWithShape="0">
              <a:prstClr val="black">
                <a:alpha val="40000"/>
              </a:prstClr>
            </a:outerShdw>
          </a:effectLst>
        </p:spPr>
      </p:pic>
      <p:pic>
        <p:nvPicPr>
          <p:cNvPr id="20" name="图片 19"/>
          <p:cNvPicPr>
            <a:picLocks noChangeAspect="1"/>
          </p:cNvPicPr>
          <p:nvPr/>
        </p:nvPicPr>
        <p:blipFill>
          <a:blip r:embed="rId4"/>
          <a:stretch>
            <a:fillRect/>
          </a:stretch>
        </p:blipFill>
        <p:spPr>
          <a:xfrm>
            <a:off x="6708775" y="289916"/>
            <a:ext cx="1592643" cy="914039"/>
          </a:xfrm>
          <a:prstGeom prst="rect">
            <a:avLst/>
          </a:prstGeom>
        </p:spPr>
      </p:pic>
      <p:pic>
        <p:nvPicPr>
          <p:cNvPr id="9" name="图片 8"/>
          <p:cNvPicPr>
            <a:picLocks noChangeAspect="1"/>
          </p:cNvPicPr>
          <p:nvPr/>
        </p:nvPicPr>
        <p:blipFill>
          <a:blip r:embed="rId5"/>
          <a:stretch>
            <a:fillRect/>
          </a:stretch>
        </p:blipFill>
        <p:spPr>
          <a:xfrm>
            <a:off x="10373349" y="1864522"/>
            <a:ext cx="2025823" cy="4993478"/>
          </a:xfrm>
          <a:prstGeom prst="rect">
            <a:avLst/>
          </a:prstGeom>
        </p:spPr>
      </p:pic>
      <p:pic>
        <p:nvPicPr>
          <p:cNvPr id="8" name="图片 7"/>
          <p:cNvPicPr>
            <a:picLocks noChangeAspect="1"/>
          </p:cNvPicPr>
          <p:nvPr/>
        </p:nvPicPr>
        <p:blipFill>
          <a:blip r:embed="rId6"/>
          <a:stretch>
            <a:fillRect/>
          </a:stretch>
        </p:blipFill>
        <p:spPr>
          <a:xfrm>
            <a:off x="674557" y="4264077"/>
            <a:ext cx="11517443" cy="2593923"/>
          </a:xfrm>
          <a:prstGeom prst="rect">
            <a:avLst/>
          </a:prstGeom>
        </p:spPr>
      </p:pic>
      <p:pic>
        <p:nvPicPr>
          <p:cNvPr id="10" name="图片 9"/>
          <p:cNvPicPr>
            <a:picLocks noChangeAspect="1"/>
          </p:cNvPicPr>
          <p:nvPr/>
        </p:nvPicPr>
        <p:blipFill>
          <a:blip r:embed="rId7"/>
          <a:stretch>
            <a:fillRect/>
          </a:stretch>
        </p:blipFill>
        <p:spPr>
          <a:xfrm>
            <a:off x="0" y="-271677"/>
            <a:ext cx="3764906" cy="7129677"/>
          </a:xfrm>
          <a:prstGeom prst="rect">
            <a:avLst/>
          </a:prstGeom>
        </p:spPr>
      </p:pic>
      <p:pic>
        <p:nvPicPr>
          <p:cNvPr id="7" name="图片 6"/>
          <p:cNvPicPr>
            <a:picLocks noChangeAspect="1"/>
          </p:cNvPicPr>
          <p:nvPr/>
        </p:nvPicPr>
        <p:blipFill>
          <a:blip r:embed="rId8"/>
          <a:stretch>
            <a:fillRect/>
          </a:stretch>
        </p:blipFill>
        <p:spPr>
          <a:xfrm>
            <a:off x="6488229" y="-68642"/>
            <a:ext cx="4656021" cy="2328011"/>
          </a:xfrm>
          <a:prstGeom prst="rect">
            <a:avLst/>
          </a:prstGeom>
        </p:spPr>
      </p:pic>
      <p:pic>
        <p:nvPicPr>
          <p:cNvPr id="21" name="图片 20"/>
          <p:cNvPicPr>
            <a:picLocks noChangeAspect="1"/>
          </p:cNvPicPr>
          <p:nvPr/>
        </p:nvPicPr>
        <p:blipFill>
          <a:blip r:embed="rId9"/>
          <a:stretch>
            <a:fillRect/>
          </a:stretch>
        </p:blipFill>
        <p:spPr>
          <a:xfrm>
            <a:off x="1419414" y="268893"/>
            <a:ext cx="1292002" cy="753668"/>
          </a:xfrm>
          <a:prstGeom prst="rect">
            <a:avLst/>
          </a:prstGeom>
        </p:spPr>
      </p:pic>
      <p:sp>
        <p:nvSpPr>
          <p:cNvPr id="13" name="矩形 12"/>
          <p:cNvSpPr/>
          <p:nvPr/>
        </p:nvSpPr>
        <p:spPr>
          <a:xfrm>
            <a:off x="3597875" y="2597679"/>
            <a:ext cx="5416869" cy="923330"/>
          </a:xfrm>
          <a:prstGeom prst="rect">
            <a:avLst/>
          </a:prstGeom>
        </p:spPr>
        <p:txBody>
          <a:bodyPr wrap="none">
            <a:spAutoFit/>
          </a:bodyPr>
          <a:lstStyle/>
          <a:p>
            <a:pPr algn="ctr"/>
            <a:r>
              <a:rPr lang="en-US" altLang="zh-CN" sz="5400" b="1" dirty="0" err="1">
                <a:solidFill>
                  <a:srgbClr val="FFC000"/>
                </a:solidFill>
                <a:effectLst>
                  <a:outerShdw blurRad="38100" dist="38100" dir="2700000" algn="tl">
                    <a:srgbClr val="000000">
                      <a:alpha val="43137"/>
                    </a:srgbClr>
                  </a:outerShdw>
                </a:effectLst>
                <a:latin typeface="Arial" panose="020B0604020202020204" pitchFamily="34" charset="0"/>
                <a:ea typeface="迷你简雪峰" panose="02010609000101010101" pitchFamily="49" charset="-122"/>
              </a:rPr>
              <a:t>Củng</a:t>
            </a:r>
            <a:r>
              <a:rPr lang="en-US" altLang="zh-CN" sz="5400" b="1" dirty="0">
                <a:solidFill>
                  <a:srgbClr val="FFC000"/>
                </a:solidFill>
                <a:effectLst>
                  <a:outerShdw blurRad="38100" dist="38100" dir="2700000" algn="tl">
                    <a:srgbClr val="000000">
                      <a:alpha val="43137"/>
                    </a:srgbClr>
                  </a:outerShdw>
                </a:effectLst>
                <a:latin typeface="Arial" panose="020B0604020202020204" pitchFamily="34" charset="0"/>
                <a:ea typeface="迷你简雪峰" panose="02010609000101010101" pitchFamily="49" charset="-122"/>
              </a:rPr>
              <a:t> </a:t>
            </a:r>
            <a:r>
              <a:rPr lang="en-US" altLang="zh-CN" sz="5400" b="1" dirty="0" err="1">
                <a:solidFill>
                  <a:srgbClr val="FFC000"/>
                </a:solidFill>
                <a:effectLst>
                  <a:outerShdw blurRad="38100" dist="38100" dir="2700000" algn="tl">
                    <a:srgbClr val="000000">
                      <a:alpha val="43137"/>
                    </a:srgbClr>
                  </a:outerShdw>
                </a:effectLst>
                <a:latin typeface="Arial" panose="020B0604020202020204" pitchFamily="34" charset="0"/>
                <a:ea typeface="迷你简雪峰" panose="02010609000101010101" pitchFamily="49" charset="-122"/>
              </a:rPr>
              <a:t>cố</a:t>
            </a:r>
            <a:r>
              <a:rPr lang="en-US" altLang="zh-CN" sz="5400" b="1" dirty="0">
                <a:solidFill>
                  <a:srgbClr val="FFC000"/>
                </a:solidFill>
                <a:effectLst>
                  <a:outerShdw blurRad="38100" dist="38100" dir="2700000" algn="tl">
                    <a:srgbClr val="000000">
                      <a:alpha val="43137"/>
                    </a:srgbClr>
                  </a:outerShdw>
                </a:effectLst>
                <a:latin typeface="Arial" panose="020B0604020202020204" pitchFamily="34" charset="0"/>
                <a:ea typeface="迷你简雪峰" panose="02010609000101010101" pitchFamily="49" charset="-122"/>
              </a:rPr>
              <a:t> </a:t>
            </a:r>
            <a:r>
              <a:rPr lang="en-US" altLang="zh-CN" sz="5400" b="1" dirty="0" err="1">
                <a:solidFill>
                  <a:srgbClr val="FFC000"/>
                </a:solidFill>
                <a:effectLst>
                  <a:outerShdw blurRad="38100" dist="38100" dir="2700000" algn="tl">
                    <a:srgbClr val="000000">
                      <a:alpha val="43137"/>
                    </a:srgbClr>
                  </a:outerShdw>
                </a:effectLst>
                <a:latin typeface="Arial" panose="020B0604020202020204" pitchFamily="34" charset="0"/>
                <a:ea typeface="迷你简雪峰" panose="02010609000101010101" pitchFamily="49" charset="-122"/>
              </a:rPr>
              <a:t>dặn</a:t>
            </a:r>
            <a:r>
              <a:rPr lang="en-US" altLang="zh-CN" sz="5400" b="1" dirty="0">
                <a:solidFill>
                  <a:srgbClr val="FFC000"/>
                </a:solidFill>
                <a:effectLst>
                  <a:outerShdw blurRad="38100" dist="38100" dir="2700000" algn="tl">
                    <a:srgbClr val="000000">
                      <a:alpha val="43137"/>
                    </a:srgbClr>
                  </a:outerShdw>
                </a:effectLst>
                <a:latin typeface="Arial" panose="020B0604020202020204" pitchFamily="34" charset="0"/>
                <a:ea typeface="迷你简雪峰" panose="02010609000101010101" pitchFamily="49" charset="-122"/>
              </a:rPr>
              <a:t> </a:t>
            </a:r>
            <a:r>
              <a:rPr lang="en-US" altLang="zh-CN" sz="5400" b="1" dirty="0" err="1">
                <a:solidFill>
                  <a:srgbClr val="FFC000"/>
                </a:solidFill>
                <a:effectLst>
                  <a:outerShdw blurRad="38100" dist="38100" dir="2700000" algn="tl">
                    <a:srgbClr val="000000">
                      <a:alpha val="43137"/>
                    </a:srgbClr>
                  </a:outerShdw>
                </a:effectLst>
                <a:latin typeface="Arial" panose="020B0604020202020204" pitchFamily="34" charset="0"/>
                <a:ea typeface="迷你简雪峰" panose="02010609000101010101" pitchFamily="49" charset="-122"/>
              </a:rPr>
              <a:t>dò</a:t>
            </a:r>
            <a:endParaRPr lang="zh-CN" altLang="en-US" sz="5400" b="1" dirty="0">
              <a:solidFill>
                <a:srgbClr val="FFC000"/>
              </a:solidFill>
              <a:effectLst>
                <a:outerShdw blurRad="38100" dist="38100" dir="2700000" algn="tl">
                  <a:srgbClr val="000000">
                    <a:alpha val="43137"/>
                  </a:srgbClr>
                </a:outerShdw>
              </a:effectLst>
              <a:latin typeface="Arial" panose="020B0604020202020204" pitchFamily="34" charset="0"/>
              <a:ea typeface="迷你简雪峰" panose="02010609000101010101" pitchFamily="49" charset="-122"/>
            </a:endParaRPr>
          </a:p>
        </p:txBody>
      </p:sp>
      <p:pic>
        <p:nvPicPr>
          <p:cNvPr id="22" name="图片 21"/>
          <p:cNvPicPr>
            <a:picLocks noChangeAspect="1"/>
          </p:cNvPicPr>
          <p:nvPr/>
        </p:nvPicPr>
        <p:blipFill>
          <a:blip r:embed="rId10"/>
          <a:stretch>
            <a:fillRect/>
          </a:stretch>
        </p:blipFill>
        <p:spPr>
          <a:xfrm>
            <a:off x="10902042" y="353221"/>
            <a:ext cx="573750" cy="337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ập thể dục buổi sáng_1080p">
            <a:hlinkClick r:id="" action="ppaction://media"/>
            <a:extLst>
              <a:ext uri="{FF2B5EF4-FFF2-40B4-BE49-F238E27FC236}">
                <a16:creationId xmlns:a16="http://schemas.microsoft.com/office/drawing/2014/main" id="{0C9B144D-5106-4ECD-A01F-265AD2C6C1F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41867217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rgbClr val="83E1FF"/>
          </a:fgClr>
          <a:bgClr>
            <a:schemeClr val="bg1"/>
          </a:bgClr>
        </a:pattFill>
        <a:effectLst/>
      </p:bgPr>
    </p:bg>
    <p:spTree>
      <p:nvGrpSpPr>
        <p:cNvPr id="1" name=""/>
        <p:cNvGrpSpPr/>
        <p:nvPr/>
      </p:nvGrpSpPr>
      <p:grpSpPr>
        <a:xfrm>
          <a:off x="0" y="0"/>
          <a:ext cx="0" cy="0"/>
          <a:chOff x="0" y="0"/>
          <a:chExt cx="0" cy="0"/>
        </a:xfrm>
      </p:grpSpPr>
      <p:pic>
        <p:nvPicPr>
          <p:cNvPr id="11" name="图片 10"/>
          <p:cNvPicPr>
            <a:picLocks noChangeAspect="1"/>
          </p:cNvPicPr>
          <p:nvPr/>
        </p:nvPicPr>
        <p:blipFill>
          <a:blip r:embed="rId2"/>
          <a:stretch>
            <a:fillRect/>
          </a:stretch>
        </p:blipFill>
        <p:spPr>
          <a:xfrm>
            <a:off x="1729808" y="1314438"/>
            <a:ext cx="9021308" cy="5333542"/>
          </a:xfrm>
          <a:prstGeom prst="rect">
            <a:avLst/>
          </a:prstGeom>
        </p:spPr>
      </p:pic>
      <p:pic>
        <p:nvPicPr>
          <p:cNvPr id="7" name="图片 6"/>
          <p:cNvPicPr>
            <a:picLocks noChangeAspect="1"/>
          </p:cNvPicPr>
          <p:nvPr/>
        </p:nvPicPr>
        <p:blipFill>
          <a:blip r:embed="rId3"/>
          <a:stretch>
            <a:fillRect/>
          </a:stretch>
        </p:blipFill>
        <p:spPr>
          <a:xfrm>
            <a:off x="512177" y="165021"/>
            <a:ext cx="837560" cy="1149417"/>
          </a:xfrm>
          <a:prstGeom prst="rect">
            <a:avLst/>
          </a:prstGeom>
        </p:spPr>
      </p:pic>
      <p:sp>
        <p:nvSpPr>
          <p:cNvPr id="2" name="TextBox 1">
            <a:extLst>
              <a:ext uri="{FF2B5EF4-FFF2-40B4-BE49-F238E27FC236}">
                <a16:creationId xmlns:a16="http://schemas.microsoft.com/office/drawing/2014/main" id="{AEE3F8A2-C135-496D-ADC3-80FC7BF2AC26}"/>
              </a:ext>
            </a:extLst>
          </p:cNvPr>
          <p:cNvSpPr txBox="1"/>
          <p:nvPr/>
        </p:nvSpPr>
        <p:spPr>
          <a:xfrm>
            <a:off x="3657599" y="3551274"/>
            <a:ext cx="5316279"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err="1"/>
              <a:t>Thực</a:t>
            </a:r>
            <a:r>
              <a:rPr lang="en-US" sz="2800" dirty="0"/>
              <a:t> </a:t>
            </a:r>
            <a:r>
              <a:rPr lang="en-US" sz="2800" dirty="0" err="1"/>
              <a:t>hiện</a:t>
            </a:r>
            <a:r>
              <a:rPr lang="en-US" sz="2800" dirty="0"/>
              <a:t> </a:t>
            </a:r>
            <a:r>
              <a:rPr lang="en-US" sz="2800" dirty="0" err="1"/>
              <a:t>một</a:t>
            </a:r>
            <a:r>
              <a:rPr lang="en-US" sz="2800" dirty="0"/>
              <a:t> </a:t>
            </a:r>
            <a:r>
              <a:rPr lang="en-US" sz="2800" dirty="0" err="1"/>
              <a:t>hoạt</a:t>
            </a:r>
            <a:r>
              <a:rPr lang="en-US" sz="2800" dirty="0"/>
              <a:t> </a:t>
            </a:r>
            <a:r>
              <a:rPr lang="en-US" sz="2800" dirty="0" err="1"/>
              <a:t>động</a:t>
            </a:r>
            <a:r>
              <a:rPr lang="en-US" sz="2800" dirty="0"/>
              <a:t> </a:t>
            </a:r>
            <a:r>
              <a:rPr lang="en-US" sz="2800" dirty="0" err="1"/>
              <a:t>như</a:t>
            </a:r>
            <a:r>
              <a:rPr lang="en-US" sz="2800" dirty="0"/>
              <a:t> </a:t>
            </a:r>
            <a:r>
              <a:rPr lang="en-US" sz="2800" dirty="0" err="1"/>
              <a:t>viết</a:t>
            </a:r>
            <a:r>
              <a:rPr lang="en-US" sz="2800" dirty="0"/>
              <a:t> </a:t>
            </a:r>
            <a:r>
              <a:rPr lang="en-US" sz="2800" dirty="0" err="1"/>
              <a:t>hoặc</a:t>
            </a:r>
            <a:r>
              <a:rPr lang="en-US" sz="2800" dirty="0"/>
              <a:t> </a:t>
            </a:r>
            <a:r>
              <a:rPr lang="en-US" sz="2800" dirty="0" err="1"/>
              <a:t>múa</a:t>
            </a:r>
            <a:endParaRPr lang="en-US" sz="2800" dirty="0"/>
          </a:p>
          <a:p>
            <a:pPr marL="285750" indent="-285750">
              <a:buFont typeface="Arial" panose="020B0604020202020204" pitchFamily="34" charset="0"/>
              <a:buChar char="•"/>
            </a:pPr>
            <a:r>
              <a:rPr lang="en-US" sz="2800" dirty="0" err="1"/>
              <a:t>Bộ</a:t>
            </a:r>
            <a:r>
              <a:rPr lang="en-US" sz="2800" dirty="0"/>
              <a:t> </a:t>
            </a:r>
            <a:r>
              <a:rPr lang="en-US" sz="2800" dirty="0" err="1"/>
              <a:t>phận</a:t>
            </a:r>
            <a:r>
              <a:rPr lang="en-US" sz="2800" dirty="0"/>
              <a:t> </a:t>
            </a:r>
            <a:r>
              <a:rPr lang="en-US" sz="2800" dirty="0" err="1"/>
              <a:t>nào</a:t>
            </a:r>
            <a:r>
              <a:rPr lang="en-US" sz="2800" dirty="0"/>
              <a:t> </a:t>
            </a:r>
            <a:r>
              <a:rPr lang="en-US" sz="2800" dirty="0" err="1"/>
              <a:t>của</a:t>
            </a:r>
            <a:r>
              <a:rPr lang="en-US" sz="2800" dirty="0"/>
              <a:t> </a:t>
            </a:r>
            <a:r>
              <a:rPr lang="en-US" sz="2800" dirty="0" err="1"/>
              <a:t>cơ</a:t>
            </a:r>
            <a:r>
              <a:rPr lang="en-US" sz="2800" dirty="0"/>
              <a:t> </a:t>
            </a:r>
            <a:r>
              <a:rPr lang="en-US" sz="2800" dirty="0" err="1"/>
              <a:t>thể</a:t>
            </a:r>
            <a:r>
              <a:rPr lang="en-US" sz="2800" dirty="0"/>
              <a:t> </a:t>
            </a:r>
            <a:r>
              <a:rPr lang="en-US" sz="2800" dirty="0" err="1"/>
              <a:t>giúp</a:t>
            </a:r>
            <a:r>
              <a:rPr lang="en-US" sz="2800" dirty="0"/>
              <a:t> </a:t>
            </a:r>
            <a:r>
              <a:rPr lang="en-US" sz="2800" dirty="0" err="1"/>
              <a:t>em</a:t>
            </a:r>
            <a:r>
              <a:rPr lang="en-US" sz="2800" dirty="0"/>
              <a:t> </a:t>
            </a:r>
            <a:r>
              <a:rPr lang="en-US" sz="2800" dirty="0" err="1"/>
              <a:t>thực</a:t>
            </a:r>
            <a:r>
              <a:rPr lang="en-US" sz="2800" dirty="0"/>
              <a:t> </a:t>
            </a:r>
            <a:r>
              <a:rPr lang="en-US" sz="2800" dirty="0" err="1"/>
              <a:t>hiện</a:t>
            </a:r>
            <a:r>
              <a:rPr lang="en-US" sz="2800" dirty="0"/>
              <a:t> </a:t>
            </a:r>
            <a:r>
              <a:rPr lang="en-US" sz="2800" dirty="0" err="1"/>
              <a:t>hoạt</a:t>
            </a:r>
            <a:r>
              <a:rPr lang="en-US" sz="2800" dirty="0"/>
              <a:t> </a:t>
            </a:r>
            <a:r>
              <a:rPr lang="en-US" sz="2800" dirty="0" err="1"/>
              <a:t>động</a:t>
            </a:r>
            <a:r>
              <a:rPr lang="en-US" sz="2800" dirty="0"/>
              <a:t> </a:t>
            </a:r>
            <a:r>
              <a:rPr lang="en-US" sz="2800" dirty="0" err="1"/>
              <a:t>đó</a:t>
            </a:r>
            <a:r>
              <a:rPr lang="en-US" sz="2800" dirty="0"/>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68900" y="-229800"/>
            <a:ext cx="2700000" cy="1755000"/>
          </a:xfrm>
          <a:prstGeom prst="rect">
            <a:avLst/>
          </a:prstGeom>
        </p:spPr>
      </p:pic>
      <p:pic>
        <p:nvPicPr>
          <p:cNvPr id="5" name="图片 4"/>
          <p:cNvPicPr>
            <a:picLocks noChangeAspect="1"/>
          </p:cNvPicPr>
          <p:nvPr/>
        </p:nvPicPr>
        <p:blipFill>
          <a:blip r:embed="rId2"/>
          <a:stretch>
            <a:fillRect/>
          </a:stretch>
        </p:blipFill>
        <p:spPr>
          <a:xfrm>
            <a:off x="0" y="0"/>
            <a:ext cx="2700000" cy="1755000"/>
          </a:xfrm>
          <a:prstGeom prst="rect">
            <a:avLst/>
          </a:prstGeom>
        </p:spPr>
      </p:pic>
      <p:pic>
        <p:nvPicPr>
          <p:cNvPr id="6" name="图片 5"/>
          <p:cNvPicPr>
            <a:picLocks noChangeAspect="1"/>
          </p:cNvPicPr>
          <p:nvPr/>
        </p:nvPicPr>
        <p:blipFill>
          <a:blip r:embed="rId3"/>
          <a:stretch>
            <a:fillRect/>
          </a:stretch>
        </p:blipFill>
        <p:spPr>
          <a:xfrm>
            <a:off x="-66412" y="0"/>
            <a:ext cx="1620000" cy="1057500"/>
          </a:xfrm>
          <a:prstGeom prst="rect">
            <a:avLst/>
          </a:prstGeom>
        </p:spPr>
      </p:pic>
      <p:pic>
        <p:nvPicPr>
          <p:cNvPr id="7" name="图片 6"/>
          <p:cNvPicPr>
            <a:picLocks noChangeAspect="1"/>
          </p:cNvPicPr>
          <p:nvPr/>
        </p:nvPicPr>
        <p:blipFill>
          <a:blip r:embed="rId4"/>
          <a:stretch>
            <a:fillRect/>
          </a:stretch>
        </p:blipFill>
        <p:spPr>
          <a:xfrm flipV="1">
            <a:off x="-113450" y="6195394"/>
            <a:ext cx="12330000" cy="45719"/>
          </a:xfrm>
          <a:prstGeom prst="rect">
            <a:avLst/>
          </a:prstGeom>
        </p:spPr>
      </p:pic>
      <p:pic>
        <p:nvPicPr>
          <p:cNvPr id="10" name="图片 9"/>
          <p:cNvPicPr>
            <a:picLocks noChangeAspect="1"/>
          </p:cNvPicPr>
          <p:nvPr/>
        </p:nvPicPr>
        <p:blipFill>
          <a:blip r:embed="rId4"/>
          <a:stretch>
            <a:fillRect/>
          </a:stretch>
        </p:blipFill>
        <p:spPr>
          <a:xfrm flipV="1">
            <a:off x="-113450" y="6351556"/>
            <a:ext cx="12330000" cy="45719"/>
          </a:xfrm>
          <a:prstGeom prst="rect">
            <a:avLst/>
          </a:prstGeom>
        </p:spPr>
      </p:pic>
      <p:pic>
        <p:nvPicPr>
          <p:cNvPr id="11" name="图片 10"/>
          <p:cNvPicPr>
            <a:picLocks noChangeAspect="1"/>
          </p:cNvPicPr>
          <p:nvPr/>
        </p:nvPicPr>
        <p:blipFill>
          <a:blip r:embed="rId4"/>
          <a:stretch>
            <a:fillRect/>
          </a:stretch>
        </p:blipFill>
        <p:spPr>
          <a:xfrm flipV="1">
            <a:off x="-113450" y="6507718"/>
            <a:ext cx="12330000" cy="45719"/>
          </a:xfrm>
          <a:prstGeom prst="rect">
            <a:avLst/>
          </a:prstGeom>
        </p:spPr>
      </p:pic>
      <p:pic>
        <p:nvPicPr>
          <p:cNvPr id="12" name="图片 11"/>
          <p:cNvPicPr>
            <a:picLocks noChangeAspect="1"/>
          </p:cNvPicPr>
          <p:nvPr/>
        </p:nvPicPr>
        <p:blipFill>
          <a:blip r:embed="rId4"/>
          <a:stretch>
            <a:fillRect/>
          </a:stretch>
        </p:blipFill>
        <p:spPr>
          <a:xfrm flipV="1">
            <a:off x="-113450" y="6663879"/>
            <a:ext cx="12330000" cy="45719"/>
          </a:xfrm>
          <a:prstGeom prst="rect">
            <a:avLst/>
          </a:prstGeom>
        </p:spPr>
      </p:pic>
      <p:pic>
        <p:nvPicPr>
          <p:cNvPr id="9" name="图片 8"/>
          <p:cNvPicPr>
            <a:picLocks noChangeAspect="1"/>
          </p:cNvPicPr>
          <p:nvPr/>
        </p:nvPicPr>
        <p:blipFill>
          <a:blip r:embed="rId5"/>
          <a:stretch>
            <a:fillRect/>
          </a:stretch>
        </p:blipFill>
        <p:spPr>
          <a:xfrm>
            <a:off x="1916189" y="757352"/>
            <a:ext cx="8847036" cy="5653257"/>
          </a:xfrm>
          <a:prstGeom prst="rect">
            <a:avLst/>
          </a:prstGeom>
        </p:spPr>
      </p:pic>
      <p:pic>
        <p:nvPicPr>
          <p:cNvPr id="8" name="图片 7"/>
          <p:cNvPicPr>
            <a:picLocks noChangeAspect="1"/>
          </p:cNvPicPr>
          <p:nvPr/>
        </p:nvPicPr>
        <p:blipFill>
          <a:blip r:embed="rId6"/>
          <a:stretch>
            <a:fillRect/>
          </a:stretch>
        </p:blipFill>
        <p:spPr>
          <a:xfrm>
            <a:off x="3479373" y="3764620"/>
            <a:ext cx="5233255" cy="2899259"/>
          </a:xfrm>
          <a:prstGeom prst="rect">
            <a:avLst/>
          </a:prstGeom>
        </p:spPr>
      </p:pic>
      <p:pic>
        <p:nvPicPr>
          <p:cNvPr id="16" name="图片 15"/>
          <p:cNvPicPr>
            <a:picLocks noChangeAspect="1"/>
          </p:cNvPicPr>
          <p:nvPr/>
        </p:nvPicPr>
        <p:blipFill>
          <a:blip r:embed="rId7"/>
          <a:stretch>
            <a:fillRect/>
          </a:stretch>
        </p:blipFill>
        <p:spPr>
          <a:xfrm>
            <a:off x="362601" y="915846"/>
            <a:ext cx="258750" cy="393750"/>
          </a:xfrm>
          <a:prstGeom prst="rect">
            <a:avLst/>
          </a:prstGeom>
        </p:spPr>
      </p:pic>
      <p:pic>
        <p:nvPicPr>
          <p:cNvPr id="17" name="图片 16"/>
          <p:cNvPicPr>
            <a:picLocks noChangeAspect="1"/>
          </p:cNvPicPr>
          <p:nvPr/>
        </p:nvPicPr>
        <p:blipFill>
          <a:blip r:embed="rId8"/>
          <a:stretch>
            <a:fillRect/>
          </a:stretch>
        </p:blipFill>
        <p:spPr>
          <a:xfrm>
            <a:off x="1338088" y="1100100"/>
            <a:ext cx="191250" cy="360000"/>
          </a:xfrm>
          <a:prstGeom prst="rect">
            <a:avLst/>
          </a:prstGeom>
        </p:spPr>
      </p:pic>
      <p:pic>
        <p:nvPicPr>
          <p:cNvPr id="18" name="图片 17"/>
          <p:cNvPicPr>
            <a:picLocks noChangeAspect="1"/>
          </p:cNvPicPr>
          <p:nvPr/>
        </p:nvPicPr>
        <p:blipFill>
          <a:blip r:embed="rId9"/>
          <a:stretch>
            <a:fillRect/>
          </a:stretch>
        </p:blipFill>
        <p:spPr>
          <a:xfrm>
            <a:off x="1622939" y="490200"/>
            <a:ext cx="101250" cy="315000"/>
          </a:xfrm>
          <a:prstGeom prst="rect">
            <a:avLst/>
          </a:prstGeom>
        </p:spPr>
      </p:pic>
      <p:sp>
        <p:nvSpPr>
          <p:cNvPr id="19" name="文本框 18"/>
          <p:cNvSpPr txBox="1"/>
          <p:nvPr/>
        </p:nvSpPr>
        <p:spPr>
          <a:xfrm>
            <a:off x="3298795" y="2475984"/>
            <a:ext cx="6081824" cy="1107996"/>
          </a:xfrm>
          <a:prstGeom prst="rect">
            <a:avLst/>
          </a:prstGeom>
          <a:noFill/>
        </p:spPr>
        <p:txBody>
          <a:bodyPr wrap="square" rtlCol="0">
            <a:spAutoFit/>
          </a:bodyPr>
          <a:lstStyle/>
          <a:p>
            <a:pPr algn="ctr"/>
            <a:r>
              <a:rPr lang="en-US" altLang="zh-CN" sz="6600" b="1" dirty="0">
                <a:ln>
                  <a:solidFill>
                    <a:schemeClr val="bg1"/>
                  </a:solidFill>
                </a:ln>
                <a:solidFill>
                  <a:srgbClr val="FFA400"/>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rPr>
              <a:t>KHÁM PHÁ</a:t>
            </a:r>
          </a:p>
        </p:txBody>
      </p:sp>
    </p:spTree>
    <p:extLst>
      <p:ext uri="{BB962C8B-B14F-4D97-AF65-F5344CB8AC3E}">
        <p14:creationId xmlns:p14="http://schemas.microsoft.com/office/powerpoint/2010/main" val="4159956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3EFEDD-E68D-4739-BFB2-383D505F6700}"/>
              </a:ext>
            </a:extLst>
          </p:cNvPr>
          <p:cNvPicPr>
            <a:picLocks noChangeAspect="1"/>
          </p:cNvPicPr>
          <p:nvPr/>
        </p:nvPicPr>
        <p:blipFill rotWithShape="1">
          <a:blip r:embed="rId2"/>
          <a:srcRect b="2022"/>
          <a:stretch/>
        </p:blipFill>
        <p:spPr>
          <a:xfrm>
            <a:off x="4215901" y="1128788"/>
            <a:ext cx="4407103" cy="5729212"/>
          </a:xfrm>
          <a:prstGeom prst="rect">
            <a:avLst/>
          </a:prstGeom>
        </p:spPr>
      </p:pic>
      <p:sp>
        <p:nvSpPr>
          <p:cNvPr id="10" name="任意多边形 9"/>
          <p:cNvSpPr/>
          <p:nvPr/>
        </p:nvSpPr>
        <p:spPr>
          <a:xfrm rot="21090491">
            <a:off x="-322907" y="-902904"/>
            <a:ext cx="12719473" cy="3980296"/>
          </a:xfrm>
          <a:custGeom>
            <a:avLst/>
            <a:gdLst>
              <a:gd name="connsiteX0" fmla="*/ 539329 w 12597668"/>
              <a:gd name="connsiteY0" fmla="*/ 0 h 3980296"/>
              <a:gd name="connsiteX1" fmla="*/ 12597668 w 12597668"/>
              <a:gd name="connsiteY1" fmla="*/ 1800371 h 3980296"/>
              <a:gd name="connsiteX2" fmla="*/ 12272194 w 12597668"/>
              <a:gd name="connsiteY2" fmla="*/ 3980296 h 3980296"/>
              <a:gd name="connsiteX3" fmla="*/ 12209824 w 12597668"/>
              <a:gd name="connsiteY3" fmla="*/ 3871729 h 3980296"/>
              <a:gd name="connsiteX4" fmla="*/ 6029169 w 12597668"/>
              <a:gd name="connsiteY4" fmla="*/ 1948699 h 3980296"/>
              <a:gd name="connsiteX5" fmla="*/ 149099 w 12597668"/>
              <a:gd name="connsiteY5" fmla="*/ 3514523 h 3980296"/>
              <a:gd name="connsiteX6" fmla="*/ 46375 w 12597668"/>
              <a:gd name="connsiteY6" fmla="*/ 3619190 h 3980296"/>
              <a:gd name="connsiteX7" fmla="*/ 0 w 12597668"/>
              <a:gd name="connsiteY7" fmla="*/ 3612266 h 3980296"/>
              <a:gd name="connsiteX8" fmla="*/ 539329 w 12597668"/>
              <a:gd name="connsiteY8" fmla="*/ 0 h 398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97668" h="3980296">
                <a:moveTo>
                  <a:pt x="539329" y="0"/>
                </a:moveTo>
                <a:lnTo>
                  <a:pt x="12597668" y="1800371"/>
                </a:lnTo>
                <a:lnTo>
                  <a:pt x="12272194" y="3980296"/>
                </a:lnTo>
                <a:lnTo>
                  <a:pt x="12209824" y="3871729"/>
                </a:lnTo>
                <a:cubicBezTo>
                  <a:pt x="11501589" y="2765855"/>
                  <a:pt x="9002915" y="1948698"/>
                  <a:pt x="6029169" y="1948699"/>
                </a:cubicBezTo>
                <a:cubicBezTo>
                  <a:pt x="3385838" y="1948698"/>
                  <a:pt x="1117873" y="2594353"/>
                  <a:pt x="149099" y="3514523"/>
                </a:cubicBezTo>
                <a:lnTo>
                  <a:pt x="46375" y="3619190"/>
                </a:lnTo>
                <a:lnTo>
                  <a:pt x="0" y="3612266"/>
                </a:lnTo>
                <a:lnTo>
                  <a:pt x="539329" y="0"/>
                </a:lnTo>
                <a:close/>
              </a:path>
            </a:pathLst>
          </a:custGeom>
          <a:solidFill>
            <a:srgbClr val="83E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6" name="图片 55"/>
          <p:cNvPicPr>
            <a:picLocks noChangeAspect="1"/>
          </p:cNvPicPr>
          <p:nvPr/>
        </p:nvPicPr>
        <p:blipFill>
          <a:blip r:embed="rId3"/>
          <a:stretch>
            <a:fillRect/>
          </a:stretch>
        </p:blipFill>
        <p:spPr>
          <a:xfrm>
            <a:off x="10236089" y="1204686"/>
            <a:ext cx="2295749" cy="5729212"/>
          </a:xfrm>
          <a:prstGeom prst="rect">
            <a:avLst/>
          </a:prstGeom>
        </p:spPr>
      </p:pic>
      <p:grpSp>
        <p:nvGrpSpPr>
          <p:cNvPr id="21" name="组合 20"/>
          <p:cNvGrpSpPr/>
          <p:nvPr/>
        </p:nvGrpSpPr>
        <p:grpSpPr>
          <a:xfrm>
            <a:off x="512177" y="93348"/>
            <a:ext cx="11167645" cy="1221090"/>
            <a:chOff x="512177" y="93348"/>
            <a:chExt cx="11167645" cy="1221090"/>
          </a:xfrm>
        </p:grpSpPr>
        <p:sp>
          <p:nvSpPr>
            <p:cNvPr id="22" name="文本框 14"/>
            <p:cNvSpPr/>
            <p:nvPr/>
          </p:nvSpPr>
          <p:spPr>
            <a:xfrm>
              <a:off x="1382179" y="93348"/>
              <a:ext cx="10297643" cy="954107"/>
            </a:xfrm>
            <a:prstGeom prst="rect">
              <a:avLst/>
            </a:prstGeom>
            <a:noFill/>
            <a:ln w="9525">
              <a:noFill/>
            </a:ln>
          </p:spPr>
          <p:txBody>
            <a:bodyPr wrap="square">
              <a:spAutoFit/>
            </a:bodyPr>
            <a:lstStyle/>
            <a:p>
              <a:pPr lvl="0" algn="just"/>
              <a:r>
                <a:rPr lang="en-US" altLang="zh-CN" sz="2800" dirty="0">
                  <a:latin typeface="Arial" panose="020B0604020202020204" pitchFamily="34" charset="0"/>
                  <a:ea typeface="微软雅黑" panose="020B0503020204020204" pitchFamily="34" charset="-122"/>
                  <a:cs typeface="Arial" panose="020B0604020202020204" pitchFamily="34" charset="0"/>
                </a:rPr>
                <a:t>Quan </a:t>
              </a:r>
              <a:r>
                <a:rPr lang="en-US" altLang="zh-CN" sz="2800" dirty="0" err="1">
                  <a:latin typeface="Arial" panose="020B0604020202020204" pitchFamily="34" charset="0"/>
                  <a:ea typeface="微软雅黑" panose="020B0503020204020204" pitchFamily="34" charset="-122"/>
                  <a:cs typeface="Arial" panose="020B0604020202020204" pitchFamily="34" charset="0"/>
                </a:rPr>
                <a:t>sát</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các</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hình</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dưới</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đây</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chỉ</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và</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nói</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tên</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một</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số</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cơ</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xương</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và</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khớp</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của</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cơ</a:t>
              </a:r>
              <a:r>
                <a:rPr lang="en-US" altLang="zh-CN" sz="2800" dirty="0">
                  <a:latin typeface="Arial" panose="020B0604020202020204" pitchFamily="34" charset="0"/>
                  <a:ea typeface="微软雅黑" panose="020B0503020204020204" pitchFamily="34" charset="-122"/>
                  <a:cs typeface="Arial" panose="020B0604020202020204" pitchFamily="34" charset="0"/>
                </a:rPr>
                <a:t> </a:t>
              </a:r>
              <a:r>
                <a:rPr lang="en-US" altLang="zh-CN" sz="2800" dirty="0" err="1">
                  <a:latin typeface="Arial" panose="020B0604020202020204" pitchFamily="34" charset="0"/>
                  <a:ea typeface="微软雅黑" panose="020B0503020204020204" pitchFamily="34" charset="-122"/>
                  <a:cs typeface="Arial" panose="020B0604020202020204" pitchFamily="34" charset="0"/>
                </a:rPr>
                <a:t>thể</a:t>
              </a:r>
              <a:endParaRPr lang="en-US" altLang="zh-CN" sz="2800" dirty="0">
                <a:latin typeface="Arial" panose="020B0604020202020204" pitchFamily="34" charset="0"/>
                <a:ea typeface="微软雅黑" panose="020B0503020204020204" pitchFamily="34" charset="-122"/>
                <a:cs typeface="Arial" panose="020B0604020202020204" pitchFamily="34" charset="0"/>
              </a:endParaRPr>
            </a:p>
          </p:txBody>
        </p:sp>
        <p:pic>
          <p:nvPicPr>
            <p:cNvPr id="23" name="图片 22"/>
            <p:cNvPicPr>
              <a:picLocks noChangeAspect="1"/>
            </p:cNvPicPr>
            <p:nvPr/>
          </p:nvPicPr>
          <p:blipFill>
            <a:blip r:embed="rId4"/>
            <a:stretch>
              <a:fillRect/>
            </a:stretch>
          </p:blipFill>
          <p:spPr>
            <a:xfrm>
              <a:off x="512177" y="165021"/>
              <a:ext cx="837560" cy="114941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2"/>
          <a:srcRect t="67317"/>
          <a:stretch>
            <a:fillRect/>
          </a:stretch>
        </p:blipFill>
        <p:spPr>
          <a:xfrm flipH="1">
            <a:off x="-76200" y="4457700"/>
            <a:ext cx="4691251" cy="2419350"/>
          </a:xfrm>
          <a:prstGeom prst="rect">
            <a:avLst/>
          </a:prstGeom>
        </p:spPr>
      </p:pic>
      <p:grpSp>
        <p:nvGrpSpPr>
          <p:cNvPr id="2" name="组合 1"/>
          <p:cNvGrpSpPr/>
          <p:nvPr/>
        </p:nvGrpSpPr>
        <p:grpSpPr>
          <a:xfrm>
            <a:off x="1293153" y="868048"/>
            <a:ext cx="9082745" cy="5353344"/>
            <a:chOff x="1249363" y="868048"/>
            <a:chExt cx="9126536" cy="5353344"/>
          </a:xfrm>
          <a:effectLst>
            <a:outerShdw blurRad="50800" dist="38100" dir="2700000" algn="tl" rotWithShape="0">
              <a:prstClr val="black">
                <a:alpha val="40000"/>
              </a:prstClr>
            </a:outerShdw>
          </a:effectLst>
        </p:grpSpPr>
        <p:sp>
          <p:nvSpPr>
            <p:cNvPr id="9" name="矩形 8"/>
            <p:cNvSpPr/>
            <p:nvPr/>
          </p:nvSpPr>
          <p:spPr>
            <a:xfrm>
              <a:off x="1249363" y="868048"/>
              <a:ext cx="9126536" cy="5353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514006" y="1141439"/>
              <a:ext cx="8619345" cy="4841823"/>
            </a:xfrm>
            <a:prstGeom prst="rect">
              <a:avLst/>
            </a:prstGeom>
            <a:solidFill>
              <a:schemeClr val="bg1"/>
            </a:solidFill>
            <a:ln w="28575">
              <a:solidFill>
                <a:srgbClr val="83E1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grpSp>
      <p:pic>
        <p:nvPicPr>
          <p:cNvPr id="7" name="图片 6"/>
          <p:cNvPicPr>
            <a:picLocks noChangeAspect="1"/>
          </p:cNvPicPr>
          <p:nvPr/>
        </p:nvPicPr>
        <p:blipFill>
          <a:blip r:embed="rId3"/>
          <a:stretch>
            <a:fillRect/>
          </a:stretch>
        </p:blipFill>
        <p:spPr>
          <a:xfrm>
            <a:off x="9352841" y="913948"/>
            <a:ext cx="2992500" cy="6052501"/>
          </a:xfrm>
          <a:prstGeom prst="rect">
            <a:avLst/>
          </a:prstGeom>
        </p:spPr>
      </p:pic>
      <p:pic>
        <p:nvPicPr>
          <p:cNvPr id="15" name="图片 14"/>
          <p:cNvPicPr>
            <a:picLocks noChangeAspect="1"/>
          </p:cNvPicPr>
          <p:nvPr/>
        </p:nvPicPr>
        <p:blipFill>
          <a:blip r:embed="rId4"/>
          <a:stretch>
            <a:fillRect/>
          </a:stretch>
        </p:blipFill>
        <p:spPr>
          <a:xfrm>
            <a:off x="2072287" y="100440"/>
            <a:ext cx="1271250" cy="1203750"/>
          </a:xfrm>
          <a:prstGeom prst="rect">
            <a:avLst/>
          </a:prstGeom>
        </p:spPr>
      </p:pic>
      <p:pic>
        <p:nvPicPr>
          <p:cNvPr id="67" name="图片 66"/>
          <p:cNvPicPr>
            <a:picLocks noChangeAspect="1"/>
          </p:cNvPicPr>
          <p:nvPr/>
        </p:nvPicPr>
        <p:blipFill>
          <a:blip r:embed="rId5"/>
          <a:stretch>
            <a:fillRect/>
          </a:stretch>
        </p:blipFill>
        <p:spPr>
          <a:xfrm>
            <a:off x="0" y="5913759"/>
            <a:ext cx="1216954" cy="970159"/>
          </a:xfrm>
          <a:prstGeom prst="rect">
            <a:avLst/>
          </a:prstGeom>
        </p:spPr>
      </p:pic>
      <p:pic>
        <p:nvPicPr>
          <p:cNvPr id="14" name="图片 13"/>
          <p:cNvPicPr>
            <a:picLocks noChangeAspect="1"/>
          </p:cNvPicPr>
          <p:nvPr/>
        </p:nvPicPr>
        <p:blipFill>
          <a:blip r:embed="rId6"/>
          <a:stretch>
            <a:fillRect/>
          </a:stretch>
        </p:blipFill>
        <p:spPr>
          <a:xfrm>
            <a:off x="727979" y="4450832"/>
            <a:ext cx="1720215" cy="2400300"/>
          </a:xfrm>
          <a:prstGeom prst="rect">
            <a:avLst/>
          </a:prstGeom>
        </p:spPr>
      </p:pic>
      <p:pic>
        <p:nvPicPr>
          <p:cNvPr id="6" name="Picture 5">
            <a:extLst>
              <a:ext uri="{FF2B5EF4-FFF2-40B4-BE49-F238E27FC236}">
                <a16:creationId xmlns:a16="http://schemas.microsoft.com/office/drawing/2014/main" id="{0036D4F7-5AAB-4911-B19F-87C66B2F71BB}"/>
              </a:ext>
            </a:extLst>
          </p:cNvPr>
          <p:cNvPicPr>
            <a:picLocks noChangeAspect="1"/>
          </p:cNvPicPr>
          <p:nvPr/>
        </p:nvPicPr>
        <p:blipFill>
          <a:blip r:embed="rId7"/>
          <a:stretch>
            <a:fillRect/>
          </a:stretch>
        </p:blipFill>
        <p:spPr>
          <a:xfrm>
            <a:off x="3608179" y="1204507"/>
            <a:ext cx="4940397" cy="47092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866900" y="1260526"/>
            <a:ext cx="8839200" cy="8131124"/>
          </a:xfrm>
          <a:prstGeom prst="rect">
            <a:avLst/>
          </a:prstGeom>
        </p:spPr>
      </p:pic>
      <p:pic>
        <p:nvPicPr>
          <p:cNvPr id="7" name="图片 6"/>
          <p:cNvPicPr>
            <a:picLocks noChangeAspect="1"/>
          </p:cNvPicPr>
          <p:nvPr/>
        </p:nvPicPr>
        <p:blipFill>
          <a:blip r:embed="rId3"/>
          <a:stretch>
            <a:fillRect/>
          </a:stretch>
        </p:blipFill>
        <p:spPr>
          <a:xfrm>
            <a:off x="512177" y="165021"/>
            <a:ext cx="837560" cy="1149417"/>
          </a:xfrm>
          <a:prstGeom prst="rect">
            <a:avLst/>
          </a:prstGeom>
        </p:spPr>
      </p:pic>
      <p:sp>
        <p:nvSpPr>
          <p:cNvPr id="26" name="文本框 14"/>
          <p:cNvSpPr/>
          <p:nvPr/>
        </p:nvSpPr>
        <p:spPr>
          <a:xfrm>
            <a:off x="4015835" y="3633456"/>
            <a:ext cx="4541329" cy="2308324"/>
          </a:xfrm>
          <a:prstGeom prst="rect">
            <a:avLst/>
          </a:prstGeom>
          <a:noFill/>
          <a:ln w="9525">
            <a:noFill/>
          </a:ln>
        </p:spPr>
        <p:txBody>
          <a:bodyPr wrap="square">
            <a:spAutoFit/>
          </a:bodyPr>
          <a:lstStyle/>
          <a:p>
            <a:pPr lvl="0" algn="ctr"/>
            <a:r>
              <a:rPr lang="en-US" altLang="zh-CN" sz="7200" b="1" dirty="0" err="1">
                <a:solidFill>
                  <a:srgbClr val="83E1FF"/>
                </a:solidFill>
                <a:effectLst>
                  <a:outerShdw blurRad="38100" dist="38100" dir="2700000" algn="tl">
                    <a:srgbClr val="000000">
                      <a:alpha val="43137"/>
                    </a:srgbClr>
                  </a:outerShdw>
                </a:effectLst>
                <a:latin typeface="+mj-lt"/>
                <a:ea typeface="微软雅黑" panose="020B0503020204020204" pitchFamily="34" charset="-122"/>
              </a:rPr>
              <a:t>Thực</a:t>
            </a:r>
            <a:r>
              <a:rPr lang="en-US" altLang="zh-CN" sz="7200" b="1" dirty="0">
                <a:solidFill>
                  <a:srgbClr val="83E1FF"/>
                </a:solidFill>
                <a:effectLst>
                  <a:outerShdw blurRad="38100" dist="38100" dir="2700000" algn="tl">
                    <a:srgbClr val="000000">
                      <a:alpha val="43137"/>
                    </a:srgbClr>
                  </a:outerShdw>
                </a:effectLst>
                <a:latin typeface="+mj-lt"/>
                <a:ea typeface="微软雅黑" panose="020B0503020204020204" pitchFamily="34" charset="-122"/>
              </a:rPr>
              <a:t> </a:t>
            </a:r>
            <a:r>
              <a:rPr lang="en-US" altLang="zh-CN" sz="7200" b="1" dirty="0" err="1">
                <a:solidFill>
                  <a:srgbClr val="83E1FF"/>
                </a:solidFill>
                <a:effectLst>
                  <a:outerShdw blurRad="38100" dist="38100" dir="2700000" algn="tl">
                    <a:srgbClr val="000000">
                      <a:alpha val="43137"/>
                    </a:srgbClr>
                  </a:outerShdw>
                </a:effectLst>
                <a:latin typeface="+mj-lt"/>
                <a:ea typeface="微软雅黑" panose="020B0503020204020204" pitchFamily="34" charset="-122"/>
              </a:rPr>
              <a:t>hành</a:t>
            </a:r>
            <a:r>
              <a:rPr lang="en-US" altLang="zh-CN" sz="7200" b="1" dirty="0">
                <a:solidFill>
                  <a:srgbClr val="83E1FF"/>
                </a:solidFill>
                <a:effectLst>
                  <a:outerShdw blurRad="38100" dist="38100" dir="2700000" algn="tl">
                    <a:srgbClr val="000000">
                      <a:alpha val="43137"/>
                    </a:srgbClr>
                  </a:outerShdw>
                </a:effectLst>
                <a:latin typeface="+mj-lt"/>
                <a:ea typeface="微软雅黑" panose="020B0503020204020204" pitchFamily="34" charset="-122"/>
              </a:rPr>
              <a:t> </a:t>
            </a:r>
            <a:r>
              <a:rPr lang="en-US" altLang="zh-CN" sz="7200" b="1" dirty="0" err="1">
                <a:solidFill>
                  <a:srgbClr val="83E1FF"/>
                </a:solidFill>
                <a:effectLst>
                  <a:outerShdw blurRad="38100" dist="38100" dir="2700000" algn="tl">
                    <a:srgbClr val="000000">
                      <a:alpha val="43137"/>
                    </a:srgbClr>
                  </a:outerShdw>
                </a:effectLst>
                <a:latin typeface="+mj-lt"/>
                <a:ea typeface="微软雅黑" panose="020B0503020204020204" pitchFamily="34" charset="-122"/>
              </a:rPr>
              <a:t>nhóm</a:t>
            </a:r>
            <a:r>
              <a:rPr lang="en-US" altLang="zh-CN" sz="7200" b="1" dirty="0">
                <a:solidFill>
                  <a:srgbClr val="83E1FF"/>
                </a:solidFill>
                <a:effectLst>
                  <a:outerShdw blurRad="38100" dist="38100" dir="2700000" algn="tl">
                    <a:srgbClr val="000000">
                      <a:alpha val="43137"/>
                    </a:srgbClr>
                  </a:outerShdw>
                </a:effectLst>
                <a:latin typeface="+mj-lt"/>
                <a:ea typeface="微软雅黑" panose="020B0503020204020204" pitchFamily="34" charset="-122"/>
              </a:rPr>
              <a:t> </a:t>
            </a:r>
            <a:r>
              <a:rPr lang="en-US" altLang="zh-CN" sz="7200" b="1" dirty="0" err="1">
                <a:solidFill>
                  <a:srgbClr val="83E1FF"/>
                </a:solidFill>
                <a:effectLst>
                  <a:outerShdw blurRad="38100" dist="38100" dir="2700000" algn="tl">
                    <a:srgbClr val="000000">
                      <a:alpha val="43137"/>
                    </a:srgbClr>
                  </a:outerShdw>
                </a:effectLst>
                <a:latin typeface="+mj-lt"/>
                <a:ea typeface="微软雅黑" panose="020B0503020204020204" pitchFamily="34" charset="-122"/>
              </a:rPr>
              <a:t>đôi</a:t>
            </a:r>
            <a:endParaRPr lang="en-US" altLang="zh-CN" sz="7200" b="1" dirty="0">
              <a:solidFill>
                <a:srgbClr val="83E1FF"/>
              </a:solidFill>
              <a:effectLst>
                <a:outerShdw blurRad="38100" dist="38100" dir="2700000" algn="tl">
                  <a:srgbClr val="000000">
                    <a:alpha val="43137"/>
                  </a:srgbClr>
                </a:outerShdw>
              </a:effectLst>
              <a:latin typeface="+mj-lt"/>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H" val="20180702174118"/>
  <p:tag name="MH_LIBRARY" val="CONTENTS"/>
  <p:tag name="MH_TYPE" val="ENTRY"/>
  <p:tag name="ID" val="547125"/>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702174118"/>
  <p:tag name="MH_LIBRARY" val="CONTENTS"/>
  <p:tag name="MH_TYPE" val="ENTRY"/>
  <p:tag name="ID" val="547125"/>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codr1xx">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Hoạt độ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TotalTime>
  <Words>640</Words>
  <Application>Microsoft Office PowerPoint</Application>
  <PresentationFormat>Widescreen</PresentationFormat>
  <Paragraphs>77</Paragraphs>
  <Slides>35</Slides>
  <Notes>16</Notes>
  <HiddenSlides>0</HiddenSlides>
  <MMClips>1</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35</vt:i4>
      </vt:variant>
    </vt:vector>
  </HeadingPairs>
  <TitlesOfParts>
    <vt:vector size="52" baseType="lpstr">
      <vt:lpstr>等线</vt:lpstr>
      <vt:lpstr>等线 Light</vt:lpstr>
      <vt:lpstr>Arial</vt:lpstr>
      <vt:lpstr>Averta Std CY Bold</vt:lpstr>
      <vt:lpstr>Calibri</vt:lpstr>
      <vt:lpstr>Calibri Light</vt:lpstr>
      <vt:lpstr>HP001 4 hàng</vt:lpstr>
      <vt:lpstr>HP001 4H</vt:lpstr>
      <vt:lpstr>Quicksand Medium</vt:lpstr>
      <vt:lpstr>字魂59号-创粗黑</vt:lpstr>
      <vt:lpstr>Office 主题</vt:lpstr>
      <vt:lpstr>Office 主题​​</vt:lpstr>
      <vt:lpstr>2_Office Theme</vt:lpstr>
      <vt:lpstr>1_Office Theme</vt:lpstr>
      <vt:lpstr>Hoạt động</vt:lpstr>
      <vt:lpstr>1_Office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BENR-</dc:creator>
  <dc:description>www.051661.com</dc:description>
  <cp:lastModifiedBy>Hằng Nguyễn</cp:lastModifiedBy>
  <cp:revision>17</cp:revision>
  <dcterms:created xsi:type="dcterms:W3CDTF">2016-11-23T14:13:00Z</dcterms:created>
  <dcterms:modified xsi:type="dcterms:W3CDTF">2022-02-22T06:00:21Z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2052-10.1.0.6554</vt:lpwstr>
  </property>
</Properties>
</file>