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87" r:id="rId2"/>
  </p:sldMasterIdLst>
  <p:notesMasterIdLst>
    <p:notesMasterId r:id="rId22"/>
  </p:notesMasterIdLst>
  <p:sldIdLst>
    <p:sldId id="267" r:id="rId3"/>
    <p:sldId id="11088407" r:id="rId4"/>
    <p:sldId id="268" r:id="rId5"/>
    <p:sldId id="259" r:id="rId6"/>
    <p:sldId id="328" r:id="rId7"/>
    <p:sldId id="269" r:id="rId8"/>
    <p:sldId id="270" r:id="rId9"/>
    <p:sldId id="271" r:id="rId10"/>
    <p:sldId id="272" r:id="rId11"/>
    <p:sldId id="273" r:id="rId12"/>
    <p:sldId id="322" r:id="rId13"/>
    <p:sldId id="261" r:id="rId14"/>
    <p:sldId id="323" r:id="rId15"/>
    <p:sldId id="324" r:id="rId16"/>
    <p:sldId id="325" r:id="rId17"/>
    <p:sldId id="326" r:id="rId18"/>
    <p:sldId id="327" r:id="rId19"/>
    <p:sldId id="265" r:id="rId20"/>
    <p:sldId id="264" r:id="rId21"/>
  </p:sldIdLst>
  <p:sldSz cx="9144000" cy="5143500" type="screen16x9"/>
  <p:notesSz cx="6858000" cy="9144000"/>
  <p:embeddedFontLst>
    <p:embeddedFont>
      <p:font typeface="Baloo 2" panose="020B0604020202020204" charset="0"/>
      <p:regular r:id="rId23"/>
      <p:bold r:id="rId24"/>
    </p:embeddedFont>
    <p:embeddedFont>
      <p:font typeface="HP001 4 hàng" panose="020B0603050302020204" pitchFamily="34" charset="0"/>
      <p:regular r:id="rId25"/>
      <p:bold r:id="rId26"/>
    </p:embeddedFont>
    <p:embeddedFont>
      <p:font typeface="Pangolin" panose="020B0604020202020204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8C54"/>
    <a:srgbClr val="62BB47"/>
    <a:srgbClr val="00A651"/>
    <a:srgbClr val="AC98C9"/>
    <a:srgbClr val="E5E1EE"/>
    <a:srgbClr val="A165AB"/>
    <a:srgbClr val="FAD5E6"/>
    <a:srgbClr val="BDD646"/>
    <a:srgbClr val="E8F0C7"/>
    <a:srgbClr val="DDE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57"/>
  </p:normalViewPr>
  <p:slideViewPr>
    <p:cSldViewPr snapToGrid="0">
      <p:cViewPr varScale="1">
        <p:scale>
          <a:sx n="90" d="100"/>
          <a:sy n="90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9194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2874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186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952022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2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2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9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MÔI</a:t>
            </a:r>
            <a:r>
              <a:rPr lang="en-US" sz="44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TRƯỜNG QUANH EM</a:t>
            </a:r>
            <a:endParaRPr lang="en-US" sz="44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C98C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7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91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8"/>
          <p:cNvSpPr/>
          <p:nvPr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09481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54533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AD65A57-EBA1-4EA8-AD22-47A5B24036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3490780"/>
            <a:ext cx="9144000" cy="16527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036802-EC14-4F2A-B2DD-D09CC42D78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86063" cy="137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613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4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3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6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37022"/>
                </a:solidFill>
              </a:rPr>
              <a:t>FeistyForwarders_0968120672</a:t>
            </a:r>
          </a:p>
        </p:txBody>
      </p:sp>
      <p:sp>
        <p:nvSpPr>
          <p:cNvPr id="18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0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6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3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chemeClr val="accent6">
                  <a:lumMod val="40000"/>
                  <a:lumOff val="60000"/>
                </a:schemeClr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TextBox 34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 ĐỀ 2</a:t>
              </a:r>
              <a:endParaRPr lang="en-US" sz="2800" dirty="0">
                <a:solidFill>
                  <a:srgbClr val="F37022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6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8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189785" y="1282768"/>
            <a:ext cx="38524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RÈN</a:t>
            </a:r>
            <a:r>
              <a:rPr lang="en-US" sz="4400" baseline="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NẾP SỐNG</a:t>
            </a:r>
            <a:endParaRPr lang="en-US" sz="4400" dirty="0">
              <a:ln w="28575" cmpd="thickThin"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B5CEFA-83CF-4C86-9F4B-4735092314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3490780"/>
            <a:ext cx="9144000" cy="16527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116DAC3-B955-4DAD-BFE3-BA566CA745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86063" cy="137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58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565E100-AD8A-431F-A68C-ED5B18008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3490780"/>
            <a:ext cx="9144000" cy="16527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FC7E2E4-B43F-469F-9661-7C2CD1A4A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2786063" cy="137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725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F24B8BBD-A89F-4C03-8BF2-F84B38772531}" type="datetimeFigureOut">
              <a:rPr lang="en-US" smtClean="0"/>
              <a:pPr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5A4A9C10-21C4-44E5-A46E-E83D9AB0E2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45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9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EF8B0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4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ECF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 ĐỀ 4</a:t>
              </a:r>
              <a:endParaRPr lang="en-US" sz="2800" dirty="0">
                <a:solidFill>
                  <a:srgbClr val="43803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38446" y="666654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PHỤC VỤ BẢN THÂN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6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BDD64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3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5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 ĐỀ 6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000" baseline="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CHĂM SÓC VÀ BẢO VỆ BẢN THÂN</a:t>
            </a:r>
            <a:endParaRPr lang="en-US" sz="4000" dirty="0">
              <a:ln w="28575" cmpd="thickThin">
                <a:solidFill>
                  <a:srgbClr val="0070C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0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1" r:id="rId2"/>
    <p:sldLayoutId id="2147483679" r:id="rId3"/>
    <p:sldLayoutId id="2147483680" r:id="rId4"/>
    <p:sldLayoutId id="2147483672" r:id="rId5"/>
    <p:sldLayoutId id="2147483681" r:id="rId6"/>
    <p:sldLayoutId id="2147483673" r:id="rId7"/>
    <p:sldLayoutId id="2147483682" r:id="rId8"/>
    <p:sldLayoutId id="2147483674" r:id="rId9"/>
    <p:sldLayoutId id="2147483683" r:id="rId10"/>
    <p:sldLayoutId id="2147483675" r:id="rId11"/>
    <p:sldLayoutId id="2147483684" r:id="rId12"/>
    <p:sldLayoutId id="2147483677" r:id="rId13"/>
    <p:sldLayoutId id="2147483685" r:id="rId14"/>
    <p:sldLayoutId id="2147483678" r:id="rId15"/>
    <p:sldLayoutId id="2147483655" r:id="rId16"/>
    <p:sldLayoutId id="2147483686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C4D570C-AF36-46FF-9604-3115B924A18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0251" y="-2000250"/>
            <a:ext cx="5143499" cy="914400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A55372E-B0E0-4188-804F-04CC135AC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135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5.wdp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BC7442D-17D8-457E-9DD3-10F952231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636" y="2649392"/>
            <a:ext cx="4425364" cy="1426500"/>
          </a:xfrm>
        </p:spPr>
        <p:txBody>
          <a:bodyPr/>
          <a:lstStyle/>
          <a:p>
            <a:r>
              <a:rPr lang="vi-VN" dirty="0"/>
              <a:t>Bài 22: Những vật dụng bảo vệ em</a:t>
            </a:r>
          </a:p>
        </p:txBody>
      </p:sp>
    </p:spTree>
    <p:extLst>
      <p:ext uri="{BB962C8B-B14F-4D97-AF65-F5344CB8AC3E}">
        <p14:creationId xmlns:p14="http://schemas.microsoft.com/office/powerpoint/2010/main" val="199710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4804EE-BAB6-3245-BCD7-138A4C70A8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50056"/>
          <a:stretch/>
        </p:blipFill>
        <p:spPr>
          <a:xfrm>
            <a:off x="176337" y="1096735"/>
            <a:ext cx="8791325" cy="227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35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857316" y="479778"/>
            <a:ext cx="6777073" cy="4071484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1248011" y="1116275"/>
            <a:ext cx="5770039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521125" y="422594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13095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A6FA6-0409-4968-8F2A-D104D5DEBAA9}"/>
              </a:ext>
            </a:extLst>
          </p:cNvPr>
          <p:cNvSpPr txBox="1"/>
          <p:nvPr/>
        </p:nvSpPr>
        <p:spPr>
          <a:xfrm>
            <a:off x="532720" y="289712"/>
            <a:ext cx="8311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2.</a:t>
            </a:r>
            <a:r>
              <a:rPr lang="vi-VN" sz="2400" dirty="0">
                <a:solidFill>
                  <a:schemeClr val="tx2">
                    <a:lumMod val="10000"/>
                  </a:schemeClr>
                </a:solidFill>
              </a:rPr>
              <a:t> Thực hành sử dụng các vật dụng để bảo vệ mình.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54EFCD-0093-4119-980A-7DD2E63AAB63}"/>
              </a:ext>
            </a:extLst>
          </p:cNvPr>
          <p:cNvSpPr/>
          <p:nvPr/>
        </p:nvSpPr>
        <p:spPr>
          <a:xfrm>
            <a:off x="532719" y="631102"/>
            <a:ext cx="83112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vi-VN" sz="2400" dirty="0">
                <a:solidFill>
                  <a:schemeClr val="tx2">
                    <a:lumMod val="10000"/>
                  </a:schemeClr>
                </a:solidFill>
              </a:rPr>
              <a:t>Tập làm trong nhóm.</a:t>
            </a:r>
          </a:p>
          <a:p>
            <a:pPr marL="342900" indent="-342900">
              <a:buFontTx/>
              <a:buChar char="-"/>
            </a:pPr>
            <a:r>
              <a:rPr lang="vi-VN" sz="2400" dirty="0">
                <a:solidFill>
                  <a:schemeClr val="tx2">
                    <a:lumMod val="10000"/>
                  </a:schemeClr>
                </a:solidFill>
              </a:rPr>
              <a:t>Thực hành trước lớp.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C92BF4-09A2-492E-A7C4-3AC59B1D6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865" y="1415801"/>
            <a:ext cx="8016949" cy="26070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C64EB2-BA91-4422-91BC-EFE3EADBE345}"/>
              </a:ext>
            </a:extLst>
          </p:cNvPr>
          <p:cNvSpPr txBox="1"/>
          <p:nvPr/>
        </p:nvSpPr>
        <p:spPr>
          <a:xfrm>
            <a:off x="775559" y="3930458"/>
            <a:ext cx="1850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Đeo khẩu trang để tránh lây lan vi khuẩn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48E364-ACB3-4C2A-B72B-6816DB605115}"/>
              </a:ext>
            </a:extLst>
          </p:cNvPr>
          <p:cNvSpPr txBox="1"/>
          <p:nvPr/>
        </p:nvSpPr>
        <p:spPr>
          <a:xfrm>
            <a:off x="2773389" y="3930458"/>
            <a:ext cx="1850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Rửa tay sát khuẩn thường xuyên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817E1A-A2CE-4C95-9371-0458CC8083BE}"/>
              </a:ext>
            </a:extLst>
          </p:cNvPr>
          <p:cNvSpPr txBox="1"/>
          <p:nvPr/>
        </p:nvSpPr>
        <p:spPr>
          <a:xfrm>
            <a:off x="4771219" y="3930458"/>
            <a:ext cx="1850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Nhỏ thuốc mũi để làm sạch đường hô hấp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C4BECD-1C91-427D-88C8-CE372A9915E8}"/>
              </a:ext>
            </a:extLst>
          </p:cNvPr>
          <p:cNvSpPr txBox="1"/>
          <p:nvPr/>
        </p:nvSpPr>
        <p:spPr>
          <a:xfrm>
            <a:off x="6769049" y="3930458"/>
            <a:ext cx="1850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Đội mũ bảo hiểm để bảo vệ vùng đầu</a:t>
            </a:r>
          </a:p>
        </p:txBody>
      </p:sp>
    </p:spTree>
    <p:extLst>
      <p:ext uri="{BB962C8B-B14F-4D97-AF65-F5344CB8AC3E}">
        <p14:creationId xmlns:p14="http://schemas.microsoft.com/office/powerpoint/2010/main" val="215918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 build="p"/>
      <p:bldP spid="5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857316" y="479778"/>
            <a:ext cx="6777073" cy="4071484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1248011" y="1116275"/>
            <a:ext cx="5770039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mưa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khẩu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,..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521125" y="422594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02561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4C0521-E6D9-C24B-92CB-2C7387585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1358" y="436290"/>
            <a:ext cx="7081284" cy="3485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89EDC9D-E8B0-794C-BA39-7FB9F341B13C}"/>
              </a:ext>
            </a:extLst>
          </p:cNvPr>
          <p:cNvSpPr/>
          <p:nvPr/>
        </p:nvSpPr>
        <p:spPr>
          <a:xfrm>
            <a:off x="1280322" y="3922250"/>
            <a:ext cx="6832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Mở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rộng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và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tổng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kết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70154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EA03F7A-52E3-F84C-8CE4-404E016CB5CC}"/>
              </a:ext>
            </a:extLst>
          </p:cNvPr>
          <p:cNvSpPr/>
          <p:nvPr/>
        </p:nvSpPr>
        <p:spPr>
          <a:xfrm>
            <a:off x="0" y="248628"/>
            <a:ext cx="18149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Trò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chơi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3C3396-0D37-7F49-A933-F7CB1A4B7E5A}"/>
              </a:ext>
            </a:extLst>
          </p:cNvPr>
          <p:cNvSpPr/>
          <p:nvPr/>
        </p:nvSpPr>
        <p:spPr>
          <a:xfrm>
            <a:off x="1687463" y="305680"/>
            <a:ext cx="7576113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Hãy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nói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lời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cảm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ơn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các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“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hiệp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sĩ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”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bảo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vệ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em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hang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ngày</a:t>
            </a:r>
            <a:endParaRPr lang="en-US" sz="22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12D1E1-2B15-5544-AD6A-351E41569B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66134" b="49653"/>
          <a:stretch/>
        </p:blipFill>
        <p:spPr>
          <a:xfrm>
            <a:off x="4148071" y="2829211"/>
            <a:ext cx="2466730" cy="17526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8DD74C9-D5B4-614E-9626-693F0222D49A}"/>
              </a:ext>
            </a:extLst>
          </p:cNvPr>
          <p:cNvGrpSpPr/>
          <p:nvPr/>
        </p:nvGrpSpPr>
        <p:grpSpPr>
          <a:xfrm>
            <a:off x="1652302" y="1185280"/>
            <a:ext cx="3834098" cy="1238967"/>
            <a:chOff x="1207166" y="1588052"/>
            <a:chExt cx="3344855" cy="1238967"/>
          </a:xfrm>
        </p:grpSpPr>
        <p:sp>
          <p:nvSpPr>
            <p:cNvPr id="7" name="Rounded Rectangular Callout 6">
              <a:extLst>
                <a:ext uri="{FF2B5EF4-FFF2-40B4-BE49-F238E27FC236}">
                  <a16:creationId xmlns:a16="http://schemas.microsoft.com/office/drawing/2014/main" id="{B6C76B3D-8FE3-E649-AD49-0EECB0047E7E}"/>
                </a:ext>
              </a:extLst>
            </p:cNvPr>
            <p:cNvSpPr/>
            <p:nvPr/>
          </p:nvSpPr>
          <p:spPr>
            <a:xfrm>
              <a:off x="1207166" y="1588052"/>
              <a:ext cx="3344855" cy="1230499"/>
            </a:xfrm>
            <a:prstGeom prst="wedgeRoundRectCallout">
              <a:avLst>
                <a:gd name="adj1" fmla="val 31147"/>
                <a:gd name="adj2" fmla="val 77236"/>
                <a:gd name="adj3" fmla="val 16667"/>
              </a:avLst>
            </a:prstGeom>
            <a:solidFill>
              <a:srgbClr val="FFFFFF"/>
            </a:solidFill>
            <a:ln w="381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2DC142-2883-6849-A6F6-BC4A4DE91887}"/>
                </a:ext>
              </a:extLst>
            </p:cNvPr>
            <p:cNvSpPr txBox="1"/>
            <p:nvPr/>
          </p:nvSpPr>
          <p:spPr>
            <a:xfrm>
              <a:off x="1263063" y="1626690"/>
              <a:ext cx="323305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VN" sz="2400" kern="0" dirty="0">
                  <a:solidFill>
                    <a:srgbClr val="000000"/>
                  </a:solidFill>
                  <a:cs typeface="Arial" panose="020B0604020202020204" pitchFamily="34" charset="0"/>
                  <a:sym typeface="Arial"/>
                </a:rPr>
                <a:t>Tớ cảm ơn khẩu trang vì bạn đã chắn bụi cho tớ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309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EA03F7A-52E3-F84C-8CE4-404E016CB5CC}"/>
              </a:ext>
            </a:extLst>
          </p:cNvPr>
          <p:cNvSpPr/>
          <p:nvPr/>
        </p:nvSpPr>
        <p:spPr>
          <a:xfrm>
            <a:off x="0" y="248628"/>
            <a:ext cx="18149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Trò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chơi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3C3396-0D37-7F49-A933-F7CB1A4B7E5A}"/>
              </a:ext>
            </a:extLst>
          </p:cNvPr>
          <p:cNvSpPr/>
          <p:nvPr/>
        </p:nvSpPr>
        <p:spPr>
          <a:xfrm>
            <a:off x="1687463" y="305680"/>
            <a:ext cx="7576113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Hãy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nói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lời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cảm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ơn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các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“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hiệp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sĩ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”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bảo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vệ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em</a:t>
            </a:r>
            <a:r>
              <a:rPr lang="en-US" sz="22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hang </a:t>
            </a:r>
            <a:r>
              <a:rPr lang="en-US" sz="22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ngày</a:t>
            </a:r>
            <a:endParaRPr lang="en-US" sz="22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8DD74C9-D5B4-614E-9626-693F0222D49A}"/>
              </a:ext>
            </a:extLst>
          </p:cNvPr>
          <p:cNvGrpSpPr/>
          <p:nvPr/>
        </p:nvGrpSpPr>
        <p:grpSpPr>
          <a:xfrm>
            <a:off x="1652301" y="1185280"/>
            <a:ext cx="4726727" cy="1608298"/>
            <a:chOff x="1207166" y="1588052"/>
            <a:chExt cx="3344855" cy="1608298"/>
          </a:xfrm>
        </p:grpSpPr>
        <p:sp>
          <p:nvSpPr>
            <p:cNvPr id="7" name="Rounded Rectangular Callout 6">
              <a:extLst>
                <a:ext uri="{FF2B5EF4-FFF2-40B4-BE49-F238E27FC236}">
                  <a16:creationId xmlns:a16="http://schemas.microsoft.com/office/drawing/2014/main" id="{B6C76B3D-8FE3-E649-AD49-0EECB0047E7E}"/>
                </a:ext>
              </a:extLst>
            </p:cNvPr>
            <p:cNvSpPr/>
            <p:nvPr/>
          </p:nvSpPr>
          <p:spPr>
            <a:xfrm>
              <a:off x="1207166" y="1588052"/>
              <a:ext cx="3344855" cy="1230499"/>
            </a:xfrm>
            <a:prstGeom prst="wedgeRoundRectCallout">
              <a:avLst>
                <a:gd name="adj1" fmla="val 31147"/>
                <a:gd name="adj2" fmla="val 77236"/>
                <a:gd name="adj3" fmla="val 16667"/>
              </a:avLst>
            </a:prstGeom>
            <a:solidFill>
              <a:srgbClr val="FFFFFF"/>
            </a:solidFill>
            <a:ln w="381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VN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2DC142-2883-6849-A6F6-BC4A4DE91887}"/>
                </a:ext>
              </a:extLst>
            </p:cNvPr>
            <p:cNvSpPr txBox="1"/>
            <p:nvPr/>
          </p:nvSpPr>
          <p:spPr>
            <a:xfrm>
              <a:off x="1263063" y="1626690"/>
              <a:ext cx="323305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VN" sz="2400" kern="0" dirty="0">
                  <a:solidFill>
                    <a:srgbClr val="000000"/>
                  </a:solidFill>
                  <a:cs typeface="Arial" panose="020B0604020202020204" pitchFamily="34" charset="0"/>
                  <a:sym typeface="Arial"/>
                </a:rPr>
                <a:t>Tớ cảm ơn mũ bảo hiểm vì cậu đã bảo vệ an toàn cho tớ khi đi ra ngoài đường.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86D89A4-6B01-B246-BD23-56F674D1CD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6345" t="50056"/>
          <a:stretch/>
        </p:blipFill>
        <p:spPr>
          <a:xfrm>
            <a:off x="3092626" y="2782024"/>
            <a:ext cx="2958748" cy="227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0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857316" y="479778"/>
            <a:ext cx="6777073" cy="4071484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1248011" y="1116275"/>
            <a:ext cx="5770039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trân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hằng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ý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gìn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quản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521125" y="422594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68811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2FF9607-6D8D-4B98-A5EB-A2B0C8D2F53C}"/>
              </a:ext>
            </a:extLst>
          </p:cNvPr>
          <p:cNvGrpSpPr/>
          <p:nvPr/>
        </p:nvGrpSpPr>
        <p:grpSpPr>
          <a:xfrm>
            <a:off x="488950" y="345721"/>
            <a:ext cx="8166100" cy="1648179"/>
            <a:chOff x="488950" y="345721"/>
            <a:chExt cx="8166100" cy="164817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0B970D3-415C-4E02-B66F-FFD0FD224E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31866"/>
            <a:stretch/>
          </p:blipFill>
          <p:spPr>
            <a:xfrm>
              <a:off x="488950" y="368830"/>
              <a:ext cx="8166100" cy="1625070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4EEC395-BD3E-46C9-91D5-843BF564C4F6}"/>
                </a:ext>
              </a:extLst>
            </p:cNvPr>
            <p:cNvSpPr/>
            <p:nvPr/>
          </p:nvSpPr>
          <p:spPr>
            <a:xfrm>
              <a:off x="1532384" y="345721"/>
              <a:ext cx="4094391" cy="6588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A651"/>
                  </a:solidFill>
                </a:rPr>
                <a:t>Hoạt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động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sau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giờ</a:t>
              </a:r>
              <a:r>
                <a:rPr lang="en-US" sz="2800" b="1" dirty="0">
                  <a:solidFill>
                    <a:srgbClr val="00A651"/>
                  </a:solidFill>
                </a:rPr>
                <a:t> </a:t>
              </a:r>
              <a:r>
                <a:rPr lang="en-US" sz="2800" b="1" dirty="0" err="1">
                  <a:solidFill>
                    <a:srgbClr val="00A651"/>
                  </a:solidFill>
                </a:rPr>
                <a:t>học</a:t>
              </a:r>
              <a:endParaRPr lang="en-US" sz="2800" b="1" dirty="0">
                <a:solidFill>
                  <a:srgbClr val="00A65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F9BACBD-7E6D-47DD-90A1-D6EFC17CEBF7}"/>
                </a:ext>
              </a:extLst>
            </p:cNvPr>
            <p:cNvSpPr txBox="1"/>
            <p:nvPr/>
          </p:nvSpPr>
          <p:spPr>
            <a:xfrm>
              <a:off x="1250257" y="1052712"/>
              <a:ext cx="71698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400" dirty="0"/>
                <a:t>Thường xuyên sử dụng các vật dụng để bảo vệ sức khỏe của em.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1EE77CE-B078-4762-9AE2-5C7211CA853C}"/>
                </a:ext>
              </a:extLst>
            </p:cNvPr>
            <p:cNvSpPr/>
            <p:nvPr/>
          </p:nvSpPr>
          <p:spPr>
            <a:xfrm>
              <a:off x="627538" y="345721"/>
              <a:ext cx="766258" cy="766106"/>
            </a:xfrm>
            <a:prstGeom prst="ellipse">
              <a:avLst/>
            </a:prstGeom>
            <a:solidFill>
              <a:srgbClr val="00A651"/>
            </a:solidFill>
            <a:ln>
              <a:solidFill>
                <a:srgbClr val="1A8C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DE3C670E-8440-45B9-BD08-3106088D3E94}"/>
                </a:ext>
              </a:extLst>
            </p:cNvPr>
            <p:cNvSpPr/>
            <p:nvPr/>
          </p:nvSpPr>
          <p:spPr>
            <a:xfrm>
              <a:off x="692249" y="454039"/>
              <a:ext cx="653240" cy="512660"/>
            </a:xfrm>
            <a:custGeom>
              <a:avLst/>
              <a:gdLst>
                <a:gd name="connsiteX0" fmla="*/ 85725 w 2714625"/>
                <a:gd name="connsiteY0" fmla="*/ 1038225 h 2124075"/>
                <a:gd name="connsiteX1" fmla="*/ 1166812 w 2714625"/>
                <a:gd name="connsiteY1" fmla="*/ 190500 h 2124075"/>
                <a:gd name="connsiteX2" fmla="*/ 1700212 w 2714625"/>
                <a:gd name="connsiteY2" fmla="*/ 466725 h 2124075"/>
                <a:gd name="connsiteX3" fmla="*/ 1700212 w 2714625"/>
                <a:gd name="connsiteY3" fmla="*/ 219075 h 2124075"/>
                <a:gd name="connsiteX4" fmla="*/ 1909762 w 2714625"/>
                <a:gd name="connsiteY4" fmla="*/ 219075 h 2124075"/>
                <a:gd name="connsiteX5" fmla="*/ 1909762 w 2714625"/>
                <a:gd name="connsiteY5" fmla="*/ 633413 h 2124075"/>
                <a:gd name="connsiteX6" fmla="*/ 2357437 w 2714625"/>
                <a:gd name="connsiteY6" fmla="*/ 1081088 h 2124075"/>
                <a:gd name="connsiteX7" fmla="*/ 2176462 w 2714625"/>
                <a:gd name="connsiteY7" fmla="*/ 1162050 h 2124075"/>
                <a:gd name="connsiteX8" fmla="*/ 2176462 w 2714625"/>
                <a:gd name="connsiteY8" fmla="*/ 1924050 h 2124075"/>
                <a:gd name="connsiteX9" fmla="*/ 1857375 w 2714625"/>
                <a:gd name="connsiteY9" fmla="*/ 1924050 h 2124075"/>
                <a:gd name="connsiteX10" fmla="*/ 1857375 w 2714625"/>
                <a:gd name="connsiteY10" fmla="*/ 1385888 h 2124075"/>
                <a:gd name="connsiteX11" fmla="*/ 1390650 w 2714625"/>
                <a:gd name="connsiteY11" fmla="*/ 1385888 h 2124075"/>
                <a:gd name="connsiteX12" fmla="*/ 1390650 w 2714625"/>
                <a:gd name="connsiteY12" fmla="*/ 1905000 h 2124075"/>
                <a:gd name="connsiteX13" fmla="*/ 1066800 w 2714625"/>
                <a:gd name="connsiteY13" fmla="*/ 1581150 h 2124075"/>
                <a:gd name="connsiteX14" fmla="*/ 52387 w 2714625"/>
                <a:gd name="connsiteY14" fmla="*/ 1181100 h 2124075"/>
                <a:gd name="connsiteX15" fmla="*/ 52387 w 2714625"/>
                <a:gd name="connsiteY15" fmla="*/ 1371600 h 2124075"/>
                <a:gd name="connsiteX16" fmla="*/ 847725 w 2714625"/>
                <a:gd name="connsiteY16" fmla="*/ 1666875 h 2124075"/>
                <a:gd name="connsiteX17" fmla="*/ 738187 w 2714625"/>
                <a:gd name="connsiteY17" fmla="*/ 1757363 h 2124075"/>
                <a:gd name="connsiteX18" fmla="*/ 138112 w 2714625"/>
                <a:gd name="connsiteY18" fmla="*/ 1543050 h 2124075"/>
                <a:gd name="connsiteX19" fmla="*/ 138112 w 2714625"/>
                <a:gd name="connsiteY19" fmla="*/ 1695450 h 2124075"/>
                <a:gd name="connsiteX20" fmla="*/ 776287 w 2714625"/>
                <a:gd name="connsiteY20" fmla="*/ 1924050 h 2124075"/>
                <a:gd name="connsiteX21" fmla="*/ 757237 w 2714625"/>
                <a:gd name="connsiteY21" fmla="*/ 1947863 h 2124075"/>
                <a:gd name="connsiteX22" fmla="*/ 219075 w 2714625"/>
                <a:gd name="connsiteY22" fmla="*/ 1747838 h 2124075"/>
                <a:gd name="connsiteX23" fmla="*/ 176212 w 2714625"/>
                <a:gd name="connsiteY23" fmla="*/ 1862138 h 2124075"/>
                <a:gd name="connsiteX24" fmla="*/ 776287 w 2714625"/>
                <a:gd name="connsiteY24" fmla="*/ 2100263 h 2124075"/>
                <a:gd name="connsiteX25" fmla="*/ 1162050 w 2714625"/>
                <a:gd name="connsiteY25" fmla="*/ 2124075 h 2124075"/>
                <a:gd name="connsiteX26" fmla="*/ 1162050 w 2714625"/>
                <a:gd name="connsiteY26" fmla="*/ 2066925 h 2124075"/>
                <a:gd name="connsiteX27" fmla="*/ 1576387 w 2714625"/>
                <a:gd name="connsiteY27" fmla="*/ 2066925 h 2124075"/>
                <a:gd name="connsiteX28" fmla="*/ 1576387 w 2714625"/>
                <a:gd name="connsiteY28" fmla="*/ 1743075 h 2124075"/>
                <a:gd name="connsiteX29" fmla="*/ 1538287 w 2714625"/>
                <a:gd name="connsiteY29" fmla="*/ 1743075 h 2124075"/>
                <a:gd name="connsiteX30" fmla="*/ 1538287 w 2714625"/>
                <a:gd name="connsiteY30" fmla="*/ 1519238 h 2124075"/>
                <a:gd name="connsiteX31" fmla="*/ 1695450 w 2714625"/>
                <a:gd name="connsiteY31" fmla="*/ 1519238 h 2124075"/>
                <a:gd name="connsiteX32" fmla="*/ 1695450 w 2714625"/>
                <a:gd name="connsiteY32" fmla="*/ 2124075 h 2124075"/>
                <a:gd name="connsiteX33" fmla="*/ 1871662 w 2714625"/>
                <a:gd name="connsiteY33" fmla="*/ 2124075 h 2124075"/>
                <a:gd name="connsiteX34" fmla="*/ 1871662 w 2714625"/>
                <a:gd name="connsiteY34" fmla="*/ 2066925 h 2124075"/>
                <a:gd name="connsiteX35" fmla="*/ 2352675 w 2714625"/>
                <a:gd name="connsiteY35" fmla="*/ 2066925 h 2124075"/>
                <a:gd name="connsiteX36" fmla="*/ 2352675 w 2714625"/>
                <a:gd name="connsiteY36" fmla="*/ 1766888 h 2124075"/>
                <a:gd name="connsiteX37" fmla="*/ 2400300 w 2714625"/>
                <a:gd name="connsiteY37" fmla="*/ 1766888 h 2124075"/>
                <a:gd name="connsiteX38" fmla="*/ 2400300 w 2714625"/>
                <a:gd name="connsiteY38" fmla="*/ 1266825 h 2124075"/>
                <a:gd name="connsiteX39" fmla="*/ 2447925 w 2714625"/>
                <a:gd name="connsiteY39" fmla="*/ 1266825 h 2124075"/>
                <a:gd name="connsiteX40" fmla="*/ 2447925 w 2714625"/>
                <a:gd name="connsiteY40" fmla="*/ 1223963 h 2124075"/>
                <a:gd name="connsiteX41" fmla="*/ 2714625 w 2714625"/>
                <a:gd name="connsiteY41" fmla="*/ 1223963 h 2124075"/>
                <a:gd name="connsiteX42" fmla="*/ 2714625 w 2714625"/>
                <a:gd name="connsiteY42" fmla="*/ 1138238 h 2124075"/>
                <a:gd name="connsiteX43" fmla="*/ 2686050 w 2714625"/>
                <a:gd name="connsiteY43" fmla="*/ 1138238 h 2124075"/>
                <a:gd name="connsiteX44" fmla="*/ 2686050 w 2714625"/>
                <a:gd name="connsiteY44" fmla="*/ 1085850 h 2124075"/>
                <a:gd name="connsiteX45" fmla="*/ 2595562 w 2714625"/>
                <a:gd name="connsiteY45" fmla="*/ 1085850 h 2124075"/>
                <a:gd name="connsiteX46" fmla="*/ 2043112 w 2714625"/>
                <a:gd name="connsiteY46" fmla="*/ 533400 h 2124075"/>
                <a:gd name="connsiteX47" fmla="*/ 2043112 w 2714625"/>
                <a:gd name="connsiteY47" fmla="*/ 95250 h 2124075"/>
                <a:gd name="connsiteX48" fmla="*/ 1562100 w 2714625"/>
                <a:gd name="connsiteY48" fmla="*/ 95250 h 2124075"/>
                <a:gd name="connsiteX49" fmla="*/ 1562100 w 2714625"/>
                <a:gd name="connsiteY49" fmla="*/ 223838 h 2124075"/>
                <a:gd name="connsiteX50" fmla="*/ 1166812 w 2714625"/>
                <a:gd name="connsiteY50" fmla="*/ 0 h 2124075"/>
                <a:gd name="connsiteX51" fmla="*/ 0 w 2714625"/>
                <a:gd name="connsiteY51" fmla="*/ 890588 h 2124075"/>
                <a:gd name="connsiteX52" fmla="*/ 85725 w 2714625"/>
                <a:gd name="connsiteY52" fmla="*/ 1038225 h 212407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57237 w 2714625"/>
                <a:gd name="connsiteY21" fmla="*/ 1954213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64381 w 2714625"/>
                <a:gd name="connsiteY21" fmla="*/ 1947070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14625" h="2130425">
                  <a:moveTo>
                    <a:pt x="85725" y="1044575"/>
                  </a:moveTo>
                  <a:lnTo>
                    <a:pt x="1166812" y="196850"/>
                  </a:lnTo>
                  <a:lnTo>
                    <a:pt x="1700212" y="473075"/>
                  </a:lnTo>
                  <a:lnTo>
                    <a:pt x="1700212" y="225425"/>
                  </a:lnTo>
                  <a:lnTo>
                    <a:pt x="1909762" y="225425"/>
                  </a:lnTo>
                  <a:lnTo>
                    <a:pt x="1909762" y="639763"/>
                  </a:lnTo>
                  <a:lnTo>
                    <a:pt x="2357437" y="1087438"/>
                  </a:lnTo>
                  <a:lnTo>
                    <a:pt x="2176462" y="1168400"/>
                  </a:lnTo>
                  <a:lnTo>
                    <a:pt x="2176462" y="1930400"/>
                  </a:lnTo>
                  <a:lnTo>
                    <a:pt x="1857375" y="1930400"/>
                  </a:lnTo>
                  <a:lnTo>
                    <a:pt x="1857375" y="1392238"/>
                  </a:lnTo>
                  <a:lnTo>
                    <a:pt x="1390650" y="1392238"/>
                  </a:lnTo>
                  <a:lnTo>
                    <a:pt x="1390650" y="1911350"/>
                  </a:lnTo>
                  <a:lnTo>
                    <a:pt x="1066800" y="1587500"/>
                  </a:lnTo>
                  <a:lnTo>
                    <a:pt x="52387" y="1187450"/>
                  </a:lnTo>
                  <a:lnTo>
                    <a:pt x="52387" y="1377950"/>
                  </a:lnTo>
                  <a:lnTo>
                    <a:pt x="847725" y="1673225"/>
                  </a:lnTo>
                  <a:lnTo>
                    <a:pt x="738187" y="1763713"/>
                  </a:lnTo>
                  <a:lnTo>
                    <a:pt x="138112" y="1549400"/>
                  </a:lnTo>
                  <a:lnTo>
                    <a:pt x="138112" y="1701800"/>
                  </a:lnTo>
                  <a:lnTo>
                    <a:pt x="776287" y="1930400"/>
                  </a:lnTo>
                  <a:lnTo>
                    <a:pt x="764381" y="1947070"/>
                  </a:lnTo>
                  <a:lnTo>
                    <a:pt x="219075" y="1754188"/>
                  </a:lnTo>
                  <a:lnTo>
                    <a:pt x="176212" y="1868488"/>
                  </a:lnTo>
                  <a:lnTo>
                    <a:pt x="776287" y="2106613"/>
                  </a:lnTo>
                  <a:lnTo>
                    <a:pt x="1162050" y="2130425"/>
                  </a:lnTo>
                  <a:lnTo>
                    <a:pt x="1162050" y="2073275"/>
                  </a:lnTo>
                  <a:lnTo>
                    <a:pt x="1576387" y="2073275"/>
                  </a:lnTo>
                  <a:lnTo>
                    <a:pt x="1576387" y="1749425"/>
                  </a:lnTo>
                  <a:lnTo>
                    <a:pt x="1538287" y="1749425"/>
                  </a:lnTo>
                  <a:lnTo>
                    <a:pt x="1538287" y="1525588"/>
                  </a:lnTo>
                  <a:lnTo>
                    <a:pt x="1695450" y="1525588"/>
                  </a:lnTo>
                  <a:lnTo>
                    <a:pt x="1695450" y="2130425"/>
                  </a:lnTo>
                  <a:lnTo>
                    <a:pt x="1871662" y="2130425"/>
                  </a:lnTo>
                  <a:lnTo>
                    <a:pt x="1871662" y="2073275"/>
                  </a:lnTo>
                  <a:lnTo>
                    <a:pt x="2352675" y="2073275"/>
                  </a:lnTo>
                  <a:lnTo>
                    <a:pt x="2352675" y="1773238"/>
                  </a:lnTo>
                  <a:lnTo>
                    <a:pt x="2400300" y="1773238"/>
                  </a:lnTo>
                  <a:lnTo>
                    <a:pt x="2400300" y="1273175"/>
                  </a:lnTo>
                  <a:lnTo>
                    <a:pt x="2447925" y="1273175"/>
                  </a:lnTo>
                  <a:lnTo>
                    <a:pt x="2447925" y="1230313"/>
                  </a:lnTo>
                  <a:lnTo>
                    <a:pt x="2714625" y="1230313"/>
                  </a:lnTo>
                  <a:lnTo>
                    <a:pt x="2714625" y="1144588"/>
                  </a:lnTo>
                  <a:lnTo>
                    <a:pt x="2686050" y="1144588"/>
                  </a:lnTo>
                  <a:lnTo>
                    <a:pt x="2686050" y="1092200"/>
                  </a:lnTo>
                  <a:lnTo>
                    <a:pt x="2595562" y="1092200"/>
                  </a:lnTo>
                  <a:lnTo>
                    <a:pt x="2043112" y="539750"/>
                  </a:lnTo>
                  <a:lnTo>
                    <a:pt x="2043112" y="101600"/>
                  </a:lnTo>
                  <a:lnTo>
                    <a:pt x="1562100" y="101600"/>
                  </a:lnTo>
                  <a:lnTo>
                    <a:pt x="1562100" y="230188"/>
                  </a:lnTo>
                  <a:lnTo>
                    <a:pt x="1135062" y="0"/>
                  </a:lnTo>
                  <a:lnTo>
                    <a:pt x="0" y="896938"/>
                  </a:lnTo>
                  <a:lnTo>
                    <a:pt x="85725" y="10445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06D8A0B4-06C3-4AC7-9B9F-E0EC2372E202}"/>
                </a:ext>
              </a:extLst>
            </p:cNvPr>
            <p:cNvSpPr/>
            <p:nvPr/>
          </p:nvSpPr>
          <p:spPr>
            <a:xfrm>
              <a:off x="1198768" y="486524"/>
              <a:ext cx="102976" cy="118508"/>
            </a:xfrm>
            <a:custGeom>
              <a:avLst/>
              <a:gdLst>
                <a:gd name="connsiteX0" fmla="*/ 155609 w 427928"/>
                <a:gd name="connsiteY0" fmla="*/ 70 h 492474"/>
                <a:gd name="connsiteX1" fmla="*/ 57184 w 427928"/>
                <a:gd name="connsiteY1" fmla="*/ 111195 h 492474"/>
                <a:gd name="connsiteX2" fmla="*/ 34 w 427928"/>
                <a:gd name="connsiteY2" fmla="*/ 235020 h 492474"/>
                <a:gd name="connsiteX3" fmla="*/ 50834 w 427928"/>
                <a:gd name="connsiteY3" fmla="*/ 393770 h 492474"/>
                <a:gd name="connsiteX4" fmla="*/ 171484 w 427928"/>
                <a:gd name="connsiteY4" fmla="*/ 469970 h 492474"/>
                <a:gd name="connsiteX5" fmla="*/ 292134 w 427928"/>
                <a:gd name="connsiteY5" fmla="*/ 492195 h 492474"/>
                <a:gd name="connsiteX6" fmla="*/ 349284 w 427928"/>
                <a:gd name="connsiteY6" fmla="*/ 479495 h 492474"/>
                <a:gd name="connsiteX7" fmla="*/ 412784 w 427928"/>
                <a:gd name="connsiteY7" fmla="*/ 438220 h 492474"/>
                <a:gd name="connsiteX8" fmla="*/ 406434 w 427928"/>
                <a:gd name="connsiteY8" fmla="*/ 422345 h 492474"/>
                <a:gd name="connsiteX9" fmla="*/ 184184 w 427928"/>
                <a:gd name="connsiteY9" fmla="*/ 215970 h 492474"/>
                <a:gd name="connsiteX10" fmla="*/ 168309 w 427928"/>
                <a:gd name="connsiteY10" fmla="*/ 171520 h 492474"/>
                <a:gd name="connsiteX11" fmla="*/ 165134 w 427928"/>
                <a:gd name="connsiteY11" fmla="*/ 95320 h 492474"/>
                <a:gd name="connsiteX12" fmla="*/ 155609 w 427928"/>
                <a:gd name="connsiteY12" fmla="*/ 70 h 49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7928" h="492474">
                  <a:moveTo>
                    <a:pt x="155609" y="70"/>
                  </a:moveTo>
                  <a:cubicBezTo>
                    <a:pt x="137617" y="2716"/>
                    <a:pt x="83113" y="72037"/>
                    <a:pt x="57184" y="111195"/>
                  </a:cubicBezTo>
                  <a:cubicBezTo>
                    <a:pt x="31255" y="150353"/>
                    <a:pt x="1092" y="187924"/>
                    <a:pt x="34" y="235020"/>
                  </a:cubicBezTo>
                  <a:cubicBezTo>
                    <a:pt x="-1024" y="282116"/>
                    <a:pt x="22259" y="354612"/>
                    <a:pt x="50834" y="393770"/>
                  </a:cubicBezTo>
                  <a:cubicBezTo>
                    <a:pt x="79409" y="432928"/>
                    <a:pt x="131267" y="453566"/>
                    <a:pt x="171484" y="469970"/>
                  </a:cubicBezTo>
                  <a:cubicBezTo>
                    <a:pt x="211701" y="486374"/>
                    <a:pt x="262501" y="490608"/>
                    <a:pt x="292134" y="492195"/>
                  </a:cubicBezTo>
                  <a:cubicBezTo>
                    <a:pt x="321767" y="493782"/>
                    <a:pt x="329176" y="488491"/>
                    <a:pt x="349284" y="479495"/>
                  </a:cubicBezTo>
                  <a:cubicBezTo>
                    <a:pt x="369392" y="470499"/>
                    <a:pt x="403259" y="447745"/>
                    <a:pt x="412784" y="438220"/>
                  </a:cubicBezTo>
                  <a:cubicBezTo>
                    <a:pt x="422309" y="428695"/>
                    <a:pt x="444534" y="459387"/>
                    <a:pt x="406434" y="422345"/>
                  </a:cubicBezTo>
                  <a:cubicBezTo>
                    <a:pt x="368334" y="385303"/>
                    <a:pt x="223872" y="257774"/>
                    <a:pt x="184184" y="215970"/>
                  </a:cubicBezTo>
                  <a:cubicBezTo>
                    <a:pt x="144496" y="174166"/>
                    <a:pt x="171484" y="191628"/>
                    <a:pt x="168309" y="171520"/>
                  </a:cubicBezTo>
                  <a:cubicBezTo>
                    <a:pt x="165134" y="151412"/>
                    <a:pt x="165663" y="120720"/>
                    <a:pt x="165134" y="95320"/>
                  </a:cubicBezTo>
                  <a:cubicBezTo>
                    <a:pt x="164605" y="69920"/>
                    <a:pt x="173601" y="-2576"/>
                    <a:pt x="155609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0B358FF-4610-4CAF-A6AE-91BE30924F15}"/>
                </a:ext>
              </a:extLst>
            </p:cNvPr>
            <p:cNvSpPr/>
            <p:nvPr/>
          </p:nvSpPr>
          <p:spPr>
            <a:xfrm>
              <a:off x="923328" y="585327"/>
              <a:ext cx="118573" cy="1161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BB118B4-5882-4BD1-8D6F-6EB143197783}"/>
                </a:ext>
              </a:extLst>
            </p:cNvPr>
            <p:cNvSpPr/>
            <p:nvPr/>
          </p:nvSpPr>
          <p:spPr>
            <a:xfrm>
              <a:off x="957964" y="618967"/>
              <a:ext cx="50398" cy="49148"/>
            </a:xfrm>
            <a:prstGeom prst="rect">
              <a:avLst/>
            </a:pr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FB67C750-8051-46CC-9E23-84511BBDF0B5}"/>
                </a:ext>
              </a:extLst>
            </p:cNvPr>
            <p:cNvSpPr/>
            <p:nvPr/>
          </p:nvSpPr>
          <p:spPr>
            <a:xfrm>
              <a:off x="900904" y="860161"/>
              <a:ext cx="64178" cy="75065"/>
            </a:xfrm>
            <a:custGeom>
              <a:avLst/>
              <a:gdLst>
                <a:gd name="connsiteX0" fmla="*/ 266700 w 266700"/>
                <a:gd name="connsiteY0" fmla="*/ 97631 h 311944"/>
                <a:gd name="connsiteX1" fmla="*/ 266700 w 266700"/>
                <a:gd name="connsiteY1" fmla="*/ 311944 h 311944"/>
                <a:gd name="connsiteX2" fmla="*/ 85725 w 266700"/>
                <a:gd name="connsiteY2" fmla="*/ 311944 h 311944"/>
                <a:gd name="connsiteX3" fmla="*/ 85725 w 266700"/>
                <a:gd name="connsiteY3" fmla="*/ 276225 h 311944"/>
                <a:gd name="connsiteX4" fmla="*/ 190500 w 266700"/>
                <a:gd name="connsiteY4" fmla="*/ 276225 h 311944"/>
                <a:gd name="connsiteX5" fmla="*/ 104775 w 266700"/>
                <a:gd name="connsiteY5" fmla="*/ 190500 h 311944"/>
                <a:gd name="connsiteX6" fmla="*/ 0 w 266700"/>
                <a:gd name="connsiteY6" fmla="*/ 190500 h 311944"/>
                <a:gd name="connsiteX7" fmla="*/ 0 w 266700"/>
                <a:gd name="connsiteY7" fmla="*/ 140494 h 311944"/>
                <a:gd name="connsiteX8" fmla="*/ 69056 w 266700"/>
                <a:gd name="connsiteY8" fmla="*/ 140494 h 311944"/>
                <a:gd name="connsiteX9" fmla="*/ 69056 w 266700"/>
                <a:gd name="connsiteY9" fmla="*/ 104775 h 311944"/>
                <a:gd name="connsiteX10" fmla="*/ 130969 w 266700"/>
                <a:gd name="connsiteY10" fmla="*/ 104775 h 311944"/>
                <a:gd name="connsiteX11" fmla="*/ 130969 w 266700"/>
                <a:gd name="connsiteY11" fmla="*/ 64294 h 311944"/>
                <a:gd name="connsiteX12" fmla="*/ 83344 w 266700"/>
                <a:gd name="connsiteY12" fmla="*/ 64294 h 311944"/>
                <a:gd name="connsiteX13" fmla="*/ 83344 w 266700"/>
                <a:gd name="connsiteY13" fmla="*/ 0 h 311944"/>
                <a:gd name="connsiteX14" fmla="*/ 154781 w 266700"/>
                <a:gd name="connsiteY14" fmla="*/ 0 h 311944"/>
                <a:gd name="connsiteX15" fmla="*/ 266700 w 266700"/>
                <a:gd name="connsiteY15" fmla="*/ 97631 h 31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700" h="311944">
                  <a:moveTo>
                    <a:pt x="266700" y="97631"/>
                  </a:moveTo>
                  <a:lnTo>
                    <a:pt x="266700" y="311944"/>
                  </a:lnTo>
                  <a:lnTo>
                    <a:pt x="85725" y="311944"/>
                  </a:lnTo>
                  <a:lnTo>
                    <a:pt x="85725" y="276225"/>
                  </a:lnTo>
                  <a:lnTo>
                    <a:pt x="190500" y="276225"/>
                  </a:lnTo>
                  <a:lnTo>
                    <a:pt x="104775" y="190500"/>
                  </a:lnTo>
                  <a:lnTo>
                    <a:pt x="0" y="190500"/>
                  </a:lnTo>
                  <a:lnTo>
                    <a:pt x="0" y="140494"/>
                  </a:lnTo>
                  <a:lnTo>
                    <a:pt x="69056" y="140494"/>
                  </a:lnTo>
                  <a:lnTo>
                    <a:pt x="69056" y="104775"/>
                  </a:lnTo>
                  <a:lnTo>
                    <a:pt x="130969" y="104775"/>
                  </a:lnTo>
                  <a:lnTo>
                    <a:pt x="130969" y="64294"/>
                  </a:lnTo>
                  <a:lnTo>
                    <a:pt x="83344" y="64294"/>
                  </a:lnTo>
                  <a:lnTo>
                    <a:pt x="83344" y="0"/>
                  </a:lnTo>
                  <a:lnTo>
                    <a:pt x="154781" y="0"/>
                  </a:lnTo>
                  <a:lnTo>
                    <a:pt x="266700" y="97631"/>
                  </a:lnTo>
                  <a:close/>
                </a:path>
              </a:pathLst>
            </a:cu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B7DA783-2F09-4576-B458-0F34596A3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0256" y="1903345"/>
            <a:ext cx="6631394" cy="287132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7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4B49901-C736-4A54-A636-69ED6CE8C113}"/>
              </a:ext>
            </a:extLst>
          </p:cNvPr>
          <p:cNvGrpSpPr/>
          <p:nvPr/>
        </p:nvGrpSpPr>
        <p:grpSpPr>
          <a:xfrm>
            <a:off x="535828" y="218723"/>
            <a:ext cx="3220223" cy="1027221"/>
            <a:chOff x="535828" y="218723"/>
            <a:chExt cx="3220223" cy="102722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C80324B-3CD5-4D50-9C33-550A108A3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828" y="257493"/>
              <a:ext cx="1059055" cy="988451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1B362B8-F93C-4D48-94BF-2E31F0B78BF0}"/>
                </a:ext>
              </a:extLst>
            </p:cNvPr>
            <p:cNvSpPr/>
            <p:nvPr/>
          </p:nvSpPr>
          <p:spPr>
            <a:xfrm>
              <a:off x="1594882" y="218723"/>
              <a:ext cx="2161169" cy="5778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dirty="0" err="1">
                  <a:solidFill>
                    <a:srgbClr val="0070C0"/>
                  </a:solidFill>
                </a:rPr>
                <a:t>Sinh</a:t>
              </a:r>
              <a:r>
                <a:rPr lang="en-US" sz="2400" b="1" dirty="0">
                  <a:solidFill>
                    <a:srgbClr val="0070C0"/>
                  </a:solidFill>
                </a:rPr>
                <a:t> </a:t>
              </a:r>
              <a:r>
                <a:rPr lang="vi-VN" sz="2400" b="1" dirty="0">
                  <a:solidFill>
                    <a:srgbClr val="0070C0"/>
                  </a:solidFill>
                </a:rPr>
                <a:t>hoạt lớp</a:t>
              </a:r>
              <a:endParaRPr lang="en-US" sz="24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410FDD5-782C-4979-9D02-E86211DC1FF7}"/>
              </a:ext>
            </a:extLst>
          </p:cNvPr>
          <p:cNvSpPr txBox="1"/>
          <p:nvPr/>
        </p:nvSpPr>
        <p:spPr>
          <a:xfrm>
            <a:off x="1594882" y="796573"/>
            <a:ext cx="73205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/>
              <a:t>Chia sẻ về việc sử dụng các vật dụng bảo vệ sức khỏe của em ở nhà.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B5C731-761E-4945-9F77-EFCAC21633A5}"/>
              </a:ext>
            </a:extLst>
          </p:cNvPr>
          <p:cNvSpPr txBox="1"/>
          <p:nvPr/>
        </p:nvSpPr>
        <p:spPr>
          <a:xfrm>
            <a:off x="1594881" y="1431081"/>
            <a:ext cx="6125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vi-VN" sz="2000" dirty="0"/>
              <a:t>Kể về những vật dụng em thường sử dụng</a:t>
            </a:r>
          </a:p>
          <a:p>
            <a:pPr marL="342900" indent="-342900" algn="just">
              <a:buFontTx/>
              <a:buChar char="-"/>
            </a:pPr>
            <a:r>
              <a:rPr lang="vi-VN" sz="2000" dirty="0"/>
              <a:t>Mô tả cách dùng các vật dụng đó.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DCE19B-F971-4E20-B551-A7EA72FF02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4881" y="2155687"/>
            <a:ext cx="6276138" cy="227870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22BA43-BD33-4425-8395-BFADB78D1FBA}"/>
              </a:ext>
            </a:extLst>
          </p:cNvPr>
          <p:cNvSpPr txBox="1"/>
          <p:nvPr/>
        </p:nvSpPr>
        <p:spPr>
          <a:xfrm>
            <a:off x="279254" y="2261418"/>
            <a:ext cx="1987454" cy="230832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Em dùng bàn chải để đánh răng. Bàn chải đánh răng giúp làm sạch răng, không để thức ăn bám lại làm sâu răng, hỏng lợi.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9346D0-3A5A-452E-A881-4F54A5991F6B}"/>
              </a:ext>
            </a:extLst>
          </p:cNvPr>
          <p:cNvSpPr txBox="1"/>
          <p:nvPr/>
        </p:nvSpPr>
        <p:spPr>
          <a:xfrm>
            <a:off x="7360669" y="2038603"/>
            <a:ext cx="1554731" cy="2308324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Em dùng ô để che mưa. Ô giúp cho em không bị ướt người và các đồ dùng em mang theo.</a:t>
            </a:r>
          </a:p>
        </p:txBody>
      </p:sp>
    </p:spTree>
    <p:extLst>
      <p:ext uri="{BB962C8B-B14F-4D97-AF65-F5344CB8AC3E}">
        <p14:creationId xmlns:p14="http://schemas.microsoft.com/office/powerpoint/2010/main" val="914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40944"/>
            <a:ext cx="9144000" cy="55190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Arial"/>
              <a:ea typeface="微软雅黑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086219" y="1685561"/>
            <a:ext cx="2000727" cy="467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950" b="1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ea typeface="微软雅黑"/>
                <a:cs typeface="Times New Roman" pitchFamily="18" charset="0"/>
              </a:rPr>
              <a:t> </a:t>
            </a:r>
            <a:endParaRPr lang="en-US" sz="1950" b="1" kern="1200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ea typeface="微软雅黑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243711" y="52542"/>
            <a:ext cx="7110581" cy="5332084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80" y="-39371"/>
            <a:ext cx="995363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8319186" y="52541"/>
            <a:ext cx="513407" cy="533208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CE72DC3-4806-4B99-A76F-C774BA1F3A47}"/>
              </a:ext>
            </a:extLst>
          </p:cNvPr>
          <p:cNvCxnSpPr/>
          <p:nvPr/>
        </p:nvCxnSpPr>
        <p:spPr>
          <a:xfrm>
            <a:off x="1259099" y="2030307"/>
            <a:ext cx="75220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E11B8E8-54C2-4D46-AF08-633706FC1821}"/>
              </a:ext>
            </a:extLst>
          </p:cNvPr>
          <p:cNvSpPr txBox="1"/>
          <p:nvPr/>
        </p:nvSpPr>
        <p:spPr>
          <a:xfrm>
            <a:off x="-191136" y="367202"/>
            <a:ext cx="8091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>
              <a:buClrTx/>
              <a:defRPr/>
            </a:pPr>
            <a:r>
              <a:rPr lang="en-US" altLang="zh-CN" sz="2400" b="1" kern="120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Tư </a:t>
            </a:r>
            <a:r>
              <a:rPr lang="en-US" altLang="zh-CN" sz="2400" b="1" kern="120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9 </a:t>
            </a: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 </a:t>
            </a: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lang="zh-CN" altLang="en-US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A948D1-C2F8-4909-B300-DEC69247A422}"/>
              </a:ext>
            </a:extLst>
          </p:cNvPr>
          <p:cNvSpPr txBox="1"/>
          <p:nvPr/>
        </p:nvSpPr>
        <p:spPr>
          <a:xfrm>
            <a:off x="2720818" y="811210"/>
            <a:ext cx="3222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buClrTx/>
              <a:defRPr/>
            </a:pP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Hoạt động trải nghiệm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50F0BA-8943-4B47-AF08-6C1CBEA65155}"/>
              </a:ext>
            </a:extLst>
          </p:cNvPr>
          <p:cNvSpPr txBox="1"/>
          <p:nvPr/>
        </p:nvSpPr>
        <p:spPr>
          <a:xfrm>
            <a:off x="1751452" y="1278945"/>
            <a:ext cx="6537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buClrTx/>
              <a:defRPr/>
            </a:pPr>
            <a:r>
              <a:rPr lang="en-US" altLang="zh-CN" sz="2400" b="1" kern="120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Bài 22: Những vật dụng bảo vệ em</a:t>
            </a:r>
            <a:endParaRPr lang="en-US" altLang="zh-CN" sz="2400" b="1" kern="1200" dirty="0">
              <a:solidFill>
                <a:srgbClr val="FF0000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97285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270E55-4C27-4031-8FBC-80B17028F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3257" y="1252719"/>
            <a:ext cx="7081284" cy="34859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F75857-7142-4FF3-970E-46269B51A6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6079" cy="903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9CD8D4-0D11-4BF7-B55C-0A5CF0656139}"/>
              </a:ext>
            </a:extLst>
          </p:cNvPr>
          <p:cNvSpPr txBox="1"/>
          <p:nvPr/>
        </p:nvSpPr>
        <p:spPr>
          <a:xfrm>
            <a:off x="766079" y="193812"/>
            <a:ext cx="81064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42428"/>
                </a:solidFill>
              </a:rPr>
              <a:t>Sinh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hoạt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dưới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cờ</a:t>
            </a:r>
          </a:p>
          <a:p>
            <a:pPr algn="just"/>
            <a:r>
              <a:rPr lang="vi-VN" sz="2000" dirty="0"/>
              <a:t>Nghe hướng dẫn cách phòng tránh các dịch bệnh thông thường.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2713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60BB4B-C1C6-4CBB-801E-3669789B156E}"/>
              </a:ext>
            </a:extLst>
          </p:cNvPr>
          <p:cNvSpPr txBox="1"/>
          <p:nvPr/>
        </p:nvSpPr>
        <p:spPr>
          <a:xfrm>
            <a:off x="849086" y="500447"/>
            <a:ext cx="82949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2">
                    <a:lumMod val="10000"/>
                  </a:schemeClr>
                </a:solidFill>
              </a:rPr>
              <a:t>1. Chia </a:t>
            </a:r>
            <a:r>
              <a:rPr lang="vi-VN" sz="2200" dirty="0">
                <a:solidFill>
                  <a:schemeClr val="tx2">
                    <a:lumMod val="10000"/>
                  </a:schemeClr>
                </a:solidFill>
              </a:rPr>
              <a:t>sẻ cách sử dụng các vật dụng bảo vệ sức khỏe của em.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532C59-C545-415F-8D86-8B4E25A7E1C1}"/>
              </a:ext>
            </a:extLst>
          </p:cNvPr>
          <p:cNvGrpSpPr/>
          <p:nvPr/>
        </p:nvGrpSpPr>
        <p:grpSpPr>
          <a:xfrm>
            <a:off x="241744" y="103130"/>
            <a:ext cx="4908845" cy="917962"/>
            <a:chOff x="609699" y="227050"/>
            <a:chExt cx="4908845" cy="91796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94CFF77-BAFD-498D-83ED-1509D2CA2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99" y="240011"/>
              <a:ext cx="819264" cy="905001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AB1F049-D2F5-4DE5-A645-FC2593112B5C}"/>
                </a:ext>
              </a:extLst>
            </p:cNvPr>
            <p:cNvSpPr/>
            <p:nvPr/>
          </p:nvSpPr>
          <p:spPr>
            <a:xfrm>
              <a:off x="1428963" y="227050"/>
              <a:ext cx="408958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 err="1">
                  <a:solidFill>
                    <a:srgbClr val="FF7C0A"/>
                  </a:solidFill>
                </a:rPr>
                <a:t>Hoạt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động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giáo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dục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theo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chủ</a:t>
              </a:r>
              <a:r>
                <a:rPr lang="en-US" sz="2000" b="1" dirty="0">
                  <a:solidFill>
                    <a:srgbClr val="FF7C0A"/>
                  </a:solidFill>
                </a:rPr>
                <a:t> </a:t>
              </a:r>
              <a:r>
                <a:rPr lang="en-US" sz="2000" b="1" dirty="0" err="1">
                  <a:solidFill>
                    <a:srgbClr val="FF7C0A"/>
                  </a:solidFill>
                </a:rPr>
                <a:t>đề</a:t>
              </a:r>
              <a:endParaRPr lang="vi-VN" sz="2000" dirty="0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57669EA1-6F2F-4505-83EA-3EC779CB60C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7556" y="1484975"/>
            <a:ext cx="6928888" cy="331145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9C2B11-23CD-4400-817C-5467A0424D42}"/>
              </a:ext>
            </a:extLst>
          </p:cNvPr>
          <p:cNvSpPr/>
          <p:nvPr/>
        </p:nvSpPr>
        <p:spPr>
          <a:xfrm>
            <a:off x="671622" y="1646899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solidFill>
                  <a:srgbClr val="0070C0"/>
                </a:solidFill>
              </a:rPr>
              <a:t>Khẩu trang</a:t>
            </a:r>
            <a:endParaRPr lang="vi-VN" sz="1600" b="1" dirty="0">
              <a:solidFill>
                <a:srgbClr val="0070C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01B4E3D-762F-4CDE-8854-312B638B5361}"/>
              </a:ext>
            </a:extLst>
          </p:cNvPr>
          <p:cNvSpPr/>
          <p:nvPr/>
        </p:nvSpPr>
        <p:spPr>
          <a:xfrm>
            <a:off x="3823290" y="1653332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>
                <a:solidFill>
                  <a:srgbClr val="0070C0"/>
                </a:solidFill>
              </a:rPr>
              <a:t>Xà phòng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7BD97DE-4419-4D32-8C6B-0DE88C7C763D}"/>
              </a:ext>
            </a:extLst>
          </p:cNvPr>
          <p:cNvSpPr/>
          <p:nvPr/>
        </p:nvSpPr>
        <p:spPr>
          <a:xfrm>
            <a:off x="6974958" y="1653332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solidFill>
                  <a:srgbClr val="0070C0"/>
                </a:solidFill>
              </a:rPr>
              <a:t>Nước muối</a:t>
            </a:r>
            <a:endParaRPr lang="vi-VN" sz="1600" b="1" dirty="0">
              <a:solidFill>
                <a:srgbClr val="0070C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DD3BA45-9E8A-4C3E-A834-57F3B967288B}"/>
              </a:ext>
            </a:extLst>
          </p:cNvPr>
          <p:cNvSpPr/>
          <p:nvPr/>
        </p:nvSpPr>
        <p:spPr>
          <a:xfrm>
            <a:off x="671622" y="3179594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>
                <a:solidFill>
                  <a:srgbClr val="0070C0"/>
                </a:solidFill>
              </a:rPr>
              <a:t>Mũ, nón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AA208C8-29FB-4E15-8640-0426AF9FD505}"/>
              </a:ext>
            </a:extLst>
          </p:cNvPr>
          <p:cNvSpPr/>
          <p:nvPr/>
        </p:nvSpPr>
        <p:spPr>
          <a:xfrm>
            <a:off x="3823290" y="3186027"/>
            <a:ext cx="1327299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>
                <a:solidFill>
                  <a:srgbClr val="0070C0"/>
                </a:solidFill>
              </a:rPr>
              <a:t>Ô, áo mưa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9747525-6898-4195-9CF0-4609F47CFAFD}"/>
              </a:ext>
            </a:extLst>
          </p:cNvPr>
          <p:cNvSpPr/>
          <p:nvPr/>
        </p:nvSpPr>
        <p:spPr>
          <a:xfrm>
            <a:off x="6974958" y="3186027"/>
            <a:ext cx="1497420" cy="4541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solidFill>
                  <a:srgbClr val="0070C0"/>
                </a:solidFill>
              </a:rPr>
              <a:t>Mũ bảo hiểm</a:t>
            </a:r>
            <a:endParaRPr lang="vi-VN" sz="1600" b="1" dirty="0">
              <a:solidFill>
                <a:srgbClr val="0070C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258147-4AC9-A740-BEFC-9A51B9954092}"/>
              </a:ext>
            </a:extLst>
          </p:cNvPr>
          <p:cNvSpPr txBox="1"/>
          <p:nvPr/>
        </p:nvSpPr>
        <p:spPr>
          <a:xfrm>
            <a:off x="1366233" y="839654"/>
            <a:ext cx="7614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Kể tên các vật dụng.</a:t>
            </a:r>
          </a:p>
        </p:txBody>
      </p:sp>
    </p:spTree>
    <p:extLst>
      <p:ext uri="{BB962C8B-B14F-4D97-AF65-F5344CB8AC3E}">
        <p14:creationId xmlns:p14="http://schemas.microsoft.com/office/powerpoint/2010/main" val="252081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60BB4B-C1C6-4CBB-801E-3669789B156E}"/>
              </a:ext>
            </a:extLst>
          </p:cNvPr>
          <p:cNvSpPr txBox="1"/>
          <p:nvPr/>
        </p:nvSpPr>
        <p:spPr>
          <a:xfrm>
            <a:off x="1930701" y="100165"/>
            <a:ext cx="4612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Nêu công dụng các vật dụng đó.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669EA1-6F2F-4505-83EA-3EC779CB60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66447" b="49584"/>
          <a:stretch/>
        </p:blipFill>
        <p:spPr>
          <a:xfrm>
            <a:off x="749126" y="655516"/>
            <a:ext cx="1851345" cy="132945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149B5CA-FF25-4D8E-908F-895C6FA45C3F}"/>
              </a:ext>
            </a:extLst>
          </p:cNvPr>
          <p:cNvSpPr txBox="1"/>
          <p:nvPr/>
        </p:nvSpPr>
        <p:spPr>
          <a:xfrm>
            <a:off x="457442" y="2192274"/>
            <a:ext cx="254179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Tránh lây lan vi khuẩn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A7167D-72FA-4EF2-BD96-D1701A08221D}"/>
              </a:ext>
            </a:extLst>
          </p:cNvPr>
          <p:cNvSpPr txBox="1"/>
          <p:nvPr/>
        </p:nvSpPr>
        <p:spPr>
          <a:xfrm>
            <a:off x="4873861" y="2202418"/>
            <a:ext cx="2541799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Sát khuẩn, diệt khuẩn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AC7A2A-C154-48E5-A8C8-4B4CC4A1D364}"/>
              </a:ext>
            </a:extLst>
          </p:cNvPr>
          <p:cNvSpPr txBox="1"/>
          <p:nvPr/>
        </p:nvSpPr>
        <p:spPr>
          <a:xfrm>
            <a:off x="980187" y="4524402"/>
            <a:ext cx="1389222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>
                <a:solidFill>
                  <a:srgbClr val="FF0000"/>
                </a:solidFill>
              </a:rPr>
              <a:t>Tránh nắng</a:t>
            </a:r>
            <a:endParaRPr lang="vi-VN" sz="18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43FE07-7EFB-4038-B3EB-9D75334483A7}"/>
              </a:ext>
            </a:extLst>
          </p:cNvPr>
          <p:cNvSpPr txBox="1"/>
          <p:nvPr/>
        </p:nvSpPr>
        <p:spPr>
          <a:xfrm>
            <a:off x="4078774" y="4487984"/>
            <a:ext cx="1389222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Tránh mưa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16A7A5-2A2C-4214-8F86-D33050B2A3E2}"/>
              </a:ext>
            </a:extLst>
          </p:cNvPr>
          <p:cNvSpPr txBox="1"/>
          <p:nvPr/>
        </p:nvSpPr>
        <p:spPr>
          <a:xfrm>
            <a:off x="6844963" y="4440813"/>
            <a:ext cx="1389222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Bảo vệ đầu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2976793-DF36-384F-B37A-7F5E551202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49584" r="66010"/>
          <a:stretch/>
        </p:blipFill>
        <p:spPr>
          <a:xfrm>
            <a:off x="749126" y="2983748"/>
            <a:ext cx="1930192" cy="136827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A9E9AD1-5736-D849-BABF-F8439F8216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3561" t="49584" r="34075"/>
          <a:stretch/>
        </p:blipFill>
        <p:spPr>
          <a:xfrm>
            <a:off x="3821372" y="2866269"/>
            <a:ext cx="1904027" cy="141753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CA85CAD-1D39-FE4D-BCCC-C9D34BA25A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6491" t="49584"/>
          <a:stretch/>
        </p:blipFill>
        <p:spPr>
          <a:xfrm>
            <a:off x="6623706" y="2866269"/>
            <a:ext cx="1831736" cy="13171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04F8A8C-1CAE-504F-B55B-B903551B6D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2629" r="33593" b="49584"/>
          <a:stretch/>
        </p:blipFill>
        <p:spPr>
          <a:xfrm>
            <a:off x="3777344" y="655516"/>
            <a:ext cx="1992085" cy="142102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7BDA5D0-3AB7-344A-BCA3-EC85E759E2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6222" b="49584"/>
          <a:stretch/>
        </p:blipFill>
        <p:spPr>
          <a:xfrm>
            <a:off x="6543531" y="713384"/>
            <a:ext cx="1992086" cy="142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08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6" grpId="0" animBg="1"/>
      <p:bldP spid="17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469942-3D50-FA4B-85AD-D28E457AA2F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8671" y="870857"/>
            <a:ext cx="7826657" cy="37405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5A6620-3E44-8F48-A236-64814E0F691A}"/>
              </a:ext>
            </a:extLst>
          </p:cNvPr>
          <p:cNvSpPr txBox="1"/>
          <p:nvPr/>
        </p:nvSpPr>
        <p:spPr>
          <a:xfrm>
            <a:off x="999165" y="347075"/>
            <a:ext cx="7614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FF0000"/>
                </a:solidFill>
              </a:rPr>
              <a:t>Mình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sử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dụng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những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vật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dụng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đó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như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thế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nào</a:t>
            </a:r>
            <a:r>
              <a:rPr lang="en-US" sz="1800" dirty="0">
                <a:solidFill>
                  <a:srgbClr val="FF0000"/>
                </a:solidFill>
              </a:rPr>
              <a:t>?</a:t>
            </a:r>
            <a:endParaRPr lang="vi-VN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64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66A1E4-7297-644C-B1E3-B6A7F0E386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66134" b="49653"/>
          <a:stretch/>
        </p:blipFill>
        <p:spPr>
          <a:xfrm>
            <a:off x="174786" y="587829"/>
            <a:ext cx="4397214" cy="3124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693D23-FF0A-FC4F-A67A-EA7D44C352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98" t="27190" r="38993"/>
          <a:stretch/>
        </p:blipFill>
        <p:spPr>
          <a:xfrm>
            <a:off x="4702630" y="288251"/>
            <a:ext cx="3961784" cy="476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40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C5B3BE-C486-224A-BE95-A3178414AE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3310" r="33866" b="49071"/>
          <a:stretch/>
        </p:blipFill>
        <p:spPr>
          <a:xfrm>
            <a:off x="359228" y="762001"/>
            <a:ext cx="2786744" cy="29391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EE3EB6-8D5C-0B48-BA1D-5C2288AE9625}"/>
              </a:ext>
            </a:extLst>
          </p:cNvPr>
          <p:cNvSpPr txBox="1"/>
          <p:nvPr/>
        </p:nvSpPr>
        <p:spPr>
          <a:xfrm>
            <a:off x="3064330" y="0"/>
            <a:ext cx="5867399" cy="4963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200" dirty="0">
                <a:solidFill>
                  <a:schemeClr val="accent3">
                    <a:lumMod val="75000"/>
                  </a:schemeClr>
                </a:solidFill>
              </a:rPr>
              <a:t>* Cách bảo quản:</a:t>
            </a:r>
          </a:p>
          <a:p>
            <a:pPr>
              <a:lnSpc>
                <a:spcPct val="150000"/>
              </a:lnSpc>
            </a:pPr>
            <a:r>
              <a:rPr lang="vi-VN" dirty="0"/>
              <a:t> </a:t>
            </a:r>
            <a:r>
              <a:rPr lang="vi-VN" sz="2200" dirty="0"/>
              <a:t>- </a:t>
            </a:r>
            <a:r>
              <a:rPr lang="vi-VN" sz="2400" dirty="0"/>
              <a:t>Để  xà phòng tránh xa nơi có nước khi không sử dụng. </a:t>
            </a:r>
          </a:p>
          <a:p>
            <a:pPr>
              <a:lnSpc>
                <a:spcPct val="150000"/>
              </a:lnSpc>
            </a:pPr>
            <a:r>
              <a:rPr lang="vi-VN" sz="2400" dirty="0"/>
              <a:t>-  Mua dụng cụ để xà phòng riêng như khay đựng xà phòng,... 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solidFill>
                  <a:schemeClr val="accent3">
                    <a:lumMod val="75000"/>
                  </a:schemeClr>
                </a:solidFill>
              </a:rPr>
              <a:t>* Cách dùng:</a:t>
            </a:r>
            <a:endParaRPr lang="vi-VN" sz="2400" dirty="0"/>
          </a:p>
          <a:p>
            <a:pPr>
              <a:lnSpc>
                <a:spcPct val="150000"/>
              </a:lnSpc>
            </a:pPr>
            <a:r>
              <a:rPr lang="vi-VN" sz="2400" dirty="0"/>
              <a:t>- Khi sử dụng,dùng tay ướt xoa đều bánh xà phòng để tạo bọt.</a:t>
            </a:r>
          </a:p>
          <a:p>
            <a:pPr>
              <a:lnSpc>
                <a:spcPct val="150000"/>
              </a:lnSpc>
            </a:pPr>
            <a:r>
              <a:rPr lang="vi-VN" sz="2400" dirty="0"/>
              <a:t>-  Rửa thật sạch lại với nước.</a:t>
            </a:r>
          </a:p>
        </p:txBody>
      </p:sp>
    </p:spTree>
    <p:extLst>
      <p:ext uri="{BB962C8B-B14F-4D97-AF65-F5344CB8AC3E}">
        <p14:creationId xmlns:p14="http://schemas.microsoft.com/office/powerpoint/2010/main" val="235117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19DB51-487F-EC49-9AEF-7FBE28BC48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5299" t="873" r="1391" b="49071"/>
          <a:stretch/>
        </p:blipFill>
        <p:spPr>
          <a:xfrm>
            <a:off x="108858" y="699407"/>
            <a:ext cx="3407228" cy="31650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6D999D-0A7A-D34A-9A95-DE597986EBB7}"/>
              </a:ext>
            </a:extLst>
          </p:cNvPr>
          <p:cNvSpPr txBox="1"/>
          <p:nvPr/>
        </p:nvSpPr>
        <p:spPr>
          <a:xfrm>
            <a:off x="3635830" y="699407"/>
            <a:ext cx="5508170" cy="3930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dirty="0">
                <a:solidFill>
                  <a:schemeClr val="accent3">
                    <a:lumMod val="75000"/>
                  </a:schemeClr>
                </a:solidFill>
              </a:rPr>
              <a:t>Có ba cách sử dụng nước muối sinh lý thường thấy :</a:t>
            </a:r>
          </a:p>
          <a:p>
            <a:pPr>
              <a:lnSpc>
                <a:spcPct val="150000"/>
              </a:lnSpc>
            </a:pPr>
            <a:r>
              <a:rPr lang="vi-VN" sz="2800" dirty="0"/>
              <a:t>- Dùng làm thuốc nhỏ rửa mắt.</a:t>
            </a:r>
          </a:p>
          <a:p>
            <a:pPr>
              <a:lnSpc>
                <a:spcPct val="150000"/>
              </a:lnSpc>
            </a:pPr>
            <a:r>
              <a:rPr lang="vi-VN" sz="2800" dirty="0"/>
              <a:t>- Dùng làm thuốc nhỏ rửa mũi.</a:t>
            </a:r>
          </a:p>
          <a:p>
            <a:pPr>
              <a:lnSpc>
                <a:spcPct val="150000"/>
              </a:lnSpc>
            </a:pPr>
            <a:r>
              <a:rPr lang="vi-VN" sz="2800" dirty="0"/>
              <a:t>- Dùng để súc miệng – họng.</a:t>
            </a:r>
          </a:p>
          <a:p>
            <a:pPr>
              <a:lnSpc>
                <a:spcPct val="150000"/>
              </a:lnSpc>
            </a:pPr>
            <a:br>
              <a:rPr lang="vi-VN" dirty="0"/>
            </a:br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65355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</TotalTime>
  <Words>552</Words>
  <Application>Microsoft Office PowerPoint</Application>
  <PresentationFormat>On-screen Show (16:9)</PresentationFormat>
  <Paragraphs>59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Baloo 2</vt:lpstr>
      <vt:lpstr>UTM Androgyne</vt:lpstr>
      <vt:lpstr>UTM Cookies</vt:lpstr>
      <vt:lpstr>HP001 4H</vt:lpstr>
      <vt:lpstr>Arial</vt:lpstr>
      <vt:lpstr>HP001 4 hàng</vt:lpstr>
      <vt:lpstr>Pangolin</vt:lpstr>
      <vt:lpstr>English Vocabulary Workshop by Slidesgo</vt:lpstr>
      <vt:lpstr>包图主题2</vt:lpstr>
      <vt:lpstr>Bài 22: Những vật dụng bảo vệ 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vật dụng chúng ta thường sử dụng thường ngày để giúp bảo vệ cơ thể.</vt:lpstr>
      <vt:lpstr>PowerPoint Presentation</vt:lpstr>
      <vt:lpstr>Để bảo vệ cơ thể mình, chúng ta cần biết sử dung các vật dụng bảo vệ cần thiết như: mũ, ô, áo mưa, mũ bảo hiểm, khẩu trang,..</vt:lpstr>
      <vt:lpstr>PowerPoint Presentation</vt:lpstr>
      <vt:lpstr>PowerPoint Presentation</vt:lpstr>
      <vt:lpstr>PowerPoint Presentation</vt:lpstr>
      <vt:lpstr>Chúng ta cần biết trân trọng vật dung đang bảo vệ mình hằng ngày để từ đó có ý thức giữ gìn bảo quản đúng cách.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Hằng Nguyễn</cp:lastModifiedBy>
  <cp:revision>51</cp:revision>
  <dcterms:modified xsi:type="dcterms:W3CDTF">2022-02-08T09:59:24Z</dcterms:modified>
</cp:coreProperties>
</file>