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1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  <p:sldMasterId id="2147483692" r:id="rId4"/>
    <p:sldMasterId id="2147483704" r:id="rId5"/>
    <p:sldMasterId id="2147483716" r:id="rId6"/>
    <p:sldMasterId id="2147483730" r:id="rId7"/>
    <p:sldMasterId id="2147483744" r:id="rId8"/>
    <p:sldMasterId id="2147483756" r:id="rId9"/>
    <p:sldMasterId id="2147483762" r:id="rId10"/>
    <p:sldMasterId id="2147483774" r:id="rId11"/>
    <p:sldMasterId id="2147483786" r:id="rId12"/>
    <p:sldMasterId id="2147483797" r:id="rId13"/>
  </p:sldMasterIdLst>
  <p:notesMasterIdLst>
    <p:notesMasterId r:id="rId62"/>
  </p:notesMasterIdLst>
  <p:sldIdLst>
    <p:sldId id="257" r:id="rId14"/>
    <p:sldId id="2007577152" r:id="rId15"/>
    <p:sldId id="425" r:id="rId16"/>
    <p:sldId id="474" r:id="rId17"/>
    <p:sldId id="11088404" r:id="rId18"/>
    <p:sldId id="258" r:id="rId19"/>
    <p:sldId id="11088405" r:id="rId20"/>
    <p:sldId id="526" r:id="rId21"/>
    <p:sldId id="11088407" r:id="rId22"/>
    <p:sldId id="11088408" r:id="rId23"/>
    <p:sldId id="11088409" r:id="rId24"/>
    <p:sldId id="11088410" r:id="rId25"/>
    <p:sldId id="11088411" r:id="rId26"/>
    <p:sldId id="288" r:id="rId27"/>
    <p:sldId id="295" r:id="rId28"/>
    <p:sldId id="2007577150" r:id="rId29"/>
    <p:sldId id="2007577151" r:id="rId30"/>
    <p:sldId id="327" r:id="rId31"/>
    <p:sldId id="11088406" r:id="rId32"/>
    <p:sldId id="11088412" r:id="rId33"/>
    <p:sldId id="2007577155" r:id="rId34"/>
    <p:sldId id="11088398" r:id="rId35"/>
    <p:sldId id="11088413" r:id="rId36"/>
    <p:sldId id="11088414" r:id="rId37"/>
    <p:sldId id="11088415" r:id="rId38"/>
    <p:sldId id="11088416" r:id="rId39"/>
    <p:sldId id="2007577149" r:id="rId40"/>
    <p:sldId id="2007577153" r:id="rId41"/>
    <p:sldId id="314" r:id="rId42"/>
    <p:sldId id="259" r:id="rId43"/>
    <p:sldId id="260" r:id="rId44"/>
    <p:sldId id="261" r:id="rId45"/>
    <p:sldId id="262" r:id="rId46"/>
    <p:sldId id="2007577154" r:id="rId47"/>
    <p:sldId id="325" r:id="rId48"/>
    <p:sldId id="319" r:id="rId49"/>
    <p:sldId id="320" r:id="rId50"/>
    <p:sldId id="313" r:id="rId51"/>
    <p:sldId id="315" r:id="rId52"/>
    <p:sldId id="321" r:id="rId53"/>
    <p:sldId id="271" r:id="rId54"/>
    <p:sldId id="316" r:id="rId55"/>
    <p:sldId id="317" r:id="rId56"/>
    <p:sldId id="322" r:id="rId57"/>
    <p:sldId id="318" r:id="rId58"/>
    <p:sldId id="265" r:id="rId59"/>
    <p:sldId id="323" r:id="rId60"/>
    <p:sldId id="284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61" Type="http://schemas.openxmlformats.org/officeDocument/2006/relationships/slide" Target="slides/slide4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CB2BA-09A3-4E38-815D-C7F6912E0604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59F05-DD04-4D96-BA9B-C3F47DA4C4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5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1699-ED95-4783-9DFB-97D0CE0CFC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282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CF270-EC13-46BB-ADD2-DBBDC0934A2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468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833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E6127-5E05-44BB-A699-F63884802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660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E6127-5E05-44BB-A699-F63884802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86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675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E6127-5E05-44BB-A699-F63884802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9264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1699-ED95-4783-9DFB-97D0CE0CFC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876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C4195B-CD9F-49A7-8E0B-3571845627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874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172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75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1699-ED95-4783-9DFB-97D0CE0CFCD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49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89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01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8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71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72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613828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2627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8633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321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7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974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604482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1592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0011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5035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57324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2" y="-78659"/>
            <a:ext cx="12231331" cy="6921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12190992" cy="4307484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6533"/>
            <a:ext cx="12190992" cy="597746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五边形 7"/>
          <p:cNvSpPr/>
          <p:nvPr userDrawn="1"/>
        </p:nvSpPr>
        <p:spPr>
          <a:xfrm>
            <a:off x="0" y="355600"/>
            <a:ext cx="4487333" cy="592667"/>
          </a:xfrm>
          <a:prstGeom prst="homePlate">
            <a:avLst/>
          </a:prstGeom>
          <a:solidFill>
            <a:srgbClr val="E1E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667" dirty="0">
                <a:solidFill>
                  <a:srgbClr val="00B050"/>
                </a:solidFill>
              </a:rPr>
              <a:t>Click here to add a title</a:t>
            </a:r>
            <a:endParaRPr lang="zh-CN" altLang="en-US" sz="2667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5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6145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5652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03344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7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406272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1978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70444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23538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843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24716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2326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2104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50625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04880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3638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408554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00580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91661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7301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4135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1435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33695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395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97932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857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08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8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2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9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8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1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4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4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4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7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2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555A79-EC08-4961-95AB-AE0A11AEA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75F0467-F713-44EE-98F1-F8138067F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5C59CB-6733-425F-B6B1-3A40FE1E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F53DBC-8D18-48E1-A1BA-086C68203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0A586C-3AE7-439B-A3BA-8D0FD79C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48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9AAA0D-5D0E-4CA5-A30C-DA0E8ADC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0DCADA-BED8-4640-9A7B-D42AC98F4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2CE65A-9DCC-47E0-8068-5AA46A67D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6B078C-8DF4-4519-A361-E170F871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17119C-B2D5-4FBC-BA55-ABF17721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28C4D9-B711-4165-96CD-857BDB6A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00DBA3-76A8-452A-AF62-2AA282531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E2A5AB-0BF2-4A5C-A2DC-845814EDC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7EA403-9E3E-4606-946E-56479F22E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EEA28A-47AE-4D95-ADA6-257F20C53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55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50C45B-48ED-41F0-89BD-DDF271FA5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D9A716-C025-4FB7-9452-5DDFE4CE8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4F9CAB-04CE-49CE-AC52-3B2C9068B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305B6B-A8EF-4683-85CE-1CA98A772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B2CBCE-88AB-4955-897A-A3ACA280B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4E34A5-C246-42CA-9FDF-6EAF4624D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245CBC-3359-4DA4-9E63-9BB4A2AE4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243B9D-8398-415F-B221-D309A4E81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7E598ED-DC27-4880-8409-A0A10D203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E8BBCBE-6CE5-42E7-B3A6-E982BD62A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862D6CD-129F-4976-9946-AA4620BD5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BAE369C-7FEC-4C3C-B4F5-90852614D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4E33A6F-CB95-436C-90F1-3D980CD46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CEB34D8-B026-4D78-AE0E-C5AF75548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4528A-737D-4F35-8962-A4BC2B25E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839E42D-F9EC-4957-B154-35FCED59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C43C2E2-DC2E-4DC4-BDAF-F5A1FACA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BB7D54-7B1C-4046-82AD-A863BFFD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30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82C3F13-E404-467C-8FA5-3F717D5E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79A37AE-10DF-4643-B760-F2FCFB01C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92DB94-09ED-4204-BC26-58DA021AF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53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52005F-E733-419A-8201-982CDF07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545188-1CAE-46DC-A1CB-DC661A5EE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93F6A-5BBB-4CC0-91E4-230622D0D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17CA27-D7C6-4571-87C9-56F54F6EC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8166DE1-404C-4A7F-BC91-BF53A01B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4E7B1F-4ABA-44F2-ACE4-5EF70A782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4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7BE829-0229-4E79-82FC-692BB713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83A26B-ED40-4A1D-8A03-6C0751B04A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61DD21-A4DE-4939-9B21-A738683B8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577126-319A-4D8D-8BF3-DA23BC98E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288E4B-2AC1-4BD1-8ECD-785E65C07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501CFE-2281-4482-A3EB-AB42033B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022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F01874-6051-4DCB-90EC-F4AA7005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94A119-59BA-46DE-BD93-A13A279EC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7F3F29-2CB0-41F7-9814-9BAE77A56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88639C-5943-42F5-A190-7A7846DA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11794B-A747-4D7E-BCDA-08201307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5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66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0ABAFD4-74DA-4E39-B5E9-C5EE185073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BE2D7C-A707-47C6-8A49-E0C475251D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F59E6F-1526-42A0-BCDA-A5825224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CA9828-B1BB-49F9-89D2-9986E28E0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0D6785-6A94-42F3-AE1C-1DA3BDBEF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9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54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37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15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9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79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97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037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12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12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636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67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3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6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00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6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7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3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6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5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606" y="259506"/>
            <a:ext cx="10515600" cy="62810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055" y="54483"/>
            <a:ext cx="1104842" cy="103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9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55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785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0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3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3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8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76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2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9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3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3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0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18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1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6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078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94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9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18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140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27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22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5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45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473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34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/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/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416225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54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417565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3731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4757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38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2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0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66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8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5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7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image" Target="../media/image13.jpe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1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11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2022/3/7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1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91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85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80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35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pPr>
                <a:defRPr/>
              </a:pPr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4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67AB425-1075-4A0D-BF0B-85EC5C51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E798F68-5926-4C5E-9072-DFB3B0F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AD531E-9030-437A-9CCC-54F6432E5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39932-0A76-4728-8065-3E1CF7907D5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CFE4D0-DF79-4C2C-9048-E0C6C07A0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F8C8E4-19E6-4178-B031-2F104AB1F3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AF8B0-4B16-4E1C-97AD-CEF289BD21A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19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8BF64-D393-46B3-AC72-9DFE07C83FB0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EB0F-BC2D-43EC-B6E4-D7FE429604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31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pPr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3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pPr/>
              <a:t>2022/3/7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98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77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7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Layout" Target="../slideLayouts/slideLayout58.xml"/><Relationship Id="rId7" Type="http://schemas.openxmlformats.org/officeDocument/2006/relationships/slide" Target="slide2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5.gif"/><Relationship Id="rId11" Type="http://schemas.openxmlformats.org/officeDocument/2006/relationships/image" Target="../media/image66.png"/><Relationship Id="rId5" Type="http://schemas.openxmlformats.org/officeDocument/2006/relationships/image" Target="../media/image64.gif"/><Relationship Id="rId10" Type="http://schemas.openxmlformats.org/officeDocument/2006/relationships/slide" Target="slide33.xml"/><Relationship Id="rId4" Type="http://schemas.openxmlformats.org/officeDocument/2006/relationships/image" Target="../media/image63.jpeg"/><Relationship Id="rId9" Type="http://schemas.openxmlformats.org/officeDocument/2006/relationships/slide" Target="slide3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28.xml"/><Relationship Id="rId5" Type="http://schemas.openxmlformats.org/officeDocument/2006/relationships/image" Target="../media/image67.jpe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28.xml"/><Relationship Id="rId5" Type="http://schemas.openxmlformats.org/officeDocument/2006/relationships/image" Target="../media/image67.jpe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28.xml"/><Relationship Id="rId5" Type="http://schemas.openxmlformats.org/officeDocument/2006/relationships/image" Target="../media/image67.jpe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28.xml"/><Relationship Id="rId5" Type="http://schemas.openxmlformats.org/officeDocument/2006/relationships/image" Target="../media/image67.jpe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28.xml"/><Relationship Id="rId5" Type="http://schemas.openxmlformats.org/officeDocument/2006/relationships/image" Target="../media/image67.jpe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slideLayout" Target="../slideLayouts/slideLayout105.xml"/><Relationship Id="rId7" Type="http://schemas.openxmlformats.org/officeDocument/2006/relationships/image" Target="../media/image7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0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5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15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06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tags" Target="../tags/tag3.xml"/><Relationship Id="rId7" Type="http://schemas.openxmlformats.org/officeDocument/2006/relationships/image" Target="../media/image10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00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7.xml"/><Relationship Id="rId9" Type="http://schemas.openxmlformats.org/officeDocument/2006/relationships/image" Target="../media/image7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4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7"/>
          <p:cNvSpPr>
            <a:spLocks noChangeArrowheads="1"/>
          </p:cNvSpPr>
          <p:nvPr/>
        </p:nvSpPr>
        <p:spPr bwMode="auto">
          <a:xfrm>
            <a:off x="11779" y="1632847"/>
            <a:ext cx="9525626" cy="1915903"/>
          </a:xfrm>
          <a:prstGeom prst="rect">
            <a:avLst/>
          </a:prstGeom>
          <a:noFill/>
          <a:ln>
            <a:noFill/>
          </a:ln>
        </p:spPr>
        <p:txBody>
          <a:bodyPr wrap="square" lIns="68573" tIns="34287" rIns="68573" bIns="34287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Bài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22: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Chăm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sóc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,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bảo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vệ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cơ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quan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vận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2AADDA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động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2AADDA">
                  <a:lumMod val="75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405" y="-319800"/>
            <a:ext cx="2978872" cy="582119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7" y="3369292"/>
            <a:ext cx="2036252" cy="348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03589" y="2683749"/>
            <a:ext cx="37989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Nêu việc làm trong tranh, tác dụng của mỗi  việc làm? 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597201" y="402805"/>
            <a:ext cx="5799716" cy="59960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274579">
            <a:off x="2140234" y="3769118"/>
            <a:ext cx="1724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32814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792C26-E349-4542-90EE-2F187D23EEE5}"/>
              </a:ext>
            </a:extLst>
          </p:cNvPr>
          <p:cNvSpPr/>
          <p:nvPr/>
        </p:nvSpPr>
        <p:spPr>
          <a:xfrm>
            <a:off x="1623607" y="4281996"/>
            <a:ext cx="4863332" cy="1661604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2 </a:t>
            </a: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</a:rPr>
              <a:t>bạn nhỏ đang chơi cầu l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ô</a:t>
            </a: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</a:rPr>
              <a:t>ng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giúp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rèn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luyện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sức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khỏe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EC6BEC-6BAC-49CC-A5A4-7A2FB7CAB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381" y="180531"/>
            <a:ext cx="9726664" cy="410146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AAF353-7DDA-4D45-82F7-10C9FAF2EB4A}"/>
              </a:ext>
            </a:extLst>
          </p:cNvPr>
          <p:cNvSpPr/>
          <p:nvPr/>
        </p:nvSpPr>
        <p:spPr>
          <a:xfrm>
            <a:off x="6810624" y="4281996"/>
            <a:ext cx="5143233" cy="1661604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Bạn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nam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ngồi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học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đúng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tư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thế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tránh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vẹo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cột</a:t>
            </a:r>
            <a:r>
              <a:rPr lang="en-US" sz="3600" noProof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noProof="0" dirty="0" err="1">
                <a:solidFill>
                  <a:prstClr val="black"/>
                </a:solidFill>
                <a:latin typeface="Calibri" panose="020F0502020204030204" pitchFamily="34" charset="0"/>
              </a:rPr>
              <a:t>sống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57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792C26-E349-4542-90EE-2F187D23EEE5}"/>
              </a:ext>
            </a:extLst>
          </p:cNvPr>
          <p:cNvSpPr/>
          <p:nvPr/>
        </p:nvSpPr>
        <p:spPr>
          <a:xfrm>
            <a:off x="748353" y="4864926"/>
            <a:ext cx="5440413" cy="1661604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ăn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đủ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chất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giúp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cơ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thể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khỏe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mạnh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AAF353-7DDA-4D45-82F7-10C9FAF2EB4A}"/>
              </a:ext>
            </a:extLst>
          </p:cNvPr>
          <p:cNvSpPr/>
          <p:nvPr/>
        </p:nvSpPr>
        <p:spPr>
          <a:xfrm>
            <a:off x="6188766" y="4853052"/>
            <a:ext cx="5143233" cy="1661604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Hai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đội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mũ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đeo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bảo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vệ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đầu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gối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khi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tập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xe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đạp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37259E-CF13-4C91-B540-4762B9948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746" y="183749"/>
            <a:ext cx="9464040" cy="449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0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408173" y="3006461"/>
            <a:ext cx="3817222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Thực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hành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8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Cloud 6"/>
          <p:cNvSpPr/>
          <p:nvPr/>
        </p:nvSpPr>
        <p:spPr>
          <a:xfrm>
            <a:off x="495945" y="356462"/>
            <a:ext cx="11294851" cy="7259658"/>
          </a:xfrm>
          <a:prstGeom prst="cloud">
            <a:avLst/>
          </a:prstGeom>
          <a:solidFill>
            <a:schemeClr val="bg1"/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983" y="3994494"/>
            <a:ext cx="6783379" cy="291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43" y="268141"/>
            <a:ext cx="2808115" cy="33553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27146" y="1228526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Kể những việc làm có lợi cho cơ quan vận động?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3912" y="1965512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dục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19419" y="2616441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Ăn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đủ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chất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19419" y="3282868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Ngồi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tư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thế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19419" y="3949295"/>
            <a:ext cx="93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Cẩn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thao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62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00560" y="2658456"/>
            <a:ext cx="37989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Em đã thực hiện được những việc làm nào?</a:t>
            </a:r>
            <a:endParaRPr kumimoji="0" lang="en-US" sz="400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597201" y="402805"/>
            <a:ext cx="5799716" cy="599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05105" y="3006461"/>
            <a:ext cx="2823360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Giải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lao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2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nions Dance">
            <a:hlinkClick r:id="" action="ppaction://media"/>
            <a:extLst>
              <a:ext uri="{FF2B5EF4-FFF2-40B4-BE49-F238E27FC236}">
                <a16:creationId xmlns:a16="http://schemas.microsoft.com/office/drawing/2014/main" id="{AEB7AA7E-EB4E-4DB3-B953-2B52322A4F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5260415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4">
            <a:extLst>
              <a:ext uri="{FF2B5EF4-FFF2-40B4-BE49-F238E27FC236}">
                <a16:creationId xmlns:a16="http://schemas.microsoft.com/office/drawing/2014/main" id="{803C98F4-E583-C54C-BD96-A5430FD15A5C}"/>
              </a:ext>
            </a:extLst>
          </p:cNvPr>
          <p:cNvSpPr/>
          <p:nvPr/>
        </p:nvSpPr>
        <p:spPr>
          <a:xfrm>
            <a:off x="274658" y="175153"/>
            <a:ext cx="11516139" cy="623823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Cloud 6"/>
          <p:cNvSpPr/>
          <p:nvPr/>
        </p:nvSpPr>
        <p:spPr>
          <a:xfrm>
            <a:off x="1851975" y="1169895"/>
            <a:ext cx="8888506" cy="6271413"/>
          </a:xfrm>
          <a:prstGeom prst="cloud">
            <a:avLst/>
          </a:prstGeom>
          <a:solidFill>
            <a:schemeClr val="bg1"/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58" y="3948000"/>
            <a:ext cx="6783379" cy="29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15106" y="2535036"/>
            <a:ext cx="450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4. VẬN DỤNG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5" name="图片 10">
            <a:extLst>
              <a:ext uri="{FF2B5EF4-FFF2-40B4-BE49-F238E27FC236}">
                <a16:creationId xmlns:a16="http://schemas.microsoft.com/office/drawing/2014/main" id="{A4744035-F3E8-2B49-9C67-022D9003CF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92" y="-269456"/>
            <a:ext cx="3200400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5" t="1924" r="76096" b="23684"/>
          <a:stretch/>
        </p:blipFill>
        <p:spPr>
          <a:xfrm>
            <a:off x="3385331" y="1990685"/>
            <a:ext cx="1283333" cy="156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4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15481 0.04005 C 0.18698 0.04908 0.23528 0.05394 0.2862 0.05394 C 0.34388 0.05394 0.3901 0.04908 0.42226 0.04005 L 0.57721 -1.48148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44E6A2-51AF-460D-B00F-B6494D0F3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25E7CDA-E379-423E-AD3D-AD5F2E145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7860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6945D8-4E34-4335-A743-B1EE6A33155C}"/>
              </a:ext>
            </a:extLst>
          </p:cNvPr>
          <p:cNvSpPr/>
          <p:nvPr/>
        </p:nvSpPr>
        <p:spPr>
          <a:xfrm>
            <a:off x="697497" y="212916"/>
            <a:ext cx="10983432" cy="111278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</a:rPr>
              <a:t>1. Quan sát hình sau và giải thích vì sao tay bạn Minh phải b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ó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</a:rPr>
              <a:t> bột.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00DB00-4B88-4BB2-BF0F-0C6B0811E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35" y="1556873"/>
            <a:ext cx="3463023" cy="51228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3F00A-A2F6-4EB2-9C02-35EFBD9D7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692" y="2030110"/>
            <a:ext cx="3913345" cy="43591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6FEC6C-87D6-4CF2-B516-5D28EFD42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7872" y="2030110"/>
            <a:ext cx="4000294" cy="435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7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0808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3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96788" y="3582438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65165" y="4207006"/>
            <a:ext cx="9011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22: </a:t>
            </a:r>
            <a:r>
              <a:rPr lang="en-US" altLang="zh-CN" sz="3200" b="1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Chăm</a:t>
            </a:r>
            <a:r>
              <a:rPr lang="en-US" altLang="zh-CN" sz="3200" b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sóc, bảo vệ cơ quan vận động.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340" y="1252029"/>
            <a:ext cx="196947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Sách</a:t>
            </a:r>
            <a:r>
              <a:rPr lang="en-US" dirty="0"/>
              <a:t> TNXH </a:t>
            </a:r>
            <a:r>
              <a:rPr lang="en-US" dirty="0" err="1"/>
              <a:t>tr</a:t>
            </a:r>
            <a:r>
              <a:rPr lang="en-US" dirty="0"/>
              <a:t> 82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2D72AD-6D4E-4030-BB75-D55284C3951D}"/>
              </a:ext>
            </a:extLst>
          </p:cNvPr>
          <p:cNvSpPr txBox="1"/>
          <p:nvPr/>
        </p:nvSpPr>
        <p:spPr>
          <a:xfrm>
            <a:off x="4392528" y="1110904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B6C264-A42D-437B-95B8-F13E532CE57A}"/>
              </a:ext>
            </a:extLst>
          </p:cNvPr>
          <p:cNvSpPr txBox="1"/>
          <p:nvPr/>
        </p:nvSpPr>
        <p:spPr>
          <a:xfrm>
            <a:off x="2604621" y="1722616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Ôn các bài tập rèn luyện tư thế và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8190E9-5CDE-45DC-8068-D5EFCEAC07A8}"/>
              </a:ext>
            </a:extLst>
          </p:cNvPr>
          <p:cNvSpPr txBox="1"/>
          <p:nvPr/>
        </p:nvSpPr>
        <p:spPr>
          <a:xfrm>
            <a:off x="1684784" y="2339089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kĩ năng vận động cơ bản.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BA5725-1D1C-4C72-9028-E7AFDCA58CF6}"/>
              </a:ext>
            </a:extLst>
          </p:cNvPr>
          <p:cNvCxnSpPr>
            <a:cxnSpLocks/>
          </p:cNvCxnSpPr>
          <p:nvPr/>
        </p:nvCxnSpPr>
        <p:spPr>
          <a:xfrm>
            <a:off x="3696788" y="3338518"/>
            <a:ext cx="60568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36B5C2C-961B-45DA-8A68-E5B379FD1D0D}"/>
              </a:ext>
            </a:extLst>
          </p:cNvPr>
          <p:cNvCxnSpPr>
            <a:cxnSpLocks/>
          </p:cNvCxnSpPr>
          <p:nvPr/>
        </p:nvCxnSpPr>
        <p:spPr>
          <a:xfrm>
            <a:off x="1667174" y="5160692"/>
            <a:ext cx="101096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92" y="365125"/>
            <a:ext cx="7276180" cy="4092851"/>
          </a:xfrm>
        </p:spPr>
      </p:pic>
      <p:sp>
        <p:nvSpPr>
          <p:cNvPr id="6" name="Luyện đọc từ khó"/>
          <p:cNvSpPr txBox="1"/>
          <p:nvPr/>
        </p:nvSpPr>
        <p:spPr>
          <a:xfrm>
            <a:off x="1778961" y="4870499"/>
            <a:ext cx="86340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Thảo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88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luận</a:t>
            </a:r>
            <a:r>
              <a:rPr kumimoji="0" lang="en-US" sz="8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nhóm</a:t>
            </a:r>
            <a:r>
              <a:rPr lang="en-US" sz="8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 4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0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44E6A2-51AF-460D-B00F-B6494D0F3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25E7CDA-E379-423E-AD3D-AD5F2E145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7860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56945D8-4E34-4335-A743-B1EE6A33155C}"/>
              </a:ext>
            </a:extLst>
          </p:cNvPr>
          <p:cNvSpPr/>
          <p:nvPr/>
        </p:nvSpPr>
        <p:spPr>
          <a:xfrm>
            <a:off x="697497" y="212916"/>
            <a:ext cx="10983432" cy="111278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</a:rPr>
              <a:t>1. Quan sát hình sau và giải thích vì sao tay bạn Minh phải b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ó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</a:rPr>
              <a:t> bột.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00DB00-4B88-4BB2-BF0F-0C6B0811E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35" y="1556873"/>
            <a:ext cx="3463023" cy="51228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83F00A-A2F6-4EB2-9C02-35EFBD9D78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692" y="2030110"/>
            <a:ext cx="3913345" cy="43591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6FEC6C-87D6-4CF2-B516-5D28EFD42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7872" y="2030110"/>
            <a:ext cx="4000294" cy="435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8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70" y="1014562"/>
            <a:ext cx="9226828" cy="4864380"/>
          </a:xfrm>
          <a:prstGeom prst="rect">
            <a:avLst/>
          </a:prstGeom>
        </p:spPr>
      </p:pic>
      <p:pic>
        <p:nvPicPr>
          <p:cNvPr id="5" name="bkgr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5293360"/>
            <a:ext cx="12192000" cy="1594839"/>
          </a:xfrm>
          <a:prstGeom prst="rect">
            <a:avLst/>
          </a:prstGeom>
        </p:spPr>
      </p:pic>
      <p:pic>
        <p:nvPicPr>
          <p:cNvPr id="11" name="bóng bay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18" name="Luyện đọc từ khó">
            <a:extLst>
              <a:ext uri="{FF2B5EF4-FFF2-40B4-BE49-F238E27FC236}">
                <a16:creationId xmlns:a16="http://schemas.microsoft.com/office/drawing/2014/main" id="{34E286F2-A59C-4CC5-BE78-169752D54AB7}"/>
              </a:ext>
            </a:extLst>
          </p:cNvPr>
          <p:cNvSpPr txBox="1"/>
          <p:nvPr/>
        </p:nvSpPr>
        <p:spPr>
          <a:xfrm>
            <a:off x="2082603" y="2093500"/>
            <a:ext cx="80267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800" b="1" dirty="0">
                <a:solidFill>
                  <a:prstClr val="white"/>
                </a:solidFill>
                <a:latin typeface="Calibri"/>
              </a:rPr>
              <a:t>2. Theo em, cần chú ý điều gì khi chơi thể thao để bảo </a:t>
            </a:r>
            <a:r>
              <a:rPr lang="vi-VN" sz="4800" b="1">
                <a:solidFill>
                  <a:prstClr val="white"/>
                </a:solidFill>
                <a:latin typeface="Calibri"/>
              </a:rPr>
              <a:t>vệ </a:t>
            </a:r>
          </a:p>
          <a:p>
            <a:pPr lvl="0" algn="ctr"/>
            <a:r>
              <a:rPr lang="vi-VN" sz="4800" b="1">
                <a:solidFill>
                  <a:prstClr val="white"/>
                </a:solidFill>
                <a:latin typeface="Calibri"/>
              </a:rPr>
              <a:t>cơ </a:t>
            </a:r>
            <a:r>
              <a:rPr lang="vi-VN" sz="4800" b="1" dirty="0">
                <a:solidFill>
                  <a:prstClr val="white"/>
                </a:solidFill>
                <a:latin typeface="Calibri"/>
              </a:rPr>
              <a:t>quan vận động?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ground, person, way&#10;&#10;Description automatically generated">
            <a:extLst>
              <a:ext uri="{FF2B5EF4-FFF2-40B4-BE49-F238E27FC236}">
                <a16:creationId xmlns:a16="http://schemas.microsoft.com/office/drawing/2014/main" id="{ED7E527C-DD25-46CF-86A1-EF053ACD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914" y="121920"/>
            <a:ext cx="7620000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46F2B3-BA6B-4553-AFBB-B86EA13651F4}"/>
              </a:ext>
            </a:extLst>
          </p:cNvPr>
          <p:cNvSpPr/>
          <p:nvPr/>
        </p:nvSpPr>
        <p:spPr>
          <a:xfrm>
            <a:off x="1920239" y="5623560"/>
            <a:ext cx="8515351" cy="94514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Nên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khởi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động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trước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khi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tập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</a:rPr>
              <a:t>thể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</a:rPr>
              <a:t> thao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154176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46F2B3-BA6B-4553-AFBB-B86EA13651F4}"/>
              </a:ext>
            </a:extLst>
          </p:cNvPr>
          <p:cNvSpPr/>
          <p:nvPr/>
        </p:nvSpPr>
        <p:spPr>
          <a:xfrm>
            <a:off x="2815590" y="5623560"/>
            <a:ext cx="6362700" cy="94514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Dùng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đồ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bảo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vệ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đầu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gối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pic>
        <p:nvPicPr>
          <p:cNvPr id="6" name="Picture 5" descr="A picture containing tree, outdoor, road, person&#10;&#10;Description automatically generated">
            <a:extLst>
              <a:ext uri="{FF2B5EF4-FFF2-40B4-BE49-F238E27FC236}">
                <a16:creationId xmlns:a16="http://schemas.microsoft.com/office/drawing/2014/main" id="{5A9F8C27-FDE8-4E93-9941-E0865B714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234" y="374591"/>
            <a:ext cx="7437120" cy="4950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590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46F2B3-BA6B-4553-AFBB-B86EA13651F4}"/>
              </a:ext>
            </a:extLst>
          </p:cNvPr>
          <p:cNvSpPr/>
          <p:nvPr/>
        </p:nvSpPr>
        <p:spPr>
          <a:xfrm>
            <a:off x="1291590" y="5623560"/>
            <a:ext cx="9624060" cy="94514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Lựa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chọn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thao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phù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hợp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lứa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tuổi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pic>
        <p:nvPicPr>
          <p:cNvPr id="3" name="Picture 2" descr="A picture containing sky, ground, outdoor, athletic game&#10;&#10;Description automatically generated">
            <a:extLst>
              <a:ext uri="{FF2B5EF4-FFF2-40B4-BE49-F238E27FC236}">
                <a16:creationId xmlns:a16="http://schemas.microsoft.com/office/drawing/2014/main" id="{D0A96A22-CC8A-4E89-92FE-4FD7BD525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260" y="137160"/>
            <a:ext cx="8423910" cy="5364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236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, chat or text message&#10;&#10;Description automatically generated">
            <a:extLst>
              <a:ext uri="{FF2B5EF4-FFF2-40B4-BE49-F238E27FC236}">
                <a16:creationId xmlns:a16="http://schemas.microsoft.com/office/drawing/2014/main" id="{576E75F2-6C30-4050-8763-DD955027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79719"/>
            <a:ext cx="10905066" cy="3898560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3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3bf2c0947695c562ac5d998569417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45" y="304165"/>
            <a:ext cx="9461241" cy="6248223"/>
          </a:xfrm>
          <a:prstGeom prst="rect">
            <a:avLst/>
          </a:prstGeom>
        </p:spPr>
      </p:pic>
      <p:pic>
        <p:nvPicPr>
          <p:cNvPr id="18" name="图片 17" descr="69a8f3e94da59fb9c00491d0266be90c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520" y="304165"/>
            <a:ext cx="3070225" cy="2225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83925" y="3428276"/>
            <a:ext cx="7667423" cy="1257269"/>
          </a:xfrm>
          <a:prstGeom prst="rect">
            <a:avLst/>
          </a:prstGeom>
          <a:noFill/>
          <a:ln>
            <a:noFill/>
          </a:ln>
          <a:effectLst/>
        </p:spPr>
        <p:txBody>
          <a:bodyPr lIns="91416" tIns="45710" rIns="91416" bIns="45710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Hôm nay em được biết thêm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được điều gì qua bài học?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26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-2.22222E-6 L 1.45833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1.11111E-6 L -1.04167E-6 -0.07222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3474721"/>
            <a:ext cx="3029536" cy="33832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4319" y="3133725"/>
            <a:ext cx="2670517" cy="3724275"/>
          </a:xfrm>
          <a:prstGeom prst="rect">
            <a:avLst/>
          </a:prstGeom>
        </p:spPr>
      </p:pic>
      <p:sp>
        <p:nvSpPr>
          <p:cNvPr id="45" name="1">
            <a:hlinkClick r:id="rId7" action="ppaction://hlinksldjump"/>
          </p:cNvPr>
          <p:cNvSpPr/>
          <p:nvPr/>
        </p:nvSpPr>
        <p:spPr>
          <a:xfrm>
            <a:off x="4346917" y="799513"/>
            <a:ext cx="1897087" cy="1169963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7" name="2">
            <a:hlinkClick r:id="rId8" action="ppaction://hlinksldjump"/>
          </p:cNvPr>
          <p:cNvSpPr/>
          <p:nvPr/>
        </p:nvSpPr>
        <p:spPr>
          <a:xfrm>
            <a:off x="6244004" y="799513"/>
            <a:ext cx="1650315" cy="1169963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49" name="3">
            <a:hlinkClick r:id="rId9" action="ppaction://hlinksldjump"/>
          </p:cNvPr>
          <p:cNvSpPr/>
          <p:nvPr/>
        </p:nvSpPr>
        <p:spPr>
          <a:xfrm>
            <a:off x="7894319" y="799513"/>
            <a:ext cx="1628336" cy="1169963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50" name="4">
            <a:hlinkClick r:id="rId10" action="ppaction://hlinksldjump"/>
          </p:cNvPr>
          <p:cNvSpPr/>
          <p:nvPr/>
        </p:nvSpPr>
        <p:spPr>
          <a:xfrm>
            <a:off x="5407857" y="1418490"/>
            <a:ext cx="1650315" cy="1169963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51" name="5">
            <a:hlinkClick r:id="rId10" action="ppaction://hlinksldjump"/>
          </p:cNvPr>
          <p:cNvSpPr/>
          <p:nvPr/>
        </p:nvSpPr>
        <p:spPr>
          <a:xfrm>
            <a:off x="7058172" y="1418490"/>
            <a:ext cx="1650315" cy="1169963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</a:p>
        </p:txBody>
      </p:sp>
      <p:pic>
        <p:nvPicPr>
          <p:cNvPr id="2" name="bensound-cu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996353" y="-705732"/>
            <a:ext cx="495301" cy="49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7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5" grpId="0" animBg="1"/>
      <p:bldP spid="47" grpId="0" animBg="1"/>
      <p:bldP spid="49" grpId="0" animBg="1"/>
      <p:bldP spid="50" grpId="0" animBg="1"/>
      <p:bldP spid="5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42662" y="1074968"/>
            <a:ext cx="10218819" cy="4497038"/>
          </a:xfrm>
          <a:prstGeom prst="roundRect">
            <a:avLst/>
          </a:prstGeom>
          <a:solidFill>
            <a:srgbClr val="FFFF00">
              <a:alpha val="8470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2201" y="1387362"/>
            <a:ext cx="657530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Kể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lợi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cơ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prstClr val="black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5179" y="4147199"/>
            <a:ext cx="78616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Đ/a: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dục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ngồi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tư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thế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ăn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uống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đầy</a:t>
            </a:r>
            <a:r>
              <a:rPr kumimoji="0" lang="en-US" sz="4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đủ</a:t>
            </a:r>
            <a:endParaRPr kumimoji="0" lang="en-US" sz="4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entagon 6">
            <a:hlinkClick r:id="rId6" action="ppaction://hlinksldjump"/>
          </p:cNvPr>
          <p:cNvSpPr/>
          <p:nvPr/>
        </p:nvSpPr>
        <p:spPr>
          <a:xfrm>
            <a:off x="10162672" y="5943025"/>
            <a:ext cx="1973179" cy="794084"/>
          </a:xfrm>
          <a:prstGeom prst="homePlate">
            <a:avLst>
              <a:gd name="adj" fmla="val 78283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4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4605046" y="2491193"/>
            <a:ext cx="29819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0443" y="1085616"/>
            <a:ext cx="10218819" cy="4497038"/>
          </a:xfrm>
          <a:prstGeom prst="roundRect">
            <a:avLst/>
          </a:prstGeom>
          <a:solidFill>
            <a:srgbClr val="FFFF00">
              <a:alpha val="8470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9751" y="1674674"/>
            <a:ext cx="86655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Trước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bắt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chơi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thao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phải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4456726" y="4377845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Khởi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entagon 6">
            <a:hlinkClick r:id="rId6" action="ppaction://hlinksldjump"/>
          </p:cNvPr>
          <p:cNvSpPr/>
          <p:nvPr/>
        </p:nvSpPr>
        <p:spPr>
          <a:xfrm>
            <a:off x="10162672" y="5943025"/>
            <a:ext cx="1973179" cy="794084"/>
          </a:xfrm>
          <a:prstGeom prst="homePlate">
            <a:avLst>
              <a:gd name="adj" fmla="val 78283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1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0443" y="1085616"/>
            <a:ext cx="10218819" cy="4497038"/>
          </a:xfrm>
          <a:prstGeom prst="roundRect">
            <a:avLst/>
          </a:prstGeom>
          <a:solidFill>
            <a:srgbClr val="FFFF00">
              <a:alpha val="8470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9107" y="1584660"/>
            <a:ext cx="9046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Cơ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vận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gồm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6057" y="4144524"/>
            <a:ext cx="55729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Bộ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xương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cơ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entagon 6">
            <a:hlinkClick r:id="rId6" action="ppaction://hlinksldjump"/>
          </p:cNvPr>
          <p:cNvSpPr/>
          <p:nvPr/>
        </p:nvSpPr>
        <p:spPr>
          <a:xfrm>
            <a:off x="10162672" y="5943025"/>
            <a:ext cx="1973179" cy="794084"/>
          </a:xfrm>
          <a:prstGeom prst="homePlate">
            <a:avLst>
              <a:gd name="adj" fmla="val 78283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0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30443" y="1085616"/>
            <a:ext cx="10218819" cy="4497038"/>
          </a:xfrm>
          <a:prstGeom prst="roundRect">
            <a:avLst/>
          </a:prstGeom>
          <a:solidFill>
            <a:srgbClr val="FFFF00">
              <a:alpha val="8470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62680" y="1584660"/>
            <a:ext cx="679099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Nhìn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, cơ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mặt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đang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biểu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lộ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xúc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6710817" y="4350010"/>
            <a:ext cx="1941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Vui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vẻ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entagon 6">
            <a:hlinkClick r:id="rId6" action="ppaction://hlinksldjump"/>
          </p:cNvPr>
          <p:cNvSpPr/>
          <p:nvPr/>
        </p:nvSpPr>
        <p:spPr>
          <a:xfrm>
            <a:off x="10162672" y="5943025"/>
            <a:ext cx="1973179" cy="794084"/>
          </a:xfrm>
          <a:prstGeom prst="homePlate">
            <a:avLst>
              <a:gd name="adj" fmla="val 78283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61186E-200E-4F74-AF40-4D21B19408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5256" y="1581141"/>
            <a:ext cx="2663008" cy="323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3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11554" y="1180481"/>
            <a:ext cx="10218819" cy="4497038"/>
          </a:xfrm>
          <a:prstGeom prst="roundRect">
            <a:avLst/>
          </a:prstGeom>
          <a:solidFill>
            <a:srgbClr val="FFFF00">
              <a:alpha val="8470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 giữa"/>
          <p:cNvSpPr/>
          <p:nvPr/>
        </p:nvSpPr>
        <p:spPr>
          <a:xfrm>
            <a:off x="1242013" y="206974"/>
            <a:ext cx="9650576" cy="820017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4" name="Freeform 3"/>
          <p:cNvSpPr/>
          <p:nvPr/>
        </p:nvSpPr>
        <p:spPr>
          <a:xfrm>
            <a:off x="223035" y="137702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43353" y="1592770"/>
            <a:ext cx="487271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Nhìn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cơ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mặt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đang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biểu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lộ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cảm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xúc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prstClr val="black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6900355" y="4466608"/>
            <a:ext cx="2558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Buồn</a:t>
            </a:r>
            <a:r>
              <a:rPr kumimoji="0" lang="en-US" sz="54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bã</a:t>
            </a:r>
            <a:endParaRPr kumimoji="0" lang="en-US" sz="54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entagon 6">
            <a:hlinkClick r:id="rId6" action="ppaction://hlinksldjump"/>
          </p:cNvPr>
          <p:cNvSpPr/>
          <p:nvPr/>
        </p:nvSpPr>
        <p:spPr>
          <a:xfrm>
            <a:off x="10162672" y="5943025"/>
            <a:ext cx="1973179" cy="794084"/>
          </a:xfrm>
          <a:prstGeom prst="homePlate">
            <a:avLst>
              <a:gd name="adj" fmla="val 78283"/>
            </a:avLst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>
          <a:xfrm flipH="1">
            <a:off x="11230373" y="148349"/>
            <a:ext cx="707408" cy="93726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bensound-hipja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039852" y="-762997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B3CF97-ED82-443B-95EE-8B2DACDBDF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5623" y="1275346"/>
            <a:ext cx="2983430" cy="381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1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E:\素材\卡通\2eda1b5881d68c7bd19974ddd6672194.png2eda1b5881d68c7bd19974ddd6672194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905" y="245110"/>
            <a:ext cx="12188190" cy="6648450"/>
          </a:xfrm>
          <a:prstGeom prst="rect">
            <a:avLst/>
          </a:prstGeom>
        </p:spPr>
      </p:pic>
      <p:pic>
        <p:nvPicPr>
          <p:cNvPr id="17" name="图片 16" descr="E:\素材\卡通\dd2fa15830b53acb0d7380b2390f694c.pngdd2fa15830b53acb0d7380b2390f694c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455960" y="245396"/>
            <a:ext cx="1999615" cy="1999645"/>
          </a:xfrm>
          <a:prstGeom prst="rect">
            <a:avLst/>
          </a:prstGeom>
        </p:spPr>
      </p:pic>
      <p:pic>
        <p:nvPicPr>
          <p:cNvPr id="19" name="图片 18" descr="E:\素材\卡通\92ae4d8057413ac541816c85d7c4bf83.png92ae4d8057413ac541816c85d7c4bf83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 flipH="1">
            <a:off x="0" y="-36195"/>
            <a:ext cx="5517515" cy="6929755"/>
          </a:xfrm>
          <a:prstGeom prst="rect">
            <a:avLst/>
          </a:prstGeom>
        </p:spPr>
      </p:pic>
      <p:sp>
        <p:nvSpPr>
          <p:cNvPr id="23" name="TextBox 65"/>
          <p:cNvSpPr txBox="1"/>
          <p:nvPr/>
        </p:nvSpPr>
        <p:spPr>
          <a:xfrm>
            <a:off x="8926218" y="757046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延时符</a:t>
            </a:r>
          </a:p>
        </p:txBody>
      </p:sp>
      <p:pic>
        <p:nvPicPr>
          <p:cNvPr id="13" name="图片 12" descr="E:\素材\卡通\543b8de0e1c0138c2e66a9325a79873e.png543b8de0e1c0138c2e66a9325a79873e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19785" y="3284855"/>
            <a:ext cx="4843145" cy="3251835"/>
          </a:xfrm>
          <a:prstGeom prst="rect">
            <a:avLst/>
          </a:prstGeom>
        </p:spPr>
      </p:pic>
      <p:pic>
        <p:nvPicPr>
          <p:cNvPr id="2" name="佐藤利奈,大亀あすか - ごはんの練習">
            <a:hlinkClick r:id="" action="ppaction://media"/>
            <a:extLst>
              <a:ext uri="{FF2B5EF4-FFF2-40B4-BE49-F238E27FC236}">
                <a16:creationId xmlns:a16="http://schemas.microsoft.com/office/drawing/2014/main" id="{6DF80118-C1FB-489B-810D-2D7AA6F30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609600" y="-505142"/>
            <a:ext cx="6096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4B347A-D04D-46D2-B82C-F1E1D5E82980}"/>
              </a:ext>
            </a:extLst>
          </p:cNvPr>
          <p:cNvSpPr txBox="1"/>
          <p:nvPr/>
        </p:nvSpPr>
        <p:spPr>
          <a:xfrm>
            <a:off x="2753995" y="1598939"/>
            <a:ext cx="7049386" cy="2230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22: CHĂM SÓC, BẢO VỆ CƠ QUAN VẬN ĐỘNG (</a:t>
            </a:r>
            <a:r>
              <a:rPr kumimoji="0" lang="en-US" sz="4400" b="1" i="0" u="none" strike="noStrike" kern="1200" cap="none" spc="0" normalizeH="0" baseline="0" noProof="0" dirty="0" err="1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 w="0"/>
                <a:gradFill>
                  <a:gsLst>
                    <a:gs pos="0">
                      <a:srgbClr val="4472C4">
                        <a:lumMod val="50000"/>
                      </a:srgbClr>
                    </a:gs>
                    <a:gs pos="50000">
                      <a:srgbClr val="4472C4"/>
                    </a:gs>
                    <a:gs pos="100000">
                      <a:srgbClr val="4472C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sz="4400" b="1" i="0" u="none" strike="noStrike" kern="1200" cap="none" spc="0" normalizeH="0" baseline="0" noProof="0" dirty="0">
              <a:ln w="0"/>
              <a:gradFill>
                <a:gsLst>
                  <a:gs pos="0">
                    <a:srgbClr val="4472C4">
                      <a:lumMod val="50000"/>
                    </a:srgbClr>
                  </a:gs>
                  <a:gs pos="50000">
                    <a:srgbClr val="4472C4"/>
                  </a:gs>
                  <a:gs pos="100000">
                    <a:srgbClr val="4472C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061" numSld="999"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/>
    </p:bldLst>
  </p:timing>
  <p:extLst>
    <p:ext uri="{E180D4A7-C9FB-4DFB-919C-405C955672EB}">
      <p14:showEvtLst xmlns:p14="http://schemas.microsoft.com/office/powerpoint/2010/main">
        <p14:playEvt time="311" objId="2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3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3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96788" y="1104279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Tự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nhiên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Xã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89610" y="1729243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22: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Chăm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sóc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và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bảo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vệ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cơ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quan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340" y="1252029"/>
            <a:ext cx="196947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TNXH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84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709851" y="2356260"/>
            <a:ext cx="7519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vận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động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(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025526249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5BB690-BC49-491D-A966-D2B100D16060}"/>
              </a:ext>
            </a:extLst>
          </p:cNvPr>
          <p:cNvSpPr txBox="1"/>
          <p:nvPr/>
        </p:nvSpPr>
        <p:spPr>
          <a:xfrm>
            <a:off x="3561907" y="5288340"/>
            <a:ext cx="5922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Tư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thế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ngồi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như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thế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A5E470E-ED50-4B5E-B175-1173C523E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245" y="233325"/>
            <a:ext cx="8538650" cy="47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1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8688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" y="-88"/>
            <a:ext cx="12027087" cy="6096806"/>
          </a:xfrm>
          <a:prstGeom prst="rect">
            <a:avLst/>
          </a:prstGeom>
        </p:spPr>
      </p:pic>
      <p:sp>
        <p:nvSpPr>
          <p:cNvPr id="26" name="KSO_Shape"/>
          <p:cNvSpPr/>
          <p:nvPr/>
        </p:nvSpPr>
        <p:spPr bwMode="auto">
          <a:xfrm>
            <a:off x="1703512" y="953724"/>
            <a:ext cx="9001000" cy="4950551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E3F6FA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0663">
            <a:off x="9135656" y="4531615"/>
            <a:ext cx="1552381" cy="140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44" y="1539903"/>
            <a:ext cx="1952381" cy="1666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4" y="3616977"/>
            <a:ext cx="1323810" cy="14190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585" y="1691033"/>
            <a:ext cx="1315736" cy="162857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703512" y="3519918"/>
            <a:ext cx="8208335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大标宋简体" panose="02010601030101010101" charset="-122"/>
                <a:cs typeface="+mn-ea"/>
                <a:sym typeface="Arial" panose="020B0604020202020204" pitchFamily="34" charset="0"/>
              </a:rPr>
              <a:t>Khám phá</a:t>
            </a:r>
            <a:endParaRPr kumimoji="0" lang="zh-CN" altLang="en-US" sz="88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方正大标宋简体" panose="02010601030101010101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65"/>
          <p:cNvGrpSpPr>
            <a:grpSpLocks/>
          </p:cNvGrpSpPr>
          <p:nvPr/>
        </p:nvGrpSpPr>
        <p:grpSpPr bwMode="auto">
          <a:xfrm>
            <a:off x="4006169" y="3454286"/>
            <a:ext cx="3285858" cy="1973616"/>
            <a:chOff x="697" y="1704"/>
            <a:chExt cx="1636" cy="568"/>
          </a:xfrm>
        </p:grpSpPr>
        <p:sp>
          <p:nvSpPr>
            <p:cNvPr id="51" name="Freeform 66"/>
            <p:cNvSpPr>
              <a:spLocks/>
            </p:cNvSpPr>
            <p:nvPr/>
          </p:nvSpPr>
          <p:spPr bwMode="gray">
            <a:xfrm>
              <a:off x="697" y="1704"/>
              <a:ext cx="1591" cy="568"/>
            </a:xfrm>
            <a:custGeom>
              <a:avLst/>
              <a:gdLst/>
              <a:ahLst/>
              <a:cxnLst>
                <a:cxn ang="0">
                  <a:pos x="1591" y="189"/>
                </a:cxn>
                <a:cxn ang="0">
                  <a:pos x="1591" y="568"/>
                </a:cxn>
                <a:cxn ang="0">
                  <a:pos x="103" y="329"/>
                </a:cxn>
                <a:cxn ang="0">
                  <a:pos x="0" y="152"/>
                </a:cxn>
                <a:cxn ang="0">
                  <a:pos x="115" y="0"/>
                </a:cxn>
                <a:cxn ang="0">
                  <a:pos x="1591" y="189"/>
                </a:cxn>
              </a:cxnLst>
              <a:rect l="0" t="0" r="r" b="b"/>
              <a:pathLst>
                <a:path w="1591" h="568">
                  <a:moveTo>
                    <a:pt x="1591" y="189"/>
                  </a:moveTo>
                  <a:lnTo>
                    <a:pt x="1591" y="568"/>
                  </a:lnTo>
                  <a:lnTo>
                    <a:pt x="103" y="329"/>
                  </a:lnTo>
                  <a:lnTo>
                    <a:pt x="0" y="152"/>
                  </a:lnTo>
                  <a:lnTo>
                    <a:pt x="115" y="0"/>
                  </a:lnTo>
                  <a:lnTo>
                    <a:pt x="1591" y="189"/>
                  </a:lnTo>
                  <a:close/>
                </a:path>
              </a:pathLst>
            </a:custGeom>
            <a:gradFill rotWithShape="1">
              <a:gsLst>
                <a:gs pos="0">
                  <a:srgbClr val="EAEAEA">
                    <a:gamma/>
                    <a:shade val="89020"/>
                    <a:invGamma/>
                  </a:srgbClr>
                </a:gs>
                <a:gs pos="100000">
                  <a:srgbClr val="EAEAEA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flatTx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Freeform 67"/>
            <p:cNvSpPr>
              <a:spLocks/>
            </p:cNvSpPr>
            <p:nvPr/>
          </p:nvSpPr>
          <p:spPr bwMode="gray">
            <a:xfrm>
              <a:off x="737" y="1746"/>
              <a:ext cx="1517" cy="476"/>
            </a:xfrm>
            <a:custGeom>
              <a:avLst/>
              <a:gdLst/>
              <a:ahLst/>
              <a:cxnLst>
                <a:cxn ang="0">
                  <a:pos x="1298" y="158"/>
                </a:cxn>
                <a:cxn ang="0">
                  <a:pos x="1297" y="409"/>
                </a:cxn>
                <a:cxn ang="0">
                  <a:pos x="70" y="218"/>
                </a:cxn>
                <a:cxn ang="0">
                  <a:pos x="0" y="96"/>
                </a:cxn>
                <a:cxn ang="0">
                  <a:pos x="76" y="0"/>
                </a:cxn>
                <a:cxn ang="0">
                  <a:pos x="1298" y="158"/>
                </a:cxn>
              </a:cxnLst>
              <a:rect l="0" t="0" r="r" b="b"/>
              <a:pathLst>
                <a:path w="1298" h="409">
                  <a:moveTo>
                    <a:pt x="1298" y="158"/>
                  </a:moveTo>
                  <a:lnTo>
                    <a:pt x="1297" y="409"/>
                  </a:lnTo>
                  <a:lnTo>
                    <a:pt x="70" y="218"/>
                  </a:lnTo>
                  <a:lnTo>
                    <a:pt x="0" y="96"/>
                  </a:lnTo>
                  <a:lnTo>
                    <a:pt x="76" y="0"/>
                  </a:lnTo>
                  <a:lnTo>
                    <a:pt x="1298" y="158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AutoShape 68"/>
            <p:cNvSpPr>
              <a:spLocks noChangeArrowheads="1"/>
            </p:cNvSpPr>
            <p:nvPr/>
          </p:nvSpPr>
          <p:spPr bwMode="gray">
            <a:xfrm rot="5400000">
              <a:off x="2166" y="2067"/>
              <a:ext cx="288" cy="47"/>
            </a:xfrm>
            <a:prstGeom prst="parallelogram">
              <a:avLst>
                <a:gd name="adj" fmla="val 19149"/>
              </a:avLst>
            </a:prstGeom>
            <a:gradFill rotWithShape="1">
              <a:gsLst>
                <a:gs pos="0">
                  <a:srgbClr val="DDDDDD">
                    <a:gamma/>
                    <a:shade val="82353"/>
                    <a:invGamma/>
                  </a:srgbClr>
                </a:gs>
                <a:gs pos="100000">
                  <a:srgbClr val="DDDDD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65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1" name="Group 78"/>
          <p:cNvGrpSpPr>
            <a:grpSpLocks/>
          </p:cNvGrpSpPr>
          <p:nvPr/>
        </p:nvGrpSpPr>
        <p:grpSpPr bwMode="auto">
          <a:xfrm>
            <a:off x="7318135" y="605928"/>
            <a:ext cx="378837" cy="5750805"/>
            <a:chOff x="3391" y="1309"/>
            <a:chExt cx="144" cy="3011"/>
          </a:xfrm>
        </p:grpSpPr>
        <p:sp>
          <p:nvSpPr>
            <p:cNvPr id="49" name="AutoShape 79"/>
            <p:cNvSpPr>
              <a:spLocks noChangeArrowheads="1"/>
            </p:cNvSpPr>
            <p:nvPr/>
          </p:nvSpPr>
          <p:spPr bwMode="gray">
            <a:xfrm>
              <a:off x="3393" y="1309"/>
              <a:ext cx="142" cy="3011"/>
            </a:xfrm>
            <a:prstGeom prst="can">
              <a:avLst>
                <a:gd name="adj" fmla="val 55367"/>
              </a:avLst>
            </a:prstGeom>
            <a:gradFill rotWithShape="1">
              <a:gsLst>
                <a:gs pos="0">
                  <a:srgbClr val="B8B8B8"/>
                </a:gs>
                <a:gs pos="50000">
                  <a:srgbClr val="FFFFFF"/>
                </a:gs>
                <a:gs pos="100000">
                  <a:sysClr val="window" lastClr="FFFFFF">
                    <a:lumMod val="50000"/>
                  </a:sys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0" name="Oval 80"/>
            <p:cNvSpPr>
              <a:spLocks noChangeArrowheads="1"/>
            </p:cNvSpPr>
            <p:nvPr/>
          </p:nvSpPr>
          <p:spPr bwMode="gray">
            <a:xfrm>
              <a:off x="3391" y="1309"/>
              <a:ext cx="144" cy="78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9215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92157"/>
                    <a:invGamma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2" name="Group 81"/>
          <p:cNvGrpSpPr>
            <a:grpSpLocks/>
          </p:cNvGrpSpPr>
          <p:nvPr/>
        </p:nvGrpSpPr>
        <p:grpSpPr bwMode="auto">
          <a:xfrm>
            <a:off x="3899972" y="754904"/>
            <a:ext cx="3518396" cy="2209738"/>
            <a:chOff x="2384" y="1968"/>
            <a:chExt cx="1044" cy="555"/>
          </a:xfrm>
        </p:grpSpPr>
        <p:sp>
          <p:nvSpPr>
            <p:cNvPr id="46" name="AutoShape 82"/>
            <p:cNvSpPr>
              <a:spLocks noChangeArrowheads="1"/>
            </p:cNvSpPr>
            <p:nvPr/>
          </p:nvSpPr>
          <p:spPr bwMode="gray">
            <a:xfrm rot="5400000" flipH="1">
              <a:off x="3236" y="2086"/>
              <a:ext cx="288" cy="96"/>
            </a:xfrm>
            <a:prstGeom prst="parallelogram">
              <a:avLst>
                <a:gd name="adj" fmla="val 18736"/>
              </a:avLst>
            </a:prstGeom>
            <a:gradFill rotWithShape="1">
              <a:gsLst>
                <a:gs pos="417">
                  <a:srgbClr val="999999"/>
                </a:gs>
                <a:gs pos="7000">
                  <a:srgbClr val="EAEAEA">
                    <a:gamma/>
                    <a:shade val="85882"/>
                    <a:invGamma/>
                  </a:srgbClr>
                </a:gs>
                <a:gs pos="100000">
                  <a:srgbClr val="EAEAEA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legacyObliqueTopLeft"/>
              <a:lightRig rig="legacyFlat3" dir="b"/>
            </a:scene3d>
            <a:sp3d extrusionH="36500" prstMaterial="legacyMatte">
              <a:bevelT w="13500" h="13500" prst="angle"/>
              <a:bevelB w="13500" h="13500" prst="angle"/>
              <a:extrusionClr>
                <a:srgbClr val="EAEAEA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Freeform 83"/>
            <p:cNvSpPr>
              <a:spLocks/>
            </p:cNvSpPr>
            <p:nvPr/>
          </p:nvSpPr>
          <p:spPr bwMode="gray">
            <a:xfrm>
              <a:off x="2384" y="1968"/>
              <a:ext cx="975" cy="555"/>
            </a:xfrm>
            <a:custGeom>
              <a:avLst/>
              <a:gdLst/>
              <a:ahLst/>
              <a:cxnLst>
                <a:cxn ang="0">
                  <a:pos x="837" y="0"/>
                </a:cxn>
                <a:cxn ang="0">
                  <a:pos x="837" y="317"/>
                </a:cxn>
                <a:cxn ang="0">
                  <a:pos x="116" y="476"/>
                </a:cxn>
                <a:cxn ang="0">
                  <a:pos x="0" y="304"/>
                </a:cxn>
                <a:cxn ang="0">
                  <a:pos x="110" y="100"/>
                </a:cxn>
                <a:cxn ang="0">
                  <a:pos x="837" y="0"/>
                </a:cxn>
              </a:cxnLst>
              <a:rect l="0" t="0" r="r" b="b"/>
              <a:pathLst>
                <a:path w="837" h="476">
                  <a:moveTo>
                    <a:pt x="837" y="0"/>
                  </a:moveTo>
                  <a:lnTo>
                    <a:pt x="837" y="317"/>
                  </a:lnTo>
                  <a:lnTo>
                    <a:pt x="116" y="476"/>
                  </a:lnTo>
                  <a:lnTo>
                    <a:pt x="0" y="304"/>
                  </a:lnTo>
                  <a:lnTo>
                    <a:pt x="110" y="100"/>
                  </a:lnTo>
                  <a:lnTo>
                    <a:pt x="837" y="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shade val="85882"/>
                    <a:invGamma/>
                  </a:srgb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b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flatTx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Freeform 84"/>
            <p:cNvSpPr>
              <a:spLocks/>
            </p:cNvSpPr>
            <p:nvPr/>
          </p:nvSpPr>
          <p:spPr bwMode="gray">
            <a:xfrm>
              <a:off x="2421" y="2007"/>
              <a:ext cx="905" cy="461"/>
            </a:xfrm>
            <a:custGeom>
              <a:avLst/>
              <a:gdLst/>
              <a:ahLst/>
              <a:cxnLst>
                <a:cxn ang="0">
                  <a:pos x="786" y="0"/>
                </a:cxn>
                <a:cxn ang="0">
                  <a:pos x="786" y="252"/>
                </a:cxn>
                <a:cxn ang="0">
                  <a:pos x="92" y="396"/>
                </a:cxn>
                <a:cxn ang="0">
                  <a:pos x="0" y="266"/>
                </a:cxn>
                <a:cxn ang="0">
                  <a:pos x="88" y="112"/>
                </a:cxn>
                <a:cxn ang="0">
                  <a:pos x="786" y="0"/>
                </a:cxn>
              </a:cxnLst>
              <a:rect l="0" t="0" r="r" b="b"/>
              <a:pathLst>
                <a:path w="786" h="396">
                  <a:moveTo>
                    <a:pt x="786" y="0"/>
                  </a:moveTo>
                  <a:lnTo>
                    <a:pt x="786" y="252"/>
                  </a:lnTo>
                  <a:lnTo>
                    <a:pt x="92" y="396"/>
                  </a:lnTo>
                  <a:lnTo>
                    <a:pt x="0" y="266"/>
                  </a:lnTo>
                  <a:lnTo>
                    <a:pt x="88" y="112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 rot="20923364">
            <a:off x="4385996" y="1300394"/>
            <a:ext cx="2671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Mắt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cách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vở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khoảng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30 cm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873164">
            <a:off x="4489846" y="4145109"/>
            <a:ext cx="2910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Lưng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thẳng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229781">
            <a:off x="10685835" y="4001312"/>
            <a:ext cx="2013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October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3FD1E2-A750-4276-9714-EF589F83EAF1}"/>
              </a:ext>
            </a:extLst>
          </p:cNvPr>
          <p:cNvSpPr txBox="1"/>
          <p:nvPr/>
        </p:nvSpPr>
        <p:spPr>
          <a:xfrm>
            <a:off x="738099" y="253953"/>
            <a:ext cx="2315591" cy="3046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vẹo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CB8615-DF84-48DD-837B-B9D1703B9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396" y="3194891"/>
            <a:ext cx="4029381" cy="3357777"/>
          </a:xfrm>
          <a:prstGeom prst="rect">
            <a:avLst/>
          </a:prstGeom>
        </p:spPr>
      </p:pic>
      <p:grpSp>
        <p:nvGrpSpPr>
          <p:cNvPr id="22" name="Group 59"/>
          <p:cNvGrpSpPr>
            <a:grpSpLocks/>
          </p:cNvGrpSpPr>
          <p:nvPr/>
        </p:nvGrpSpPr>
        <p:grpSpPr bwMode="auto">
          <a:xfrm>
            <a:off x="7726727" y="1354428"/>
            <a:ext cx="3112360" cy="2355274"/>
            <a:chOff x="2437" y="1458"/>
            <a:chExt cx="1637" cy="568"/>
          </a:xfrm>
        </p:grpSpPr>
        <p:sp>
          <p:nvSpPr>
            <p:cNvPr id="58" name="Freeform 60"/>
            <p:cNvSpPr>
              <a:spLocks/>
            </p:cNvSpPr>
            <p:nvPr/>
          </p:nvSpPr>
          <p:spPr bwMode="gray">
            <a:xfrm>
              <a:off x="2482" y="1458"/>
              <a:ext cx="1592" cy="568"/>
            </a:xfrm>
            <a:custGeom>
              <a:avLst/>
              <a:gdLst/>
              <a:ahLst/>
              <a:cxnLst>
                <a:cxn ang="0">
                  <a:pos x="1" y="189"/>
                </a:cxn>
                <a:cxn ang="0">
                  <a:pos x="0" y="568"/>
                </a:cxn>
                <a:cxn ang="0">
                  <a:pos x="1489" y="329"/>
                </a:cxn>
                <a:cxn ang="0">
                  <a:pos x="1592" y="152"/>
                </a:cxn>
                <a:cxn ang="0">
                  <a:pos x="1477" y="0"/>
                </a:cxn>
                <a:cxn ang="0">
                  <a:pos x="1" y="189"/>
                </a:cxn>
              </a:cxnLst>
              <a:rect l="0" t="0" r="r" b="b"/>
              <a:pathLst>
                <a:path w="1592" h="568">
                  <a:moveTo>
                    <a:pt x="1" y="189"/>
                  </a:moveTo>
                  <a:lnTo>
                    <a:pt x="0" y="568"/>
                  </a:lnTo>
                  <a:lnTo>
                    <a:pt x="1489" y="329"/>
                  </a:lnTo>
                  <a:lnTo>
                    <a:pt x="1592" y="152"/>
                  </a:lnTo>
                  <a:lnTo>
                    <a:pt x="1477" y="0"/>
                  </a:lnTo>
                  <a:lnTo>
                    <a:pt x="1" y="189"/>
                  </a:lnTo>
                  <a:close/>
                </a:path>
              </a:pathLst>
            </a:custGeom>
            <a:gradFill rotWithShape="1">
              <a:gsLst>
                <a:gs pos="0">
                  <a:srgbClr val="EAEAEA"/>
                </a:gs>
                <a:gs pos="100000">
                  <a:srgbClr val="EAEAEA">
                    <a:gamma/>
                    <a:shade val="92157"/>
                    <a:invGamma/>
                  </a:srgb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flatTx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9" name="Freeform 61"/>
            <p:cNvSpPr>
              <a:spLocks/>
            </p:cNvSpPr>
            <p:nvPr/>
          </p:nvSpPr>
          <p:spPr bwMode="gray">
            <a:xfrm>
              <a:off x="2515" y="1500"/>
              <a:ext cx="1517" cy="476"/>
            </a:xfrm>
            <a:custGeom>
              <a:avLst/>
              <a:gdLst/>
              <a:ahLst/>
              <a:cxnLst>
                <a:cxn ang="0">
                  <a:pos x="0" y="184"/>
                </a:cxn>
                <a:cxn ang="0">
                  <a:pos x="1" y="476"/>
                </a:cxn>
                <a:cxn ang="0">
                  <a:pos x="1420" y="254"/>
                </a:cxn>
                <a:cxn ang="0">
                  <a:pos x="1509" y="117"/>
                </a:cxn>
                <a:cxn ang="0">
                  <a:pos x="1413" y="0"/>
                </a:cxn>
                <a:cxn ang="0">
                  <a:pos x="0" y="184"/>
                </a:cxn>
              </a:cxnLst>
              <a:rect l="0" t="0" r="r" b="b"/>
              <a:pathLst>
                <a:path w="1509" h="476">
                  <a:moveTo>
                    <a:pt x="0" y="184"/>
                  </a:moveTo>
                  <a:lnTo>
                    <a:pt x="1" y="476"/>
                  </a:lnTo>
                  <a:lnTo>
                    <a:pt x="1420" y="254"/>
                  </a:lnTo>
                  <a:lnTo>
                    <a:pt x="1509" y="117"/>
                  </a:lnTo>
                  <a:lnTo>
                    <a:pt x="1413" y="0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0" name="AutoShape 62"/>
            <p:cNvSpPr>
              <a:spLocks noChangeArrowheads="1"/>
            </p:cNvSpPr>
            <p:nvPr/>
          </p:nvSpPr>
          <p:spPr bwMode="gray">
            <a:xfrm rot="16200000" flipH="1">
              <a:off x="2317" y="1822"/>
              <a:ext cx="288" cy="47"/>
            </a:xfrm>
            <a:prstGeom prst="parallelogram">
              <a:avLst>
                <a:gd name="adj" fmla="val 23376"/>
              </a:avLst>
            </a:prstGeom>
            <a:gradFill rotWithShape="1">
              <a:gsLst>
                <a:gs pos="0">
                  <a:srgbClr val="DDDDDD">
                    <a:gamma/>
                    <a:shade val="82353"/>
                    <a:invGamma/>
                  </a:srgbClr>
                </a:gs>
                <a:gs pos="100000">
                  <a:srgbClr val="DDDDDD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TopLeft"/>
              <a:lightRig rig="legacyFlat3" dir="b"/>
            </a:scene3d>
            <a:sp3d extrusionH="365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BB7199C-6107-490A-B55C-74E61E019DE3}"/>
              </a:ext>
            </a:extLst>
          </p:cNvPr>
          <p:cNvSpPr txBox="1"/>
          <p:nvPr/>
        </p:nvSpPr>
        <p:spPr>
          <a:xfrm rot="20467569">
            <a:off x="7923807" y="2055011"/>
            <a:ext cx="2910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Hai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tay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đặt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lên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bàn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EC8BEE-38B0-4FEE-935E-2F960DE7A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6974"/>
            <a:ext cx="647700" cy="73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853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8A3A46-F78F-467C-AC17-B53191B14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12" y="968830"/>
            <a:ext cx="6204293" cy="5170182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6417F8AC-A308-4C1F-BB8C-D6BA00BFE2B3}"/>
              </a:ext>
            </a:extLst>
          </p:cNvPr>
          <p:cNvSpPr/>
          <p:nvPr/>
        </p:nvSpPr>
        <p:spPr>
          <a:xfrm>
            <a:off x="0" y="0"/>
            <a:ext cx="5170714" cy="459377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xét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chỉnh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25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3089328"/>
            <a:ext cx="7818554" cy="404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8688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" y="-88"/>
            <a:ext cx="12027087" cy="6096806"/>
          </a:xfrm>
          <a:prstGeom prst="rect">
            <a:avLst/>
          </a:prstGeom>
        </p:spPr>
      </p:pic>
      <p:sp>
        <p:nvSpPr>
          <p:cNvPr id="26" name="KSO_Shape"/>
          <p:cNvSpPr/>
          <p:nvPr/>
        </p:nvSpPr>
        <p:spPr bwMode="auto">
          <a:xfrm>
            <a:off x="1703512" y="953724"/>
            <a:ext cx="9001000" cy="4950551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E3F6FA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0663">
            <a:off x="9135656" y="4531615"/>
            <a:ext cx="1552381" cy="140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44" y="1539903"/>
            <a:ext cx="1952381" cy="1666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4" y="3616977"/>
            <a:ext cx="1323810" cy="14190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585" y="1691033"/>
            <a:ext cx="1315736" cy="162857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703512" y="3519918"/>
            <a:ext cx="8208335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大标宋简体" panose="02010601030101010101" charset="-122"/>
                <a:cs typeface="+mn-ea"/>
                <a:sym typeface="Arial" panose="020B0604020202020204" pitchFamily="34" charset="0"/>
              </a:rPr>
              <a:t>Thực hành</a:t>
            </a:r>
            <a:endParaRPr kumimoji="0" lang="zh-CN" altLang="en-US" sz="60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方正大标宋简体" panose="02010601030101010101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1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-4961"/>
            <a:ext cx="1662144" cy="120468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9616" y="5272672"/>
            <a:ext cx="5979273" cy="1695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A12056-614F-4FA2-AF9B-BF5D0C49D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56036"/>
            <a:ext cx="8347026" cy="45959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E3FBA94-1E40-49FA-8FBC-76715DF9DA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54" y="78269"/>
            <a:ext cx="847725" cy="1038225"/>
          </a:xfrm>
          <a:prstGeom prst="rect">
            <a:avLst/>
          </a:prstGeom>
        </p:spPr>
      </p:pic>
      <p:sp>
        <p:nvSpPr>
          <p:cNvPr id="37" name="Cloud 36">
            <a:extLst>
              <a:ext uri="{FF2B5EF4-FFF2-40B4-BE49-F238E27FC236}">
                <a16:creationId xmlns:a16="http://schemas.microsoft.com/office/drawing/2014/main" id="{B9EA1E3F-E9C8-474A-8EBE-D70AC9C90E43}"/>
              </a:ext>
            </a:extLst>
          </p:cNvPr>
          <p:cNvSpPr/>
          <p:nvPr/>
        </p:nvSpPr>
        <p:spPr>
          <a:xfrm>
            <a:off x="7494854" y="306039"/>
            <a:ext cx="4403363" cy="2766687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A48F5E8-19F6-40BD-AF44-94B2D8A4A80E}"/>
              </a:ext>
            </a:extLst>
          </p:cNvPr>
          <p:cNvSpPr/>
          <p:nvPr/>
        </p:nvSpPr>
        <p:spPr>
          <a:xfrm>
            <a:off x="4417765" y="5851945"/>
            <a:ext cx="815248" cy="537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32AF385-8D8B-4D79-8FB2-FB0E6E6BB47D}"/>
              </a:ext>
            </a:extLst>
          </p:cNvPr>
          <p:cNvSpPr/>
          <p:nvPr/>
        </p:nvSpPr>
        <p:spPr>
          <a:xfrm>
            <a:off x="5896072" y="5851945"/>
            <a:ext cx="815248" cy="537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A42ECB4-2457-4EE8-9156-ABD56D78A9BD}"/>
              </a:ext>
            </a:extLst>
          </p:cNvPr>
          <p:cNvSpPr/>
          <p:nvPr/>
        </p:nvSpPr>
        <p:spPr>
          <a:xfrm>
            <a:off x="5896072" y="3402130"/>
            <a:ext cx="815248" cy="537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1A33932-A10B-4D22-845F-405C1D80BE9C}"/>
              </a:ext>
            </a:extLst>
          </p:cNvPr>
          <p:cNvSpPr/>
          <p:nvPr/>
        </p:nvSpPr>
        <p:spPr>
          <a:xfrm>
            <a:off x="2344881" y="3534333"/>
            <a:ext cx="815248" cy="537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6417F8AC-A308-4C1F-BB8C-D6BA00BFE2B3}"/>
              </a:ext>
            </a:extLst>
          </p:cNvPr>
          <p:cNvSpPr/>
          <p:nvPr/>
        </p:nvSpPr>
        <p:spPr>
          <a:xfrm>
            <a:off x="594631" y="-311528"/>
            <a:ext cx="5170714" cy="459377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2DE92D-22D3-4BCD-AB32-A4BBA6A0E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820"/>
            <a:ext cx="847725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27A063-5E09-4972-A0E7-D005B5930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445" y="774933"/>
            <a:ext cx="2066925" cy="2420851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E4BC4B-2070-4E10-971A-D9AC8C538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7503" y="1079253"/>
            <a:ext cx="2192121" cy="2116531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44936D-5390-408F-B748-1593D3716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317" y="3385322"/>
            <a:ext cx="1703579" cy="3069816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F141F5-FD79-4CC9-A341-FD352D1610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4096" y="3429000"/>
            <a:ext cx="1204118" cy="3026138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28164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0C2B8E7-09FE-4219-B851-017A64384F97}"/>
              </a:ext>
            </a:extLst>
          </p:cNvPr>
          <p:cNvSpPr/>
          <p:nvPr/>
        </p:nvSpPr>
        <p:spPr>
          <a:xfrm rot="10800000">
            <a:off x="6095999" y="2198913"/>
            <a:ext cx="5323113" cy="3048000"/>
          </a:xfrm>
          <a:prstGeom prst="homePlate">
            <a:avLst>
              <a:gd name="adj" fmla="val 2142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77E340-D9A3-4935-92D4-1AA30A3A9924}"/>
              </a:ext>
            </a:extLst>
          </p:cNvPr>
          <p:cNvSpPr txBox="1"/>
          <p:nvPr/>
        </p:nvSpPr>
        <p:spPr>
          <a:xfrm>
            <a:off x="7184568" y="2786743"/>
            <a:ext cx="38970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Thực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ACE8FD-6738-42C9-8265-5DA6F754E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88" y="1043668"/>
            <a:ext cx="2068282" cy="2350904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F3FFFA-7454-49A6-B3EB-DBB96D1AC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779" y="1177017"/>
            <a:ext cx="1502054" cy="2328183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FCFEE6-837A-459E-A017-9ABE10136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343" y="3803366"/>
            <a:ext cx="1730827" cy="2631016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6583A6-9316-4402-B445-F8467AD91A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2543" y="3722913"/>
            <a:ext cx="1294126" cy="2711469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73064D-5F64-4518-A32C-D2BC9DD57B3A}"/>
              </a:ext>
            </a:extLst>
          </p:cNvPr>
          <p:cNvSpPr/>
          <p:nvPr/>
        </p:nvSpPr>
        <p:spPr>
          <a:xfrm>
            <a:off x="0" y="340242"/>
            <a:ext cx="4316819" cy="6190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203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8688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" y="-88"/>
            <a:ext cx="12027087" cy="6096806"/>
          </a:xfrm>
          <a:prstGeom prst="rect">
            <a:avLst/>
          </a:prstGeom>
        </p:spPr>
      </p:pic>
      <p:sp>
        <p:nvSpPr>
          <p:cNvPr id="26" name="KSO_Shape"/>
          <p:cNvSpPr/>
          <p:nvPr/>
        </p:nvSpPr>
        <p:spPr bwMode="auto">
          <a:xfrm>
            <a:off x="1703512" y="953724"/>
            <a:ext cx="9001000" cy="4950551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E3F6FA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90663">
            <a:off x="9135656" y="4531615"/>
            <a:ext cx="1552381" cy="140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44" y="1539903"/>
            <a:ext cx="1952381" cy="1666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4" y="3616977"/>
            <a:ext cx="1323810" cy="14190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585" y="1691033"/>
            <a:ext cx="1315736" cy="162857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673777" y="3349257"/>
            <a:ext cx="8208335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方正大标宋简体" panose="02010601030101010101" charset="-122"/>
                <a:cs typeface="+mn-ea"/>
                <a:sym typeface="Arial" panose="020B0604020202020204" pitchFamily="34" charset="0"/>
              </a:rPr>
              <a:t>Vận dụng</a:t>
            </a:r>
            <a:endParaRPr kumimoji="0" lang="zh-CN" altLang="en-US" sz="80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方正大标宋简体" panose="02010601030101010101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3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BDCD00-BA97-40D8-93CD-0A9CA931B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2080" y="3429000"/>
            <a:ext cx="2636520" cy="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321" y="440675"/>
            <a:ext cx="4443680" cy="449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D631E40-F51C-4828-B23B-DF9035132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4EFE1686-D7F1-4A27-9882-05DE82A1E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220" y="1013358"/>
            <a:ext cx="6408793" cy="5078969"/>
          </a:xfrm>
          <a:prstGeom prst="rect">
            <a:avLst/>
          </a:prstGeom>
        </p:spPr>
      </p:pic>
      <p:pic>
        <p:nvPicPr>
          <p:cNvPr id="35" name="图片 34" descr="A red and white robot&#10;&#10;Description automatically generated with low confidenc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093" y="161756"/>
            <a:ext cx="1302586" cy="12078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9B5F86-894A-4E0C-8B20-39954F318216}"/>
              </a:ext>
            </a:extLst>
          </p:cNvPr>
          <p:cNvSpPr txBox="1"/>
          <p:nvPr/>
        </p:nvSpPr>
        <p:spPr>
          <a:xfrm>
            <a:off x="649591" y="1732702"/>
            <a:ext cx="34011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sẻ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vẹo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7293C7-BB5D-4B8E-AEFD-8A9FB3F28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02" y="1702406"/>
            <a:ext cx="590550" cy="6477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A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564" y="-774519"/>
            <a:ext cx="9573657" cy="7396272"/>
          </a:xfrm>
          <a:prstGeom prst="rect">
            <a:avLst/>
          </a:prstGeom>
        </p:spPr>
      </p:pic>
      <p:pic>
        <p:nvPicPr>
          <p:cNvPr id="5" name="PA_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6583"/>
            <a:ext cx="4719700" cy="3211417"/>
          </a:xfrm>
          <a:prstGeom prst="rect">
            <a:avLst/>
          </a:prstGeom>
        </p:spPr>
      </p:pic>
      <p:pic>
        <p:nvPicPr>
          <p:cNvPr id="6" name="PA_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293" y="23588"/>
            <a:ext cx="3771752" cy="41227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D7E8DC-85F2-4D50-B9CA-4F70B8F4230A}"/>
              </a:ext>
            </a:extLst>
          </p:cNvPr>
          <p:cNvSpPr txBox="1"/>
          <p:nvPr/>
        </p:nvSpPr>
        <p:spPr>
          <a:xfrm>
            <a:off x="3451951" y="1523093"/>
            <a:ext cx="5288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đứng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vẹo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图片 16" descr="E:\素材\卡通\dd2fa15830b53acb0d7380b2390f694c.pngdd2fa15830b53acb0d7380b2390f694c">
            <a:extLst>
              <a:ext uri="{FF2B5EF4-FFF2-40B4-BE49-F238E27FC236}">
                <a16:creationId xmlns:a16="http://schemas.microsoft.com/office/drawing/2014/main" id="{E9578BC4-6170-4E1E-B949-38B1CCC961C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/>
          <a:stretch>
            <a:fillRect/>
          </a:stretch>
        </p:blipFill>
        <p:spPr>
          <a:xfrm rot="19666410">
            <a:off x="854104" y="206054"/>
            <a:ext cx="1999615" cy="1999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96667 0.94814 L -0.96667 0.94837 C -0.94987 0.94652 -0.93333 0.94699 -0.91667 0.94375 C -0.91094 0.94259 -0.9 0.93541 -0.9 0.93564 C -0.89844 0.93333 -0.89701 0.93078 -0.89531 0.92893 C -0.89427 0.92777 -0.89284 0.928 -0.89167 0.92685 C -0.87721 0.91041 -0.88763 0.91782 -0.87383 0.90578 C -0.87201 0.90393 -0.86979 0.90324 -0.86797 0.90138 C -0.86406 0.89791 -0.85833 0.8905 -0.85482 0.88657 C -0.84857 0.87962 -0.84857 0.88101 -0.84284 0.87175 C -0.83372 0.85694 -0.83424 0.85625 -0.8263 0.83796 C -0.82474 0.83449 -0.82292 0.83125 -0.82148 0.82731 C -0.81992 0.82314 -0.81849 0.81875 -0.81667 0.81481 C -0.81667 0.81458 -0.80482 0.78819 -0.80247 0.78287 C -0.80078 0.77939 -0.79896 0.77615 -0.79766 0.77245 C -0.79648 0.76875 -0.79505 0.7655 -0.79414 0.7618 C -0.78633 0.73125 -0.79727 0.76574 -0.78815 0.73842 C -0.7862 0.72476 -0.78802 0.73449 -0.78333 0.71944 C -0.78255 0.71666 -0.78164 0.71388 -0.78099 0.71111 C -0.78047 0.70902 -0.78047 0.70648 -0.77982 0.70462 C -0.77878 0.70162 -0.77734 0.69907 -0.7763 0.69629 C -0.77461 0.69189 -0.77148 0.68356 -0.77148 0.68379 C -0.77109 0.68055 -0.77096 0.67754 -0.77031 0.675 C -0.7694 0.67175 -0.76784 0.66944 -0.76667 0.66666 C -0.76484 0.66203 -0.76211 0.65416 -0.76081 0.64953 C -0.7599 0.64675 -0.75911 0.64398 -0.75833 0.6412 C -0.75755 0.63773 -0.75703 0.63379 -0.75599 0.63055 C -0.75508 0.62754 -0.75365 0.625 -0.75247 0.62222 C -0.75208 0.6199 -0.75169 0.61782 -0.7513 0.61574 C -0.75013 0.61087 -0.74857 0.60601 -0.74766 0.60092 C -0.747 0.59675 -0.747 0.59236 -0.74648 0.58819 C -0.7444 0.57337 -0.74401 0.57708 -0.74049 0.56296 C -0.7388 0.55578 -0.73828 0.54768 -0.73581 0.54166 C -0.73464 0.53888 -0.73333 0.53611 -0.73216 0.53333 C -0.7306 0.52893 -0.72982 0.52337 -0.72747 0.5206 L -0.72031 0.51203 C -0.70677 0.51273 -0.69323 0.5125 -0.67982 0.51412 C -0.67656 0.51458 -0.67357 0.51759 -0.67031 0.51851 C -0.66393 0.5199 -0.65755 0.5199 -0.65117 0.5206 L -0.64414 0.52268 C -0.64128 0.52337 -0.63854 0.52384 -0.63581 0.52476 C -0.61536 0.53194 -0.6375 0.52685 -0.61549 0.53101 C -0.6082 0.53541 -0.60026 0.54027 -0.59284 0.54375 C -0.58932 0.54537 -0.58568 0.54583 -0.58216 0.54814 C -0.57643 0.55162 -0.57122 0.5574 -0.56549 0.56064 C -0.55833 0.56504 -0.55729 0.56527 -0.55 0.57129 C -0.54518 0.57546 -0.54075 0.58078 -0.53581 0.58402 C -0.53255 0.58611 -0.5293 0.58796 -0.52617 0.59027 C -0.52383 0.59212 -0.52148 0.5949 -0.51914 0.59675 C -0.51276 0.60138 -0.50664 0.60648 -0.5 0.60949 C -0.49687 0.61087 -0.49362 0.61203 -0.49049 0.61365 C -0.46185 0.62754 -0.48242 0.61828 -0.4694 0.6243 C -0.45599 0.62291 -0.44323 0.62245 -0.42982 0.6199 C -0.42799 0.61967 -0.42669 0.61712 -0.425 0.61574 C -0.41471 0.60763 -0.42318 0.61643 -0.41198 0.603 L -0.41198 0.60324 C -0.41029 0.60162 -0.40859 0.60046 -0.40716 0.59884 C -0.40391 0.5949 -0.40104 0.58981 -0.39766 0.58611 C -0.39362 0.58171 -0.3845 0.57268 -0.38216 0.56712 C -0.37539 0.55115 -0.38216 0.5655 -0.37383 0.55231 C -0.3651 0.53842 -0.37057 0.5456 -0.36315 0.53101 C -0.35794 0.52083 -0.35599 0.52013 -0.35234 0.50995 C -0.35143 0.50717 -0.35104 0.50393 -0.35 0.50138 C -0.34909 0.49907 -0.3474 0.49745 -0.34648 0.49513 C -0.34544 0.49259 -0.34505 0.48935 -0.34401 0.48657 C -0.34297 0.48356 -0.34167 0.48101 -0.34049 0.47824 C -0.33711 0.4699 -0.33542 0.46296 -0.33099 0.45486 C -0.32825 0.45 -0.32565 0.44444 -0.32266 0.44004 C -0.31823 0.43379 -0.31302 0.42893 -0.3095 0.42106 C -0.30794 0.41759 -0.30664 0.41342 -0.30482 0.41041 C -0.3026 0.40717 -0.30013 0.40462 -0.29766 0.40208 C -0.29089 0.39467 -0.28477 0.38518 -0.27734 0.38078 C -0.27617 0.38009 -0.275 0.37962 -0.27383 0.3787 C -0.27253 0.37754 -0.27161 0.37546 -0.27031 0.37453 C -0.26836 0.37314 -0.26628 0.37314 -0.26432 0.37245 C -0.26302 0.37175 -0.26198 0.37083 -0.26068 0.37037 C -0.25872 0.36944 -0.25677 0.36898 -0.25482 0.36805 C -0.25312 0.36759 -0.25156 0.36666 -0.25 0.36597 C -0.2444 0.36412 -0.23776 0.36273 -0.23216 0.3618 C -0.22161 0.36018 -0.20534 0.35856 -0.19518 0.35763 C -0.18164 0.35162 -0.20247 0.36041 -0.17148 0.35115 L -0.16432 0.34907 C -0.16237 0.34768 -0.16029 0.34606 -0.15833 0.3449 C -0.15482 0.34259 -0.14766 0.33842 -0.14766 0.33865 C -0.14648 0.33703 -0.14531 0.33541 -0.14401 0.33425 C -0.14115 0.33171 -0.13763 0.32986 -0.1345 0.328 C -0.1319 0.32314 -0.13073 0.32037 -0.12734 0.31736 C -0.1263 0.31643 -0.125 0.31597 -0.12383 0.31527 C -0.12266 0.31388 -0.12135 0.3125 -0.12018 0.31111 C -0.11667 0.30625 -0.11328 0.30069 -0.1095 0.29629 C -0.10586 0.29189 -0.10482 0.29074 -0.10117 0.28564 C -0.09883 0.28217 -0.09661 0.27824 -0.09401 0.275 C -0.09141 0.27175 -0.08828 0.2699 -0.08568 0.26666 C -0.08385 0.26412 -0.08268 0.26041 -0.08099 0.2581 C -0.06693 0.23935 -0.08607 0.27013 -0.07148 0.24745 C -0.06471 0.23703 -0.06849 0.24259 -0.06432 0.23263 C -0.0612 0.22546 -0.05833 0.21782 -0.05482 0.21157 C -0.05312 0.20879 -0.05143 0.20601 -0.05 0.203 C -0.04375 0.1905 -0.04935 0.19814 -0.04284 0.19027 C -0.03958 0.16712 -0.04531 0.20347 -0.0345 0.16504 C -0.03333 0.16064 -0.03229 0.15625 -0.03099 0.15231 C -0.02995 0.1493 -0.02852 0.14675 -0.02734 0.14375 C -0.02656 0.14166 -0.02578 0.13958 -0.025 0.1375 C -0.02461 0.13472 -0.02435 0.13171 -0.02383 0.12893 C -0.02253 0.12291 -0.02096 0.11944 -0.01901 0.11412 C -0.01862 0.11203 -0.01836 0.10995 -0.01784 0.10787 C -0.01549 0.09791 -0.01445 0.09861 -0.01315 0.08657 C -0.01289 0.08472 -0.01133 0.07013 -0.01068 0.06759 C -0.01016 0.06527 -0.00898 0.06342 -0.00833 0.06134 C -0.00612 0.05347 -0.0043 0.04189 -0.00352 0.03379 C -0.00325 0.03078 -0.00182 0.01041 -2.08333E-7 0.00833 L 0.00365 0.00416 L -2.08333E-7 4.81481E-6 " pathEditMode="relative" rAng="0" ptsTypes="AAAAAAAAAAAAAAAAAAAAAAAAAAAAAAAAAAAAAAAAAAAAAAAAAAAAAAAAAAAAAAA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16" y="-4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77E8E-C6C2-4F29-A6BF-56A9006A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76847-EC31-4B95-B238-E22C65BD3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E3FE5-8D41-4EAB-B875-493595AA5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362" y="521547"/>
            <a:ext cx="9569623" cy="551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4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183369" y="-449821"/>
            <a:ext cx="9148887" cy="6858000"/>
          </a:xfrm>
          <a:prstGeom prst="rect">
            <a:avLst/>
          </a:prstGeom>
        </p:spPr>
      </p:pic>
      <p:pic>
        <p:nvPicPr>
          <p:cNvPr id="6" name="图片 5" descr="图片包含 玩偶, 玩具, 室内, 天空&#10;&#10;已生成极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578" y="157552"/>
            <a:ext cx="3542059" cy="354205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 rot="21417894">
            <a:off x="2303411" y="3663294"/>
            <a:ext cx="690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Củng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cố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học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汉仪小麦体简" panose="00020600040101010101" pitchFamily="18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-332242" y="-218894"/>
            <a:ext cx="3519596" cy="27472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339" y="2529177"/>
            <a:ext cx="1170434" cy="11704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746" y="4457977"/>
            <a:ext cx="1170434" cy="117043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8645790" y="2192463"/>
            <a:ext cx="1799543" cy="119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7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44E6A2-51AF-460D-B00F-B6494D0F39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25E7CDA-E379-423E-AD3D-AD5F2E1457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78601"/>
          </a:xfrm>
          <a:prstGeom prst="rect">
            <a:avLst/>
          </a:prstGeom>
        </p:spPr>
      </p:pic>
      <p:pic>
        <p:nvPicPr>
          <p:cNvPr id="2" name="Mẹ ơi! con bị đau">
            <a:hlinkClick r:id="" action="ppaction://media"/>
            <a:extLst>
              <a:ext uri="{FF2B5EF4-FFF2-40B4-BE49-F238E27FC236}">
                <a16:creationId xmlns:a16="http://schemas.microsoft.com/office/drawing/2014/main" id="{4B0C9677-B30A-45F7-9D31-3FD43F239C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87697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" name="图片 2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64" y="2555974"/>
            <a:ext cx="3689350" cy="31273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5525" y="2517775"/>
            <a:ext cx="744855" cy="902335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10036175" y="614680"/>
            <a:ext cx="1512570" cy="1823085"/>
            <a:chOff x="4378324" y="1762126"/>
            <a:chExt cx="1023937" cy="1233488"/>
          </a:xfrm>
        </p:grpSpPr>
        <p:sp>
          <p:nvSpPr>
            <p:cNvPr id="33" name="Freeform 722"/>
            <p:cNvSpPr/>
            <p:nvPr/>
          </p:nvSpPr>
          <p:spPr bwMode="auto">
            <a:xfrm>
              <a:off x="4854574" y="2789239"/>
              <a:ext cx="87312" cy="141288"/>
            </a:xfrm>
            <a:custGeom>
              <a:avLst/>
              <a:gdLst>
                <a:gd name="T0" fmla="*/ 5 w 32"/>
                <a:gd name="T1" fmla="*/ 18 h 52"/>
                <a:gd name="T2" fmla="*/ 1 w 32"/>
                <a:gd name="T3" fmla="*/ 9 h 52"/>
                <a:gd name="T4" fmla="*/ 1 w 32"/>
                <a:gd name="T5" fmla="*/ 3 h 52"/>
                <a:gd name="T6" fmla="*/ 6 w 32"/>
                <a:gd name="T7" fmla="*/ 0 h 52"/>
                <a:gd name="T8" fmla="*/ 17 w 32"/>
                <a:gd name="T9" fmla="*/ 3 h 52"/>
                <a:gd name="T10" fmla="*/ 13 w 32"/>
                <a:gd name="T11" fmla="*/ 12 h 52"/>
                <a:gd name="T12" fmla="*/ 3 w 32"/>
                <a:gd name="T13" fmla="*/ 37 h 52"/>
                <a:gd name="T14" fmla="*/ 9 w 32"/>
                <a:gd name="T15" fmla="*/ 47 h 52"/>
                <a:gd name="T16" fmla="*/ 18 w 32"/>
                <a:gd name="T17" fmla="*/ 52 h 52"/>
                <a:gd name="T18" fmla="*/ 29 w 32"/>
                <a:gd name="T19" fmla="*/ 46 h 52"/>
                <a:gd name="T20" fmla="*/ 32 w 32"/>
                <a:gd name="T21" fmla="*/ 40 h 52"/>
                <a:gd name="T22" fmla="*/ 30 w 32"/>
                <a:gd name="T23" fmla="*/ 33 h 52"/>
                <a:gd name="T24" fmla="*/ 22 w 32"/>
                <a:gd name="T25" fmla="*/ 22 h 52"/>
                <a:gd name="T26" fmla="*/ 17 w 32"/>
                <a:gd name="T27" fmla="*/ 16 h 52"/>
                <a:gd name="T28" fmla="*/ 12 w 32"/>
                <a:gd name="T29" fmla="*/ 14 h 52"/>
                <a:gd name="T30" fmla="*/ 12 w 32"/>
                <a:gd name="T31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52">
                  <a:moveTo>
                    <a:pt x="5" y="18"/>
                  </a:moveTo>
                  <a:cubicBezTo>
                    <a:pt x="3" y="16"/>
                    <a:pt x="1" y="12"/>
                    <a:pt x="1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9" y="0"/>
                    <a:pt x="15" y="0"/>
                    <a:pt x="17" y="3"/>
                  </a:cubicBezTo>
                  <a:cubicBezTo>
                    <a:pt x="18" y="7"/>
                    <a:pt x="15" y="10"/>
                    <a:pt x="13" y="12"/>
                  </a:cubicBezTo>
                  <a:cubicBezTo>
                    <a:pt x="6" y="19"/>
                    <a:pt x="1" y="28"/>
                    <a:pt x="3" y="37"/>
                  </a:cubicBezTo>
                  <a:cubicBezTo>
                    <a:pt x="4" y="41"/>
                    <a:pt x="6" y="44"/>
                    <a:pt x="9" y="47"/>
                  </a:cubicBezTo>
                  <a:cubicBezTo>
                    <a:pt x="11" y="50"/>
                    <a:pt x="14" y="51"/>
                    <a:pt x="18" y="52"/>
                  </a:cubicBezTo>
                  <a:cubicBezTo>
                    <a:pt x="21" y="52"/>
                    <a:pt x="27" y="49"/>
                    <a:pt x="29" y="46"/>
                  </a:cubicBezTo>
                  <a:cubicBezTo>
                    <a:pt x="30" y="44"/>
                    <a:pt x="32" y="42"/>
                    <a:pt x="32" y="40"/>
                  </a:cubicBezTo>
                  <a:cubicBezTo>
                    <a:pt x="32" y="37"/>
                    <a:pt x="31" y="35"/>
                    <a:pt x="30" y="33"/>
                  </a:cubicBezTo>
                  <a:cubicBezTo>
                    <a:pt x="28" y="29"/>
                    <a:pt x="26" y="25"/>
                    <a:pt x="22" y="22"/>
                  </a:cubicBezTo>
                  <a:cubicBezTo>
                    <a:pt x="21" y="20"/>
                    <a:pt x="19" y="18"/>
                    <a:pt x="17" y="16"/>
                  </a:cubicBezTo>
                  <a:cubicBezTo>
                    <a:pt x="15" y="15"/>
                    <a:pt x="13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C7B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723"/>
            <p:cNvSpPr/>
            <p:nvPr/>
          </p:nvSpPr>
          <p:spPr bwMode="auto">
            <a:xfrm>
              <a:off x="4532311" y="2735264"/>
              <a:ext cx="128587" cy="149225"/>
            </a:xfrm>
            <a:custGeom>
              <a:avLst/>
              <a:gdLst>
                <a:gd name="T0" fmla="*/ 33 w 47"/>
                <a:gd name="T1" fmla="*/ 22 h 55"/>
                <a:gd name="T2" fmla="*/ 23 w 47"/>
                <a:gd name="T3" fmla="*/ 23 h 55"/>
                <a:gd name="T4" fmla="*/ 7 w 47"/>
                <a:gd name="T5" fmla="*/ 32 h 55"/>
                <a:gd name="T6" fmla="*/ 1 w 47"/>
                <a:gd name="T7" fmla="*/ 42 h 55"/>
                <a:gd name="T8" fmla="*/ 2 w 47"/>
                <a:gd name="T9" fmla="*/ 50 h 55"/>
                <a:gd name="T10" fmla="*/ 20 w 47"/>
                <a:gd name="T11" fmla="*/ 49 h 55"/>
                <a:gd name="T12" fmla="*/ 33 w 47"/>
                <a:gd name="T13" fmla="*/ 34 h 55"/>
                <a:gd name="T14" fmla="*/ 35 w 47"/>
                <a:gd name="T15" fmla="*/ 26 h 55"/>
                <a:gd name="T16" fmla="*/ 39 w 47"/>
                <a:gd name="T17" fmla="*/ 16 h 55"/>
                <a:gd name="T18" fmla="*/ 42 w 47"/>
                <a:gd name="T19" fmla="*/ 3 h 55"/>
                <a:gd name="T20" fmla="*/ 29 w 47"/>
                <a:gd name="T21" fmla="*/ 6 h 55"/>
                <a:gd name="T22" fmla="*/ 32 w 47"/>
                <a:gd name="T23" fmla="*/ 18 h 55"/>
                <a:gd name="T24" fmla="*/ 33 w 47"/>
                <a:gd name="T25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55">
                  <a:moveTo>
                    <a:pt x="33" y="22"/>
                  </a:moveTo>
                  <a:cubicBezTo>
                    <a:pt x="33" y="19"/>
                    <a:pt x="24" y="23"/>
                    <a:pt x="23" y="23"/>
                  </a:cubicBezTo>
                  <a:cubicBezTo>
                    <a:pt x="17" y="25"/>
                    <a:pt x="11" y="28"/>
                    <a:pt x="7" y="32"/>
                  </a:cubicBezTo>
                  <a:cubicBezTo>
                    <a:pt x="5" y="34"/>
                    <a:pt x="2" y="38"/>
                    <a:pt x="1" y="42"/>
                  </a:cubicBezTo>
                  <a:cubicBezTo>
                    <a:pt x="0" y="44"/>
                    <a:pt x="1" y="48"/>
                    <a:pt x="2" y="50"/>
                  </a:cubicBezTo>
                  <a:cubicBezTo>
                    <a:pt x="6" y="55"/>
                    <a:pt x="15" y="52"/>
                    <a:pt x="20" y="49"/>
                  </a:cubicBezTo>
                  <a:cubicBezTo>
                    <a:pt x="25" y="46"/>
                    <a:pt x="30" y="40"/>
                    <a:pt x="33" y="34"/>
                  </a:cubicBezTo>
                  <a:cubicBezTo>
                    <a:pt x="35" y="31"/>
                    <a:pt x="35" y="29"/>
                    <a:pt x="35" y="26"/>
                  </a:cubicBezTo>
                  <a:cubicBezTo>
                    <a:pt x="36" y="22"/>
                    <a:pt x="38" y="19"/>
                    <a:pt x="39" y="16"/>
                  </a:cubicBezTo>
                  <a:cubicBezTo>
                    <a:pt x="41" y="12"/>
                    <a:pt x="47" y="7"/>
                    <a:pt x="42" y="3"/>
                  </a:cubicBezTo>
                  <a:cubicBezTo>
                    <a:pt x="38" y="0"/>
                    <a:pt x="29" y="0"/>
                    <a:pt x="29" y="6"/>
                  </a:cubicBezTo>
                  <a:cubicBezTo>
                    <a:pt x="28" y="11"/>
                    <a:pt x="30" y="15"/>
                    <a:pt x="32" y="18"/>
                  </a:cubicBezTo>
                  <a:cubicBezTo>
                    <a:pt x="32" y="20"/>
                    <a:pt x="33" y="21"/>
                    <a:pt x="33" y="22"/>
                  </a:cubicBezTo>
                </a:path>
              </a:pathLst>
            </a:custGeom>
            <a:solidFill>
              <a:srgbClr val="C7B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Freeform 724"/>
            <p:cNvSpPr/>
            <p:nvPr/>
          </p:nvSpPr>
          <p:spPr bwMode="auto">
            <a:xfrm>
              <a:off x="4603749" y="2762251"/>
              <a:ext cx="303212" cy="233363"/>
            </a:xfrm>
            <a:custGeom>
              <a:avLst/>
              <a:gdLst>
                <a:gd name="T0" fmla="*/ 85 w 112"/>
                <a:gd name="T1" fmla="*/ 24 h 86"/>
                <a:gd name="T2" fmla="*/ 64 w 112"/>
                <a:gd name="T3" fmla="*/ 13 h 86"/>
                <a:gd name="T4" fmla="*/ 32 w 112"/>
                <a:gd name="T5" fmla="*/ 1 h 86"/>
                <a:gd name="T6" fmla="*/ 5 w 112"/>
                <a:gd name="T7" fmla="*/ 15 h 86"/>
                <a:gd name="T8" fmla="*/ 4 w 112"/>
                <a:gd name="T9" fmla="*/ 53 h 86"/>
                <a:gd name="T10" fmla="*/ 32 w 112"/>
                <a:gd name="T11" fmla="*/ 78 h 86"/>
                <a:gd name="T12" fmla="*/ 98 w 112"/>
                <a:gd name="T13" fmla="*/ 64 h 86"/>
                <a:gd name="T14" fmla="*/ 78 w 112"/>
                <a:gd name="T15" fmla="*/ 1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86">
                  <a:moveTo>
                    <a:pt x="85" y="24"/>
                  </a:moveTo>
                  <a:cubicBezTo>
                    <a:pt x="79" y="20"/>
                    <a:pt x="72" y="16"/>
                    <a:pt x="64" y="13"/>
                  </a:cubicBezTo>
                  <a:cubicBezTo>
                    <a:pt x="54" y="9"/>
                    <a:pt x="43" y="1"/>
                    <a:pt x="32" y="1"/>
                  </a:cubicBezTo>
                  <a:cubicBezTo>
                    <a:pt x="20" y="0"/>
                    <a:pt x="10" y="3"/>
                    <a:pt x="5" y="15"/>
                  </a:cubicBezTo>
                  <a:cubicBezTo>
                    <a:pt x="0" y="26"/>
                    <a:pt x="1" y="41"/>
                    <a:pt x="4" y="53"/>
                  </a:cubicBezTo>
                  <a:cubicBezTo>
                    <a:pt x="7" y="67"/>
                    <a:pt x="19" y="73"/>
                    <a:pt x="32" y="78"/>
                  </a:cubicBezTo>
                  <a:cubicBezTo>
                    <a:pt x="52" y="86"/>
                    <a:pt x="85" y="84"/>
                    <a:pt x="98" y="64"/>
                  </a:cubicBezTo>
                  <a:cubicBezTo>
                    <a:pt x="112" y="41"/>
                    <a:pt x="97" y="30"/>
                    <a:pt x="78" y="18"/>
                  </a:cubicBezTo>
                </a:path>
              </a:pathLst>
            </a:custGeom>
            <a:solidFill>
              <a:srgbClr val="C69C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725"/>
            <p:cNvSpPr>
              <a:spLocks noEditPoints="1"/>
            </p:cNvSpPr>
            <p:nvPr/>
          </p:nvSpPr>
          <p:spPr bwMode="auto">
            <a:xfrm>
              <a:off x="4611686" y="2770189"/>
              <a:ext cx="273050" cy="214313"/>
            </a:xfrm>
            <a:custGeom>
              <a:avLst/>
              <a:gdLst>
                <a:gd name="T0" fmla="*/ 51 w 101"/>
                <a:gd name="T1" fmla="*/ 79 h 79"/>
                <a:gd name="T2" fmla="*/ 32 w 101"/>
                <a:gd name="T3" fmla="*/ 76 h 79"/>
                <a:gd name="T4" fmla="*/ 1 w 101"/>
                <a:gd name="T5" fmla="*/ 37 h 79"/>
                <a:gd name="T6" fmla="*/ 2 w 101"/>
                <a:gd name="T7" fmla="*/ 26 h 79"/>
                <a:gd name="T8" fmla="*/ 7 w 101"/>
                <a:gd name="T9" fmla="*/ 7 h 79"/>
                <a:gd name="T10" fmla="*/ 8 w 101"/>
                <a:gd name="T11" fmla="*/ 6 h 79"/>
                <a:gd name="T12" fmla="*/ 8 w 101"/>
                <a:gd name="T13" fmla="*/ 4 h 79"/>
                <a:gd name="T14" fmla="*/ 11 w 101"/>
                <a:gd name="T15" fmla="*/ 0 h 79"/>
                <a:gd name="T16" fmla="*/ 12 w 101"/>
                <a:gd name="T17" fmla="*/ 0 h 79"/>
                <a:gd name="T18" fmla="*/ 74 w 101"/>
                <a:gd name="T19" fmla="*/ 12 h 79"/>
                <a:gd name="T20" fmla="*/ 101 w 101"/>
                <a:gd name="T21" fmla="*/ 37 h 79"/>
                <a:gd name="T22" fmla="*/ 89 w 101"/>
                <a:gd name="T23" fmla="*/ 63 h 79"/>
                <a:gd name="T24" fmla="*/ 51 w 101"/>
                <a:gd name="T25" fmla="*/ 79 h 79"/>
                <a:gd name="T26" fmla="*/ 14 w 101"/>
                <a:gd name="T27" fmla="*/ 10 h 79"/>
                <a:gd name="T28" fmla="*/ 9 w 101"/>
                <a:gd name="T29" fmla="*/ 27 h 79"/>
                <a:gd name="T30" fmla="*/ 8 w 101"/>
                <a:gd name="T31" fmla="*/ 37 h 79"/>
                <a:gd name="T32" fmla="*/ 34 w 101"/>
                <a:gd name="T33" fmla="*/ 69 h 79"/>
                <a:gd name="T34" fmla="*/ 51 w 101"/>
                <a:gd name="T35" fmla="*/ 71 h 79"/>
                <a:gd name="T36" fmla="*/ 83 w 101"/>
                <a:gd name="T37" fmla="*/ 58 h 79"/>
                <a:gd name="T38" fmla="*/ 93 w 101"/>
                <a:gd name="T39" fmla="*/ 37 h 79"/>
                <a:gd name="T40" fmla="*/ 72 w 101"/>
                <a:gd name="T41" fmla="*/ 19 h 79"/>
                <a:gd name="T42" fmla="*/ 15 w 101"/>
                <a:gd name="T43" fmla="*/ 8 h 79"/>
                <a:gd name="T44" fmla="*/ 14 w 101"/>
                <a:gd name="T45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79">
                  <a:moveTo>
                    <a:pt x="51" y="79"/>
                  </a:moveTo>
                  <a:cubicBezTo>
                    <a:pt x="44" y="79"/>
                    <a:pt x="38" y="78"/>
                    <a:pt x="32" y="76"/>
                  </a:cubicBezTo>
                  <a:cubicBezTo>
                    <a:pt x="11" y="71"/>
                    <a:pt x="0" y="56"/>
                    <a:pt x="1" y="37"/>
                  </a:cubicBezTo>
                  <a:cubicBezTo>
                    <a:pt x="1" y="33"/>
                    <a:pt x="1" y="30"/>
                    <a:pt x="2" y="26"/>
                  </a:cubicBezTo>
                  <a:cubicBezTo>
                    <a:pt x="3" y="20"/>
                    <a:pt x="5" y="13"/>
                    <a:pt x="7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7" y="2"/>
                    <a:pt x="9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33" y="0"/>
                    <a:pt x="55" y="7"/>
                    <a:pt x="74" y="12"/>
                  </a:cubicBezTo>
                  <a:cubicBezTo>
                    <a:pt x="90" y="16"/>
                    <a:pt x="101" y="24"/>
                    <a:pt x="101" y="37"/>
                  </a:cubicBezTo>
                  <a:cubicBezTo>
                    <a:pt x="101" y="45"/>
                    <a:pt x="97" y="54"/>
                    <a:pt x="89" y="63"/>
                  </a:cubicBezTo>
                  <a:cubicBezTo>
                    <a:pt x="80" y="74"/>
                    <a:pt x="65" y="79"/>
                    <a:pt x="51" y="79"/>
                  </a:cubicBezTo>
                  <a:close/>
                  <a:moveTo>
                    <a:pt x="14" y="10"/>
                  </a:moveTo>
                  <a:cubicBezTo>
                    <a:pt x="12" y="15"/>
                    <a:pt x="10" y="21"/>
                    <a:pt x="9" y="27"/>
                  </a:cubicBezTo>
                  <a:cubicBezTo>
                    <a:pt x="9" y="30"/>
                    <a:pt x="8" y="34"/>
                    <a:pt x="8" y="37"/>
                  </a:cubicBezTo>
                  <a:cubicBezTo>
                    <a:pt x="9" y="54"/>
                    <a:pt x="15" y="64"/>
                    <a:pt x="34" y="69"/>
                  </a:cubicBezTo>
                  <a:cubicBezTo>
                    <a:pt x="39" y="70"/>
                    <a:pt x="45" y="71"/>
                    <a:pt x="51" y="71"/>
                  </a:cubicBezTo>
                  <a:cubicBezTo>
                    <a:pt x="63" y="71"/>
                    <a:pt x="76" y="67"/>
                    <a:pt x="83" y="58"/>
                  </a:cubicBezTo>
                  <a:cubicBezTo>
                    <a:pt x="90" y="49"/>
                    <a:pt x="93" y="42"/>
                    <a:pt x="93" y="37"/>
                  </a:cubicBezTo>
                  <a:cubicBezTo>
                    <a:pt x="93" y="29"/>
                    <a:pt x="87" y="23"/>
                    <a:pt x="72" y="19"/>
                  </a:cubicBezTo>
                  <a:cubicBezTo>
                    <a:pt x="54" y="15"/>
                    <a:pt x="33" y="9"/>
                    <a:pt x="15" y="8"/>
                  </a:cubicBezTo>
                  <a:cubicBezTo>
                    <a:pt x="15" y="9"/>
                    <a:pt x="15" y="10"/>
                    <a:pt x="14" y="1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726"/>
            <p:cNvSpPr>
              <a:spLocks noEditPoints="1"/>
            </p:cNvSpPr>
            <p:nvPr/>
          </p:nvSpPr>
          <p:spPr bwMode="auto">
            <a:xfrm>
              <a:off x="4846636" y="2781301"/>
              <a:ext cx="71437" cy="68263"/>
            </a:xfrm>
            <a:custGeom>
              <a:avLst/>
              <a:gdLst>
                <a:gd name="T0" fmla="*/ 4 w 26"/>
                <a:gd name="T1" fmla="*/ 23 h 25"/>
                <a:gd name="T2" fmla="*/ 0 w 26"/>
                <a:gd name="T3" fmla="*/ 10 h 25"/>
                <a:gd name="T4" fmla="*/ 3 w 26"/>
                <a:gd name="T5" fmla="*/ 2 h 25"/>
                <a:gd name="T6" fmla="*/ 10 w 26"/>
                <a:gd name="T7" fmla="*/ 0 h 25"/>
                <a:gd name="T8" fmla="*/ 25 w 26"/>
                <a:gd name="T9" fmla="*/ 5 h 25"/>
                <a:gd name="T10" fmla="*/ 26 w 26"/>
                <a:gd name="T11" fmla="*/ 9 h 25"/>
                <a:gd name="T12" fmla="*/ 11 w 26"/>
                <a:gd name="T13" fmla="*/ 23 h 25"/>
                <a:gd name="T14" fmla="*/ 9 w 26"/>
                <a:gd name="T15" fmla="*/ 24 h 25"/>
                <a:gd name="T16" fmla="*/ 7 w 26"/>
                <a:gd name="T17" fmla="*/ 25 h 25"/>
                <a:gd name="T18" fmla="*/ 4 w 26"/>
                <a:gd name="T19" fmla="*/ 23 h 25"/>
                <a:gd name="T20" fmla="*/ 9 w 26"/>
                <a:gd name="T21" fmla="*/ 16 h 25"/>
                <a:gd name="T22" fmla="*/ 9 w 26"/>
                <a:gd name="T23" fmla="*/ 16 h 25"/>
                <a:gd name="T24" fmla="*/ 8 w 26"/>
                <a:gd name="T25" fmla="*/ 8 h 25"/>
                <a:gd name="T26" fmla="*/ 8 w 26"/>
                <a:gd name="T27" fmla="*/ 10 h 25"/>
                <a:gd name="T28" fmla="*/ 9 w 26"/>
                <a:gd name="T29" fmla="*/ 16 h 25"/>
                <a:gd name="T30" fmla="*/ 10 w 26"/>
                <a:gd name="T31" fmla="*/ 16 h 25"/>
                <a:gd name="T32" fmla="*/ 14 w 26"/>
                <a:gd name="T33" fmla="*/ 13 h 25"/>
                <a:gd name="T34" fmla="*/ 17 w 26"/>
                <a:gd name="T35" fmla="*/ 10 h 25"/>
                <a:gd name="T36" fmla="*/ 10 w 26"/>
                <a:gd name="T37" fmla="*/ 8 h 25"/>
                <a:gd name="T38" fmla="*/ 9 w 26"/>
                <a:gd name="T39" fmla="*/ 8 h 25"/>
                <a:gd name="T40" fmla="*/ 8 w 26"/>
                <a:gd name="T41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25">
                  <a:moveTo>
                    <a:pt x="4" y="23"/>
                  </a:moveTo>
                  <a:cubicBezTo>
                    <a:pt x="2" y="20"/>
                    <a:pt x="0" y="15"/>
                    <a:pt x="0" y="10"/>
                  </a:cubicBezTo>
                  <a:cubicBezTo>
                    <a:pt x="0" y="7"/>
                    <a:pt x="1" y="4"/>
                    <a:pt x="3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5" y="1"/>
                    <a:pt x="21" y="2"/>
                    <a:pt x="25" y="5"/>
                  </a:cubicBezTo>
                  <a:cubicBezTo>
                    <a:pt x="26" y="6"/>
                    <a:pt x="26" y="8"/>
                    <a:pt x="26" y="9"/>
                  </a:cubicBezTo>
                  <a:cubicBezTo>
                    <a:pt x="24" y="16"/>
                    <a:pt x="17" y="21"/>
                    <a:pt x="11" y="23"/>
                  </a:cubicBezTo>
                  <a:cubicBezTo>
                    <a:pt x="11" y="24"/>
                    <a:pt x="10" y="24"/>
                    <a:pt x="9" y="24"/>
                  </a:cubicBezTo>
                  <a:cubicBezTo>
                    <a:pt x="9" y="24"/>
                    <a:pt x="8" y="25"/>
                    <a:pt x="7" y="25"/>
                  </a:cubicBezTo>
                  <a:cubicBezTo>
                    <a:pt x="6" y="25"/>
                    <a:pt x="5" y="24"/>
                    <a:pt x="4" y="23"/>
                  </a:cubicBezTo>
                  <a:close/>
                  <a:moveTo>
                    <a:pt x="9" y="16"/>
                  </a:moveTo>
                  <a:cubicBezTo>
                    <a:pt x="9" y="16"/>
                    <a:pt x="9" y="16"/>
                    <a:pt x="9" y="16"/>
                  </a:cubicBezTo>
                  <a:close/>
                  <a:moveTo>
                    <a:pt x="8" y="8"/>
                  </a:moveTo>
                  <a:cubicBezTo>
                    <a:pt x="8" y="8"/>
                    <a:pt x="8" y="9"/>
                    <a:pt x="8" y="10"/>
                  </a:cubicBezTo>
                  <a:cubicBezTo>
                    <a:pt x="8" y="12"/>
                    <a:pt x="8" y="14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3" y="14"/>
                    <a:pt x="14" y="13"/>
                  </a:cubicBezTo>
                  <a:cubicBezTo>
                    <a:pt x="15" y="12"/>
                    <a:pt x="16" y="11"/>
                    <a:pt x="17" y="10"/>
                  </a:cubicBezTo>
                  <a:cubicBezTo>
                    <a:pt x="15" y="9"/>
                    <a:pt x="12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727"/>
            <p:cNvSpPr>
              <a:spLocks noEditPoints="1"/>
            </p:cNvSpPr>
            <p:nvPr/>
          </p:nvSpPr>
          <p:spPr bwMode="auto">
            <a:xfrm>
              <a:off x="4860924" y="2819401"/>
              <a:ext cx="88900" cy="115888"/>
            </a:xfrm>
            <a:custGeom>
              <a:avLst/>
              <a:gdLst>
                <a:gd name="T0" fmla="*/ 16 w 33"/>
                <a:gd name="T1" fmla="*/ 43 h 43"/>
                <a:gd name="T2" fmla="*/ 0 w 33"/>
                <a:gd name="T3" fmla="*/ 20 h 43"/>
                <a:gd name="T4" fmla="*/ 1 w 33"/>
                <a:gd name="T5" fmla="*/ 5 h 43"/>
                <a:gd name="T6" fmla="*/ 1 w 33"/>
                <a:gd name="T7" fmla="*/ 3 h 43"/>
                <a:gd name="T8" fmla="*/ 5 w 33"/>
                <a:gd name="T9" fmla="*/ 1 h 43"/>
                <a:gd name="T10" fmla="*/ 7 w 33"/>
                <a:gd name="T11" fmla="*/ 1 h 43"/>
                <a:gd name="T12" fmla="*/ 30 w 33"/>
                <a:gd name="T13" fmla="*/ 18 h 43"/>
                <a:gd name="T14" fmla="*/ 32 w 33"/>
                <a:gd name="T15" fmla="*/ 28 h 43"/>
                <a:gd name="T16" fmla="*/ 19 w 33"/>
                <a:gd name="T17" fmla="*/ 42 h 43"/>
                <a:gd name="T18" fmla="*/ 16 w 33"/>
                <a:gd name="T19" fmla="*/ 43 h 43"/>
                <a:gd name="T20" fmla="*/ 8 w 33"/>
                <a:gd name="T21" fmla="*/ 20 h 43"/>
                <a:gd name="T22" fmla="*/ 16 w 33"/>
                <a:gd name="T23" fmla="*/ 35 h 43"/>
                <a:gd name="T24" fmla="*/ 18 w 33"/>
                <a:gd name="T25" fmla="*/ 35 h 43"/>
                <a:gd name="T26" fmla="*/ 24 w 33"/>
                <a:gd name="T27" fmla="*/ 28 h 43"/>
                <a:gd name="T28" fmla="*/ 23 w 33"/>
                <a:gd name="T29" fmla="*/ 22 h 43"/>
                <a:gd name="T30" fmla="*/ 8 w 33"/>
                <a:gd name="T31" fmla="*/ 10 h 43"/>
                <a:gd name="T32" fmla="*/ 8 w 33"/>
                <a:gd name="T33" fmla="*/ 2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43">
                  <a:moveTo>
                    <a:pt x="16" y="43"/>
                  </a:moveTo>
                  <a:cubicBezTo>
                    <a:pt x="2" y="42"/>
                    <a:pt x="0" y="29"/>
                    <a:pt x="0" y="20"/>
                  </a:cubicBezTo>
                  <a:cubicBezTo>
                    <a:pt x="0" y="14"/>
                    <a:pt x="1" y="8"/>
                    <a:pt x="1" y="5"/>
                  </a:cubicBezTo>
                  <a:cubicBezTo>
                    <a:pt x="1" y="5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16" y="4"/>
                    <a:pt x="25" y="9"/>
                    <a:pt x="30" y="18"/>
                  </a:cubicBezTo>
                  <a:cubicBezTo>
                    <a:pt x="31" y="21"/>
                    <a:pt x="32" y="24"/>
                    <a:pt x="32" y="28"/>
                  </a:cubicBezTo>
                  <a:cubicBezTo>
                    <a:pt x="33" y="34"/>
                    <a:pt x="28" y="41"/>
                    <a:pt x="19" y="42"/>
                  </a:cubicBezTo>
                  <a:cubicBezTo>
                    <a:pt x="18" y="43"/>
                    <a:pt x="17" y="43"/>
                    <a:pt x="16" y="43"/>
                  </a:cubicBezTo>
                  <a:close/>
                  <a:moveTo>
                    <a:pt x="8" y="20"/>
                  </a:moveTo>
                  <a:cubicBezTo>
                    <a:pt x="8" y="29"/>
                    <a:pt x="9" y="35"/>
                    <a:pt x="16" y="35"/>
                  </a:cubicBezTo>
                  <a:cubicBezTo>
                    <a:pt x="16" y="35"/>
                    <a:pt x="17" y="35"/>
                    <a:pt x="18" y="35"/>
                  </a:cubicBezTo>
                  <a:cubicBezTo>
                    <a:pt x="23" y="34"/>
                    <a:pt x="24" y="31"/>
                    <a:pt x="24" y="28"/>
                  </a:cubicBezTo>
                  <a:cubicBezTo>
                    <a:pt x="24" y="26"/>
                    <a:pt x="24" y="24"/>
                    <a:pt x="23" y="22"/>
                  </a:cubicBezTo>
                  <a:cubicBezTo>
                    <a:pt x="20" y="16"/>
                    <a:pt x="14" y="12"/>
                    <a:pt x="8" y="10"/>
                  </a:cubicBezTo>
                  <a:cubicBezTo>
                    <a:pt x="8" y="13"/>
                    <a:pt x="8" y="16"/>
                    <a:pt x="8" y="2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728"/>
            <p:cNvSpPr>
              <a:spLocks noEditPoints="1"/>
            </p:cNvSpPr>
            <p:nvPr/>
          </p:nvSpPr>
          <p:spPr bwMode="auto">
            <a:xfrm>
              <a:off x="4527549" y="2727326"/>
              <a:ext cx="138112" cy="168275"/>
            </a:xfrm>
            <a:custGeom>
              <a:avLst/>
              <a:gdLst>
                <a:gd name="T0" fmla="*/ 3 w 51"/>
                <a:gd name="T1" fmla="*/ 57 h 62"/>
                <a:gd name="T2" fmla="*/ 0 w 51"/>
                <a:gd name="T3" fmla="*/ 48 h 62"/>
                <a:gd name="T4" fmla="*/ 29 w 51"/>
                <a:gd name="T5" fmla="*/ 19 h 62"/>
                <a:gd name="T6" fmla="*/ 25 w 51"/>
                <a:gd name="T7" fmla="*/ 10 h 62"/>
                <a:gd name="T8" fmla="*/ 27 w 51"/>
                <a:gd name="T9" fmla="*/ 5 h 62"/>
                <a:gd name="T10" fmla="*/ 36 w 51"/>
                <a:gd name="T11" fmla="*/ 0 h 62"/>
                <a:gd name="T12" fmla="*/ 51 w 51"/>
                <a:gd name="T13" fmla="*/ 8 h 62"/>
                <a:gd name="T14" fmla="*/ 51 w 51"/>
                <a:gd name="T15" fmla="*/ 11 h 62"/>
                <a:gd name="T16" fmla="*/ 44 w 51"/>
                <a:gd name="T17" fmla="*/ 24 h 62"/>
                <a:gd name="T18" fmla="*/ 44 w 51"/>
                <a:gd name="T19" fmla="*/ 24 h 62"/>
                <a:gd name="T20" fmla="*/ 41 w 51"/>
                <a:gd name="T21" fmla="*/ 25 h 62"/>
                <a:gd name="T22" fmla="*/ 41 w 51"/>
                <a:gd name="T23" fmla="*/ 26 h 62"/>
                <a:gd name="T24" fmla="*/ 32 w 51"/>
                <a:gd name="T25" fmla="*/ 52 h 62"/>
                <a:gd name="T26" fmla="*/ 14 w 51"/>
                <a:gd name="T27" fmla="*/ 62 h 62"/>
                <a:gd name="T28" fmla="*/ 14 w 51"/>
                <a:gd name="T29" fmla="*/ 62 h 62"/>
                <a:gd name="T30" fmla="*/ 3 w 51"/>
                <a:gd name="T31" fmla="*/ 57 h 62"/>
                <a:gd name="T32" fmla="*/ 17 w 51"/>
                <a:gd name="T33" fmla="*/ 34 h 62"/>
                <a:gd name="T34" fmla="*/ 8 w 51"/>
                <a:gd name="T35" fmla="*/ 48 h 62"/>
                <a:gd name="T36" fmla="*/ 9 w 51"/>
                <a:gd name="T37" fmla="*/ 52 h 62"/>
                <a:gd name="T38" fmla="*/ 14 w 51"/>
                <a:gd name="T39" fmla="*/ 54 h 62"/>
                <a:gd name="T40" fmla="*/ 26 w 51"/>
                <a:gd name="T41" fmla="*/ 47 h 62"/>
                <a:gd name="T42" fmla="*/ 33 w 51"/>
                <a:gd name="T43" fmla="*/ 26 h 62"/>
                <a:gd name="T44" fmla="*/ 32 w 51"/>
                <a:gd name="T45" fmla="*/ 26 h 62"/>
                <a:gd name="T46" fmla="*/ 32 w 51"/>
                <a:gd name="T47" fmla="*/ 26 h 62"/>
                <a:gd name="T48" fmla="*/ 17 w 51"/>
                <a:gd name="T49" fmla="*/ 34 h 62"/>
                <a:gd name="T50" fmla="*/ 36 w 51"/>
                <a:gd name="T51" fmla="*/ 8 h 62"/>
                <a:gd name="T52" fmla="*/ 33 w 51"/>
                <a:gd name="T53" fmla="*/ 9 h 62"/>
                <a:gd name="T54" fmla="*/ 33 w 51"/>
                <a:gd name="T55" fmla="*/ 10 h 62"/>
                <a:gd name="T56" fmla="*/ 38 w 51"/>
                <a:gd name="T57" fmla="*/ 18 h 62"/>
                <a:gd name="T58" fmla="*/ 43 w 51"/>
                <a:gd name="T59" fmla="*/ 11 h 62"/>
                <a:gd name="T60" fmla="*/ 36 w 51"/>
                <a:gd name="T61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62">
                  <a:moveTo>
                    <a:pt x="3" y="57"/>
                  </a:moveTo>
                  <a:cubicBezTo>
                    <a:pt x="1" y="54"/>
                    <a:pt x="0" y="51"/>
                    <a:pt x="0" y="48"/>
                  </a:cubicBezTo>
                  <a:cubicBezTo>
                    <a:pt x="1" y="34"/>
                    <a:pt x="16" y="22"/>
                    <a:pt x="29" y="19"/>
                  </a:cubicBezTo>
                  <a:cubicBezTo>
                    <a:pt x="27" y="16"/>
                    <a:pt x="25" y="13"/>
                    <a:pt x="25" y="10"/>
                  </a:cubicBezTo>
                  <a:cubicBezTo>
                    <a:pt x="25" y="8"/>
                    <a:pt x="26" y="6"/>
                    <a:pt x="27" y="5"/>
                  </a:cubicBezTo>
                  <a:cubicBezTo>
                    <a:pt x="29" y="1"/>
                    <a:pt x="33" y="0"/>
                    <a:pt x="36" y="0"/>
                  </a:cubicBezTo>
                  <a:cubicBezTo>
                    <a:pt x="42" y="0"/>
                    <a:pt x="48" y="3"/>
                    <a:pt x="51" y="8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49" y="17"/>
                    <a:pt x="46" y="20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3" y="24"/>
                    <a:pt x="42" y="25"/>
                    <a:pt x="41" y="25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38" y="33"/>
                    <a:pt x="40" y="42"/>
                    <a:pt x="32" y="52"/>
                  </a:cubicBezTo>
                  <a:cubicBezTo>
                    <a:pt x="28" y="56"/>
                    <a:pt x="22" y="62"/>
                    <a:pt x="14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0" y="62"/>
                    <a:pt x="6" y="60"/>
                    <a:pt x="3" y="57"/>
                  </a:cubicBezTo>
                  <a:close/>
                  <a:moveTo>
                    <a:pt x="17" y="34"/>
                  </a:moveTo>
                  <a:cubicBezTo>
                    <a:pt x="11" y="38"/>
                    <a:pt x="8" y="44"/>
                    <a:pt x="8" y="48"/>
                  </a:cubicBezTo>
                  <a:cubicBezTo>
                    <a:pt x="8" y="49"/>
                    <a:pt x="8" y="50"/>
                    <a:pt x="9" y="52"/>
                  </a:cubicBezTo>
                  <a:cubicBezTo>
                    <a:pt x="11" y="54"/>
                    <a:pt x="12" y="54"/>
                    <a:pt x="14" y="54"/>
                  </a:cubicBezTo>
                  <a:cubicBezTo>
                    <a:pt x="17" y="54"/>
                    <a:pt x="23" y="50"/>
                    <a:pt x="26" y="47"/>
                  </a:cubicBezTo>
                  <a:cubicBezTo>
                    <a:pt x="32" y="41"/>
                    <a:pt x="30" y="35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9" y="26"/>
                    <a:pt x="22" y="29"/>
                    <a:pt x="17" y="34"/>
                  </a:cubicBezTo>
                  <a:close/>
                  <a:moveTo>
                    <a:pt x="36" y="8"/>
                  </a:moveTo>
                  <a:cubicBezTo>
                    <a:pt x="34" y="8"/>
                    <a:pt x="34" y="8"/>
                    <a:pt x="33" y="9"/>
                  </a:cubicBezTo>
                  <a:cubicBezTo>
                    <a:pt x="33" y="9"/>
                    <a:pt x="33" y="9"/>
                    <a:pt x="33" y="10"/>
                  </a:cubicBezTo>
                  <a:cubicBezTo>
                    <a:pt x="33" y="11"/>
                    <a:pt x="35" y="15"/>
                    <a:pt x="38" y="18"/>
                  </a:cubicBezTo>
                  <a:cubicBezTo>
                    <a:pt x="40" y="15"/>
                    <a:pt x="42" y="13"/>
                    <a:pt x="43" y="11"/>
                  </a:cubicBezTo>
                  <a:cubicBezTo>
                    <a:pt x="41" y="9"/>
                    <a:pt x="38" y="8"/>
                    <a:pt x="36" y="8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729"/>
            <p:cNvSpPr/>
            <p:nvPr/>
          </p:nvSpPr>
          <p:spPr bwMode="auto">
            <a:xfrm>
              <a:off x="4646611" y="2611439"/>
              <a:ext cx="60325" cy="165100"/>
            </a:xfrm>
            <a:custGeom>
              <a:avLst/>
              <a:gdLst>
                <a:gd name="T0" fmla="*/ 3 w 22"/>
                <a:gd name="T1" fmla="*/ 61 h 61"/>
                <a:gd name="T2" fmla="*/ 0 w 22"/>
                <a:gd name="T3" fmla="*/ 57 h 61"/>
                <a:gd name="T4" fmla="*/ 14 w 22"/>
                <a:gd name="T5" fmla="*/ 2 h 61"/>
                <a:gd name="T6" fmla="*/ 14 w 22"/>
                <a:gd name="T7" fmla="*/ 2 h 61"/>
                <a:gd name="T8" fmla="*/ 19 w 22"/>
                <a:gd name="T9" fmla="*/ 1 h 61"/>
                <a:gd name="T10" fmla="*/ 21 w 22"/>
                <a:gd name="T11" fmla="*/ 6 h 61"/>
                <a:gd name="T12" fmla="*/ 8 w 22"/>
                <a:gd name="T13" fmla="*/ 58 h 61"/>
                <a:gd name="T14" fmla="*/ 4 w 22"/>
                <a:gd name="T15" fmla="*/ 61 h 61"/>
                <a:gd name="T16" fmla="*/ 3 w 22"/>
                <a:gd name="T1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61">
                  <a:moveTo>
                    <a:pt x="3" y="61"/>
                  </a:moveTo>
                  <a:cubicBezTo>
                    <a:pt x="1" y="61"/>
                    <a:pt x="0" y="59"/>
                    <a:pt x="0" y="57"/>
                  </a:cubicBezTo>
                  <a:cubicBezTo>
                    <a:pt x="2" y="41"/>
                    <a:pt x="5" y="18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0"/>
                    <a:pt x="17" y="0"/>
                    <a:pt x="19" y="1"/>
                  </a:cubicBezTo>
                  <a:cubicBezTo>
                    <a:pt x="21" y="2"/>
                    <a:pt x="22" y="4"/>
                    <a:pt x="21" y="6"/>
                  </a:cubicBezTo>
                  <a:cubicBezTo>
                    <a:pt x="13" y="19"/>
                    <a:pt x="10" y="42"/>
                    <a:pt x="8" y="58"/>
                  </a:cubicBezTo>
                  <a:cubicBezTo>
                    <a:pt x="8" y="60"/>
                    <a:pt x="6" y="61"/>
                    <a:pt x="4" y="61"/>
                  </a:cubicBezTo>
                  <a:lnTo>
                    <a:pt x="3" y="61"/>
                  </a:ln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730"/>
            <p:cNvSpPr/>
            <p:nvPr/>
          </p:nvSpPr>
          <p:spPr bwMode="auto">
            <a:xfrm>
              <a:off x="4868861" y="2657476"/>
              <a:ext cx="46037" cy="131763"/>
            </a:xfrm>
            <a:custGeom>
              <a:avLst/>
              <a:gdLst>
                <a:gd name="T0" fmla="*/ 4 w 17"/>
                <a:gd name="T1" fmla="*/ 49 h 49"/>
                <a:gd name="T2" fmla="*/ 0 w 17"/>
                <a:gd name="T3" fmla="*/ 45 h 49"/>
                <a:gd name="T4" fmla="*/ 5 w 17"/>
                <a:gd name="T5" fmla="*/ 24 h 49"/>
                <a:gd name="T6" fmla="*/ 9 w 17"/>
                <a:gd name="T7" fmla="*/ 6 h 49"/>
                <a:gd name="T8" fmla="*/ 9 w 17"/>
                <a:gd name="T9" fmla="*/ 6 h 49"/>
                <a:gd name="T10" fmla="*/ 11 w 17"/>
                <a:gd name="T11" fmla="*/ 0 h 49"/>
                <a:gd name="T12" fmla="*/ 16 w 17"/>
                <a:gd name="T13" fmla="*/ 3 h 49"/>
                <a:gd name="T14" fmla="*/ 17 w 17"/>
                <a:gd name="T15" fmla="*/ 6 h 49"/>
                <a:gd name="T16" fmla="*/ 12 w 17"/>
                <a:gd name="T17" fmla="*/ 26 h 49"/>
                <a:gd name="T18" fmla="*/ 8 w 17"/>
                <a:gd name="T19" fmla="*/ 46 h 49"/>
                <a:gd name="T20" fmla="*/ 4 w 17"/>
                <a:gd name="T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49">
                  <a:moveTo>
                    <a:pt x="4" y="49"/>
                  </a:moveTo>
                  <a:cubicBezTo>
                    <a:pt x="2" y="49"/>
                    <a:pt x="0" y="47"/>
                    <a:pt x="0" y="45"/>
                  </a:cubicBezTo>
                  <a:cubicBezTo>
                    <a:pt x="1" y="39"/>
                    <a:pt x="4" y="30"/>
                    <a:pt x="5" y="24"/>
                  </a:cubicBezTo>
                  <a:cubicBezTo>
                    <a:pt x="6" y="20"/>
                    <a:pt x="9" y="9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4"/>
                    <a:pt x="9" y="1"/>
                    <a:pt x="11" y="0"/>
                  </a:cubicBezTo>
                  <a:cubicBezTo>
                    <a:pt x="13" y="0"/>
                    <a:pt x="15" y="1"/>
                    <a:pt x="16" y="3"/>
                  </a:cubicBezTo>
                  <a:cubicBezTo>
                    <a:pt x="17" y="4"/>
                    <a:pt x="17" y="5"/>
                    <a:pt x="17" y="6"/>
                  </a:cubicBezTo>
                  <a:cubicBezTo>
                    <a:pt x="16" y="12"/>
                    <a:pt x="13" y="22"/>
                    <a:pt x="12" y="26"/>
                  </a:cubicBezTo>
                  <a:cubicBezTo>
                    <a:pt x="11" y="33"/>
                    <a:pt x="8" y="42"/>
                    <a:pt x="8" y="46"/>
                  </a:cubicBezTo>
                  <a:cubicBezTo>
                    <a:pt x="8" y="48"/>
                    <a:pt x="6" y="49"/>
                    <a:pt x="4" y="49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731"/>
            <p:cNvSpPr/>
            <p:nvPr/>
          </p:nvSpPr>
          <p:spPr bwMode="auto">
            <a:xfrm>
              <a:off x="4651374" y="2814639"/>
              <a:ext cx="41275" cy="31750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732"/>
            <p:cNvSpPr/>
            <p:nvPr/>
          </p:nvSpPr>
          <p:spPr bwMode="auto">
            <a:xfrm>
              <a:off x="4700586" y="2825751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2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2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733"/>
            <p:cNvSpPr/>
            <p:nvPr/>
          </p:nvSpPr>
          <p:spPr bwMode="auto">
            <a:xfrm>
              <a:off x="4749799" y="2835276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734"/>
            <p:cNvSpPr/>
            <p:nvPr/>
          </p:nvSpPr>
          <p:spPr bwMode="auto">
            <a:xfrm>
              <a:off x="4800599" y="2846389"/>
              <a:ext cx="41275" cy="33338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1" y="3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735"/>
            <p:cNvSpPr/>
            <p:nvPr/>
          </p:nvSpPr>
          <p:spPr bwMode="auto">
            <a:xfrm>
              <a:off x="4673599" y="2852739"/>
              <a:ext cx="41275" cy="31750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736"/>
            <p:cNvSpPr/>
            <p:nvPr/>
          </p:nvSpPr>
          <p:spPr bwMode="auto">
            <a:xfrm>
              <a:off x="4633911" y="2841626"/>
              <a:ext cx="34925" cy="28575"/>
            </a:xfrm>
            <a:custGeom>
              <a:avLst/>
              <a:gdLst>
                <a:gd name="T0" fmla="*/ 3 w 13"/>
                <a:gd name="T1" fmla="*/ 0 h 11"/>
                <a:gd name="T2" fmla="*/ 12 w 13"/>
                <a:gd name="T3" fmla="*/ 2 h 11"/>
                <a:gd name="T4" fmla="*/ 3 w 1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cubicBezTo>
                    <a:pt x="0" y="8"/>
                    <a:pt x="13" y="11"/>
                    <a:pt x="12" y="2"/>
                  </a:cubicBezTo>
                  <a:cubicBezTo>
                    <a:pt x="10" y="3"/>
                    <a:pt x="5" y="2"/>
                    <a:pt x="3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737"/>
            <p:cNvSpPr/>
            <p:nvPr/>
          </p:nvSpPr>
          <p:spPr bwMode="auto">
            <a:xfrm>
              <a:off x="4719636" y="2862264"/>
              <a:ext cx="41275" cy="36513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2" y="4"/>
                    <a:pt x="6" y="3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738"/>
            <p:cNvSpPr/>
            <p:nvPr/>
          </p:nvSpPr>
          <p:spPr bwMode="auto">
            <a:xfrm>
              <a:off x="4770436" y="2870201"/>
              <a:ext cx="41275" cy="36513"/>
            </a:xfrm>
            <a:custGeom>
              <a:avLst/>
              <a:gdLst>
                <a:gd name="T0" fmla="*/ 3 w 15"/>
                <a:gd name="T1" fmla="*/ 0 h 13"/>
                <a:gd name="T2" fmla="*/ 14 w 15"/>
                <a:gd name="T3" fmla="*/ 3 h 13"/>
                <a:gd name="T4" fmla="*/ 3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3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1" y="4"/>
                    <a:pt x="6" y="2"/>
                    <a:pt x="3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739"/>
            <p:cNvSpPr/>
            <p:nvPr/>
          </p:nvSpPr>
          <p:spPr bwMode="auto">
            <a:xfrm>
              <a:off x="4814886" y="2876551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5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740"/>
            <p:cNvSpPr/>
            <p:nvPr/>
          </p:nvSpPr>
          <p:spPr bwMode="auto">
            <a:xfrm>
              <a:off x="4643436" y="2884489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741"/>
            <p:cNvSpPr/>
            <p:nvPr/>
          </p:nvSpPr>
          <p:spPr bwMode="auto">
            <a:xfrm>
              <a:off x="4692649" y="2895601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742"/>
            <p:cNvSpPr/>
            <p:nvPr/>
          </p:nvSpPr>
          <p:spPr bwMode="auto">
            <a:xfrm>
              <a:off x="4741861" y="2906714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5" y="3"/>
                  </a:cubicBezTo>
                  <a:cubicBezTo>
                    <a:pt x="12" y="4"/>
                    <a:pt x="6" y="3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743"/>
            <p:cNvSpPr/>
            <p:nvPr/>
          </p:nvSpPr>
          <p:spPr bwMode="auto">
            <a:xfrm>
              <a:off x="4789486" y="2916239"/>
              <a:ext cx="44450" cy="33338"/>
            </a:xfrm>
            <a:custGeom>
              <a:avLst/>
              <a:gdLst>
                <a:gd name="T0" fmla="*/ 4 w 16"/>
                <a:gd name="T1" fmla="*/ 0 h 12"/>
                <a:gd name="T2" fmla="*/ 15 w 16"/>
                <a:gd name="T3" fmla="*/ 2 h 12"/>
                <a:gd name="T4" fmla="*/ 4 w 1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4" y="0"/>
                  </a:moveTo>
                  <a:cubicBezTo>
                    <a:pt x="0" y="9"/>
                    <a:pt x="16" y="12"/>
                    <a:pt x="15" y="2"/>
                  </a:cubicBezTo>
                  <a:cubicBezTo>
                    <a:pt x="12" y="3"/>
                    <a:pt x="7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744"/>
            <p:cNvSpPr/>
            <p:nvPr/>
          </p:nvSpPr>
          <p:spPr bwMode="auto">
            <a:xfrm>
              <a:off x="4665661" y="2922589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745"/>
            <p:cNvSpPr/>
            <p:nvPr/>
          </p:nvSpPr>
          <p:spPr bwMode="auto">
            <a:xfrm>
              <a:off x="4711699" y="2935289"/>
              <a:ext cx="41275" cy="33338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746"/>
            <p:cNvSpPr/>
            <p:nvPr/>
          </p:nvSpPr>
          <p:spPr bwMode="auto">
            <a:xfrm>
              <a:off x="4378324" y="1771651"/>
              <a:ext cx="1023937" cy="920750"/>
            </a:xfrm>
            <a:custGeom>
              <a:avLst/>
              <a:gdLst>
                <a:gd name="T0" fmla="*/ 188 w 378"/>
                <a:gd name="T1" fmla="*/ 0 h 340"/>
                <a:gd name="T2" fmla="*/ 55 w 378"/>
                <a:gd name="T3" fmla="*/ 54 h 340"/>
                <a:gd name="T4" fmla="*/ 11 w 378"/>
                <a:gd name="T5" fmla="*/ 113 h 340"/>
                <a:gd name="T6" fmla="*/ 6 w 378"/>
                <a:gd name="T7" fmla="*/ 179 h 340"/>
                <a:gd name="T8" fmla="*/ 23 w 378"/>
                <a:gd name="T9" fmla="*/ 233 h 340"/>
                <a:gd name="T10" fmla="*/ 51 w 378"/>
                <a:gd name="T11" fmla="*/ 278 h 340"/>
                <a:gd name="T12" fmla="*/ 155 w 378"/>
                <a:gd name="T13" fmla="*/ 338 h 340"/>
                <a:gd name="T14" fmla="*/ 199 w 378"/>
                <a:gd name="T15" fmla="*/ 337 h 340"/>
                <a:gd name="T16" fmla="*/ 211 w 378"/>
                <a:gd name="T17" fmla="*/ 337 h 340"/>
                <a:gd name="T18" fmla="*/ 225 w 378"/>
                <a:gd name="T19" fmla="*/ 337 h 340"/>
                <a:gd name="T20" fmla="*/ 282 w 378"/>
                <a:gd name="T21" fmla="*/ 307 h 340"/>
                <a:gd name="T22" fmla="*/ 365 w 378"/>
                <a:gd name="T23" fmla="*/ 207 h 340"/>
                <a:gd name="T24" fmla="*/ 351 w 378"/>
                <a:gd name="T25" fmla="*/ 84 h 340"/>
                <a:gd name="T26" fmla="*/ 265 w 378"/>
                <a:gd name="T27" fmla="*/ 15 h 340"/>
                <a:gd name="T28" fmla="*/ 220 w 378"/>
                <a:gd name="T29" fmla="*/ 2 h 340"/>
                <a:gd name="T30" fmla="*/ 197 w 378"/>
                <a:gd name="T31" fmla="*/ 1 h 340"/>
                <a:gd name="T32" fmla="*/ 184 w 378"/>
                <a:gd name="T33" fmla="*/ 1 h 340"/>
                <a:gd name="T34" fmla="*/ 185 w 378"/>
                <a:gd name="T35" fmla="*/ 3 h 340"/>
                <a:gd name="T36" fmla="*/ 188 w 378"/>
                <a:gd name="T37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8" h="340">
                  <a:moveTo>
                    <a:pt x="188" y="0"/>
                  </a:moveTo>
                  <a:cubicBezTo>
                    <a:pt x="137" y="0"/>
                    <a:pt x="91" y="19"/>
                    <a:pt x="55" y="54"/>
                  </a:cubicBezTo>
                  <a:cubicBezTo>
                    <a:pt x="36" y="72"/>
                    <a:pt x="23" y="90"/>
                    <a:pt x="11" y="113"/>
                  </a:cubicBezTo>
                  <a:cubicBezTo>
                    <a:pt x="0" y="133"/>
                    <a:pt x="2" y="158"/>
                    <a:pt x="6" y="179"/>
                  </a:cubicBezTo>
                  <a:cubicBezTo>
                    <a:pt x="9" y="198"/>
                    <a:pt x="14" y="216"/>
                    <a:pt x="23" y="233"/>
                  </a:cubicBezTo>
                  <a:cubicBezTo>
                    <a:pt x="31" y="248"/>
                    <a:pt x="41" y="264"/>
                    <a:pt x="51" y="278"/>
                  </a:cubicBezTo>
                  <a:cubicBezTo>
                    <a:pt x="73" y="312"/>
                    <a:pt x="116" y="333"/>
                    <a:pt x="155" y="338"/>
                  </a:cubicBezTo>
                  <a:cubicBezTo>
                    <a:pt x="168" y="340"/>
                    <a:pt x="185" y="338"/>
                    <a:pt x="199" y="337"/>
                  </a:cubicBezTo>
                  <a:cubicBezTo>
                    <a:pt x="203" y="336"/>
                    <a:pt x="207" y="337"/>
                    <a:pt x="211" y="337"/>
                  </a:cubicBezTo>
                  <a:cubicBezTo>
                    <a:pt x="215" y="337"/>
                    <a:pt x="220" y="337"/>
                    <a:pt x="225" y="337"/>
                  </a:cubicBezTo>
                  <a:cubicBezTo>
                    <a:pt x="247" y="334"/>
                    <a:pt x="262" y="318"/>
                    <a:pt x="282" y="307"/>
                  </a:cubicBezTo>
                  <a:cubicBezTo>
                    <a:pt x="319" y="286"/>
                    <a:pt x="352" y="248"/>
                    <a:pt x="365" y="207"/>
                  </a:cubicBezTo>
                  <a:cubicBezTo>
                    <a:pt x="378" y="167"/>
                    <a:pt x="375" y="118"/>
                    <a:pt x="351" y="84"/>
                  </a:cubicBezTo>
                  <a:cubicBezTo>
                    <a:pt x="330" y="54"/>
                    <a:pt x="297" y="29"/>
                    <a:pt x="265" y="15"/>
                  </a:cubicBezTo>
                  <a:cubicBezTo>
                    <a:pt x="250" y="9"/>
                    <a:pt x="234" y="5"/>
                    <a:pt x="220" y="2"/>
                  </a:cubicBezTo>
                  <a:cubicBezTo>
                    <a:pt x="212" y="1"/>
                    <a:pt x="205" y="1"/>
                    <a:pt x="197" y="1"/>
                  </a:cubicBezTo>
                  <a:cubicBezTo>
                    <a:pt x="193" y="1"/>
                    <a:pt x="188" y="1"/>
                    <a:pt x="184" y="1"/>
                  </a:cubicBezTo>
                  <a:cubicBezTo>
                    <a:pt x="184" y="2"/>
                    <a:pt x="184" y="3"/>
                    <a:pt x="185" y="3"/>
                  </a:cubicBezTo>
                  <a:cubicBezTo>
                    <a:pt x="188" y="0"/>
                    <a:pt x="188" y="0"/>
                    <a:pt x="18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747"/>
            <p:cNvSpPr/>
            <p:nvPr/>
          </p:nvSpPr>
          <p:spPr bwMode="auto">
            <a:xfrm>
              <a:off x="4397374" y="1790701"/>
              <a:ext cx="979487" cy="877888"/>
            </a:xfrm>
            <a:custGeom>
              <a:avLst/>
              <a:gdLst>
                <a:gd name="T0" fmla="*/ 182 w 362"/>
                <a:gd name="T1" fmla="*/ 0 h 324"/>
                <a:gd name="T2" fmla="*/ 53 w 362"/>
                <a:gd name="T3" fmla="*/ 53 h 324"/>
                <a:gd name="T4" fmla="*/ 10 w 362"/>
                <a:gd name="T5" fmla="*/ 110 h 324"/>
                <a:gd name="T6" fmla="*/ 5 w 362"/>
                <a:gd name="T7" fmla="*/ 174 h 324"/>
                <a:gd name="T8" fmla="*/ 21 w 362"/>
                <a:gd name="T9" fmla="*/ 227 h 324"/>
                <a:gd name="T10" fmla="*/ 47 w 362"/>
                <a:gd name="T11" fmla="*/ 270 h 324"/>
                <a:gd name="T12" fmla="*/ 143 w 362"/>
                <a:gd name="T13" fmla="*/ 322 h 324"/>
                <a:gd name="T14" fmla="*/ 180 w 362"/>
                <a:gd name="T15" fmla="*/ 319 h 324"/>
                <a:gd name="T16" fmla="*/ 208 w 362"/>
                <a:gd name="T17" fmla="*/ 317 h 324"/>
                <a:gd name="T18" fmla="*/ 268 w 362"/>
                <a:gd name="T19" fmla="*/ 296 h 324"/>
                <a:gd name="T20" fmla="*/ 350 w 362"/>
                <a:gd name="T21" fmla="*/ 198 h 324"/>
                <a:gd name="T22" fmla="*/ 337 w 362"/>
                <a:gd name="T23" fmla="*/ 79 h 324"/>
                <a:gd name="T24" fmla="*/ 255 w 362"/>
                <a:gd name="T25" fmla="*/ 13 h 324"/>
                <a:gd name="T26" fmla="*/ 212 w 362"/>
                <a:gd name="T27" fmla="*/ 1 h 324"/>
                <a:gd name="T28" fmla="*/ 190 w 362"/>
                <a:gd name="T29" fmla="*/ 0 h 324"/>
                <a:gd name="T30" fmla="*/ 177 w 362"/>
                <a:gd name="T31" fmla="*/ 0 h 324"/>
                <a:gd name="T32" fmla="*/ 178 w 362"/>
                <a:gd name="T33" fmla="*/ 2 h 324"/>
                <a:gd name="T34" fmla="*/ 182 w 362"/>
                <a:gd name="T35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2" h="324">
                  <a:moveTo>
                    <a:pt x="182" y="0"/>
                  </a:moveTo>
                  <a:cubicBezTo>
                    <a:pt x="133" y="0"/>
                    <a:pt x="88" y="18"/>
                    <a:pt x="53" y="53"/>
                  </a:cubicBezTo>
                  <a:cubicBezTo>
                    <a:pt x="35" y="71"/>
                    <a:pt x="22" y="88"/>
                    <a:pt x="10" y="110"/>
                  </a:cubicBezTo>
                  <a:cubicBezTo>
                    <a:pt x="0" y="130"/>
                    <a:pt x="1" y="154"/>
                    <a:pt x="5" y="174"/>
                  </a:cubicBezTo>
                  <a:cubicBezTo>
                    <a:pt x="8" y="192"/>
                    <a:pt x="12" y="210"/>
                    <a:pt x="21" y="227"/>
                  </a:cubicBezTo>
                  <a:cubicBezTo>
                    <a:pt x="28" y="241"/>
                    <a:pt x="38" y="256"/>
                    <a:pt x="47" y="270"/>
                  </a:cubicBezTo>
                  <a:cubicBezTo>
                    <a:pt x="68" y="302"/>
                    <a:pt x="106" y="317"/>
                    <a:pt x="143" y="322"/>
                  </a:cubicBezTo>
                  <a:cubicBezTo>
                    <a:pt x="156" y="324"/>
                    <a:pt x="168" y="320"/>
                    <a:pt x="180" y="319"/>
                  </a:cubicBezTo>
                  <a:cubicBezTo>
                    <a:pt x="190" y="318"/>
                    <a:pt x="199" y="318"/>
                    <a:pt x="208" y="317"/>
                  </a:cubicBezTo>
                  <a:cubicBezTo>
                    <a:pt x="230" y="314"/>
                    <a:pt x="250" y="307"/>
                    <a:pt x="268" y="296"/>
                  </a:cubicBezTo>
                  <a:cubicBezTo>
                    <a:pt x="304" y="275"/>
                    <a:pt x="337" y="238"/>
                    <a:pt x="350" y="198"/>
                  </a:cubicBezTo>
                  <a:cubicBezTo>
                    <a:pt x="362" y="159"/>
                    <a:pt x="360" y="112"/>
                    <a:pt x="337" y="79"/>
                  </a:cubicBezTo>
                  <a:cubicBezTo>
                    <a:pt x="317" y="50"/>
                    <a:pt x="286" y="26"/>
                    <a:pt x="255" y="13"/>
                  </a:cubicBezTo>
                  <a:cubicBezTo>
                    <a:pt x="241" y="8"/>
                    <a:pt x="226" y="4"/>
                    <a:pt x="212" y="1"/>
                  </a:cubicBezTo>
                  <a:cubicBezTo>
                    <a:pt x="204" y="0"/>
                    <a:pt x="197" y="0"/>
                    <a:pt x="190" y="0"/>
                  </a:cubicBezTo>
                  <a:cubicBezTo>
                    <a:pt x="186" y="0"/>
                    <a:pt x="182" y="1"/>
                    <a:pt x="177" y="0"/>
                  </a:cubicBezTo>
                  <a:cubicBezTo>
                    <a:pt x="178" y="1"/>
                    <a:pt x="178" y="2"/>
                    <a:pt x="178" y="2"/>
                  </a:cubicBezTo>
                  <a:cubicBezTo>
                    <a:pt x="182" y="0"/>
                    <a:pt x="182" y="0"/>
                    <a:pt x="182" y="0"/>
                  </a:cubicBezTo>
                </a:path>
              </a:pathLst>
            </a:custGeom>
            <a:solidFill>
              <a:srgbClr val="FCE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748"/>
            <p:cNvSpPr/>
            <p:nvPr/>
          </p:nvSpPr>
          <p:spPr bwMode="auto">
            <a:xfrm>
              <a:off x="4538661" y="1763714"/>
              <a:ext cx="452437" cy="901700"/>
            </a:xfrm>
            <a:custGeom>
              <a:avLst/>
              <a:gdLst>
                <a:gd name="T0" fmla="*/ 112 w 167"/>
                <a:gd name="T1" fmla="*/ 4 h 333"/>
                <a:gd name="T2" fmla="*/ 80 w 167"/>
                <a:gd name="T3" fmla="*/ 42 h 333"/>
                <a:gd name="T4" fmla="*/ 43 w 167"/>
                <a:gd name="T5" fmla="*/ 89 h 333"/>
                <a:gd name="T6" fmla="*/ 16 w 167"/>
                <a:gd name="T7" fmla="*/ 143 h 333"/>
                <a:gd name="T8" fmla="*/ 8 w 167"/>
                <a:gd name="T9" fmla="*/ 226 h 333"/>
                <a:gd name="T10" fmla="*/ 21 w 167"/>
                <a:gd name="T11" fmla="*/ 264 h 333"/>
                <a:gd name="T12" fmla="*/ 31 w 167"/>
                <a:gd name="T13" fmla="*/ 300 h 333"/>
                <a:gd name="T14" fmla="*/ 54 w 167"/>
                <a:gd name="T15" fmla="*/ 326 h 333"/>
                <a:gd name="T16" fmla="*/ 82 w 167"/>
                <a:gd name="T17" fmla="*/ 320 h 333"/>
                <a:gd name="T18" fmla="*/ 86 w 167"/>
                <a:gd name="T19" fmla="*/ 284 h 333"/>
                <a:gd name="T20" fmla="*/ 93 w 167"/>
                <a:gd name="T21" fmla="*/ 241 h 333"/>
                <a:gd name="T22" fmla="*/ 108 w 167"/>
                <a:gd name="T23" fmla="*/ 169 h 333"/>
                <a:gd name="T24" fmla="*/ 121 w 167"/>
                <a:gd name="T25" fmla="*/ 133 h 333"/>
                <a:gd name="T26" fmla="*/ 132 w 167"/>
                <a:gd name="T27" fmla="*/ 99 h 333"/>
                <a:gd name="T28" fmla="*/ 142 w 167"/>
                <a:gd name="T29" fmla="*/ 57 h 333"/>
                <a:gd name="T30" fmla="*/ 162 w 167"/>
                <a:gd name="T31" fmla="*/ 11 h 333"/>
                <a:gd name="T32" fmla="*/ 160 w 167"/>
                <a:gd name="T33" fmla="*/ 5 h 333"/>
                <a:gd name="T34" fmla="*/ 141 w 167"/>
                <a:gd name="T35" fmla="*/ 1 h 333"/>
                <a:gd name="T36" fmla="*/ 104 w 167"/>
                <a:gd name="T37" fmla="*/ 9 h 333"/>
                <a:gd name="T38" fmla="*/ 112 w 167"/>
                <a:gd name="T39" fmla="*/ 4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7" h="333">
                  <a:moveTo>
                    <a:pt x="112" y="4"/>
                  </a:moveTo>
                  <a:cubicBezTo>
                    <a:pt x="99" y="13"/>
                    <a:pt x="90" y="30"/>
                    <a:pt x="80" y="42"/>
                  </a:cubicBezTo>
                  <a:cubicBezTo>
                    <a:pt x="67" y="57"/>
                    <a:pt x="55" y="73"/>
                    <a:pt x="43" y="89"/>
                  </a:cubicBezTo>
                  <a:cubicBezTo>
                    <a:pt x="32" y="106"/>
                    <a:pt x="23" y="124"/>
                    <a:pt x="16" y="143"/>
                  </a:cubicBezTo>
                  <a:cubicBezTo>
                    <a:pt x="5" y="172"/>
                    <a:pt x="0" y="197"/>
                    <a:pt x="8" y="226"/>
                  </a:cubicBezTo>
                  <a:cubicBezTo>
                    <a:pt x="12" y="239"/>
                    <a:pt x="16" y="252"/>
                    <a:pt x="21" y="264"/>
                  </a:cubicBezTo>
                  <a:cubicBezTo>
                    <a:pt x="25" y="276"/>
                    <a:pt x="27" y="289"/>
                    <a:pt x="31" y="300"/>
                  </a:cubicBezTo>
                  <a:cubicBezTo>
                    <a:pt x="36" y="311"/>
                    <a:pt x="43" y="321"/>
                    <a:pt x="54" y="326"/>
                  </a:cubicBezTo>
                  <a:cubicBezTo>
                    <a:pt x="63" y="330"/>
                    <a:pt x="80" y="333"/>
                    <a:pt x="82" y="320"/>
                  </a:cubicBezTo>
                  <a:cubicBezTo>
                    <a:pt x="84" y="308"/>
                    <a:pt x="84" y="296"/>
                    <a:pt x="86" y="284"/>
                  </a:cubicBezTo>
                  <a:cubicBezTo>
                    <a:pt x="89" y="270"/>
                    <a:pt x="89" y="255"/>
                    <a:pt x="93" y="241"/>
                  </a:cubicBezTo>
                  <a:cubicBezTo>
                    <a:pt x="99" y="217"/>
                    <a:pt x="101" y="193"/>
                    <a:pt x="108" y="169"/>
                  </a:cubicBezTo>
                  <a:cubicBezTo>
                    <a:pt x="111" y="156"/>
                    <a:pt x="116" y="145"/>
                    <a:pt x="121" y="133"/>
                  </a:cubicBezTo>
                  <a:cubicBezTo>
                    <a:pt x="126" y="122"/>
                    <a:pt x="129" y="110"/>
                    <a:pt x="132" y="99"/>
                  </a:cubicBezTo>
                  <a:cubicBezTo>
                    <a:pt x="136" y="83"/>
                    <a:pt x="137" y="72"/>
                    <a:pt x="142" y="57"/>
                  </a:cubicBezTo>
                  <a:cubicBezTo>
                    <a:pt x="147" y="45"/>
                    <a:pt x="159" y="23"/>
                    <a:pt x="162" y="11"/>
                  </a:cubicBezTo>
                  <a:cubicBezTo>
                    <a:pt x="164" y="4"/>
                    <a:pt x="167" y="8"/>
                    <a:pt x="160" y="5"/>
                  </a:cubicBezTo>
                  <a:cubicBezTo>
                    <a:pt x="155" y="3"/>
                    <a:pt x="147" y="1"/>
                    <a:pt x="141" y="1"/>
                  </a:cubicBezTo>
                  <a:cubicBezTo>
                    <a:pt x="134" y="0"/>
                    <a:pt x="107" y="3"/>
                    <a:pt x="104" y="9"/>
                  </a:cubicBezTo>
                  <a:cubicBezTo>
                    <a:pt x="112" y="4"/>
                    <a:pt x="112" y="4"/>
                    <a:pt x="112" y="4"/>
                  </a:cubicBezTo>
                </a:path>
              </a:pathLst>
            </a:custGeom>
            <a:solidFill>
              <a:srgbClr val="FB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749"/>
            <p:cNvSpPr/>
            <p:nvPr/>
          </p:nvSpPr>
          <p:spPr bwMode="auto">
            <a:xfrm>
              <a:off x="4830761" y="1863726"/>
              <a:ext cx="538162" cy="836613"/>
            </a:xfrm>
            <a:custGeom>
              <a:avLst/>
              <a:gdLst>
                <a:gd name="T0" fmla="*/ 5 w 199"/>
                <a:gd name="T1" fmla="*/ 304 h 309"/>
                <a:gd name="T2" fmla="*/ 23 w 199"/>
                <a:gd name="T3" fmla="*/ 287 h 309"/>
                <a:gd name="T4" fmla="*/ 45 w 199"/>
                <a:gd name="T5" fmla="*/ 270 h 309"/>
                <a:gd name="T6" fmla="*/ 82 w 199"/>
                <a:gd name="T7" fmla="*/ 242 h 309"/>
                <a:gd name="T8" fmla="*/ 130 w 199"/>
                <a:gd name="T9" fmla="*/ 176 h 309"/>
                <a:gd name="T10" fmla="*/ 143 w 199"/>
                <a:gd name="T11" fmla="*/ 110 h 309"/>
                <a:gd name="T12" fmla="*/ 131 w 199"/>
                <a:gd name="T13" fmla="*/ 46 h 309"/>
                <a:gd name="T14" fmla="*/ 116 w 199"/>
                <a:gd name="T15" fmla="*/ 4 h 309"/>
                <a:gd name="T16" fmla="*/ 144 w 199"/>
                <a:gd name="T17" fmla="*/ 22 h 309"/>
                <a:gd name="T18" fmla="*/ 169 w 199"/>
                <a:gd name="T19" fmla="*/ 60 h 309"/>
                <a:gd name="T20" fmla="*/ 191 w 199"/>
                <a:gd name="T21" fmla="*/ 101 h 309"/>
                <a:gd name="T22" fmla="*/ 198 w 199"/>
                <a:gd name="T23" fmla="*/ 149 h 309"/>
                <a:gd name="T24" fmla="*/ 156 w 199"/>
                <a:gd name="T25" fmla="*/ 236 h 309"/>
                <a:gd name="T26" fmla="*/ 98 w 199"/>
                <a:gd name="T27" fmla="*/ 284 h 309"/>
                <a:gd name="T28" fmla="*/ 46 w 199"/>
                <a:gd name="T29" fmla="*/ 303 h 309"/>
                <a:gd name="T30" fmla="*/ 23 w 199"/>
                <a:gd name="T31" fmla="*/ 308 h 309"/>
                <a:gd name="T32" fmla="*/ 7 w 199"/>
                <a:gd name="T33" fmla="*/ 299 h 309"/>
                <a:gd name="T34" fmla="*/ 5 w 199"/>
                <a:gd name="T35" fmla="*/ 30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9" h="309">
                  <a:moveTo>
                    <a:pt x="5" y="304"/>
                  </a:moveTo>
                  <a:cubicBezTo>
                    <a:pt x="6" y="299"/>
                    <a:pt x="18" y="291"/>
                    <a:pt x="23" y="287"/>
                  </a:cubicBezTo>
                  <a:cubicBezTo>
                    <a:pt x="30" y="280"/>
                    <a:pt x="38" y="276"/>
                    <a:pt x="45" y="270"/>
                  </a:cubicBezTo>
                  <a:cubicBezTo>
                    <a:pt x="57" y="261"/>
                    <a:pt x="72" y="252"/>
                    <a:pt x="82" y="242"/>
                  </a:cubicBezTo>
                  <a:cubicBezTo>
                    <a:pt x="101" y="221"/>
                    <a:pt x="119" y="202"/>
                    <a:pt x="130" y="176"/>
                  </a:cubicBezTo>
                  <a:cubicBezTo>
                    <a:pt x="139" y="157"/>
                    <a:pt x="142" y="131"/>
                    <a:pt x="143" y="110"/>
                  </a:cubicBezTo>
                  <a:cubicBezTo>
                    <a:pt x="145" y="89"/>
                    <a:pt x="134" y="66"/>
                    <a:pt x="131" y="46"/>
                  </a:cubicBezTo>
                  <a:cubicBezTo>
                    <a:pt x="128" y="31"/>
                    <a:pt x="118" y="18"/>
                    <a:pt x="116" y="4"/>
                  </a:cubicBezTo>
                  <a:cubicBezTo>
                    <a:pt x="124" y="0"/>
                    <a:pt x="137" y="18"/>
                    <a:pt x="144" y="22"/>
                  </a:cubicBezTo>
                  <a:cubicBezTo>
                    <a:pt x="155" y="31"/>
                    <a:pt x="162" y="47"/>
                    <a:pt x="169" y="60"/>
                  </a:cubicBezTo>
                  <a:cubicBezTo>
                    <a:pt x="177" y="73"/>
                    <a:pt x="183" y="87"/>
                    <a:pt x="191" y="101"/>
                  </a:cubicBezTo>
                  <a:cubicBezTo>
                    <a:pt x="199" y="114"/>
                    <a:pt x="199" y="134"/>
                    <a:pt x="198" y="149"/>
                  </a:cubicBezTo>
                  <a:cubicBezTo>
                    <a:pt x="195" y="180"/>
                    <a:pt x="176" y="212"/>
                    <a:pt x="156" y="236"/>
                  </a:cubicBezTo>
                  <a:cubicBezTo>
                    <a:pt x="140" y="256"/>
                    <a:pt x="120" y="272"/>
                    <a:pt x="98" y="284"/>
                  </a:cubicBezTo>
                  <a:cubicBezTo>
                    <a:pt x="80" y="293"/>
                    <a:pt x="65" y="300"/>
                    <a:pt x="46" y="303"/>
                  </a:cubicBezTo>
                  <a:cubicBezTo>
                    <a:pt x="38" y="304"/>
                    <a:pt x="31" y="307"/>
                    <a:pt x="23" y="308"/>
                  </a:cubicBezTo>
                  <a:cubicBezTo>
                    <a:pt x="19" y="309"/>
                    <a:pt x="0" y="306"/>
                    <a:pt x="7" y="299"/>
                  </a:cubicBezTo>
                  <a:cubicBezTo>
                    <a:pt x="5" y="304"/>
                    <a:pt x="5" y="304"/>
                    <a:pt x="5" y="304"/>
                  </a:cubicBezTo>
                </a:path>
              </a:pathLst>
            </a:custGeom>
            <a:solidFill>
              <a:srgbClr val="FB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750"/>
            <p:cNvSpPr/>
            <p:nvPr/>
          </p:nvSpPr>
          <p:spPr bwMode="auto">
            <a:xfrm>
              <a:off x="4979986" y="1790701"/>
              <a:ext cx="296862" cy="173038"/>
            </a:xfrm>
            <a:custGeom>
              <a:avLst/>
              <a:gdLst>
                <a:gd name="T0" fmla="*/ 5 w 110"/>
                <a:gd name="T1" fmla="*/ 0 h 64"/>
                <a:gd name="T2" fmla="*/ 0 w 110"/>
                <a:gd name="T3" fmla="*/ 2 h 64"/>
                <a:gd name="T4" fmla="*/ 40 w 110"/>
                <a:gd name="T5" fmla="*/ 13 h 64"/>
                <a:gd name="T6" fmla="*/ 110 w 110"/>
                <a:gd name="T7" fmla="*/ 64 h 64"/>
                <a:gd name="T8" fmla="*/ 100 w 110"/>
                <a:gd name="T9" fmla="*/ 52 h 64"/>
                <a:gd name="T10" fmla="*/ 33 w 110"/>
                <a:gd name="T11" fmla="*/ 9 h 64"/>
                <a:gd name="T12" fmla="*/ 5 w 11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64">
                  <a:moveTo>
                    <a:pt x="5" y="0"/>
                  </a:moveTo>
                  <a:cubicBezTo>
                    <a:pt x="3" y="0"/>
                    <a:pt x="1" y="1"/>
                    <a:pt x="0" y="2"/>
                  </a:cubicBezTo>
                  <a:cubicBezTo>
                    <a:pt x="13" y="4"/>
                    <a:pt x="27" y="8"/>
                    <a:pt x="40" y="13"/>
                  </a:cubicBezTo>
                  <a:cubicBezTo>
                    <a:pt x="65" y="24"/>
                    <a:pt x="91" y="42"/>
                    <a:pt x="110" y="64"/>
                  </a:cubicBezTo>
                  <a:cubicBezTo>
                    <a:pt x="106" y="59"/>
                    <a:pt x="103" y="54"/>
                    <a:pt x="100" y="52"/>
                  </a:cubicBezTo>
                  <a:cubicBezTo>
                    <a:pt x="81" y="31"/>
                    <a:pt x="58" y="18"/>
                    <a:pt x="33" y="9"/>
                  </a:cubicBezTo>
                  <a:cubicBezTo>
                    <a:pt x="27" y="7"/>
                    <a:pt x="14" y="0"/>
                    <a:pt x="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751"/>
            <p:cNvSpPr/>
            <p:nvPr/>
          </p:nvSpPr>
          <p:spPr bwMode="auto">
            <a:xfrm>
              <a:off x="4973636" y="1797051"/>
              <a:ext cx="344487" cy="257175"/>
            </a:xfrm>
            <a:custGeom>
              <a:avLst/>
              <a:gdLst>
                <a:gd name="T0" fmla="*/ 2 w 127"/>
                <a:gd name="T1" fmla="*/ 0 h 95"/>
                <a:gd name="T2" fmla="*/ 1 w 127"/>
                <a:gd name="T3" fmla="*/ 0 h 95"/>
                <a:gd name="T4" fmla="*/ 0 w 127"/>
                <a:gd name="T5" fmla="*/ 3 h 95"/>
                <a:gd name="T6" fmla="*/ 10 w 127"/>
                <a:gd name="T7" fmla="*/ 4 h 95"/>
                <a:gd name="T8" fmla="*/ 8 w 127"/>
                <a:gd name="T9" fmla="*/ 25 h 95"/>
                <a:gd name="T10" fmla="*/ 36 w 127"/>
                <a:gd name="T11" fmla="*/ 60 h 95"/>
                <a:gd name="T12" fmla="*/ 83 w 127"/>
                <a:gd name="T13" fmla="*/ 93 h 95"/>
                <a:gd name="T14" fmla="*/ 78 w 127"/>
                <a:gd name="T15" fmla="*/ 71 h 95"/>
                <a:gd name="T16" fmla="*/ 63 w 127"/>
                <a:gd name="T17" fmla="*/ 29 h 95"/>
                <a:gd name="T18" fmla="*/ 65 w 127"/>
                <a:gd name="T19" fmla="*/ 28 h 95"/>
                <a:gd name="T20" fmla="*/ 91 w 127"/>
                <a:gd name="T21" fmla="*/ 47 h 95"/>
                <a:gd name="T22" fmla="*/ 116 w 127"/>
                <a:gd name="T23" fmla="*/ 85 h 95"/>
                <a:gd name="T24" fmla="*/ 122 w 127"/>
                <a:gd name="T25" fmla="*/ 95 h 95"/>
                <a:gd name="T26" fmla="*/ 112 w 127"/>
                <a:gd name="T27" fmla="*/ 62 h 95"/>
                <a:gd name="T28" fmla="*/ 42 w 127"/>
                <a:gd name="T29" fmla="*/ 11 h 95"/>
                <a:gd name="T30" fmla="*/ 2 w 127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7" h="95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5" y="5"/>
                    <a:pt x="6" y="20"/>
                    <a:pt x="8" y="25"/>
                  </a:cubicBezTo>
                  <a:cubicBezTo>
                    <a:pt x="13" y="37"/>
                    <a:pt x="27" y="51"/>
                    <a:pt x="36" y="60"/>
                  </a:cubicBezTo>
                  <a:cubicBezTo>
                    <a:pt x="46" y="68"/>
                    <a:pt x="65" y="84"/>
                    <a:pt x="83" y="93"/>
                  </a:cubicBezTo>
                  <a:cubicBezTo>
                    <a:pt x="81" y="86"/>
                    <a:pt x="79" y="78"/>
                    <a:pt x="78" y="71"/>
                  </a:cubicBezTo>
                  <a:cubicBezTo>
                    <a:pt x="75" y="56"/>
                    <a:pt x="65" y="43"/>
                    <a:pt x="63" y="29"/>
                  </a:cubicBezTo>
                  <a:cubicBezTo>
                    <a:pt x="64" y="28"/>
                    <a:pt x="64" y="28"/>
                    <a:pt x="65" y="28"/>
                  </a:cubicBezTo>
                  <a:cubicBezTo>
                    <a:pt x="73" y="28"/>
                    <a:pt x="85" y="43"/>
                    <a:pt x="91" y="47"/>
                  </a:cubicBezTo>
                  <a:cubicBezTo>
                    <a:pt x="102" y="56"/>
                    <a:pt x="109" y="72"/>
                    <a:pt x="116" y="85"/>
                  </a:cubicBezTo>
                  <a:cubicBezTo>
                    <a:pt x="118" y="88"/>
                    <a:pt x="120" y="91"/>
                    <a:pt x="122" y="95"/>
                  </a:cubicBezTo>
                  <a:cubicBezTo>
                    <a:pt x="127" y="87"/>
                    <a:pt x="120" y="73"/>
                    <a:pt x="112" y="62"/>
                  </a:cubicBezTo>
                  <a:cubicBezTo>
                    <a:pt x="93" y="40"/>
                    <a:pt x="67" y="22"/>
                    <a:pt x="42" y="11"/>
                  </a:cubicBezTo>
                  <a:cubicBezTo>
                    <a:pt x="29" y="6"/>
                    <a:pt x="15" y="2"/>
                    <a:pt x="2" y="0"/>
                  </a:cubicBezTo>
                </a:path>
              </a:pathLst>
            </a:custGeom>
            <a:solidFill>
              <a:srgbClr val="FEF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752"/>
            <p:cNvSpPr/>
            <p:nvPr/>
          </p:nvSpPr>
          <p:spPr bwMode="auto">
            <a:xfrm>
              <a:off x="4972049" y="1797051"/>
              <a:ext cx="4762" cy="7938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2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2" y="1"/>
                    <a:pt x="2" y="0"/>
                  </a:cubicBezTo>
                </a:path>
              </a:pathLst>
            </a:custGeom>
            <a:solidFill>
              <a:srgbClr val="FDE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753"/>
            <p:cNvSpPr/>
            <p:nvPr/>
          </p:nvSpPr>
          <p:spPr bwMode="auto">
            <a:xfrm>
              <a:off x="5145086" y="1871664"/>
              <a:ext cx="158750" cy="198438"/>
            </a:xfrm>
            <a:custGeom>
              <a:avLst/>
              <a:gdLst>
                <a:gd name="T0" fmla="*/ 2 w 59"/>
                <a:gd name="T1" fmla="*/ 0 h 73"/>
                <a:gd name="T2" fmla="*/ 0 w 59"/>
                <a:gd name="T3" fmla="*/ 1 h 73"/>
                <a:gd name="T4" fmla="*/ 15 w 59"/>
                <a:gd name="T5" fmla="*/ 43 h 73"/>
                <a:gd name="T6" fmla="*/ 20 w 59"/>
                <a:gd name="T7" fmla="*/ 65 h 73"/>
                <a:gd name="T8" fmla="*/ 45 w 59"/>
                <a:gd name="T9" fmla="*/ 73 h 73"/>
                <a:gd name="T10" fmla="*/ 50 w 59"/>
                <a:gd name="T11" fmla="*/ 72 h 73"/>
                <a:gd name="T12" fmla="*/ 59 w 59"/>
                <a:gd name="T13" fmla="*/ 67 h 73"/>
                <a:gd name="T14" fmla="*/ 53 w 59"/>
                <a:gd name="T15" fmla="*/ 57 h 73"/>
                <a:gd name="T16" fmla="*/ 28 w 59"/>
                <a:gd name="T17" fmla="*/ 19 h 73"/>
                <a:gd name="T18" fmla="*/ 2 w 59"/>
                <a:gd name="T1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7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2" y="15"/>
                    <a:pt x="12" y="28"/>
                    <a:pt x="15" y="43"/>
                  </a:cubicBezTo>
                  <a:cubicBezTo>
                    <a:pt x="16" y="50"/>
                    <a:pt x="18" y="58"/>
                    <a:pt x="20" y="65"/>
                  </a:cubicBezTo>
                  <a:cubicBezTo>
                    <a:pt x="29" y="70"/>
                    <a:pt x="37" y="73"/>
                    <a:pt x="45" y="73"/>
                  </a:cubicBezTo>
                  <a:cubicBezTo>
                    <a:pt x="47" y="73"/>
                    <a:pt x="49" y="72"/>
                    <a:pt x="50" y="72"/>
                  </a:cubicBezTo>
                  <a:cubicBezTo>
                    <a:pt x="54" y="71"/>
                    <a:pt x="57" y="69"/>
                    <a:pt x="59" y="67"/>
                  </a:cubicBezTo>
                  <a:cubicBezTo>
                    <a:pt x="57" y="63"/>
                    <a:pt x="55" y="60"/>
                    <a:pt x="53" y="57"/>
                  </a:cubicBezTo>
                  <a:cubicBezTo>
                    <a:pt x="46" y="44"/>
                    <a:pt x="39" y="28"/>
                    <a:pt x="28" y="19"/>
                  </a:cubicBezTo>
                  <a:cubicBezTo>
                    <a:pt x="22" y="15"/>
                    <a:pt x="10" y="0"/>
                    <a:pt x="2" y="0"/>
                  </a:cubicBezTo>
                </a:path>
              </a:pathLst>
            </a:custGeom>
            <a:solidFill>
              <a:srgbClr val="FDE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754"/>
            <p:cNvSpPr>
              <a:spLocks noEditPoints="1"/>
            </p:cNvSpPr>
            <p:nvPr/>
          </p:nvSpPr>
          <p:spPr bwMode="auto">
            <a:xfrm>
              <a:off x="4408487" y="1762126"/>
              <a:ext cx="958850" cy="944563"/>
            </a:xfrm>
            <a:custGeom>
              <a:avLst/>
              <a:gdLst>
                <a:gd name="T0" fmla="*/ 91 w 354"/>
                <a:gd name="T1" fmla="*/ 328 h 349"/>
                <a:gd name="T2" fmla="*/ 0 w 354"/>
                <a:gd name="T3" fmla="*/ 173 h 349"/>
                <a:gd name="T4" fmla="*/ 25 w 354"/>
                <a:gd name="T5" fmla="*/ 82 h 349"/>
                <a:gd name="T6" fmla="*/ 175 w 354"/>
                <a:gd name="T7" fmla="*/ 0 h 349"/>
                <a:gd name="T8" fmla="*/ 264 w 354"/>
                <a:gd name="T9" fmla="*/ 24 h 349"/>
                <a:gd name="T10" fmla="*/ 354 w 354"/>
                <a:gd name="T11" fmla="*/ 171 h 349"/>
                <a:gd name="T12" fmla="*/ 330 w 354"/>
                <a:gd name="T13" fmla="*/ 252 h 349"/>
                <a:gd name="T14" fmla="*/ 172 w 354"/>
                <a:gd name="T15" fmla="*/ 349 h 349"/>
                <a:gd name="T16" fmla="*/ 91 w 354"/>
                <a:gd name="T17" fmla="*/ 328 h 349"/>
                <a:gd name="T18" fmla="*/ 32 w 354"/>
                <a:gd name="T19" fmla="*/ 86 h 349"/>
                <a:gd name="T20" fmla="*/ 8 w 354"/>
                <a:gd name="T21" fmla="*/ 173 h 349"/>
                <a:gd name="T22" fmla="*/ 95 w 354"/>
                <a:gd name="T23" fmla="*/ 321 h 349"/>
                <a:gd name="T24" fmla="*/ 172 w 354"/>
                <a:gd name="T25" fmla="*/ 342 h 349"/>
                <a:gd name="T26" fmla="*/ 324 w 354"/>
                <a:gd name="T27" fmla="*/ 248 h 349"/>
                <a:gd name="T28" fmla="*/ 346 w 354"/>
                <a:gd name="T29" fmla="*/ 171 h 349"/>
                <a:gd name="T30" fmla="*/ 260 w 354"/>
                <a:gd name="T31" fmla="*/ 30 h 349"/>
                <a:gd name="T32" fmla="*/ 175 w 354"/>
                <a:gd name="T33" fmla="*/ 8 h 349"/>
                <a:gd name="T34" fmla="*/ 32 w 354"/>
                <a:gd name="T35" fmla="*/ 86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4" h="349">
                  <a:moveTo>
                    <a:pt x="91" y="328"/>
                  </a:moveTo>
                  <a:cubicBezTo>
                    <a:pt x="30" y="292"/>
                    <a:pt x="0" y="232"/>
                    <a:pt x="0" y="173"/>
                  </a:cubicBezTo>
                  <a:cubicBezTo>
                    <a:pt x="0" y="141"/>
                    <a:pt x="8" y="109"/>
                    <a:pt x="25" y="82"/>
                  </a:cubicBezTo>
                  <a:cubicBezTo>
                    <a:pt x="58" y="29"/>
                    <a:pt x="116" y="0"/>
                    <a:pt x="175" y="0"/>
                  </a:cubicBezTo>
                  <a:cubicBezTo>
                    <a:pt x="206" y="0"/>
                    <a:pt x="236" y="8"/>
                    <a:pt x="264" y="24"/>
                  </a:cubicBezTo>
                  <a:cubicBezTo>
                    <a:pt x="321" y="56"/>
                    <a:pt x="354" y="113"/>
                    <a:pt x="354" y="171"/>
                  </a:cubicBezTo>
                  <a:cubicBezTo>
                    <a:pt x="354" y="199"/>
                    <a:pt x="346" y="227"/>
                    <a:pt x="330" y="252"/>
                  </a:cubicBezTo>
                  <a:cubicBezTo>
                    <a:pt x="290" y="316"/>
                    <a:pt x="231" y="349"/>
                    <a:pt x="172" y="349"/>
                  </a:cubicBezTo>
                  <a:cubicBezTo>
                    <a:pt x="144" y="349"/>
                    <a:pt x="117" y="342"/>
                    <a:pt x="91" y="328"/>
                  </a:cubicBezTo>
                  <a:close/>
                  <a:moveTo>
                    <a:pt x="32" y="86"/>
                  </a:moveTo>
                  <a:cubicBezTo>
                    <a:pt x="16" y="112"/>
                    <a:pt x="8" y="142"/>
                    <a:pt x="8" y="173"/>
                  </a:cubicBezTo>
                  <a:cubicBezTo>
                    <a:pt x="8" y="230"/>
                    <a:pt x="36" y="287"/>
                    <a:pt x="95" y="321"/>
                  </a:cubicBezTo>
                  <a:cubicBezTo>
                    <a:pt x="120" y="335"/>
                    <a:pt x="146" y="342"/>
                    <a:pt x="172" y="342"/>
                  </a:cubicBezTo>
                  <a:cubicBezTo>
                    <a:pt x="228" y="342"/>
                    <a:pt x="285" y="310"/>
                    <a:pt x="324" y="248"/>
                  </a:cubicBezTo>
                  <a:cubicBezTo>
                    <a:pt x="339" y="224"/>
                    <a:pt x="346" y="197"/>
                    <a:pt x="346" y="171"/>
                  </a:cubicBezTo>
                  <a:cubicBezTo>
                    <a:pt x="346" y="116"/>
                    <a:pt x="315" y="62"/>
                    <a:pt x="260" y="30"/>
                  </a:cubicBezTo>
                  <a:cubicBezTo>
                    <a:pt x="234" y="15"/>
                    <a:pt x="204" y="8"/>
                    <a:pt x="175" y="8"/>
                  </a:cubicBezTo>
                  <a:cubicBezTo>
                    <a:pt x="118" y="8"/>
                    <a:pt x="63" y="36"/>
                    <a:pt x="32" y="86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755"/>
            <p:cNvSpPr>
              <a:spLocks noEditPoints="1"/>
            </p:cNvSpPr>
            <p:nvPr/>
          </p:nvSpPr>
          <p:spPr bwMode="auto">
            <a:xfrm>
              <a:off x="4559299" y="1778001"/>
              <a:ext cx="282575" cy="860425"/>
            </a:xfrm>
            <a:custGeom>
              <a:avLst/>
              <a:gdLst>
                <a:gd name="T0" fmla="*/ 34 w 104"/>
                <a:gd name="T1" fmla="*/ 310 h 318"/>
                <a:gd name="T2" fmla="*/ 42 w 104"/>
                <a:gd name="T3" fmla="*/ 314 h 318"/>
                <a:gd name="T4" fmla="*/ 38 w 104"/>
                <a:gd name="T5" fmla="*/ 317 h 318"/>
                <a:gd name="T6" fmla="*/ 27 w 104"/>
                <a:gd name="T7" fmla="*/ 293 h 318"/>
                <a:gd name="T8" fmla="*/ 33 w 104"/>
                <a:gd name="T9" fmla="*/ 304 h 318"/>
                <a:gd name="T10" fmla="*/ 23 w 104"/>
                <a:gd name="T11" fmla="*/ 290 h 318"/>
                <a:gd name="T12" fmla="*/ 23 w 104"/>
                <a:gd name="T13" fmla="*/ 281 h 318"/>
                <a:gd name="T14" fmla="*/ 25 w 104"/>
                <a:gd name="T15" fmla="*/ 291 h 318"/>
                <a:gd name="T16" fmla="*/ 13 w 104"/>
                <a:gd name="T17" fmla="*/ 268 h 318"/>
                <a:gd name="T18" fmla="*/ 17 w 104"/>
                <a:gd name="T19" fmla="*/ 266 h 318"/>
                <a:gd name="T20" fmla="*/ 18 w 104"/>
                <a:gd name="T21" fmla="*/ 277 h 318"/>
                <a:gd name="T22" fmla="*/ 8 w 104"/>
                <a:gd name="T23" fmla="*/ 253 h 318"/>
                <a:gd name="T24" fmla="*/ 15 w 104"/>
                <a:gd name="T25" fmla="*/ 259 h 318"/>
                <a:gd name="T26" fmla="*/ 10 w 104"/>
                <a:gd name="T27" fmla="*/ 260 h 318"/>
                <a:gd name="T28" fmla="*/ 4 w 104"/>
                <a:gd name="T29" fmla="*/ 238 h 318"/>
                <a:gd name="T30" fmla="*/ 11 w 104"/>
                <a:gd name="T31" fmla="*/ 244 h 318"/>
                <a:gd name="T32" fmla="*/ 6 w 104"/>
                <a:gd name="T33" fmla="*/ 245 h 318"/>
                <a:gd name="T34" fmla="*/ 4 w 104"/>
                <a:gd name="T35" fmla="*/ 219 h 318"/>
                <a:gd name="T36" fmla="*/ 5 w 104"/>
                <a:gd name="T37" fmla="*/ 232 h 318"/>
                <a:gd name="T38" fmla="*/ 1 w 104"/>
                <a:gd name="T39" fmla="*/ 214 h 318"/>
                <a:gd name="T40" fmla="*/ 5 w 104"/>
                <a:gd name="T41" fmla="*/ 206 h 318"/>
                <a:gd name="T42" fmla="*/ 3 w 104"/>
                <a:gd name="T43" fmla="*/ 216 h 318"/>
                <a:gd name="T44" fmla="*/ 0 w 104"/>
                <a:gd name="T45" fmla="*/ 196 h 318"/>
                <a:gd name="T46" fmla="*/ 5 w 104"/>
                <a:gd name="T47" fmla="*/ 191 h 318"/>
                <a:gd name="T48" fmla="*/ 2 w 104"/>
                <a:gd name="T49" fmla="*/ 201 h 318"/>
                <a:gd name="T50" fmla="*/ 0 w 104"/>
                <a:gd name="T51" fmla="*/ 183 h 318"/>
                <a:gd name="T52" fmla="*/ 6 w 104"/>
                <a:gd name="T53" fmla="*/ 175 h 318"/>
                <a:gd name="T54" fmla="*/ 2 w 104"/>
                <a:gd name="T55" fmla="*/ 185 h 318"/>
                <a:gd name="T56" fmla="*/ 3 w 104"/>
                <a:gd name="T57" fmla="*/ 159 h 318"/>
                <a:gd name="T58" fmla="*/ 7 w 104"/>
                <a:gd name="T59" fmla="*/ 168 h 318"/>
                <a:gd name="T60" fmla="*/ 5 w 104"/>
                <a:gd name="T61" fmla="*/ 152 h 318"/>
                <a:gd name="T62" fmla="*/ 11 w 104"/>
                <a:gd name="T63" fmla="*/ 145 h 318"/>
                <a:gd name="T64" fmla="*/ 10 w 104"/>
                <a:gd name="T65" fmla="*/ 139 h 318"/>
                <a:gd name="T66" fmla="*/ 14 w 104"/>
                <a:gd name="T67" fmla="*/ 127 h 318"/>
                <a:gd name="T68" fmla="*/ 11 w 104"/>
                <a:gd name="T69" fmla="*/ 139 h 318"/>
                <a:gd name="T70" fmla="*/ 14 w 104"/>
                <a:gd name="T71" fmla="*/ 121 h 318"/>
                <a:gd name="T72" fmla="*/ 21 w 104"/>
                <a:gd name="T73" fmla="*/ 116 h 318"/>
                <a:gd name="T74" fmla="*/ 15 w 104"/>
                <a:gd name="T75" fmla="*/ 124 h 318"/>
                <a:gd name="T76" fmla="*/ 23 w 104"/>
                <a:gd name="T77" fmla="*/ 100 h 318"/>
                <a:gd name="T78" fmla="*/ 27 w 104"/>
                <a:gd name="T79" fmla="*/ 102 h 318"/>
                <a:gd name="T80" fmla="*/ 21 w 104"/>
                <a:gd name="T81" fmla="*/ 110 h 318"/>
                <a:gd name="T82" fmla="*/ 30 w 104"/>
                <a:gd name="T83" fmla="*/ 86 h 318"/>
                <a:gd name="T84" fmla="*/ 31 w 104"/>
                <a:gd name="T85" fmla="*/ 95 h 318"/>
                <a:gd name="T86" fmla="*/ 35 w 104"/>
                <a:gd name="T87" fmla="*/ 82 h 318"/>
                <a:gd name="T88" fmla="*/ 42 w 104"/>
                <a:gd name="T89" fmla="*/ 71 h 318"/>
                <a:gd name="T90" fmla="*/ 36 w 104"/>
                <a:gd name="T91" fmla="*/ 82 h 318"/>
                <a:gd name="T92" fmla="*/ 43 w 104"/>
                <a:gd name="T93" fmla="*/ 65 h 318"/>
                <a:gd name="T94" fmla="*/ 51 w 104"/>
                <a:gd name="T95" fmla="*/ 62 h 318"/>
                <a:gd name="T96" fmla="*/ 43 w 104"/>
                <a:gd name="T97" fmla="*/ 69 h 318"/>
                <a:gd name="T98" fmla="*/ 56 w 104"/>
                <a:gd name="T99" fmla="*/ 46 h 318"/>
                <a:gd name="T100" fmla="*/ 55 w 104"/>
                <a:gd name="T101" fmla="*/ 55 h 318"/>
                <a:gd name="T102" fmla="*/ 62 w 104"/>
                <a:gd name="T103" fmla="*/ 43 h 318"/>
                <a:gd name="T104" fmla="*/ 70 w 104"/>
                <a:gd name="T105" fmla="*/ 34 h 318"/>
                <a:gd name="T106" fmla="*/ 63 w 104"/>
                <a:gd name="T107" fmla="*/ 44 h 318"/>
                <a:gd name="T108" fmla="*/ 72 w 104"/>
                <a:gd name="T109" fmla="*/ 28 h 318"/>
                <a:gd name="T110" fmla="*/ 80 w 104"/>
                <a:gd name="T111" fmla="*/ 26 h 318"/>
                <a:gd name="T112" fmla="*/ 72 w 104"/>
                <a:gd name="T113" fmla="*/ 32 h 318"/>
                <a:gd name="T114" fmla="*/ 88 w 104"/>
                <a:gd name="T115" fmla="*/ 11 h 318"/>
                <a:gd name="T116" fmla="*/ 86 w 104"/>
                <a:gd name="T117" fmla="*/ 20 h 318"/>
                <a:gd name="T118" fmla="*/ 94 w 104"/>
                <a:gd name="T119" fmla="*/ 9 h 318"/>
                <a:gd name="T120" fmla="*/ 100 w 104"/>
                <a:gd name="T121" fmla="*/ 1 h 318"/>
                <a:gd name="T122" fmla="*/ 97 w 104"/>
                <a:gd name="T123" fmla="*/ 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318">
                  <a:moveTo>
                    <a:pt x="38" y="317"/>
                  </a:moveTo>
                  <a:cubicBezTo>
                    <a:pt x="37" y="315"/>
                    <a:pt x="35" y="312"/>
                    <a:pt x="34" y="310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33" y="309"/>
                    <a:pt x="34" y="308"/>
                    <a:pt x="35" y="307"/>
                  </a:cubicBezTo>
                  <a:cubicBezTo>
                    <a:pt x="36" y="306"/>
                    <a:pt x="37" y="307"/>
                    <a:pt x="38" y="308"/>
                  </a:cubicBezTo>
                  <a:cubicBezTo>
                    <a:pt x="39" y="310"/>
                    <a:pt x="41" y="312"/>
                    <a:pt x="42" y="314"/>
                  </a:cubicBezTo>
                  <a:cubicBezTo>
                    <a:pt x="43" y="315"/>
                    <a:pt x="42" y="317"/>
                    <a:pt x="41" y="318"/>
                  </a:cubicBezTo>
                  <a:cubicBezTo>
                    <a:pt x="41" y="318"/>
                    <a:pt x="40" y="318"/>
                    <a:pt x="40" y="318"/>
                  </a:cubicBezTo>
                  <a:cubicBezTo>
                    <a:pt x="39" y="318"/>
                    <a:pt x="39" y="318"/>
                    <a:pt x="38" y="317"/>
                  </a:cubicBezTo>
                  <a:close/>
                  <a:moveTo>
                    <a:pt x="30" y="303"/>
                  </a:moveTo>
                  <a:cubicBezTo>
                    <a:pt x="29" y="301"/>
                    <a:pt x="27" y="299"/>
                    <a:pt x="26" y="297"/>
                  </a:cubicBezTo>
                  <a:cubicBezTo>
                    <a:pt x="25" y="295"/>
                    <a:pt x="26" y="294"/>
                    <a:pt x="27" y="293"/>
                  </a:cubicBezTo>
                  <a:cubicBezTo>
                    <a:pt x="28" y="293"/>
                    <a:pt x="30" y="293"/>
                    <a:pt x="30" y="294"/>
                  </a:cubicBezTo>
                  <a:cubicBezTo>
                    <a:pt x="31" y="297"/>
                    <a:pt x="33" y="299"/>
                    <a:pt x="34" y="301"/>
                  </a:cubicBezTo>
                  <a:cubicBezTo>
                    <a:pt x="35" y="302"/>
                    <a:pt x="34" y="304"/>
                    <a:pt x="33" y="304"/>
                  </a:cubicBezTo>
                  <a:cubicBezTo>
                    <a:pt x="33" y="305"/>
                    <a:pt x="32" y="305"/>
                    <a:pt x="32" y="305"/>
                  </a:cubicBezTo>
                  <a:cubicBezTo>
                    <a:pt x="31" y="305"/>
                    <a:pt x="30" y="304"/>
                    <a:pt x="30" y="303"/>
                  </a:cubicBezTo>
                  <a:close/>
                  <a:moveTo>
                    <a:pt x="23" y="290"/>
                  </a:moveTo>
                  <a:cubicBezTo>
                    <a:pt x="21" y="287"/>
                    <a:pt x="20" y="285"/>
                    <a:pt x="19" y="282"/>
                  </a:cubicBezTo>
                  <a:cubicBezTo>
                    <a:pt x="19" y="281"/>
                    <a:pt x="19" y="280"/>
                    <a:pt x="20" y="279"/>
                  </a:cubicBezTo>
                  <a:cubicBezTo>
                    <a:pt x="21" y="279"/>
                    <a:pt x="23" y="279"/>
                    <a:pt x="23" y="281"/>
                  </a:cubicBezTo>
                  <a:cubicBezTo>
                    <a:pt x="24" y="283"/>
                    <a:pt x="26" y="285"/>
                    <a:pt x="27" y="287"/>
                  </a:cubicBezTo>
                  <a:cubicBezTo>
                    <a:pt x="27" y="289"/>
                    <a:pt x="27" y="290"/>
                    <a:pt x="26" y="291"/>
                  </a:cubicBezTo>
                  <a:cubicBezTo>
                    <a:pt x="25" y="291"/>
                    <a:pt x="25" y="291"/>
                    <a:pt x="25" y="291"/>
                  </a:cubicBezTo>
                  <a:cubicBezTo>
                    <a:pt x="24" y="291"/>
                    <a:pt x="23" y="290"/>
                    <a:pt x="23" y="290"/>
                  </a:cubicBezTo>
                  <a:close/>
                  <a:moveTo>
                    <a:pt x="16" y="275"/>
                  </a:moveTo>
                  <a:cubicBezTo>
                    <a:pt x="15" y="273"/>
                    <a:pt x="14" y="270"/>
                    <a:pt x="13" y="268"/>
                  </a:cubicBezTo>
                  <a:cubicBezTo>
                    <a:pt x="13" y="268"/>
                    <a:pt x="13" y="268"/>
                    <a:pt x="13" y="268"/>
                  </a:cubicBezTo>
                  <a:cubicBezTo>
                    <a:pt x="13" y="267"/>
                    <a:pt x="13" y="265"/>
                    <a:pt x="14" y="265"/>
                  </a:cubicBezTo>
                  <a:cubicBezTo>
                    <a:pt x="16" y="264"/>
                    <a:pt x="17" y="265"/>
                    <a:pt x="17" y="266"/>
                  </a:cubicBezTo>
                  <a:cubicBezTo>
                    <a:pt x="18" y="269"/>
                    <a:pt x="19" y="271"/>
                    <a:pt x="20" y="273"/>
                  </a:cubicBezTo>
                  <a:cubicBezTo>
                    <a:pt x="21" y="275"/>
                    <a:pt x="20" y="276"/>
                    <a:pt x="19" y="276"/>
                  </a:cubicBezTo>
                  <a:cubicBezTo>
                    <a:pt x="18" y="277"/>
                    <a:pt x="18" y="277"/>
                    <a:pt x="18" y="277"/>
                  </a:cubicBezTo>
                  <a:cubicBezTo>
                    <a:pt x="17" y="277"/>
                    <a:pt x="16" y="276"/>
                    <a:pt x="16" y="275"/>
                  </a:cubicBezTo>
                  <a:close/>
                  <a:moveTo>
                    <a:pt x="10" y="260"/>
                  </a:moveTo>
                  <a:cubicBezTo>
                    <a:pt x="10" y="258"/>
                    <a:pt x="9" y="255"/>
                    <a:pt x="8" y="253"/>
                  </a:cubicBezTo>
                  <a:cubicBezTo>
                    <a:pt x="8" y="252"/>
                    <a:pt x="8" y="250"/>
                    <a:pt x="10" y="250"/>
                  </a:cubicBezTo>
                  <a:cubicBezTo>
                    <a:pt x="11" y="250"/>
                    <a:pt x="12" y="250"/>
                    <a:pt x="13" y="252"/>
                  </a:cubicBezTo>
                  <a:cubicBezTo>
                    <a:pt x="13" y="254"/>
                    <a:pt x="14" y="256"/>
                    <a:pt x="15" y="259"/>
                  </a:cubicBezTo>
                  <a:cubicBezTo>
                    <a:pt x="15" y="260"/>
                    <a:pt x="15" y="262"/>
                    <a:pt x="13" y="262"/>
                  </a:cubicBezTo>
                  <a:cubicBezTo>
                    <a:pt x="13" y="262"/>
                    <a:pt x="13" y="262"/>
                    <a:pt x="13" y="262"/>
                  </a:cubicBezTo>
                  <a:cubicBezTo>
                    <a:pt x="12" y="262"/>
                    <a:pt x="11" y="261"/>
                    <a:pt x="10" y="260"/>
                  </a:cubicBezTo>
                  <a:close/>
                  <a:moveTo>
                    <a:pt x="6" y="245"/>
                  </a:moveTo>
                  <a:cubicBezTo>
                    <a:pt x="5" y="243"/>
                    <a:pt x="5" y="240"/>
                    <a:pt x="4" y="238"/>
                  </a:cubicBezTo>
                  <a:cubicBezTo>
                    <a:pt x="4" y="238"/>
                    <a:pt x="4" y="238"/>
                    <a:pt x="4" y="238"/>
                  </a:cubicBezTo>
                  <a:cubicBezTo>
                    <a:pt x="4" y="236"/>
                    <a:pt x="5" y="235"/>
                    <a:pt x="6" y="235"/>
                  </a:cubicBezTo>
                  <a:cubicBezTo>
                    <a:pt x="7" y="235"/>
                    <a:pt x="9" y="235"/>
                    <a:pt x="9" y="237"/>
                  </a:cubicBezTo>
                  <a:cubicBezTo>
                    <a:pt x="9" y="239"/>
                    <a:pt x="10" y="242"/>
                    <a:pt x="11" y="244"/>
                  </a:cubicBezTo>
                  <a:cubicBezTo>
                    <a:pt x="11" y="245"/>
                    <a:pt x="10" y="247"/>
                    <a:pt x="9" y="247"/>
                  </a:cubicBezTo>
                  <a:cubicBezTo>
                    <a:pt x="8" y="247"/>
                    <a:pt x="8" y="247"/>
                    <a:pt x="8" y="247"/>
                  </a:cubicBezTo>
                  <a:cubicBezTo>
                    <a:pt x="7" y="247"/>
                    <a:pt x="6" y="246"/>
                    <a:pt x="6" y="245"/>
                  </a:cubicBezTo>
                  <a:close/>
                  <a:moveTo>
                    <a:pt x="3" y="230"/>
                  </a:moveTo>
                  <a:cubicBezTo>
                    <a:pt x="2" y="227"/>
                    <a:pt x="2" y="225"/>
                    <a:pt x="2" y="222"/>
                  </a:cubicBezTo>
                  <a:cubicBezTo>
                    <a:pt x="1" y="221"/>
                    <a:pt x="2" y="220"/>
                    <a:pt x="4" y="219"/>
                  </a:cubicBezTo>
                  <a:cubicBezTo>
                    <a:pt x="5" y="219"/>
                    <a:pt x="6" y="220"/>
                    <a:pt x="6" y="221"/>
                  </a:cubicBezTo>
                  <a:cubicBezTo>
                    <a:pt x="6" y="224"/>
                    <a:pt x="7" y="227"/>
                    <a:pt x="7" y="229"/>
                  </a:cubicBezTo>
                  <a:cubicBezTo>
                    <a:pt x="8" y="230"/>
                    <a:pt x="7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4" y="232"/>
                    <a:pt x="3" y="231"/>
                    <a:pt x="3" y="230"/>
                  </a:cubicBezTo>
                  <a:close/>
                  <a:moveTo>
                    <a:pt x="1" y="214"/>
                  </a:moveTo>
                  <a:cubicBezTo>
                    <a:pt x="0" y="212"/>
                    <a:pt x="0" y="209"/>
                    <a:pt x="0" y="206"/>
                  </a:cubicBezTo>
                  <a:cubicBezTo>
                    <a:pt x="0" y="205"/>
                    <a:pt x="1" y="204"/>
                    <a:pt x="2" y="204"/>
                  </a:cubicBezTo>
                  <a:cubicBezTo>
                    <a:pt x="4" y="204"/>
                    <a:pt x="5" y="205"/>
                    <a:pt x="5" y="206"/>
                  </a:cubicBezTo>
                  <a:cubicBezTo>
                    <a:pt x="5" y="209"/>
                    <a:pt x="5" y="211"/>
                    <a:pt x="5" y="214"/>
                  </a:cubicBezTo>
                  <a:cubicBezTo>
                    <a:pt x="5" y="215"/>
                    <a:pt x="5" y="216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2" y="216"/>
                    <a:pt x="1" y="215"/>
                    <a:pt x="1" y="214"/>
                  </a:cubicBezTo>
                  <a:close/>
                  <a:moveTo>
                    <a:pt x="0" y="198"/>
                  </a:moveTo>
                  <a:cubicBezTo>
                    <a:pt x="0" y="198"/>
                    <a:pt x="0" y="197"/>
                    <a:pt x="0" y="196"/>
                  </a:cubicBezTo>
                  <a:cubicBezTo>
                    <a:pt x="0" y="194"/>
                    <a:pt x="0" y="192"/>
                    <a:pt x="0" y="191"/>
                  </a:cubicBezTo>
                  <a:cubicBezTo>
                    <a:pt x="0" y="189"/>
                    <a:pt x="1" y="188"/>
                    <a:pt x="2" y="188"/>
                  </a:cubicBezTo>
                  <a:cubicBezTo>
                    <a:pt x="4" y="188"/>
                    <a:pt x="5" y="189"/>
                    <a:pt x="5" y="191"/>
                  </a:cubicBezTo>
                  <a:cubicBezTo>
                    <a:pt x="5" y="193"/>
                    <a:pt x="5" y="194"/>
                    <a:pt x="5" y="196"/>
                  </a:cubicBezTo>
                  <a:cubicBezTo>
                    <a:pt x="5" y="197"/>
                    <a:pt x="5" y="198"/>
                    <a:pt x="5" y="198"/>
                  </a:cubicBezTo>
                  <a:cubicBezTo>
                    <a:pt x="5" y="200"/>
                    <a:pt x="3" y="201"/>
                    <a:pt x="2" y="201"/>
                  </a:cubicBezTo>
                  <a:cubicBezTo>
                    <a:pt x="1" y="201"/>
                    <a:pt x="0" y="200"/>
                    <a:pt x="0" y="198"/>
                  </a:cubicBezTo>
                  <a:close/>
                  <a:moveTo>
                    <a:pt x="2" y="185"/>
                  </a:moveTo>
                  <a:cubicBezTo>
                    <a:pt x="1" y="185"/>
                    <a:pt x="0" y="184"/>
                    <a:pt x="0" y="183"/>
                  </a:cubicBezTo>
                  <a:cubicBezTo>
                    <a:pt x="0" y="180"/>
                    <a:pt x="1" y="177"/>
                    <a:pt x="1" y="175"/>
                  </a:cubicBezTo>
                  <a:cubicBezTo>
                    <a:pt x="1" y="174"/>
                    <a:pt x="2" y="173"/>
                    <a:pt x="4" y="173"/>
                  </a:cubicBezTo>
                  <a:cubicBezTo>
                    <a:pt x="5" y="173"/>
                    <a:pt x="6" y="174"/>
                    <a:pt x="6" y="175"/>
                  </a:cubicBezTo>
                  <a:cubicBezTo>
                    <a:pt x="5" y="178"/>
                    <a:pt x="5" y="180"/>
                    <a:pt x="5" y="183"/>
                  </a:cubicBezTo>
                  <a:cubicBezTo>
                    <a:pt x="5" y="184"/>
                    <a:pt x="4" y="185"/>
                    <a:pt x="3" y="185"/>
                  </a:cubicBezTo>
                  <a:lnTo>
                    <a:pt x="2" y="185"/>
                  </a:lnTo>
                  <a:close/>
                  <a:moveTo>
                    <a:pt x="4" y="170"/>
                  </a:moveTo>
                  <a:cubicBezTo>
                    <a:pt x="3" y="169"/>
                    <a:pt x="2" y="168"/>
                    <a:pt x="2" y="167"/>
                  </a:cubicBezTo>
                  <a:cubicBezTo>
                    <a:pt x="2" y="164"/>
                    <a:pt x="3" y="162"/>
                    <a:pt x="3" y="159"/>
                  </a:cubicBezTo>
                  <a:cubicBezTo>
                    <a:pt x="3" y="158"/>
                    <a:pt x="5" y="157"/>
                    <a:pt x="6" y="157"/>
                  </a:cubicBezTo>
                  <a:cubicBezTo>
                    <a:pt x="7" y="158"/>
                    <a:pt x="8" y="159"/>
                    <a:pt x="8" y="160"/>
                  </a:cubicBezTo>
                  <a:cubicBezTo>
                    <a:pt x="7" y="163"/>
                    <a:pt x="7" y="165"/>
                    <a:pt x="7" y="168"/>
                  </a:cubicBezTo>
                  <a:cubicBezTo>
                    <a:pt x="6" y="169"/>
                    <a:pt x="5" y="170"/>
                    <a:pt x="4" y="170"/>
                  </a:cubicBezTo>
                  <a:close/>
                  <a:moveTo>
                    <a:pt x="7" y="154"/>
                  </a:moveTo>
                  <a:cubicBezTo>
                    <a:pt x="5" y="154"/>
                    <a:pt x="5" y="153"/>
                    <a:pt x="5" y="152"/>
                  </a:cubicBezTo>
                  <a:cubicBezTo>
                    <a:pt x="5" y="149"/>
                    <a:pt x="6" y="146"/>
                    <a:pt x="7" y="144"/>
                  </a:cubicBezTo>
                  <a:cubicBezTo>
                    <a:pt x="7" y="143"/>
                    <a:pt x="8" y="142"/>
                    <a:pt x="10" y="142"/>
                  </a:cubicBezTo>
                  <a:cubicBezTo>
                    <a:pt x="11" y="142"/>
                    <a:pt x="12" y="144"/>
                    <a:pt x="11" y="145"/>
                  </a:cubicBezTo>
                  <a:cubicBezTo>
                    <a:pt x="11" y="147"/>
                    <a:pt x="10" y="150"/>
                    <a:pt x="9" y="153"/>
                  </a:cubicBezTo>
                  <a:cubicBezTo>
                    <a:pt x="9" y="154"/>
                    <a:pt x="8" y="154"/>
                    <a:pt x="7" y="154"/>
                  </a:cubicBezTo>
                  <a:close/>
                  <a:moveTo>
                    <a:pt x="10" y="139"/>
                  </a:moveTo>
                  <a:cubicBezTo>
                    <a:pt x="9" y="139"/>
                    <a:pt x="8" y="137"/>
                    <a:pt x="9" y="136"/>
                  </a:cubicBezTo>
                  <a:cubicBezTo>
                    <a:pt x="10" y="134"/>
                    <a:pt x="10" y="131"/>
                    <a:pt x="11" y="129"/>
                  </a:cubicBezTo>
                  <a:cubicBezTo>
                    <a:pt x="12" y="128"/>
                    <a:pt x="13" y="127"/>
                    <a:pt x="14" y="127"/>
                  </a:cubicBezTo>
                  <a:cubicBezTo>
                    <a:pt x="15" y="128"/>
                    <a:pt x="16" y="129"/>
                    <a:pt x="16" y="130"/>
                  </a:cubicBezTo>
                  <a:cubicBezTo>
                    <a:pt x="15" y="133"/>
                    <a:pt x="14" y="135"/>
                    <a:pt x="13" y="138"/>
                  </a:cubicBezTo>
                  <a:cubicBezTo>
                    <a:pt x="13" y="139"/>
                    <a:pt x="12" y="139"/>
                    <a:pt x="11" y="139"/>
                  </a:cubicBezTo>
                  <a:lnTo>
                    <a:pt x="10" y="139"/>
                  </a:lnTo>
                  <a:close/>
                  <a:moveTo>
                    <a:pt x="15" y="124"/>
                  </a:moveTo>
                  <a:cubicBezTo>
                    <a:pt x="14" y="124"/>
                    <a:pt x="13" y="123"/>
                    <a:pt x="14" y="121"/>
                  </a:cubicBezTo>
                  <a:cubicBezTo>
                    <a:pt x="15" y="119"/>
                    <a:pt x="16" y="116"/>
                    <a:pt x="17" y="114"/>
                  </a:cubicBezTo>
                  <a:cubicBezTo>
                    <a:pt x="17" y="113"/>
                    <a:pt x="19" y="112"/>
                    <a:pt x="20" y="113"/>
                  </a:cubicBezTo>
                  <a:cubicBezTo>
                    <a:pt x="21" y="113"/>
                    <a:pt x="21" y="115"/>
                    <a:pt x="21" y="116"/>
                  </a:cubicBezTo>
                  <a:cubicBezTo>
                    <a:pt x="20" y="118"/>
                    <a:pt x="19" y="121"/>
                    <a:pt x="18" y="123"/>
                  </a:cubicBezTo>
                  <a:cubicBezTo>
                    <a:pt x="18" y="124"/>
                    <a:pt x="17" y="124"/>
                    <a:pt x="16" y="124"/>
                  </a:cubicBezTo>
                  <a:lnTo>
                    <a:pt x="15" y="124"/>
                  </a:lnTo>
                  <a:close/>
                  <a:moveTo>
                    <a:pt x="21" y="110"/>
                  </a:moveTo>
                  <a:cubicBezTo>
                    <a:pt x="20" y="109"/>
                    <a:pt x="19" y="108"/>
                    <a:pt x="20" y="107"/>
                  </a:cubicBezTo>
                  <a:cubicBezTo>
                    <a:pt x="21" y="104"/>
                    <a:pt x="22" y="102"/>
                    <a:pt x="23" y="100"/>
                  </a:cubicBezTo>
                  <a:cubicBezTo>
                    <a:pt x="23" y="100"/>
                    <a:pt x="23" y="100"/>
                    <a:pt x="23" y="100"/>
                  </a:cubicBezTo>
                  <a:cubicBezTo>
                    <a:pt x="24" y="98"/>
                    <a:pt x="25" y="98"/>
                    <a:pt x="26" y="99"/>
                  </a:cubicBezTo>
                  <a:cubicBezTo>
                    <a:pt x="27" y="99"/>
                    <a:pt x="28" y="100"/>
                    <a:pt x="27" y="102"/>
                  </a:cubicBezTo>
                  <a:cubicBezTo>
                    <a:pt x="26" y="104"/>
                    <a:pt x="25" y="106"/>
                    <a:pt x="24" y="109"/>
                  </a:cubicBezTo>
                  <a:cubicBezTo>
                    <a:pt x="24" y="110"/>
                    <a:pt x="23" y="110"/>
                    <a:pt x="22" y="110"/>
                  </a:cubicBezTo>
                  <a:lnTo>
                    <a:pt x="21" y="110"/>
                  </a:lnTo>
                  <a:close/>
                  <a:moveTo>
                    <a:pt x="28" y="96"/>
                  </a:moveTo>
                  <a:cubicBezTo>
                    <a:pt x="26" y="95"/>
                    <a:pt x="26" y="94"/>
                    <a:pt x="27" y="93"/>
                  </a:cubicBezTo>
                  <a:cubicBezTo>
                    <a:pt x="28" y="90"/>
                    <a:pt x="29" y="88"/>
                    <a:pt x="30" y="86"/>
                  </a:cubicBezTo>
                  <a:cubicBezTo>
                    <a:pt x="31" y="85"/>
                    <a:pt x="32" y="84"/>
                    <a:pt x="34" y="85"/>
                  </a:cubicBezTo>
                  <a:cubicBezTo>
                    <a:pt x="35" y="85"/>
                    <a:pt x="35" y="87"/>
                    <a:pt x="34" y="88"/>
                  </a:cubicBezTo>
                  <a:cubicBezTo>
                    <a:pt x="33" y="90"/>
                    <a:pt x="32" y="92"/>
                    <a:pt x="31" y="95"/>
                  </a:cubicBezTo>
                  <a:cubicBezTo>
                    <a:pt x="30" y="96"/>
                    <a:pt x="30" y="96"/>
                    <a:pt x="29" y="96"/>
                  </a:cubicBezTo>
                  <a:lnTo>
                    <a:pt x="28" y="96"/>
                  </a:lnTo>
                  <a:close/>
                  <a:moveTo>
                    <a:pt x="35" y="82"/>
                  </a:moveTo>
                  <a:cubicBezTo>
                    <a:pt x="34" y="81"/>
                    <a:pt x="34" y="80"/>
                    <a:pt x="34" y="79"/>
                  </a:cubicBezTo>
                  <a:cubicBezTo>
                    <a:pt x="36" y="77"/>
                    <a:pt x="37" y="74"/>
                    <a:pt x="38" y="72"/>
                  </a:cubicBezTo>
                  <a:cubicBezTo>
                    <a:pt x="39" y="71"/>
                    <a:pt x="40" y="71"/>
                    <a:pt x="42" y="71"/>
                  </a:cubicBezTo>
                  <a:cubicBezTo>
                    <a:pt x="43" y="72"/>
                    <a:pt x="43" y="73"/>
                    <a:pt x="42" y="75"/>
                  </a:cubicBezTo>
                  <a:cubicBezTo>
                    <a:pt x="41" y="77"/>
                    <a:pt x="40" y="79"/>
                    <a:pt x="38" y="81"/>
                  </a:cubicBezTo>
                  <a:cubicBezTo>
                    <a:pt x="38" y="82"/>
                    <a:pt x="37" y="82"/>
                    <a:pt x="36" y="82"/>
                  </a:cubicBezTo>
                  <a:cubicBezTo>
                    <a:pt x="36" y="82"/>
                    <a:pt x="35" y="82"/>
                    <a:pt x="35" y="82"/>
                  </a:cubicBezTo>
                  <a:close/>
                  <a:moveTo>
                    <a:pt x="43" y="69"/>
                  </a:moveTo>
                  <a:cubicBezTo>
                    <a:pt x="42" y="68"/>
                    <a:pt x="42" y="67"/>
                    <a:pt x="43" y="65"/>
                  </a:cubicBezTo>
                  <a:cubicBezTo>
                    <a:pt x="44" y="63"/>
                    <a:pt x="46" y="61"/>
                    <a:pt x="47" y="59"/>
                  </a:cubicBezTo>
                  <a:cubicBezTo>
                    <a:pt x="48" y="58"/>
                    <a:pt x="49" y="58"/>
                    <a:pt x="50" y="58"/>
                  </a:cubicBezTo>
                  <a:cubicBezTo>
                    <a:pt x="51" y="59"/>
                    <a:pt x="52" y="61"/>
                    <a:pt x="51" y="62"/>
                  </a:cubicBezTo>
                  <a:cubicBezTo>
                    <a:pt x="49" y="64"/>
                    <a:pt x="48" y="66"/>
                    <a:pt x="47" y="68"/>
                  </a:cubicBezTo>
                  <a:cubicBezTo>
                    <a:pt x="46" y="69"/>
                    <a:pt x="45" y="69"/>
                    <a:pt x="45" y="69"/>
                  </a:cubicBezTo>
                  <a:cubicBezTo>
                    <a:pt x="44" y="69"/>
                    <a:pt x="44" y="69"/>
                    <a:pt x="43" y="69"/>
                  </a:cubicBezTo>
                  <a:close/>
                  <a:moveTo>
                    <a:pt x="52" y="56"/>
                  </a:moveTo>
                  <a:cubicBezTo>
                    <a:pt x="51" y="55"/>
                    <a:pt x="51" y="54"/>
                    <a:pt x="52" y="53"/>
                  </a:cubicBezTo>
                  <a:cubicBezTo>
                    <a:pt x="53" y="50"/>
                    <a:pt x="55" y="48"/>
                    <a:pt x="56" y="46"/>
                  </a:cubicBezTo>
                  <a:cubicBezTo>
                    <a:pt x="57" y="45"/>
                    <a:pt x="59" y="45"/>
                    <a:pt x="60" y="46"/>
                  </a:cubicBezTo>
                  <a:cubicBezTo>
                    <a:pt x="61" y="47"/>
                    <a:pt x="61" y="48"/>
                    <a:pt x="60" y="49"/>
                  </a:cubicBezTo>
                  <a:cubicBezTo>
                    <a:pt x="59" y="51"/>
                    <a:pt x="57" y="53"/>
                    <a:pt x="55" y="55"/>
                  </a:cubicBezTo>
                  <a:cubicBezTo>
                    <a:pt x="55" y="56"/>
                    <a:pt x="54" y="56"/>
                    <a:pt x="54" y="56"/>
                  </a:cubicBezTo>
                  <a:cubicBezTo>
                    <a:pt x="53" y="56"/>
                    <a:pt x="53" y="56"/>
                    <a:pt x="52" y="56"/>
                  </a:cubicBezTo>
                  <a:close/>
                  <a:moveTo>
                    <a:pt x="62" y="43"/>
                  </a:moveTo>
                  <a:cubicBezTo>
                    <a:pt x="61" y="43"/>
                    <a:pt x="60" y="41"/>
                    <a:pt x="61" y="40"/>
                  </a:cubicBezTo>
                  <a:cubicBezTo>
                    <a:pt x="63" y="38"/>
                    <a:pt x="65" y="36"/>
                    <a:pt x="66" y="34"/>
                  </a:cubicBezTo>
                  <a:cubicBezTo>
                    <a:pt x="67" y="33"/>
                    <a:pt x="69" y="33"/>
                    <a:pt x="70" y="34"/>
                  </a:cubicBezTo>
                  <a:cubicBezTo>
                    <a:pt x="71" y="35"/>
                    <a:pt x="71" y="36"/>
                    <a:pt x="70" y="37"/>
                  </a:cubicBezTo>
                  <a:cubicBezTo>
                    <a:pt x="68" y="39"/>
                    <a:pt x="67" y="41"/>
                    <a:pt x="65" y="43"/>
                  </a:cubicBezTo>
                  <a:cubicBezTo>
                    <a:pt x="64" y="44"/>
                    <a:pt x="64" y="44"/>
                    <a:pt x="63" y="44"/>
                  </a:cubicBezTo>
                  <a:cubicBezTo>
                    <a:pt x="63" y="44"/>
                    <a:pt x="62" y="44"/>
                    <a:pt x="62" y="43"/>
                  </a:cubicBezTo>
                  <a:close/>
                  <a:moveTo>
                    <a:pt x="72" y="32"/>
                  </a:moveTo>
                  <a:cubicBezTo>
                    <a:pt x="71" y="31"/>
                    <a:pt x="71" y="29"/>
                    <a:pt x="72" y="28"/>
                  </a:cubicBezTo>
                  <a:cubicBezTo>
                    <a:pt x="73" y="26"/>
                    <a:pt x="75" y="24"/>
                    <a:pt x="77" y="22"/>
                  </a:cubicBezTo>
                  <a:cubicBezTo>
                    <a:pt x="78" y="22"/>
                    <a:pt x="79" y="21"/>
                    <a:pt x="80" y="22"/>
                  </a:cubicBezTo>
                  <a:cubicBezTo>
                    <a:pt x="81" y="23"/>
                    <a:pt x="81" y="25"/>
                    <a:pt x="80" y="26"/>
                  </a:cubicBezTo>
                  <a:cubicBezTo>
                    <a:pt x="79" y="27"/>
                    <a:pt x="77" y="29"/>
                    <a:pt x="75" y="31"/>
                  </a:cubicBezTo>
                  <a:cubicBezTo>
                    <a:pt x="75" y="32"/>
                    <a:pt x="74" y="32"/>
                    <a:pt x="73" y="32"/>
                  </a:cubicBezTo>
                  <a:cubicBezTo>
                    <a:pt x="73" y="32"/>
                    <a:pt x="72" y="32"/>
                    <a:pt x="72" y="32"/>
                  </a:cubicBezTo>
                  <a:close/>
                  <a:moveTo>
                    <a:pt x="82" y="20"/>
                  </a:moveTo>
                  <a:cubicBezTo>
                    <a:pt x="81" y="19"/>
                    <a:pt x="81" y="18"/>
                    <a:pt x="82" y="17"/>
                  </a:cubicBezTo>
                  <a:cubicBezTo>
                    <a:pt x="84" y="15"/>
                    <a:pt x="86" y="13"/>
                    <a:pt x="88" y="11"/>
                  </a:cubicBezTo>
                  <a:cubicBezTo>
                    <a:pt x="89" y="10"/>
                    <a:pt x="90" y="10"/>
                    <a:pt x="91" y="11"/>
                  </a:cubicBezTo>
                  <a:cubicBezTo>
                    <a:pt x="92" y="12"/>
                    <a:pt x="92" y="14"/>
                    <a:pt x="91" y="15"/>
                  </a:cubicBezTo>
                  <a:cubicBezTo>
                    <a:pt x="89" y="16"/>
                    <a:pt x="88" y="18"/>
                    <a:pt x="86" y="20"/>
                  </a:cubicBezTo>
                  <a:cubicBezTo>
                    <a:pt x="85" y="20"/>
                    <a:pt x="85" y="21"/>
                    <a:pt x="84" y="21"/>
                  </a:cubicBezTo>
                  <a:cubicBezTo>
                    <a:pt x="83" y="21"/>
                    <a:pt x="83" y="20"/>
                    <a:pt x="82" y="20"/>
                  </a:cubicBezTo>
                  <a:close/>
                  <a:moveTo>
                    <a:pt x="94" y="9"/>
                  </a:moveTo>
                  <a:cubicBezTo>
                    <a:pt x="93" y="8"/>
                    <a:pt x="93" y="7"/>
                    <a:pt x="94" y="6"/>
                  </a:cubicBezTo>
                  <a:cubicBezTo>
                    <a:pt x="97" y="2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1" y="0"/>
                    <a:pt x="102" y="0"/>
                    <a:pt x="103" y="1"/>
                  </a:cubicBezTo>
                  <a:cubicBezTo>
                    <a:pt x="104" y="2"/>
                    <a:pt x="104" y="3"/>
                    <a:pt x="103" y="4"/>
                  </a:cubicBezTo>
                  <a:cubicBezTo>
                    <a:pt x="103" y="4"/>
                    <a:pt x="101" y="6"/>
                    <a:pt x="97" y="9"/>
                  </a:cubicBezTo>
                  <a:cubicBezTo>
                    <a:pt x="96" y="10"/>
                    <a:pt x="96" y="10"/>
                    <a:pt x="95" y="10"/>
                  </a:cubicBezTo>
                  <a:cubicBezTo>
                    <a:pt x="95" y="10"/>
                    <a:pt x="94" y="10"/>
                    <a:pt x="94" y="9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756"/>
            <p:cNvSpPr>
              <a:spLocks noEditPoints="1"/>
            </p:cNvSpPr>
            <p:nvPr/>
          </p:nvSpPr>
          <p:spPr bwMode="auto">
            <a:xfrm>
              <a:off x="4819649" y="1854201"/>
              <a:ext cx="387350" cy="841375"/>
            </a:xfrm>
            <a:custGeom>
              <a:avLst/>
              <a:gdLst>
                <a:gd name="T0" fmla="*/ 12 w 143"/>
                <a:gd name="T1" fmla="*/ 304 h 311"/>
                <a:gd name="T2" fmla="*/ 1 w 143"/>
                <a:gd name="T3" fmla="*/ 310 h 311"/>
                <a:gd name="T4" fmla="*/ 26 w 143"/>
                <a:gd name="T5" fmla="*/ 297 h 311"/>
                <a:gd name="T6" fmla="*/ 15 w 143"/>
                <a:gd name="T7" fmla="*/ 303 h 311"/>
                <a:gd name="T8" fmla="*/ 39 w 143"/>
                <a:gd name="T9" fmla="*/ 289 h 311"/>
                <a:gd name="T10" fmla="*/ 29 w 143"/>
                <a:gd name="T11" fmla="*/ 295 h 311"/>
                <a:gd name="T12" fmla="*/ 52 w 143"/>
                <a:gd name="T13" fmla="*/ 280 h 311"/>
                <a:gd name="T14" fmla="*/ 42 w 143"/>
                <a:gd name="T15" fmla="*/ 287 h 311"/>
                <a:gd name="T16" fmla="*/ 61 w 143"/>
                <a:gd name="T17" fmla="*/ 270 h 311"/>
                <a:gd name="T18" fmla="*/ 57 w 143"/>
                <a:gd name="T19" fmla="*/ 279 h 311"/>
                <a:gd name="T20" fmla="*/ 73 w 143"/>
                <a:gd name="T21" fmla="*/ 260 h 311"/>
                <a:gd name="T22" fmla="*/ 69 w 143"/>
                <a:gd name="T23" fmla="*/ 269 h 311"/>
                <a:gd name="T24" fmla="*/ 84 w 143"/>
                <a:gd name="T25" fmla="*/ 249 h 311"/>
                <a:gd name="T26" fmla="*/ 80 w 143"/>
                <a:gd name="T27" fmla="*/ 259 h 311"/>
                <a:gd name="T28" fmla="*/ 84 w 143"/>
                <a:gd name="T29" fmla="*/ 249 h 311"/>
                <a:gd name="T30" fmla="*/ 94 w 143"/>
                <a:gd name="T31" fmla="*/ 238 h 311"/>
                <a:gd name="T32" fmla="*/ 91 w 143"/>
                <a:gd name="T33" fmla="*/ 247 h 311"/>
                <a:gd name="T34" fmla="*/ 103 w 143"/>
                <a:gd name="T35" fmla="*/ 225 h 311"/>
                <a:gd name="T36" fmla="*/ 101 w 143"/>
                <a:gd name="T37" fmla="*/ 235 h 311"/>
                <a:gd name="T38" fmla="*/ 112 w 143"/>
                <a:gd name="T39" fmla="*/ 212 h 311"/>
                <a:gd name="T40" fmla="*/ 110 w 143"/>
                <a:gd name="T41" fmla="*/ 223 h 311"/>
                <a:gd name="T42" fmla="*/ 119 w 143"/>
                <a:gd name="T43" fmla="*/ 199 h 311"/>
                <a:gd name="T44" fmla="*/ 117 w 143"/>
                <a:gd name="T45" fmla="*/ 209 h 311"/>
                <a:gd name="T46" fmla="*/ 125 w 143"/>
                <a:gd name="T47" fmla="*/ 185 h 311"/>
                <a:gd name="T48" fmla="*/ 124 w 143"/>
                <a:gd name="T49" fmla="*/ 195 h 311"/>
                <a:gd name="T50" fmla="*/ 130 w 143"/>
                <a:gd name="T51" fmla="*/ 170 h 311"/>
                <a:gd name="T52" fmla="*/ 130 w 143"/>
                <a:gd name="T53" fmla="*/ 180 h 311"/>
                <a:gd name="T54" fmla="*/ 134 w 143"/>
                <a:gd name="T55" fmla="*/ 155 h 311"/>
                <a:gd name="T56" fmla="*/ 136 w 143"/>
                <a:gd name="T57" fmla="*/ 164 h 311"/>
                <a:gd name="T58" fmla="*/ 136 w 143"/>
                <a:gd name="T59" fmla="*/ 140 h 311"/>
                <a:gd name="T60" fmla="*/ 137 w 143"/>
                <a:gd name="T61" fmla="*/ 150 h 311"/>
                <a:gd name="T62" fmla="*/ 138 w 143"/>
                <a:gd name="T63" fmla="*/ 125 h 311"/>
                <a:gd name="T64" fmla="*/ 140 w 143"/>
                <a:gd name="T65" fmla="*/ 135 h 311"/>
                <a:gd name="T66" fmla="*/ 139 w 143"/>
                <a:gd name="T67" fmla="*/ 109 h 311"/>
                <a:gd name="T68" fmla="*/ 141 w 143"/>
                <a:gd name="T69" fmla="*/ 119 h 311"/>
                <a:gd name="T70" fmla="*/ 141 w 143"/>
                <a:gd name="T71" fmla="*/ 91 h 311"/>
                <a:gd name="T72" fmla="*/ 141 w 143"/>
                <a:gd name="T73" fmla="*/ 104 h 311"/>
                <a:gd name="T74" fmla="*/ 139 w 143"/>
                <a:gd name="T75" fmla="*/ 76 h 311"/>
                <a:gd name="T76" fmla="*/ 140 w 143"/>
                <a:gd name="T77" fmla="*/ 88 h 311"/>
                <a:gd name="T78" fmla="*/ 135 w 143"/>
                <a:gd name="T79" fmla="*/ 63 h 311"/>
                <a:gd name="T80" fmla="*/ 139 w 143"/>
                <a:gd name="T81" fmla="*/ 72 h 311"/>
                <a:gd name="T82" fmla="*/ 132 w 143"/>
                <a:gd name="T83" fmla="*/ 48 h 311"/>
                <a:gd name="T84" fmla="*/ 138 w 143"/>
                <a:gd name="T85" fmla="*/ 54 h 311"/>
                <a:gd name="T86" fmla="*/ 131 w 143"/>
                <a:gd name="T87" fmla="*/ 40 h 311"/>
                <a:gd name="T88" fmla="*/ 133 w 143"/>
                <a:gd name="T89" fmla="*/ 31 h 311"/>
                <a:gd name="T90" fmla="*/ 131 w 143"/>
                <a:gd name="T91" fmla="*/ 40 h 311"/>
                <a:gd name="T92" fmla="*/ 129 w 143"/>
                <a:gd name="T93" fmla="*/ 16 h 311"/>
                <a:gd name="T94" fmla="*/ 126 w 143"/>
                <a:gd name="T95" fmla="*/ 25 h 311"/>
                <a:gd name="T96" fmla="*/ 120 w 143"/>
                <a:gd name="T97" fmla="*/ 0 h 311"/>
                <a:gd name="T98" fmla="*/ 124 w 143"/>
                <a:gd name="T99" fmla="*/ 12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3" h="311">
                  <a:moveTo>
                    <a:pt x="1" y="310"/>
                  </a:moveTo>
                  <a:cubicBezTo>
                    <a:pt x="0" y="308"/>
                    <a:pt x="1" y="307"/>
                    <a:pt x="2" y="306"/>
                  </a:cubicBezTo>
                  <a:cubicBezTo>
                    <a:pt x="5" y="305"/>
                    <a:pt x="7" y="304"/>
                    <a:pt x="9" y="303"/>
                  </a:cubicBezTo>
                  <a:cubicBezTo>
                    <a:pt x="10" y="302"/>
                    <a:pt x="12" y="303"/>
                    <a:pt x="12" y="304"/>
                  </a:cubicBezTo>
                  <a:cubicBezTo>
                    <a:pt x="13" y="305"/>
                    <a:pt x="12" y="307"/>
                    <a:pt x="11" y="307"/>
                  </a:cubicBezTo>
                  <a:cubicBezTo>
                    <a:pt x="9" y="308"/>
                    <a:pt x="7" y="310"/>
                    <a:pt x="4" y="311"/>
                  </a:cubicBezTo>
                  <a:cubicBezTo>
                    <a:pt x="3" y="311"/>
                    <a:pt x="3" y="311"/>
                    <a:pt x="3" y="311"/>
                  </a:cubicBezTo>
                  <a:cubicBezTo>
                    <a:pt x="2" y="311"/>
                    <a:pt x="1" y="310"/>
                    <a:pt x="1" y="310"/>
                  </a:cubicBezTo>
                  <a:close/>
                  <a:moveTo>
                    <a:pt x="15" y="303"/>
                  </a:moveTo>
                  <a:cubicBezTo>
                    <a:pt x="14" y="302"/>
                    <a:pt x="15" y="300"/>
                    <a:pt x="16" y="300"/>
                  </a:cubicBezTo>
                  <a:cubicBezTo>
                    <a:pt x="18" y="298"/>
                    <a:pt x="21" y="297"/>
                    <a:pt x="23" y="296"/>
                  </a:cubicBezTo>
                  <a:cubicBezTo>
                    <a:pt x="24" y="295"/>
                    <a:pt x="25" y="296"/>
                    <a:pt x="26" y="297"/>
                  </a:cubicBezTo>
                  <a:cubicBezTo>
                    <a:pt x="27" y="298"/>
                    <a:pt x="26" y="299"/>
                    <a:pt x="25" y="300"/>
                  </a:cubicBezTo>
                  <a:cubicBezTo>
                    <a:pt x="23" y="301"/>
                    <a:pt x="21" y="302"/>
                    <a:pt x="18" y="304"/>
                  </a:cubicBezTo>
                  <a:cubicBezTo>
                    <a:pt x="18" y="304"/>
                    <a:pt x="17" y="304"/>
                    <a:pt x="17" y="304"/>
                  </a:cubicBezTo>
                  <a:cubicBezTo>
                    <a:pt x="16" y="304"/>
                    <a:pt x="15" y="304"/>
                    <a:pt x="15" y="303"/>
                  </a:cubicBezTo>
                  <a:close/>
                  <a:moveTo>
                    <a:pt x="29" y="295"/>
                  </a:moveTo>
                  <a:cubicBezTo>
                    <a:pt x="28" y="294"/>
                    <a:pt x="28" y="293"/>
                    <a:pt x="30" y="292"/>
                  </a:cubicBezTo>
                  <a:cubicBezTo>
                    <a:pt x="32" y="291"/>
                    <a:pt x="34" y="289"/>
                    <a:pt x="36" y="288"/>
                  </a:cubicBezTo>
                  <a:cubicBezTo>
                    <a:pt x="37" y="287"/>
                    <a:pt x="39" y="288"/>
                    <a:pt x="39" y="289"/>
                  </a:cubicBezTo>
                  <a:cubicBezTo>
                    <a:pt x="40" y="290"/>
                    <a:pt x="40" y="291"/>
                    <a:pt x="39" y="292"/>
                  </a:cubicBezTo>
                  <a:cubicBezTo>
                    <a:pt x="36" y="293"/>
                    <a:pt x="34" y="295"/>
                    <a:pt x="32" y="296"/>
                  </a:cubicBezTo>
                  <a:cubicBezTo>
                    <a:pt x="32" y="296"/>
                    <a:pt x="31" y="296"/>
                    <a:pt x="31" y="296"/>
                  </a:cubicBezTo>
                  <a:cubicBezTo>
                    <a:pt x="30" y="296"/>
                    <a:pt x="29" y="296"/>
                    <a:pt x="29" y="295"/>
                  </a:cubicBezTo>
                  <a:close/>
                  <a:moveTo>
                    <a:pt x="42" y="287"/>
                  </a:moveTo>
                  <a:cubicBezTo>
                    <a:pt x="41" y="286"/>
                    <a:pt x="42" y="285"/>
                    <a:pt x="43" y="284"/>
                  </a:cubicBezTo>
                  <a:cubicBezTo>
                    <a:pt x="45" y="282"/>
                    <a:pt x="47" y="281"/>
                    <a:pt x="49" y="280"/>
                  </a:cubicBezTo>
                  <a:cubicBezTo>
                    <a:pt x="50" y="279"/>
                    <a:pt x="52" y="279"/>
                    <a:pt x="52" y="280"/>
                  </a:cubicBezTo>
                  <a:cubicBezTo>
                    <a:pt x="53" y="281"/>
                    <a:pt x="53" y="283"/>
                    <a:pt x="52" y="283"/>
                  </a:cubicBezTo>
                  <a:cubicBezTo>
                    <a:pt x="50" y="285"/>
                    <a:pt x="47" y="286"/>
                    <a:pt x="45" y="288"/>
                  </a:cubicBezTo>
                  <a:cubicBezTo>
                    <a:pt x="45" y="288"/>
                    <a:pt x="44" y="288"/>
                    <a:pt x="44" y="288"/>
                  </a:cubicBezTo>
                  <a:cubicBezTo>
                    <a:pt x="43" y="288"/>
                    <a:pt x="42" y="288"/>
                    <a:pt x="42" y="287"/>
                  </a:cubicBezTo>
                  <a:close/>
                  <a:moveTo>
                    <a:pt x="55" y="278"/>
                  </a:moveTo>
                  <a:cubicBezTo>
                    <a:pt x="54" y="277"/>
                    <a:pt x="54" y="276"/>
                    <a:pt x="55" y="275"/>
                  </a:cubicBezTo>
                  <a:cubicBezTo>
                    <a:pt x="57" y="273"/>
                    <a:pt x="59" y="272"/>
                    <a:pt x="61" y="270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2" y="269"/>
                    <a:pt x="64" y="270"/>
                    <a:pt x="65" y="271"/>
                  </a:cubicBezTo>
                  <a:cubicBezTo>
                    <a:pt x="65" y="272"/>
                    <a:pt x="65" y="273"/>
                    <a:pt x="64" y="274"/>
                  </a:cubicBezTo>
                  <a:cubicBezTo>
                    <a:pt x="62" y="276"/>
                    <a:pt x="60" y="277"/>
                    <a:pt x="58" y="279"/>
                  </a:cubicBezTo>
                  <a:cubicBezTo>
                    <a:pt x="58" y="279"/>
                    <a:pt x="57" y="279"/>
                    <a:pt x="57" y="279"/>
                  </a:cubicBezTo>
                  <a:cubicBezTo>
                    <a:pt x="56" y="279"/>
                    <a:pt x="55" y="279"/>
                    <a:pt x="55" y="278"/>
                  </a:cubicBezTo>
                  <a:close/>
                  <a:moveTo>
                    <a:pt x="67" y="269"/>
                  </a:moveTo>
                  <a:cubicBezTo>
                    <a:pt x="66" y="268"/>
                    <a:pt x="66" y="266"/>
                    <a:pt x="67" y="265"/>
                  </a:cubicBezTo>
                  <a:cubicBezTo>
                    <a:pt x="69" y="264"/>
                    <a:pt x="71" y="262"/>
                    <a:pt x="73" y="260"/>
                  </a:cubicBezTo>
                  <a:cubicBezTo>
                    <a:pt x="74" y="259"/>
                    <a:pt x="76" y="259"/>
                    <a:pt x="76" y="260"/>
                  </a:cubicBezTo>
                  <a:cubicBezTo>
                    <a:pt x="77" y="261"/>
                    <a:pt x="77" y="263"/>
                    <a:pt x="76" y="264"/>
                  </a:cubicBezTo>
                  <a:cubicBezTo>
                    <a:pt x="74" y="265"/>
                    <a:pt x="72" y="267"/>
                    <a:pt x="70" y="269"/>
                  </a:cubicBezTo>
                  <a:cubicBezTo>
                    <a:pt x="70" y="269"/>
                    <a:pt x="69" y="269"/>
                    <a:pt x="69" y="269"/>
                  </a:cubicBezTo>
                  <a:cubicBezTo>
                    <a:pt x="68" y="269"/>
                    <a:pt x="68" y="269"/>
                    <a:pt x="67" y="269"/>
                  </a:cubicBezTo>
                  <a:close/>
                  <a:moveTo>
                    <a:pt x="79" y="258"/>
                  </a:moveTo>
                  <a:cubicBezTo>
                    <a:pt x="78" y="257"/>
                    <a:pt x="78" y="256"/>
                    <a:pt x="79" y="255"/>
                  </a:cubicBezTo>
                  <a:cubicBezTo>
                    <a:pt x="81" y="253"/>
                    <a:pt x="82" y="251"/>
                    <a:pt x="84" y="249"/>
                  </a:cubicBezTo>
                  <a:cubicBezTo>
                    <a:pt x="85" y="248"/>
                    <a:pt x="86" y="248"/>
                    <a:pt x="87" y="249"/>
                  </a:cubicBezTo>
                  <a:cubicBezTo>
                    <a:pt x="88" y="250"/>
                    <a:pt x="88" y="252"/>
                    <a:pt x="87" y="253"/>
                  </a:cubicBezTo>
                  <a:cubicBezTo>
                    <a:pt x="86" y="254"/>
                    <a:pt x="84" y="256"/>
                    <a:pt x="82" y="258"/>
                  </a:cubicBezTo>
                  <a:cubicBezTo>
                    <a:pt x="82" y="259"/>
                    <a:pt x="81" y="259"/>
                    <a:pt x="80" y="259"/>
                  </a:cubicBezTo>
                  <a:cubicBezTo>
                    <a:pt x="80" y="259"/>
                    <a:pt x="79" y="259"/>
                    <a:pt x="79" y="258"/>
                  </a:cubicBezTo>
                  <a:close/>
                  <a:moveTo>
                    <a:pt x="84" y="249"/>
                  </a:move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lose/>
                  <a:moveTo>
                    <a:pt x="89" y="247"/>
                  </a:moveTo>
                  <a:cubicBezTo>
                    <a:pt x="88" y="246"/>
                    <a:pt x="88" y="245"/>
                    <a:pt x="89" y="244"/>
                  </a:cubicBezTo>
                  <a:cubicBezTo>
                    <a:pt x="91" y="242"/>
                    <a:pt x="93" y="240"/>
                    <a:pt x="94" y="238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95" y="237"/>
                    <a:pt x="97" y="237"/>
                    <a:pt x="98" y="237"/>
                  </a:cubicBezTo>
                  <a:cubicBezTo>
                    <a:pt x="98" y="238"/>
                    <a:pt x="99" y="240"/>
                    <a:pt x="98" y="241"/>
                  </a:cubicBezTo>
                  <a:cubicBezTo>
                    <a:pt x="96" y="243"/>
                    <a:pt x="95" y="245"/>
                    <a:pt x="93" y="247"/>
                  </a:cubicBezTo>
                  <a:cubicBezTo>
                    <a:pt x="92" y="247"/>
                    <a:pt x="92" y="247"/>
                    <a:pt x="91" y="247"/>
                  </a:cubicBezTo>
                  <a:cubicBezTo>
                    <a:pt x="90" y="247"/>
                    <a:pt x="90" y="247"/>
                    <a:pt x="89" y="247"/>
                  </a:cubicBezTo>
                  <a:close/>
                  <a:moveTo>
                    <a:pt x="99" y="235"/>
                  </a:moveTo>
                  <a:cubicBezTo>
                    <a:pt x="98" y="234"/>
                    <a:pt x="98" y="233"/>
                    <a:pt x="99" y="232"/>
                  </a:cubicBezTo>
                  <a:cubicBezTo>
                    <a:pt x="101" y="230"/>
                    <a:pt x="102" y="227"/>
                    <a:pt x="103" y="225"/>
                  </a:cubicBezTo>
                  <a:cubicBezTo>
                    <a:pt x="104" y="224"/>
                    <a:pt x="106" y="224"/>
                    <a:pt x="107" y="225"/>
                  </a:cubicBezTo>
                  <a:cubicBezTo>
                    <a:pt x="108" y="226"/>
                    <a:pt x="108" y="227"/>
                    <a:pt x="107" y="228"/>
                  </a:cubicBezTo>
                  <a:cubicBezTo>
                    <a:pt x="106" y="230"/>
                    <a:pt x="104" y="232"/>
                    <a:pt x="103" y="234"/>
                  </a:cubicBezTo>
                  <a:cubicBezTo>
                    <a:pt x="102" y="235"/>
                    <a:pt x="102" y="235"/>
                    <a:pt x="101" y="235"/>
                  </a:cubicBezTo>
                  <a:cubicBezTo>
                    <a:pt x="100" y="235"/>
                    <a:pt x="100" y="235"/>
                    <a:pt x="99" y="235"/>
                  </a:cubicBezTo>
                  <a:close/>
                  <a:moveTo>
                    <a:pt x="108" y="222"/>
                  </a:moveTo>
                  <a:cubicBezTo>
                    <a:pt x="107" y="221"/>
                    <a:pt x="107" y="220"/>
                    <a:pt x="108" y="219"/>
                  </a:cubicBezTo>
                  <a:cubicBezTo>
                    <a:pt x="109" y="217"/>
                    <a:pt x="110" y="215"/>
                    <a:pt x="112" y="212"/>
                  </a:cubicBezTo>
                  <a:cubicBezTo>
                    <a:pt x="112" y="211"/>
                    <a:pt x="114" y="211"/>
                    <a:pt x="115" y="212"/>
                  </a:cubicBezTo>
                  <a:cubicBezTo>
                    <a:pt x="116" y="212"/>
                    <a:pt x="116" y="214"/>
                    <a:pt x="116" y="215"/>
                  </a:cubicBezTo>
                  <a:cubicBezTo>
                    <a:pt x="114" y="217"/>
                    <a:pt x="113" y="219"/>
                    <a:pt x="112" y="221"/>
                  </a:cubicBezTo>
                  <a:cubicBezTo>
                    <a:pt x="111" y="222"/>
                    <a:pt x="110" y="223"/>
                    <a:pt x="110" y="223"/>
                  </a:cubicBezTo>
                  <a:cubicBezTo>
                    <a:pt x="109" y="223"/>
                    <a:pt x="109" y="222"/>
                    <a:pt x="108" y="222"/>
                  </a:cubicBezTo>
                  <a:close/>
                  <a:moveTo>
                    <a:pt x="116" y="209"/>
                  </a:moveTo>
                  <a:cubicBezTo>
                    <a:pt x="115" y="208"/>
                    <a:pt x="115" y="207"/>
                    <a:pt x="115" y="206"/>
                  </a:cubicBezTo>
                  <a:cubicBezTo>
                    <a:pt x="117" y="203"/>
                    <a:pt x="118" y="201"/>
                    <a:pt x="119" y="199"/>
                  </a:cubicBezTo>
                  <a:cubicBezTo>
                    <a:pt x="119" y="198"/>
                    <a:pt x="121" y="197"/>
                    <a:pt x="122" y="198"/>
                  </a:cubicBezTo>
                  <a:cubicBezTo>
                    <a:pt x="123" y="198"/>
                    <a:pt x="124" y="200"/>
                    <a:pt x="123" y="201"/>
                  </a:cubicBezTo>
                  <a:cubicBezTo>
                    <a:pt x="122" y="203"/>
                    <a:pt x="121" y="205"/>
                    <a:pt x="120" y="208"/>
                  </a:cubicBezTo>
                  <a:cubicBezTo>
                    <a:pt x="119" y="209"/>
                    <a:pt x="118" y="209"/>
                    <a:pt x="117" y="209"/>
                  </a:cubicBezTo>
                  <a:lnTo>
                    <a:pt x="116" y="209"/>
                  </a:lnTo>
                  <a:close/>
                  <a:moveTo>
                    <a:pt x="123" y="195"/>
                  </a:moveTo>
                  <a:cubicBezTo>
                    <a:pt x="122" y="194"/>
                    <a:pt x="122" y="193"/>
                    <a:pt x="122" y="192"/>
                  </a:cubicBezTo>
                  <a:cubicBezTo>
                    <a:pt x="123" y="189"/>
                    <a:pt x="124" y="187"/>
                    <a:pt x="125" y="185"/>
                  </a:cubicBezTo>
                  <a:cubicBezTo>
                    <a:pt x="125" y="183"/>
                    <a:pt x="127" y="183"/>
                    <a:pt x="128" y="183"/>
                  </a:cubicBezTo>
                  <a:cubicBezTo>
                    <a:pt x="129" y="184"/>
                    <a:pt x="130" y="185"/>
                    <a:pt x="129" y="186"/>
                  </a:cubicBezTo>
                  <a:cubicBezTo>
                    <a:pt x="128" y="189"/>
                    <a:pt x="127" y="191"/>
                    <a:pt x="126" y="194"/>
                  </a:cubicBezTo>
                  <a:cubicBezTo>
                    <a:pt x="126" y="194"/>
                    <a:pt x="125" y="195"/>
                    <a:pt x="124" y="195"/>
                  </a:cubicBezTo>
                  <a:lnTo>
                    <a:pt x="123" y="195"/>
                  </a:lnTo>
                  <a:close/>
                  <a:moveTo>
                    <a:pt x="129" y="180"/>
                  </a:moveTo>
                  <a:cubicBezTo>
                    <a:pt x="128" y="180"/>
                    <a:pt x="127" y="179"/>
                    <a:pt x="128" y="177"/>
                  </a:cubicBezTo>
                  <a:cubicBezTo>
                    <a:pt x="128" y="175"/>
                    <a:pt x="129" y="172"/>
                    <a:pt x="130" y="170"/>
                  </a:cubicBezTo>
                  <a:cubicBezTo>
                    <a:pt x="130" y="169"/>
                    <a:pt x="132" y="168"/>
                    <a:pt x="133" y="168"/>
                  </a:cubicBezTo>
                  <a:cubicBezTo>
                    <a:pt x="134" y="169"/>
                    <a:pt x="135" y="170"/>
                    <a:pt x="134" y="171"/>
                  </a:cubicBezTo>
                  <a:cubicBezTo>
                    <a:pt x="134" y="174"/>
                    <a:pt x="133" y="176"/>
                    <a:pt x="132" y="179"/>
                  </a:cubicBezTo>
                  <a:cubicBezTo>
                    <a:pt x="132" y="180"/>
                    <a:pt x="131" y="180"/>
                    <a:pt x="130" y="180"/>
                  </a:cubicBezTo>
                  <a:lnTo>
                    <a:pt x="129" y="180"/>
                  </a:lnTo>
                  <a:close/>
                  <a:moveTo>
                    <a:pt x="134" y="165"/>
                  </a:moveTo>
                  <a:cubicBezTo>
                    <a:pt x="132" y="165"/>
                    <a:pt x="132" y="164"/>
                    <a:pt x="132" y="163"/>
                  </a:cubicBezTo>
                  <a:cubicBezTo>
                    <a:pt x="133" y="160"/>
                    <a:pt x="133" y="158"/>
                    <a:pt x="134" y="155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4"/>
                    <a:pt x="135" y="153"/>
                    <a:pt x="136" y="153"/>
                  </a:cubicBezTo>
                  <a:cubicBezTo>
                    <a:pt x="138" y="154"/>
                    <a:pt x="139" y="155"/>
                    <a:pt x="138" y="156"/>
                  </a:cubicBezTo>
                  <a:cubicBezTo>
                    <a:pt x="138" y="159"/>
                    <a:pt x="137" y="161"/>
                    <a:pt x="136" y="164"/>
                  </a:cubicBezTo>
                  <a:cubicBezTo>
                    <a:pt x="136" y="165"/>
                    <a:pt x="135" y="165"/>
                    <a:pt x="134" y="165"/>
                  </a:cubicBezTo>
                  <a:close/>
                  <a:moveTo>
                    <a:pt x="137" y="150"/>
                  </a:moveTo>
                  <a:cubicBezTo>
                    <a:pt x="136" y="150"/>
                    <a:pt x="135" y="149"/>
                    <a:pt x="135" y="147"/>
                  </a:cubicBezTo>
                  <a:cubicBezTo>
                    <a:pt x="136" y="145"/>
                    <a:pt x="136" y="142"/>
                    <a:pt x="136" y="140"/>
                  </a:cubicBezTo>
                  <a:cubicBezTo>
                    <a:pt x="137" y="139"/>
                    <a:pt x="138" y="138"/>
                    <a:pt x="139" y="138"/>
                  </a:cubicBezTo>
                  <a:cubicBezTo>
                    <a:pt x="140" y="138"/>
                    <a:pt x="141" y="139"/>
                    <a:pt x="141" y="140"/>
                  </a:cubicBezTo>
                  <a:cubicBezTo>
                    <a:pt x="141" y="143"/>
                    <a:pt x="140" y="146"/>
                    <a:pt x="140" y="148"/>
                  </a:cubicBezTo>
                  <a:cubicBezTo>
                    <a:pt x="140" y="149"/>
                    <a:pt x="139" y="150"/>
                    <a:pt x="137" y="150"/>
                  </a:cubicBezTo>
                  <a:close/>
                  <a:moveTo>
                    <a:pt x="139" y="135"/>
                  </a:moveTo>
                  <a:cubicBezTo>
                    <a:pt x="138" y="135"/>
                    <a:pt x="137" y="133"/>
                    <a:pt x="137" y="132"/>
                  </a:cubicBezTo>
                  <a:cubicBezTo>
                    <a:pt x="138" y="130"/>
                    <a:pt x="138" y="127"/>
                    <a:pt x="138" y="124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3"/>
                    <a:pt x="139" y="122"/>
                    <a:pt x="141" y="122"/>
                  </a:cubicBezTo>
                  <a:cubicBezTo>
                    <a:pt x="142" y="122"/>
                    <a:pt x="143" y="124"/>
                    <a:pt x="143" y="125"/>
                  </a:cubicBezTo>
                  <a:cubicBezTo>
                    <a:pt x="143" y="127"/>
                    <a:pt x="142" y="130"/>
                    <a:pt x="142" y="133"/>
                  </a:cubicBezTo>
                  <a:cubicBezTo>
                    <a:pt x="142" y="134"/>
                    <a:pt x="141" y="135"/>
                    <a:pt x="140" y="135"/>
                  </a:cubicBezTo>
                  <a:lnTo>
                    <a:pt x="139" y="135"/>
                  </a:lnTo>
                  <a:close/>
                  <a:moveTo>
                    <a:pt x="141" y="119"/>
                  </a:moveTo>
                  <a:cubicBezTo>
                    <a:pt x="139" y="119"/>
                    <a:pt x="138" y="118"/>
                    <a:pt x="138" y="117"/>
                  </a:cubicBezTo>
                  <a:cubicBezTo>
                    <a:pt x="139" y="114"/>
                    <a:pt x="139" y="112"/>
                    <a:pt x="139" y="109"/>
                  </a:cubicBezTo>
                  <a:cubicBezTo>
                    <a:pt x="139" y="108"/>
                    <a:pt x="140" y="107"/>
                    <a:pt x="141" y="107"/>
                  </a:cubicBezTo>
                  <a:cubicBezTo>
                    <a:pt x="142" y="107"/>
                    <a:pt x="143" y="108"/>
                    <a:pt x="143" y="109"/>
                  </a:cubicBezTo>
                  <a:cubicBezTo>
                    <a:pt x="143" y="112"/>
                    <a:pt x="143" y="114"/>
                    <a:pt x="143" y="117"/>
                  </a:cubicBezTo>
                  <a:cubicBezTo>
                    <a:pt x="143" y="118"/>
                    <a:pt x="142" y="119"/>
                    <a:pt x="141" y="119"/>
                  </a:cubicBezTo>
                  <a:close/>
                  <a:moveTo>
                    <a:pt x="139" y="101"/>
                  </a:moveTo>
                  <a:cubicBezTo>
                    <a:pt x="139" y="99"/>
                    <a:pt x="138" y="96"/>
                    <a:pt x="138" y="94"/>
                  </a:cubicBezTo>
                  <a:cubicBezTo>
                    <a:pt x="138" y="94"/>
                    <a:pt x="138" y="94"/>
                    <a:pt x="138" y="94"/>
                  </a:cubicBezTo>
                  <a:cubicBezTo>
                    <a:pt x="138" y="92"/>
                    <a:pt x="139" y="91"/>
                    <a:pt x="141" y="91"/>
                  </a:cubicBezTo>
                  <a:cubicBezTo>
                    <a:pt x="142" y="91"/>
                    <a:pt x="143" y="92"/>
                    <a:pt x="143" y="93"/>
                  </a:cubicBezTo>
                  <a:cubicBezTo>
                    <a:pt x="143" y="96"/>
                    <a:pt x="143" y="99"/>
                    <a:pt x="143" y="101"/>
                  </a:cubicBezTo>
                  <a:cubicBezTo>
                    <a:pt x="143" y="102"/>
                    <a:pt x="142" y="104"/>
                    <a:pt x="141" y="104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0" y="104"/>
                    <a:pt x="139" y="103"/>
                    <a:pt x="139" y="101"/>
                  </a:cubicBezTo>
                  <a:close/>
                  <a:moveTo>
                    <a:pt x="138" y="86"/>
                  </a:moveTo>
                  <a:cubicBezTo>
                    <a:pt x="138" y="83"/>
                    <a:pt x="137" y="81"/>
                    <a:pt x="137" y="78"/>
                  </a:cubicBezTo>
                  <a:cubicBezTo>
                    <a:pt x="137" y="77"/>
                    <a:pt x="138" y="76"/>
                    <a:pt x="139" y="76"/>
                  </a:cubicBezTo>
                  <a:cubicBezTo>
                    <a:pt x="141" y="75"/>
                    <a:pt x="142" y="76"/>
                    <a:pt x="142" y="78"/>
                  </a:cubicBezTo>
                  <a:cubicBezTo>
                    <a:pt x="142" y="80"/>
                    <a:pt x="142" y="83"/>
                    <a:pt x="143" y="86"/>
                  </a:cubicBezTo>
                  <a:cubicBezTo>
                    <a:pt x="143" y="87"/>
                    <a:pt x="142" y="88"/>
                    <a:pt x="140" y="88"/>
                  </a:cubicBezTo>
                  <a:cubicBezTo>
                    <a:pt x="140" y="88"/>
                    <a:pt x="140" y="88"/>
                    <a:pt x="140" y="88"/>
                  </a:cubicBezTo>
                  <a:cubicBezTo>
                    <a:pt x="139" y="88"/>
                    <a:pt x="138" y="87"/>
                    <a:pt x="138" y="86"/>
                  </a:cubicBezTo>
                  <a:close/>
                  <a:moveTo>
                    <a:pt x="136" y="71"/>
                  </a:moveTo>
                  <a:cubicBezTo>
                    <a:pt x="136" y="68"/>
                    <a:pt x="135" y="65"/>
                    <a:pt x="135" y="63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35" y="62"/>
                    <a:pt x="136" y="60"/>
                    <a:pt x="137" y="60"/>
                  </a:cubicBezTo>
                  <a:cubicBezTo>
                    <a:pt x="138" y="60"/>
                    <a:pt x="140" y="61"/>
                    <a:pt x="140" y="62"/>
                  </a:cubicBezTo>
                  <a:cubicBezTo>
                    <a:pt x="140" y="65"/>
                    <a:pt x="141" y="67"/>
                    <a:pt x="141" y="70"/>
                  </a:cubicBezTo>
                  <a:cubicBezTo>
                    <a:pt x="141" y="71"/>
                    <a:pt x="140" y="72"/>
                    <a:pt x="139" y="72"/>
                  </a:cubicBezTo>
                  <a:cubicBezTo>
                    <a:pt x="139" y="73"/>
                    <a:pt x="139" y="73"/>
                    <a:pt x="139" y="73"/>
                  </a:cubicBezTo>
                  <a:cubicBezTo>
                    <a:pt x="137" y="73"/>
                    <a:pt x="136" y="72"/>
                    <a:pt x="136" y="71"/>
                  </a:cubicBezTo>
                  <a:close/>
                  <a:moveTo>
                    <a:pt x="134" y="55"/>
                  </a:moveTo>
                  <a:cubicBezTo>
                    <a:pt x="133" y="53"/>
                    <a:pt x="133" y="50"/>
                    <a:pt x="132" y="48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3" y="45"/>
                    <a:pt x="134" y="45"/>
                  </a:cubicBezTo>
                  <a:cubicBezTo>
                    <a:pt x="135" y="45"/>
                    <a:pt x="137" y="45"/>
                    <a:pt x="137" y="47"/>
                  </a:cubicBezTo>
                  <a:cubicBezTo>
                    <a:pt x="137" y="49"/>
                    <a:pt x="138" y="52"/>
                    <a:pt x="138" y="54"/>
                  </a:cubicBezTo>
                  <a:cubicBezTo>
                    <a:pt x="139" y="56"/>
                    <a:pt x="138" y="57"/>
                    <a:pt x="136" y="57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5" y="57"/>
                    <a:pt x="134" y="56"/>
                    <a:pt x="134" y="55"/>
                  </a:cubicBezTo>
                  <a:close/>
                  <a:moveTo>
                    <a:pt x="131" y="40"/>
                  </a:moveTo>
                  <a:cubicBezTo>
                    <a:pt x="130" y="37"/>
                    <a:pt x="129" y="35"/>
                    <a:pt x="129" y="3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8" y="31"/>
                    <a:pt x="129" y="30"/>
                    <a:pt x="130" y="30"/>
                  </a:cubicBezTo>
                  <a:cubicBezTo>
                    <a:pt x="131" y="29"/>
                    <a:pt x="133" y="30"/>
                    <a:pt x="133" y="31"/>
                  </a:cubicBezTo>
                  <a:cubicBezTo>
                    <a:pt x="134" y="34"/>
                    <a:pt x="134" y="36"/>
                    <a:pt x="135" y="39"/>
                  </a:cubicBezTo>
                  <a:cubicBezTo>
                    <a:pt x="135" y="40"/>
                    <a:pt x="135" y="41"/>
                    <a:pt x="133" y="42"/>
                  </a:cubicBezTo>
                  <a:cubicBezTo>
                    <a:pt x="133" y="42"/>
                    <a:pt x="133" y="42"/>
                    <a:pt x="133" y="42"/>
                  </a:cubicBezTo>
                  <a:cubicBezTo>
                    <a:pt x="132" y="42"/>
                    <a:pt x="131" y="41"/>
                    <a:pt x="131" y="40"/>
                  </a:cubicBezTo>
                  <a:close/>
                  <a:moveTo>
                    <a:pt x="126" y="25"/>
                  </a:moveTo>
                  <a:cubicBezTo>
                    <a:pt x="126" y="22"/>
                    <a:pt x="125" y="20"/>
                    <a:pt x="124" y="18"/>
                  </a:cubicBezTo>
                  <a:cubicBezTo>
                    <a:pt x="124" y="16"/>
                    <a:pt x="124" y="15"/>
                    <a:pt x="126" y="15"/>
                  </a:cubicBezTo>
                  <a:cubicBezTo>
                    <a:pt x="127" y="14"/>
                    <a:pt x="128" y="15"/>
                    <a:pt x="129" y="16"/>
                  </a:cubicBezTo>
                  <a:cubicBezTo>
                    <a:pt x="129" y="19"/>
                    <a:pt x="130" y="21"/>
                    <a:pt x="131" y="24"/>
                  </a:cubicBezTo>
                  <a:cubicBezTo>
                    <a:pt x="131" y="25"/>
                    <a:pt x="131" y="26"/>
                    <a:pt x="129" y="27"/>
                  </a:cubicBezTo>
                  <a:cubicBezTo>
                    <a:pt x="129" y="27"/>
                    <a:pt x="129" y="27"/>
                    <a:pt x="129" y="27"/>
                  </a:cubicBezTo>
                  <a:cubicBezTo>
                    <a:pt x="128" y="27"/>
                    <a:pt x="127" y="26"/>
                    <a:pt x="126" y="25"/>
                  </a:cubicBezTo>
                  <a:close/>
                  <a:moveTo>
                    <a:pt x="122" y="10"/>
                  </a:moveTo>
                  <a:cubicBezTo>
                    <a:pt x="120" y="6"/>
                    <a:pt x="119" y="3"/>
                    <a:pt x="119" y="3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8" y="2"/>
                    <a:pt x="119" y="1"/>
                    <a:pt x="120" y="0"/>
                  </a:cubicBezTo>
                  <a:cubicBezTo>
                    <a:pt x="121" y="0"/>
                    <a:pt x="123" y="0"/>
                    <a:pt x="123" y="1"/>
                  </a:cubicBezTo>
                  <a:cubicBezTo>
                    <a:pt x="123" y="1"/>
                    <a:pt x="124" y="4"/>
                    <a:pt x="126" y="9"/>
                  </a:cubicBezTo>
                  <a:cubicBezTo>
                    <a:pt x="126" y="10"/>
                    <a:pt x="126" y="11"/>
                    <a:pt x="125" y="12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23" y="12"/>
                    <a:pt x="122" y="11"/>
                    <a:pt x="122" y="1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757"/>
            <p:cNvSpPr>
              <a:spLocks noEditPoints="1"/>
            </p:cNvSpPr>
            <p:nvPr/>
          </p:nvSpPr>
          <p:spPr bwMode="auto">
            <a:xfrm>
              <a:off x="4743449" y="1778001"/>
              <a:ext cx="247650" cy="909638"/>
            </a:xfrm>
            <a:custGeom>
              <a:avLst/>
              <a:gdLst>
                <a:gd name="T0" fmla="*/ 3 w 91"/>
                <a:gd name="T1" fmla="*/ 336 h 336"/>
                <a:gd name="T2" fmla="*/ 0 w 91"/>
                <a:gd name="T3" fmla="*/ 334 h 336"/>
                <a:gd name="T4" fmla="*/ 5 w 91"/>
                <a:gd name="T5" fmla="*/ 335 h 336"/>
                <a:gd name="T6" fmla="*/ 5 w 91"/>
                <a:gd name="T7" fmla="*/ 333 h 336"/>
                <a:gd name="T8" fmla="*/ 2 w 91"/>
                <a:gd name="T9" fmla="*/ 317 h 336"/>
                <a:gd name="T10" fmla="*/ 6 w 91"/>
                <a:gd name="T11" fmla="*/ 326 h 336"/>
                <a:gd name="T12" fmla="*/ 4 w 91"/>
                <a:gd name="T13" fmla="*/ 310 h 336"/>
                <a:gd name="T14" fmla="*/ 7 w 91"/>
                <a:gd name="T15" fmla="*/ 300 h 336"/>
                <a:gd name="T16" fmla="*/ 6 w 91"/>
                <a:gd name="T17" fmla="*/ 312 h 336"/>
                <a:gd name="T18" fmla="*/ 8 w 91"/>
                <a:gd name="T19" fmla="*/ 287 h 336"/>
                <a:gd name="T20" fmla="*/ 12 w 91"/>
                <a:gd name="T21" fmla="*/ 288 h 336"/>
                <a:gd name="T22" fmla="*/ 8 w 91"/>
                <a:gd name="T23" fmla="*/ 297 h 336"/>
                <a:gd name="T24" fmla="*/ 11 w 91"/>
                <a:gd name="T25" fmla="*/ 271 h 336"/>
                <a:gd name="T26" fmla="*/ 14 w 91"/>
                <a:gd name="T27" fmla="*/ 280 h 336"/>
                <a:gd name="T28" fmla="*/ 14 w 91"/>
                <a:gd name="T29" fmla="*/ 267 h 336"/>
                <a:gd name="T30" fmla="*/ 17 w 91"/>
                <a:gd name="T31" fmla="*/ 254 h 336"/>
                <a:gd name="T32" fmla="*/ 15 w 91"/>
                <a:gd name="T33" fmla="*/ 267 h 336"/>
                <a:gd name="T34" fmla="*/ 15 w 91"/>
                <a:gd name="T35" fmla="*/ 248 h 336"/>
                <a:gd name="T36" fmla="*/ 21 w 91"/>
                <a:gd name="T37" fmla="*/ 241 h 336"/>
                <a:gd name="T38" fmla="*/ 19 w 91"/>
                <a:gd name="T39" fmla="*/ 236 h 336"/>
                <a:gd name="T40" fmla="*/ 19 w 91"/>
                <a:gd name="T41" fmla="*/ 225 h 336"/>
                <a:gd name="T42" fmla="*/ 23 w 91"/>
                <a:gd name="T43" fmla="*/ 227 h 336"/>
                <a:gd name="T44" fmla="*/ 19 w 91"/>
                <a:gd name="T45" fmla="*/ 236 h 336"/>
                <a:gd name="T46" fmla="*/ 21 w 91"/>
                <a:gd name="T47" fmla="*/ 210 h 336"/>
                <a:gd name="T48" fmla="*/ 24 w 91"/>
                <a:gd name="T49" fmla="*/ 218 h 336"/>
                <a:gd name="T50" fmla="*/ 23 w 91"/>
                <a:gd name="T51" fmla="*/ 202 h 336"/>
                <a:gd name="T52" fmla="*/ 27 w 91"/>
                <a:gd name="T53" fmla="*/ 193 h 336"/>
                <a:gd name="T54" fmla="*/ 25 w 91"/>
                <a:gd name="T55" fmla="*/ 205 h 336"/>
                <a:gd name="T56" fmla="*/ 28 w 91"/>
                <a:gd name="T57" fmla="*/ 179 h 336"/>
                <a:gd name="T58" fmla="*/ 30 w 91"/>
                <a:gd name="T59" fmla="*/ 188 h 336"/>
                <a:gd name="T60" fmla="*/ 30 w 91"/>
                <a:gd name="T61" fmla="*/ 172 h 336"/>
                <a:gd name="T62" fmla="*/ 36 w 91"/>
                <a:gd name="T63" fmla="*/ 165 h 336"/>
                <a:gd name="T64" fmla="*/ 31 w 91"/>
                <a:gd name="T65" fmla="*/ 174 h 336"/>
                <a:gd name="T66" fmla="*/ 35 w 91"/>
                <a:gd name="T67" fmla="*/ 149 h 336"/>
                <a:gd name="T68" fmla="*/ 38 w 91"/>
                <a:gd name="T69" fmla="*/ 158 h 336"/>
                <a:gd name="T70" fmla="*/ 39 w 91"/>
                <a:gd name="T71" fmla="*/ 144 h 336"/>
                <a:gd name="T72" fmla="*/ 39 w 91"/>
                <a:gd name="T73" fmla="*/ 134 h 336"/>
                <a:gd name="T74" fmla="*/ 42 w 91"/>
                <a:gd name="T75" fmla="*/ 143 h 336"/>
                <a:gd name="T76" fmla="*/ 43 w 91"/>
                <a:gd name="T77" fmla="*/ 129 h 336"/>
                <a:gd name="T78" fmla="*/ 46 w 91"/>
                <a:gd name="T79" fmla="*/ 117 h 336"/>
                <a:gd name="T80" fmla="*/ 44 w 91"/>
                <a:gd name="T81" fmla="*/ 129 h 336"/>
                <a:gd name="T82" fmla="*/ 46 w 91"/>
                <a:gd name="T83" fmla="*/ 111 h 336"/>
                <a:gd name="T84" fmla="*/ 52 w 91"/>
                <a:gd name="T85" fmla="*/ 105 h 336"/>
                <a:gd name="T86" fmla="*/ 47 w 91"/>
                <a:gd name="T87" fmla="*/ 114 h 336"/>
                <a:gd name="T88" fmla="*/ 52 w 91"/>
                <a:gd name="T89" fmla="*/ 89 h 336"/>
                <a:gd name="T90" fmla="*/ 54 w 91"/>
                <a:gd name="T91" fmla="*/ 97 h 336"/>
                <a:gd name="T92" fmla="*/ 55 w 91"/>
                <a:gd name="T93" fmla="*/ 84 h 336"/>
                <a:gd name="T94" fmla="*/ 56 w 91"/>
                <a:gd name="T95" fmla="*/ 74 h 336"/>
                <a:gd name="T96" fmla="*/ 58 w 91"/>
                <a:gd name="T97" fmla="*/ 82 h 336"/>
                <a:gd name="T98" fmla="*/ 60 w 91"/>
                <a:gd name="T99" fmla="*/ 69 h 336"/>
                <a:gd name="T100" fmla="*/ 64 w 91"/>
                <a:gd name="T101" fmla="*/ 57 h 336"/>
                <a:gd name="T102" fmla="*/ 60 w 91"/>
                <a:gd name="T103" fmla="*/ 69 h 336"/>
                <a:gd name="T104" fmla="*/ 66 w 91"/>
                <a:gd name="T105" fmla="*/ 44 h 336"/>
                <a:gd name="T106" fmla="*/ 68 w 91"/>
                <a:gd name="T107" fmla="*/ 53 h 336"/>
                <a:gd name="T108" fmla="*/ 69 w 91"/>
                <a:gd name="T109" fmla="*/ 37 h 336"/>
                <a:gd name="T110" fmla="*/ 75 w 91"/>
                <a:gd name="T111" fmla="*/ 28 h 336"/>
                <a:gd name="T112" fmla="*/ 71 w 91"/>
                <a:gd name="T113" fmla="*/ 40 h 336"/>
                <a:gd name="T114" fmla="*/ 75 w 91"/>
                <a:gd name="T115" fmla="*/ 22 h 336"/>
                <a:gd name="T116" fmla="*/ 83 w 91"/>
                <a:gd name="T117" fmla="*/ 17 h 336"/>
                <a:gd name="T118" fmla="*/ 76 w 91"/>
                <a:gd name="T119" fmla="*/ 25 h 336"/>
                <a:gd name="T120" fmla="*/ 87 w 91"/>
                <a:gd name="T121" fmla="*/ 1 h 336"/>
                <a:gd name="T122" fmla="*/ 90 w 91"/>
                <a:gd name="T123" fmla="*/ 4 h 336"/>
                <a:gd name="T124" fmla="*/ 83 w 91"/>
                <a:gd name="T125" fmla="*/ 1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" h="336">
                  <a:moveTo>
                    <a:pt x="3" y="336"/>
                  </a:moveTo>
                  <a:cubicBezTo>
                    <a:pt x="3" y="336"/>
                    <a:pt x="3" y="336"/>
                    <a:pt x="3" y="336"/>
                  </a:cubicBezTo>
                  <a:cubicBezTo>
                    <a:pt x="3" y="336"/>
                    <a:pt x="3" y="336"/>
                    <a:pt x="3" y="336"/>
                  </a:cubicBezTo>
                  <a:cubicBezTo>
                    <a:pt x="2" y="336"/>
                    <a:pt x="2" y="336"/>
                    <a:pt x="2" y="336"/>
                  </a:cubicBezTo>
                  <a:cubicBezTo>
                    <a:pt x="1" y="336"/>
                    <a:pt x="1" y="334"/>
                    <a:pt x="0" y="334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32"/>
                    <a:pt x="1" y="331"/>
                    <a:pt x="2" y="331"/>
                  </a:cubicBezTo>
                  <a:cubicBezTo>
                    <a:pt x="3" y="331"/>
                    <a:pt x="4" y="331"/>
                    <a:pt x="5" y="332"/>
                  </a:cubicBezTo>
                  <a:cubicBezTo>
                    <a:pt x="6" y="333"/>
                    <a:pt x="6" y="334"/>
                    <a:pt x="5" y="335"/>
                  </a:cubicBezTo>
                  <a:cubicBezTo>
                    <a:pt x="5" y="336"/>
                    <a:pt x="4" y="336"/>
                    <a:pt x="3" y="336"/>
                  </a:cubicBezTo>
                  <a:close/>
                  <a:moveTo>
                    <a:pt x="5" y="333"/>
                  </a:moveTo>
                  <a:cubicBezTo>
                    <a:pt x="5" y="333"/>
                    <a:pt x="5" y="333"/>
                    <a:pt x="5" y="333"/>
                  </a:cubicBezTo>
                  <a:moveTo>
                    <a:pt x="3" y="328"/>
                  </a:moveTo>
                  <a:cubicBezTo>
                    <a:pt x="2" y="328"/>
                    <a:pt x="1" y="326"/>
                    <a:pt x="1" y="325"/>
                  </a:cubicBezTo>
                  <a:cubicBezTo>
                    <a:pt x="2" y="323"/>
                    <a:pt x="2" y="320"/>
                    <a:pt x="2" y="317"/>
                  </a:cubicBezTo>
                  <a:cubicBezTo>
                    <a:pt x="3" y="316"/>
                    <a:pt x="4" y="315"/>
                    <a:pt x="5" y="316"/>
                  </a:cubicBezTo>
                  <a:cubicBezTo>
                    <a:pt x="6" y="316"/>
                    <a:pt x="7" y="317"/>
                    <a:pt x="7" y="318"/>
                  </a:cubicBezTo>
                  <a:cubicBezTo>
                    <a:pt x="7" y="321"/>
                    <a:pt x="6" y="323"/>
                    <a:pt x="6" y="326"/>
                  </a:cubicBezTo>
                  <a:cubicBezTo>
                    <a:pt x="6" y="327"/>
                    <a:pt x="5" y="328"/>
                    <a:pt x="3" y="328"/>
                  </a:cubicBezTo>
                  <a:close/>
                  <a:moveTo>
                    <a:pt x="6" y="312"/>
                  </a:moveTo>
                  <a:cubicBezTo>
                    <a:pt x="4" y="312"/>
                    <a:pt x="3" y="311"/>
                    <a:pt x="4" y="310"/>
                  </a:cubicBezTo>
                  <a:cubicBezTo>
                    <a:pt x="4" y="307"/>
                    <a:pt x="4" y="305"/>
                    <a:pt x="5" y="302"/>
                  </a:cubicBezTo>
                  <a:cubicBezTo>
                    <a:pt x="5" y="302"/>
                    <a:pt x="5" y="302"/>
                    <a:pt x="5" y="302"/>
                  </a:cubicBezTo>
                  <a:cubicBezTo>
                    <a:pt x="5" y="301"/>
                    <a:pt x="6" y="300"/>
                    <a:pt x="7" y="300"/>
                  </a:cubicBezTo>
                  <a:cubicBezTo>
                    <a:pt x="9" y="300"/>
                    <a:pt x="10" y="302"/>
                    <a:pt x="9" y="303"/>
                  </a:cubicBezTo>
                  <a:cubicBezTo>
                    <a:pt x="9" y="305"/>
                    <a:pt x="9" y="308"/>
                    <a:pt x="8" y="310"/>
                  </a:cubicBezTo>
                  <a:cubicBezTo>
                    <a:pt x="8" y="312"/>
                    <a:pt x="7" y="312"/>
                    <a:pt x="6" y="312"/>
                  </a:cubicBezTo>
                  <a:close/>
                  <a:moveTo>
                    <a:pt x="8" y="297"/>
                  </a:moveTo>
                  <a:cubicBezTo>
                    <a:pt x="7" y="297"/>
                    <a:pt x="6" y="296"/>
                    <a:pt x="6" y="294"/>
                  </a:cubicBezTo>
                  <a:cubicBezTo>
                    <a:pt x="7" y="292"/>
                    <a:pt x="7" y="290"/>
                    <a:pt x="8" y="287"/>
                  </a:cubicBezTo>
                  <a:cubicBezTo>
                    <a:pt x="8" y="287"/>
                    <a:pt x="8" y="287"/>
                    <a:pt x="8" y="287"/>
                  </a:cubicBezTo>
                  <a:cubicBezTo>
                    <a:pt x="8" y="285"/>
                    <a:pt x="9" y="285"/>
                    <a:pt x="11" y="285"/>
                  </a:cubicBezTo>
                  <a:cubicBezTo>
                    <a:pt x="12" y="285"/>
                    <a:pt x="13" y="286"/>
                    <a:pt x="12" y="288"/>
                  </a:cubicBezTo>
                  <a:cubicBezTo>
                    <a:pt x="12" y="288"/>
                    <a:pt x="12" y="288"/>
                    <a:pt x="12" y="288"/>
                  </a:cubicBezTo>
                  <a:cubicBezTo>
                    <a:pt x="12" y="291"/>
                    <a:pt x="11" y="293"/>
                    <a:pt x="11" y="295"/>
                  </a:cubicBezTo>
                  <a:cubicBezTo>
                    <a:pt x="11" y="296"/>
                    <a:pt x="10" y="297"/>
                    <a:pt x="8" y="297"/>
                  </a:cubicBezTo>
                  <a:close/>
                  <a:moveTo>
                    <a:pt x="11" y="282"/>
                  </a:moveTo>
                  <a:cubicBezTo>
                    <a:pt x="10" y="282"/>
                    <a:pt x="9" y="280"/>
                    <a:pt x="10" y="279"/>
                  </a:cubicBezTo>
                  <a:cubicBezTo>
                    <a:pt x="10" y="276"/>
                    <a:pt x="11" y="274"/>
                    <a:pt x="11" y="271"/>
                  </a:cubicBezTo>
                  <a:cubicBezTo>
                    <a:pt x="11" y="270"/>
                    <a:pt x="13" y="269"/>
                    <a:pt x="14" y="270"/>
                  </a:cubicBezTo>
                  <a:cubicBezTo>
                    <a:pt x="15" y="270"/>
                    <a:pt x="16" y="271"/>
                    <a:pt x="16" y="272"/>
                  </a:cubicBezTo>
                  <a:cubicBezTo>
                    <a:pt x="15" y="275"/>
                    <a:pt x="15" y="277"/>
                    <a:pt x="14" y="280"/>
                  </a:cubicBezTo>
                  <a:cubicBezTo>
                    <a:pt x="14" y="281"/>
                    <a:pt x="13" y="282"/>
                    <a:pt x="12" y="282"/>
                  </a:cubicBezTo>
                  <a:lnTo>
                    <a:pt x="11" y="282"/>
                  </a:lnTo>
                  <a:close/>
                  <a:moveTo>
                    <a:pt x="14" y="267"/>
                  </a:moveTo>
                  <a:cubicBezTo>
                    <a:pt x="13" y="266"/>
                    <a:pt x="12" y="265"/>
                    <a:pt x="13" y="264"/>
                  </a:cubicBezTo>
                  <a:cubicBezTo>
                    <a:pt x="13" y="261"/>
                    <a:pt x="13" y="259"/>
                    <a:pt x="14" y="256"/>
                  </a:cubicBezTo>
                  <a:cubicBezTo>
                    <a:pt x="14" y="255"/>
                    <a:pt x="15" y="254"/>
                    <a:pt x="17" y="254"/>
                  </a:cubicBezTo>
                  <a:cubicBezTo>
                    <a:pt x="18" y="254"/>
                    <a:pt x="19" y="256"/>
                    <a:pt x="18" y="257"/>
                  </a:cubicBezTo>
                  <a:cubicBezTo>
                    <a:pt x="18" y="259"/>
                    <a:pt x="18" y="262"/>
                    <a:pt x="17" y="265"/>
                  </a:cubicBezTo>
                  <a:cubicBezTo>
                    <a:pt x="17" y="266"/>
                    <a:pt x="16" y="267"/>
                    <a:pt x="15" y="267"/>
                  </a:cubicBezTo>
                  <a:lnTo>
                    <a:pt x="14" y="267"/>
                  </a:lnTo>
                  <a:close/>
                  <a:moveTo>
                    <a:pt x="17" y="251"/>
                  </a:moveTo>
                  <a:cubicBezTo>
                    <a:pt x="16" y="251"/>
                    <a:pt x="15" y="250"/>
                    <a:pt x="15" y="248"/>
                  </a:cubicBezTo>
                  <a:cubicBezTo>
                    <a:pt x="15" y="246"/>
                    <a:pt x="16" y="243"/>
                    <a:pt x="16" y="241"/>
                  </a:cubicBezTo>
                  <a:cubicBezTo>
                    <a:pt x="16" y="239"/>
                    <a:pt x="18" y="239"/>
                    <a:pt x="19" y="239"/>
                  </a:cubicBezTo>
                  <a:cubicBezTo>
                    <a:pt x="20" y="239"/>
                    <a:pt x="21" y="240"/>
                    <a:pt x="21" y="241"/>
                  </a:cubicBezTo>
                  <a:cubicBezTo>
                    <a:pt x="20" y="244"/>
                    <a:pt x="20" y="247"/>
                    <a:pt x="20" y="249"/>
                  </a:cubicBezTo>
                  <a:cubicBezTo>
                    <a:pt x="20" y="250"/>
                    <a:pt x="18" y="251"/>
                    <a:pt x="17" y="251"/>
                  </a:cubicBezTo>
                  <a:close/>
                  <a:moveTo>
                    <a:pt x="19" y="236"/>
                  </a:moveTo>
                  <a:cubicBezTo>
                    <a:pt x="18" y="236"/>
                    <a:pt x="17" y="234"/>
                    <a:pt x="17" y="233"/>
                  </a:cubicBezTo>
                  <a:cubicBezTo>
                    <a:pt x="18" y="231"/>
                    <a:pt x="18" y="229"/>
                    <a:pt x="18" y="227"/>
                  </a:cubicBezTo>
                  <a:cubicBezTo>
                    <a:pt x="18" y="226"/>
                    <a:pt x="18" y="226"/>
                    <a:pt x="19" y="225"/>
                  </a:cubicBezTo>
                  <a:cubicBezTo>
                    <a:pt x="19" y="224"/>
                    <a:pt x="20" y="223"/>
                    <a:pt x="21" y="223"/>
                  </a:cubicBezTo>
                  <a:cubicBezTo>
                    <a:pt x="22" y="224"/>
                    <a:pt x="23" y="225"/>
                    <a:pt x="23" y="226"/>
                  </a:cubicBezTo>
                  <a:cubicBezTo>
                    <a:pt x="23" y="226"/>
                    <a:pt x="23" y="227"/>
                    <a:pt x="23" y="227"/>
                  </a:cubicBezTo>
                  <a:cubicBezTo>
                    <a:pt x="23" y="229"/>
                    <a:pt x="22" y="232"/>
                    <a:pt x="22" y="234"/>
                  </a:cubicBezTo>
                  <a:cubicBezTo>
                    <a:pt x="22" y="235"/>
                    <a:pt x="21" y="236"/>
                    <a:pt x="20" y="236"/>
                  </a:cubicBezTo>
                  <a:lnTo>
                    <a:pt x="19" y="236"/>
                  </a:lnTo>
                  <a:close/>
                  <a:moveTo>
                    <a:pt x="22" y="220"/>
                  </a:moveTo>
                  <a:cubicBezTo>
                    <a:pt x="20" y="220"/>
                    <a:pt x="20" y="219"/>
                    <a:pt x="20" y="218"/>
                  </a:cubicBezTo>
                  <a:cubicBezTo>
                    <a:pt x="20" y="215"/>
                    <a:pt x="21" y="212"/>
                    <a:pt x="21" y="210"/>
                  </a:cubicBezTo>
                  <a:cubicBezTo>
                    <a:pt x="21" y="209"/>
                    <a:pt x="23" y="208"/>
                    <a:pt x="24" y="208"/>
                  </a:cubicBezTo>
                  <a:cubicBezTo>
                    <a:pt x="25" y="208"/>
                    <a:pt x="26" y="209"/>
                    <a:pt x="26" y="211"/>
                  </a:cubicBezTo>
                  <a:cubicBezTo>
                    <a:pt x="25" y="213"/>
                    <a:pt x="25" y="216"/>
                    <a:pt x="24" y="218"/>
                  </a:cubicBezTo>
                  <a:cubicBezTo>
                    <a:pt x="24" y="220"/>
                    <a:pt x="23" y="220"/>
                    <a:pt x="22" y="220"/>
                  </a:cubicBezTo>
                  <a:close/>
                  <a:moveTo>
                    <a:pt x="25" y="205"/>
                  </a:moveTo>
                  <a:cubicBezTo>
                    <a:pt x="23" y="205"/>
                    <a:pt x="22" y="203"/>
                    <a:pt x="23" y="202"/>
                  </a:cubicBezTo>
                  <a:cubicBezTo>
                    <a:pt x="23" y="200"/>
                    <a:pt x="24" y="197"/>
                    <a:pt x="24" y="194"/>
                  </a:cubicBezTo>
                  <a:cubicBezTo>
                    <a:pt x="24" y="194"/>
                    <a:pt x="24" y="194"/>
                    <a:pt x="24" y="194"/>
                  </a:cubicBezTo>
                  <a:cubicBezTo>
                    <a:pt x="25" y="193"/>
                    <a:pt x="26" y="192"/>
                    <a:pt x="27" y="193"/>
                  </a:cubicBezTo>
                  <a:cubicBezTo>
                    <a:pt x="28" y="193"/>
                    <a:pt x="29" y="194"/>
                    <a:pt x="29" y="195"/>
                  </a:cubicBezTo>
                  <a:cubicBezTo>
                    <a:pt x="28" y="198"/>
                    <a:pt x="28" y="201"/>
                    <a:pt x="27" y="203"/>
                  </a:cubicBezTo>
                  <a:cubicBezTo>
                    <a:pt x="27" y="204"/>
                    <a:pt x="26" y="205"/>
                    <a:pt x="25" y="205"/>
                  </a:cubicBezTo>
                  <a:close/>
                  <a:moveTo>
                    <a:pt x="28" y="190"/>
                  </a:moveTo>
                  <a:cubicBezTo>
                    <a:pt x="26" y="189"/>
                    <a:pt x="26" y="188"/>
                    <a:pt x="26" y="187"/>
                  </a:cubicBezTo>
                  <a:cubicBezTo>
                    <a:pt x="27" y="184"/>
                    <a:pt x="27" y="182"/>
                    <a:pt x="28" y="179"/>
                  </a:cubicBezTo>
                  <a:cubicBezTo>
                    <a:pt x="28" y="178"/>
                    <a:pt x="29" y="177"/>
                    <a:pt x="31" y="177"/>
                  </a:cubicBezTo>
                  <a:cubicBezTo>
                    <a:pt x="32" y="178"/>
                    <a:pt x="33" y="179"/>
                    <a:pt x="32" y="180"/>
                  </a:cubicBezTo>
                  <a:cubicBezTo>
                    <a:pt x="32" y="183"/>
                    <a:pt x="31" y="185"/>
                    <a:pt x="30" y="188"/>
                  </a:cubicBezTo>
                  <a:cubicBezTo>
                    <a:pt x="30" y="189"/>
                    <a:pt x="29" y="190"/>
                    <a:pt x="28" y="190"/>
                  </a:cubicBezTo>
                  <a:close/>
                  <a:moveTo>
                    <a:pt x="31" y="174"/>
                  </a:moveTo>
                  <a:cubicBezTo>
                    <a:pt x="30" y="174"/>
                    <a:pt x="29" y="173"/>
                    <a:pt x="30" y="172"/>
                  </a:cubicBezTo>
                  <a:cubicBezTo>
                    <a:pt x="30" y="169"/>
                    <a:pt x="31" y="167"/>
                    <a:pt x="31" y="164"/>
                  </a:cubicBezTo>
                  <a:cubicBezTo>
                    <a:pt x="32" y="163"/>
                    <a:pt x="33" y="162"/>
                    <a:pt x="34" y="162"/>
                  </a:cubicBezTo>
                  <a:cubicBezTo>
                    <a:pt x="36" y="163"/>
                    <a:pt x="36" y="164"/>
                    <a:pt x="36" y="165"/>
                  </a:cubicBezTo>
                  <a:cubicBezTo>
                    <a:pt x="35" y="168"/>
                    <a:pt x="35" y="170"/>
                    <a:pt x="34" y="173"/>
                  </a:cubicBezTo>
                  <a:cubicBezTo>
                    <a:pt x="34" y="174"/>
                    <a:pt x="33" y="175"/>
                    <a:pt x="32" y="175"/>
                  </a:cubicBezTo>
                  <a:lnTo>
                    <a:pt x="31" y="174"/>
                  </a:lnTo>
                  <a:close/>
                  <a:moveTo>
                    <a:pt x="35" y="159"/>
                  </a:moveTo>
                  <a:cubicBezTo>
                    <a:pt x="34" y="159"/>
                    <a:pt x="33" y="158"/>
                    <a:pt x="33" y="156"/>
                  </a:cubicBezTo>
                  <a:cubicBezTo>
                    <a:pt x="34" y="154"/>
                    <a:pt x="35" y="151"/>
                    <a:pt x="35" y="149"/>
                  </a:cubicBezTo>
                  <a:cubicBezTo>
                    <a:pt x="36" y="148"/>
                    <a:pt x="37" y="147"/>
                    <a:pt x="38" y="147"/>
                  </a:cubicBezTo>
                  <a:cubicBezTo>
                    <a:pt x="40" y="148"/>
                    <a:pt x="40" y="149"/>
                    <a:pt x="40" y="150"/>
                  </a:cubicBezTo>
                  <a:cubicBezTo>
                    <a:pt x="39" y="153"/>
                    <a:pt x="39" y="155"/>
                    <a:pt x="38" y="158"/>
                  </a:cubicBezTo>
                  <a:cubicBezTo>
                    <a:pt x="38" y="159"/>
                    <a:pt x="37" y="159"/>
                    <a:pt x="36" y="159"/>
                  </a:cubicBezTo>
                  <a:lnTo>
                    <a:pt x="35" y="159"/>
                  </a:lnTo>
                  <a:close/>
                  <a:moveTo>
                    <a:pt x="39" y="144"/>
                  </a:moveTo>
                  <a:cubicBezTo>
                    <a:pt x="38" y="144"/>
                    <a:pt x="37" y="143"/>
                    <a:pt x="37" y="141"/>
                  </a:cubicBezTo>
                  <a:cubicBezTo>
                    <a:pt x="38" y="139"/>
                    <a:pt x="39" y="136"/>
                    <a:pt x="39" y="134"/>
                  </a:cubicBezTo>
                  <a:cubicBezTo>
                    <a:pt x="39" y="134"/>
                    <a:pt x="39" y="134"/>
                    <a:pt x="39" y="134"/>
                  </a:cubicBezTo>
                  <a:cubicBezTo>
                    <a:pt x="40" y="133"/>
                    <a:pt x="41" y="132"/>
                    <a:pt x="42" y="132"/>
                  </a:cubicBezTo>
                  <a:cubicBezTo>
                    <a:pt x="44" y="133"/>
                    <a:pt x="44" y="134"/>
                    <a:pt x="44" y="135"/>
                  </a:cubicBezTo>
                  <a:cubicBezTo>
                    <a:pt x="43" y="138"/>
                    <a:pt x="43" y="140"/>
                    <a:pt x="42" y="143"/>
                  </a:cubicBezTo>
                  <a:cubicBezTo>
                    <a:pt x="42" y="144"/>
                    <a:pt x="41" y="144"/>
                    <a:pt x="40" y="144"/>
                  </a:cubicBezTo>
                  <a:lnTo>
                    <a:pt x="39" y="144"/>
                  </a:lnTo>
                  <a:close/>
                  <a:moveTo>
                    <a:pt x="43" y="129"/>
                  </a:moveTo>
                  <a:cubicBezTo>
                    <a:pt x="42" y="129"/>
                    <a:pt x="41" y="128"/>
                    <a:pt x="42" y="126"/>
                  </a:cubicBezTo>
                  <a:cubicBezTo>
                    <a:pt x="42" y="124"/>
                    <a:pt x="43" y="121"/>
                    <a:pt x="44" y="119"/>
                  </a:cubicBezTo>
                  <a:cubicBezTo>
                    <a:pt x="44" y="118"/>
                    <a:pt x="45" y="117"/>
                    <a:pt x="46" y="117"/>
                  </a:cubicBezTo>
                  <a:cubicBezTo>
                    <a:pt x="48" y="117"/>
                    <a:pt x="48" y="119"/>
                    <a:pt x="48" y="120"/>
                  </a:cubicBezTo>
                  <a:cubicBezTo>
                    <a:pt x="47" y="123"/>
                    <a:pt x="47" y="125"/>
                    <a:pt x="46" y="128"/>
                  </a:cubicBezTo>
                  <a:cubicBezTo>
                    <a:pt x="46" y="129"/>
                    <a:pt x="45" y="129"/>
                    <a:pt x="44" y="129"/>
                  </a:cubicBezTo>
                  <a:lnTo>
                    <a:pt x="43" y="129"/>
                  </a:lnTo>
                  <a:close/>
                  <a:moveTo>
                    <a:pt x="47" y="114"/>
                  </a:moveTo>
                  <a:cubicBezTo>
                    <a:pt x="46" y="114"/>
                    <a:pt x="45" y="112"/>
                    <a:pt x="46" y="111"/>
                  </a:cubicBezTo>
                  <a:cubicBezTo>
                    <a:pt x="46" y="109"/>
                    <a:pt x="47" y="106"/>
                    <a:pt x="48" y="104"/>
                  </a:cubicBezTo>
                  <a:cubicBezTo>
                    <a:pt x="48" y="102"/>
                    <a:pt x="49" y="102"/>
                    <a:pt x="50" y="102"/>
                  </a:cubicBezTo>
                  <a:cubicBezTo>
                    <a:pt x="52" y="102"/>
                    <a:pt x="52" y="104"/>
                    <a:pt x="52" y="105"/>
                  </a:cubicBezTo>
                  <a:cubicBezTo>
                    <a:pt x="51" y="107"/>
                    <a:pt x="51" y="110"/>
                    <a:pt x="50" y="112"/>
                  </a:cubicBezTo>
                  <a:cubicBezTo>
                    <a:pt x="50" y="114"/>
                    <a:pt x="49" y="114"/>
                    <a:pt x="48" y="114"/>
                  </a:cubicBezTo>
                  <a:lnTo>
                    <a:pt x="47" y="114"/>
                  </a:lnTo>
                  <a:close/>
                  <a:moveTo>
                    <a:pt x="51" y="99"/>
                  </a:moveTo>
                  <a:cubicBezTo>
                    <a:pt x="50" y="99"/>
                    <a:pt x="49" y="97"/>
                    <a:pt x="50" y="96"/>
                  </a:cubicBezTo>
                  <a:cubicBezTo>
                    <a:pt x="50" y="94"/>
                    <a:pt x="51" y="91"/>
                    <a:pt x="52" y="89"/>
                  </a:cubicBezTo>
                  <a:cubicBezTo>
                    <a:pt x="52" y="87"/>
                    <a:pt x="53" y="87"/>
                    <a:pt x="54" y="87"/>
                  </a:cubicBezTo>
                  <a:cubicBezTo>
                    <a:pt x="56" y="87"/>
                    <a:pt x="56" y="89"/>
                    <a:pt x="56" y="90"/>
                  </a:cubicBezTo>
                  <a:cubicBezTo>
                    <a:pt x="55" y="92"/>
                    <a:pt x="55" y="95"/>
                    <a:pt x="54" y="97"/>
                  </a:cubicBezTo>
                  <a:cubicBezTo>
                    <a:pt x="54" y="98"/>
                    <a:pt x="53" y="99"/>
                    <a:pt x="52" y="99"/>
                  </a:cubicBezTo>
                  <a:lnTo>
                    <a:pt x="51" y="99"/>
                  </a:lnTo>
                  <a:close/>
                  <a:moveTo>
                    <a:pt x="55" y="84"/>
                  </a:moveTo>
                  <a:cubicBezTo>
                    <a:pt x="54" y="84"/>
                    <a:pt x="53" y="82"/>
                    <a:pt x="54" y="81"/>
                  </a:cubicBezTo>
                  <a:cubicBezTo>
                    <a:pt x="54" y="79"/>
                    <a:pt x="55" y="76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2"/>
                    <a:pt x="58" y="72"/>
                    <a:pt x="59" y="72"/>
                  </a:cubicBezTo>
                  <a:cubicBezTo>
                    <a:pt x="60" y="72"/>
                    <a:pt x="61" y="74"/>
                    <a:pt x="60" y="75"/>
                  </a:cubicBezTo>
                  <a:cubicBezTo>
                    <a:pt x="60" y="77"/>
                    <a:pt x="59" y="80"/>
                    <a:pt x="58" y="82"/>
                  </a:cubicBezTo>
                  <a:cubicBezTo>
                    <a:pt x="58" y="83"/>
                    <a:pt x="57" y="84"/>
                    <a:pt x="56" y="84"/>
                  </a:cubicBezTo>
                  <a:lnTo>
                    <a:pt x="55" y="84"/>
                  </a:lnTo>
                  <a:close/>
                  <a:moveTo>
                    <a:pt x="60" y="69"/>
                  </a:moveTo>
                  <a:cubicBezTo>
                    <a:pt x="59" y="69"/>
                    <a:pt x="58" y="67"/>
                    <a:pt x="58" y="66"/>
                  </a:cubicBezTo>
                  <a:cubicBezTo>
                    <a:pt x="59" y="64"/>
                    <a:pt x="60" y="61"/>
                    <a:pt x="61" y="59"/>
                  </a:cubicBezTo>
                  <a:cubicBezTo>
                    <a:pt x="61" y="57"/>
                    <a:pt x="62" y="57"/>
                    <a:pt x="64" y="57"/>
                  </a:cubicBezTo>
                  <a:cubicBezTo>
                    <a:pt x="65" y="58"/>
                    <a:pt x="65" y="59"/>
                    <a:pt x="65" y="60"/>
                  </a:cubicBezTo>
                  <a:cubicBezTo>
                    <a:pt x="64" y="63"/>
                    <a:pt x="63" y="65"/>
                    <a:pt x="63" y="67"/>
                  </a:cubicBezTo>
                  <a:cubicBezTo>
                    <a:pt x="62" y="68"/>
                    <a:pt x="61" y="69"/>
                    <a:pt x="60" y="69"/>
                  </a:cubicBezTo>
                  <a:close/>
                  <a:moveTo>
                    <a:pt x="65" y="54"/>
                  </a:moveTo>
                  <a:cubicBezTo>
                    <a:pt x="63" y="54"/>
                    <a:pt x="63" y="52"/>
                    <a:pt x="63" y="51"/>
                  </a:cubicBezTo>
                  <a:cubicBezTo>
                    <a:pt x="64" y="49"/>
                    <a:pt x="65" y="46"/>
                    <a:pt x="66" y="44"/>
                  </a:cubicBezTo>
                  <a:cubicBezTo>
                    <a:pt x="66" y="43"/>
                    <a:pt x="68" y="42"/>
                    <a:pt x="69" y="42"/>
                  </a:cubicBezTo>
                  <a:cubicBezTo>
                    <a:pt x="70" y="43"/>
                    <a:pt x="71" y="44"/>
                    <a:pt x="70" y="45"/>
                  </a:cubicBezTo>
                  <a:cubicBezTo>
                    <a:pt x="69" y="48"/>
                    <a:pt x="68" y="50"/>
                    <a:pt x="68" y="53"/>
                  </a:cubicBezTo>
                  <a:cubicBezTo>
                    <a:pt x="67" y="54"/>
                    <a:pt x="66" y="54"/>
                    <a:pt x="65" y="54"/>
                  </a:cubicBezTo>
                  <a:close/>
                  <a:moveTo>
                    <a:pt x="70" y="40"/>
                  </a:moveTo>
                  <a:cubicBezTo>
                    <a:pt x="69" y="39"/>
                    <a:pt x="68" y="38"/>
                    <a:pt x="69" y="37"/>
                  </a:cubicBezTo>
                  <a:cubicBezTo>
                    <a:pt x="70" y="34"/>
                    <a:pt x="71" y="32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8"/>
                    <a:pt x="74" y="28"/>
                    <a:pt x="75" y="28"/>
                  </a:cubicBezTo>
                  <a:cubicBezTo>
                    <a:pt x="76" y="29"/>
                    <a:pt x="77" y="30"/>
                    <a:pt x="76" y="31"/>
                  </a:cubicBezTo>
                  <a:cubicBezTo>
                    <a:pt x="75" y="33"/>
                    <a:pt x="74" y="36"/>
                    <a:pt x="73" y="38"/>
                  </a:cubicBezTo>
                  <a:cubicBezTo>
                    <a:pt x="73" y="39"/>
                    <a:pt x="72" y="40"/>
                    <a:pt x="71" y="40"/>
                  </a:cubicBezTo>
                  <a:lnTo>
                    <a:pt x="70" y="40"/>
                  </a:lnTo>
                  <a:close/>
                  <a:moveTo>
                    <a:pt x="76" y="25"/>
                  </a:moveTo>
                  <a:cubicBezTo>
                    <a:pt x="75" y="25"/>
                    <a:pt x="74" y="23"/>
                    <a:pt x="75" y="22"/>
                  </a:cubicBezTo>
                  <a:cubicBezTo>
                    <a:pt x="76" y="20"/>
                    <a:pt x="77" y="17"/>
                    <a:pt x="79" y="15"/>
                  </a:cubicBezTo>
                  <a:cubicBezTo>
                    <a:pt x="79" y="14"/>
                    <a:pt x="81" y="13"/>
                    <a:pt x="82" y="14"/>
                  </a:cubicBezTo>
                  <a:cubicBezTo>
                    <a:pt x="83" y="15"/>
                    <a:pt x="83" y="16"/>
                    <a:pt x="83" y="17"/>
                  </a:cubicBezTo>
                  <a:cubicBezTo>
                    <a:pt x="82" y="19"/>
                    <a:pt x="80" y="22"/>
                    <a:pt x="79" y="24"/>
                  </a:cubicBezTo>
                  <a:cubicBezTo>
                    <a:pt x="79" y="25"/>
                    <a:pt x="78" y="25"/>
                    <a:pt x="77" y="25"/>
                  </a:cubicBezTo>
                  <a:lnTo>
                    <a:pt x="76" y="25"/>
                  </a:lnTo>
                  <a:close/>
                  <a:moveTo>
                    <a:pt x="83" y="11"/>
                  </a:moveTo>
                  <a:cubicBezTo>
                    <a:pt x="82" y="11"/>
                    <a:pt x="82" y="9"/>
                    <a:pt x="82" y="8"/>
                  </a:cubicBezTo>
                  <a:cubicBezTo>
                    <a:pt x="84" y="6"/>
                    <a:pt x="85" y="4"/>
                    <a:pt x="87" y="1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87" y="0"/>
                    <a:pt x="89" y="0"/>
                    <a:pt x="90" y="1"/>
                  </a:cubicBezTo>
                  <a:cubicBezTo>
                    <a:pt x="91" y="1"/>
                    <a:pt x="91" y="3"/>
                    <a:pt x="90" y="4"/>
                  </a:cubicBezTo>
                  <a:cubicBezTo>
                    <a:pt x="89" y="6"/>
                    <a:pt x="88" y="8"/>
                    <a:pt x="86" y="10"/>
                  </a:cubicBezTo>
                  <a:cubicBezTo>
                    <a:pt x="86" y="11"/>
                    <a:pt x="85" y="12"/>
                    <a:pt x="84" y="12"/>
                  </a:cubicBezTo>
                  <a:cubicBezTo>
                    <a:pt x="84" y="12"/>
                    <a:pt x="84" y="12"/>
                    <a:pt x="83" y="11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9" name="文本框 25">
            <a:extLst>
              <a:ext uri="{FF2B5EF4-FFF2-40B4-BE49-F238E27FC236}">
                <a16:creationId xmlns:a16="http://schemas.microsoft.com/office/drawing/2014/main" id="{83975A24-508F-43F3-B295-54EB38968D85}"/>
              </a:ext>
            </a:extLst>
          </p:cNvPr>
          <p:cNvSpPr txBox="1"/>
          <p:nvPr/>
        </p:nvSpPr>
        <p:spPr>
          <a:xfrm>
            <a:off x="2989692" y="1432326"/>
            <a:ext cx="6910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5400" b="1" dirty="0">
                <a:solidFill>
                  <a:srgbClr val="059BA3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Khi ngã cơ quan nào dễ bị thương nhất?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059BA3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96949" y="3006461"/>
            <a:ext cx="3839664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Khám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phá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8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792C26-E349-4542-90EE-2F187D23EEE5}"/>
              </a:ext>
            </a:extLst>
          </p:cNvPr>
          <p:cNvSpPr/>
          <p:nvPr/>
        </p:nvSpPr>
        <p:spPr>
          <a:xfrm>
            <a:off x="697497" y="212916"/>
            <a:ext cx="10983432" cy="111278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</a:rPr>
              <a:t>Quan sát hình dưới đây và nêu các việc làm cần thiết để chăm sóc, bảo vệ cơ quan vận động.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EC6BEC-6BAC-49CC-A5A4-7A2FB7CAB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325" y="1716404"/>
            <a:ext cx="8189349" cy="410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3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792C26-E349-4542-90EE-2F187D23EEE5}"/>
              </a:ext>
            </a:extLst>
          </p:cNvPr>
          <p:cNvSpPr/>
          <p:nvPr/>
        </p:nvSpPr>
        <p:spPr>
          <a:xfrm>
            <a:off x="697497" y="212916"/>
            <a:ext cx="10983432" cy="1112788"/>
          </a:xfrm>
          <a:prstGeom prst="roundRect">
            <a:avLst/>
          </a:prstGeom>
          <a:ln w="38100">
            <a:solidFill>
              <a:srgbClr val="92D050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Quan sát hình dưới đây và nêu các việc làm cần thiết để chăm sóc, bảo vệ cơ quan vận động.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3CA7A2-D4D9-44FC-BFEF-CACA1AC46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847" y="1690687"/>
            <a:ext cx="7852851" cy="393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1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">
  <a:themeElements>
    <a:clrScheme name="自定义 1399">
      <a:dk1>
        <a:sysClr val="windowText" lastClr="000000"/>
      </a:dk1>
      <a:lt1>
        <a:sysClr val="window" lastClr="FFFFFF"/>
      </a:lt1>
      <a:dk2>
        <a:srgbClr val="FFC000"/>
      </a:dk2>
      <a:lt2>
        <a:srgbClr val="2AADDA"/>
      </a:lt2>
      <a:accent1>
        <a:srgbClr val="2AADDA"/>
      </a:accent1>
      <a:accent2>
        <a:srgbClr val="F3706D"/>
      </a:accent2>
      <a:accent3>
        <a:srgbClr val="2AADDA"/>
      </a:accent3>
      <a:accent4>
        <a:srgbClr val="FFC000"/>
      </a:accent4>
      <a:accent5>
        <a:srgbClr val="2AADDA"/>
      </a:accent5>
      <a:accent6>
        <a:srgbClr val="F3706D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codr1xx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679</Words>
  <Application>Microsoft Office PowerPoint</Application>
  <PresentationFormat>Widescreen</PresentationFormat>
  <Paragraphs>107</Paragraphs>
  <Slides>48</Slides>
  <Notes>18</Notes>
  <HiddenSlides>0</HiddenSlides>
  <MMClips>9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48</vt:i4>
      </vt:variant>
    </vt:vector>
  </HeadingPairs>
  <TitlesOfParts>
    <vt:vector size="76" baseType="lpstr">
      <vt:lpstr>等线</vt:lpstr>
      <vt:lpstr>等线 Light</vt:lpstr>
      <vt:lpstr>微软雅黑</vt:lpstr>
      <vt:lpstr>微软雅黑</vt:lpstr>
      <vt:lpstr>Arial</vt:lpstr>
      <vt:lpstr>Arial Black</vt:lpstr>
      <vt:lpstr>Arial-Rounded</vt:lpstr>
      <vt:lpstr>Averta Std CY Bold</vt:lpstr>
      <vt:lpstr>Calibri</vt:lpstr>
      <vt:lpstr>Calibri Light</vt:lpstr>
      <vt:lpstr>HP001 4 hàng</vt:lpstr>
      <vt:lpstr>HP001 4H</vt:lpstr>
      <vt:lpstr>Quicksand Medium</vt:lpstr>
      <vt:lpstr>Times New Roman</vt:lpstr>
      <vt:lpstr>字魂59号-创粗黑</vt:lpstr>
      <vt:lpstr>Office 主题</vt:lpstr>
      <vt:lpstr>Hoạt động</vt:lpstr>
      <vt:lpstr>3_Office Theme</vt:lpstr>
      <vt:lpstr>Office 主题​​</vt:lpstr>
      <vt:lpstr>1_Office 主题​​</vt:lpstr>
      <vt:lpstr>5_Office Theme</vt:lpstr>
      <vt:lpstr>Office Theme</vt:lpstr>
      <vt:lpstr>2_Office 主题​​</vt:lpstr>
      <vt:lpstr>1_Hoạt động</vt:lpstr>
      <vt:lpstr>3_Office 主题​​</vt:lpstr>
      <vt:lpstr>1_Office 主题</vt:lpstr>
      <vt:lpstr>2_Office 主题</vt:lpstr>
      <vt:lpstr>4_Office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16</cp:revision>
  <dcterms:created xsi:type="dcterms:W3CDTF">2021-07-03T08:04:49Z</dcterms:created>
  <dcterms:modified xsi:type="dcterms:W3CDTF">2022-03-07T17:00:30Z</dcterms:modified>
</cp:coreProperties>
</file>