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89" r:id="rId2"/>
  </p:sldMasterIdLst>
  <p:notesMasterIdLst>
    <p:notesMasterId r:id="rId17"/>
  </p:notesMasterIdLst>
  <p:sldIdLst>
    <p:sldId id="267" r:id="rId3"/>
    <p:sldId id="284" r:id="rId4"/>
    <p:sldId id="268" r:id="rId5"/>
    <p:sldId id="259" r:id="rId6"/>
    <p:sldId id="272" r:id="rId7"/>
    <p:sldId id="270" r:id="rId8"/>
    <p:sldId id="2007577098" r:id="rId9"/>
    <p:sldId id="2007577096" r:id="rId10"/>
    <p:sldId id="2007577097" r:id="rId11"/>
    <p:sldId id="273" r:id="rId12"/>
    <p:sldId id="322" r:id="rId13"/>
    <p:sldId id="265" r:id="rId14"/>
    <p:sldId id="264" r:id="rId15"/>
    <p:sldId id="269" r:id="rId16"/>
  </p:sldIdLst>
  <p:sldSz cx="9144000" cy="5143500" type="screen16x9"/>
  <p:notesSz cx="6858000" cy="9144000"/>
  <p:embeddedFontLst>
    <p:embeddedFont>
      <p:font typeface="等线" panose="02010600030101010101" pitchFamily="2" charset="-122"/>
      <p:regular r:id="rId18"/>
      <p:bold r:id="rId19"/>
    </p:embeddedFont>
    <p:embeddedFont>
      <p:font typeface="Baloo 2" panose="020B0604020202020204" charset="0"/>
      <p:regular r:id="rId20"/>
      <p:bold r:id="rId21"/>
    </p:embeddedFont>
    <p:embeddedFont>
      <p:font typeface="Calibri" panose="020F0502020204030204" pitchFamily="34" charset="0"/>
      <p:regular r:id="rId22"/>
      <p:bold r:id="rId23"/>
      <p:italic r:id="rId24"/>
      <p:boldItalic r:id="rId25"/>
    </p:embeddedFont>
    <p:embeddedFont>
      <p:font typeface="HP001 4 hàng" panose="020B0603050302020204" pitchFamily="34" charset="0"/>
      <p:regular r:id="rId26"/>
      <p:bold r:id="rId27"/>
    </p:embeddedFont>
    <p:embeddedFont>
      <p:font typeface="Pangolin" panose="020B0604020202020204"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8C54"/>
    <a:srgbClr val="62BB47"/>
    <a:srgbClr val="00A651"/>
    <a:srgbClr val="AC98C9"/>
    <a:srgbClr val="E5E1EE"/>
    <a:srgbClr val="A165AB"/>
    <a:srgbClr val="FAD5E6"/>
    <a:srgbClr val="BDD646"/>
    <a:srgbClr val="E8F0C7"/>
    <a:srgbClr val="DDE9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EC710F-8ECD-4C85-BF59-EB7B87D8E4C5}">
  <a:tblStyle styleId="{8CEC710F-8ECD-4C85-BF59-EB7B87D8E4C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57"/>
  </p:normalViewPr>
  <p:slideViewPr>
    <p:cSldViewPr snapToGrid="0">
      <p:cViewPr varScale="1">
        <p:scale>
          <a:sx n="96" d="100"/>
          <a:sy n="96"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n w="0"/>
              <a:effectLst>
                <a:outerShdw blurRad="38100" dist="25400" dir="5400000" algn="ctr" rotWithShape="0">
                  <a:srgbClr val="6E747A">
                    <a:alpha val="43000"/>
                  </a:srgbClr>
                </a:outerShdw>
              </a:effectLst>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C6D98-046A-405E-9FCB-494EC8D89F4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2763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n w="0"/>
              <a:effectLst>
                <a:outerShdw blurRad="38100" dist="25400" dir="5400000" algn="ctr" rotWithShape="0">
                  <a:srgbClr val="6E747A">
                    <a:alpha val="43000"/>
                  </a:srgbClr>
                </a:outerShdw>
              </a:effectLst>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C6D98-046A-405E-9FCB-494EC8D89F4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8021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194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952022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332863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025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72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165AB"/>
              </a:solidFill>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BA8CBA"/>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8</a:t>
              </a:r>
              <a:endParaRPr lang="en-US" sz="2800"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569660"/>
          </a:xfrm>
          <a:prstGeom prst="rect">
            <a:avLst/>
          </a:prstGeom>
          <a:noFill/>
        </p:spPr>
        <p:txBody>
          <a:bodyPr wrap="square" rtlCol="0">
            <a:spAutoFit/>
          </a:bodyPr>
          <a:lstStyle/>
          <a:p>
            <a:pPr algn="ctr"/>
            <a:r>
              <a:rPr lang="en-US" sz="4800" dirty="0">
                <a:ln w="9525" cmpd="thickThin">
                  <a:solidFill>
                    <a:srgbClr val="7030A0"/>
                  </a:solidFill>
                </a:ln>
                <a:solidFill>
                  <a:srgbClr val="FFC000"/>
                </a:solidFill>
                <a:latin typeface="UTM Cookies" panose="02040603050506020204" pitchFamily="18" charset="0"/>
              </a:rPr>
              <a:t>CHIA SẺ</a:t>
            </a:r>
            <a:r>
              <a:rPr lang="en-US" sz="4800" baseline="0" dirty="0">
                <a:ln w="9525" cmpd="thickThin">
                  <a:solidFill>
                    <a:srgbClr val="7030A0"/>
                  </a:solidFill>
                </a:ln>
                <a:solidFill>
                  <a:srgbClr val="FFC000"/>
                </a:solidFill>
                <a:latin typeface="UTM Cookies" panose="02040603050506020204" pitchFamily="18" charset="0"/>
              </a:rPr>
              <a:t> CỘNG ĐỒNG</a:t>
            </a:r>
            <a:endParaRPr lang="en-US" sz="48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232963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0905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165AB"/>
              </a:solidFill>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AC98C9"/>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9</a:t>
              </a:r>
              <a:endParaRPr lang="en-US" sz="2800"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446550"/>
          </a:xfrm>
          <a:prstGeom prst="rect">
            <a:avLst/>
          </a:prstGeom>
          <a:noFill/>
        </p:spPr>
        <p:txBody>
          <a:bodyPr wrap="square" rtlCol="0">
            <a:spAutoFit/>
          </a:bodyPr>
          <a:lstStyle/>
          <a:p>
            <a:pPr algn="ctr"/>
            <a:r>
              <a:rPr lang="en-US" sz="4400" dirty="0">
                <a:ln w="9525" cmpd="thickThin">
                  <a:solidFill>
                    <a:srgbClr val="7030A0"/>
                  </a:solidFill>
                </a:ln>
                <a:solidFill>
                  <a:srgbClr val="FFC000"/>
                </a:solidFill>
                <a:latin typeface="UTM Cookies" panose="02040603050506020204" pitchFamily="18" charset="0"/>
              </a:rPr>
              <a:t>MÔI</a:t>
            </a:r>
            <a:r>
              <a:rPr lang="en-US" sz="4400" baseline="0" dirty="0">
                <a:ln w="9525" cmpd="thickThin">
                  <a:solidFill>
                    <a:srgbClr val="7030A0"/>
                  </a:solidFill>
                </a:ln>
                <a:solidFill>
                  <a:srgbClr val="FFC000"/>
                </a:solidFill>
                <a:latin typeface="UTM Cookies" panose="02040603050506020204" pitchFamily="18" charset="0"/>
              </a:rPr>
              <a:t> TRƯỜNG QUANH EM</a:t>
            </a:r>
            <a:endParaRPr lang="en-US" sz="4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91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037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1982991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
        <p:cNvGrpSpPr/>
        <p:nvPr/>
      </p:nvGrpSpPr>
      <p:grpSpPr>
        <a:xfrm>
          <a:off x="0" y="0"/>
          <a:ext cx="0" cy="0"/>
          <a:chOff x="0" y="0"/>
          <a:chExt cx="0" cy="0"/>
        </a:xfrm>
      </p:grpSpPr>
      <p:grpSp>
        <p:nvGrpSpPr>
          <p:cNvPr id="56" name="Google Shape;56;p9"/>
          <p:cNvGrpSpPr/>
          <p:nvPr/>
        </p:nvGrpSpPr>
        <p:grpSpPr>
          <a:xfrm rot="10800000">
            <a:off x="-4" y="-6500"/>
            <a:ext cx="4915193" cy="51564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9"/>
          <p:cNvSpPr txBox="1">
            <a:spLocks noGrp="1"/>
          </p:cNvSpPr>
          <p:nvPr>
            <p:ph type="title"/>
          </p:nvPr>
        </p:nvSpPr>
        <p:spPr>
          <a:xfrm>
            <a:off x="713100" y="1233175"/>
            <a:ext cx="31500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0" name="Google Shape;60;p9"/>
          <p:cNvSpPr txBox="1">
            <a:spLocks noGrp="1"/>
          </p:cNvSpPr>
          <p:nvPr>
            <p:ph type="subTitle" idx="1"/>
          </p:nvPr>
        </p:nvSpPr>
        <p:spPr>
          <a:xfrm>
            <a:off x="713100" y="2803075"/>
            <a:ext cx="31500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1" name="Google Shape;61;p9"/>
          <p:cNvSpPr txBox="1">
            <a:spLocks noGrp="1"/>
          </p:cNvSpPr>
          <p:nvPr>
            <p:ph type="body" idx="2"/>
          </p:nvPr>
        </p:nvSpPr>
        <p:spPr>
          <a:xfrm>
            <a:off x="4939500" y="724075"/>
            <a:ext cx="3491400" cy="36951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62" name="Google Shape;62;p9"/>
          <p:cNvSpPr/>
          <p:nvPr/>
        </p:nvSpPr>
        <p:spPr>
          <a:xfrm rot="10800000" flipH="1">
            <a:off x="7836575" y="-6"/>
            <a:ext cx="1307397" cy="688355"/>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2022/2/15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773278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p:nvPr/>
        </p:nvSpPr>
        <p:spPr>
          <a:xfrm rot="10800000">
            <a:off x="4212134" y="2071547"/>
            <a:ext cx="4931512" cy="307147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8"/>
          <p:cNvSpPr/>
          <p:nvPr/>
        </p:nvSpPr>
        <p:spPr>
          <a:xfrm>
            <a:off x="11" y="-7050"/>
            <a:ext cx="4768588" cy="2356541"/>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rot="10800000">
            <a:off x="4345570" y="2181385"/>
            <a:ext cx="4826380" cy="30040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txBox="1">
            <a:spLocks noGrp="1"/>
          </p:cNvSpPr>
          <p:nvPr>
            <p:ph type="title"/>
          </p:nvPr>
        </p:nvSpPr>
        <p:spPr>
          <a:xfrm>
            <a:off x="2125950" y="1116275"/>
            <a:ext cx="4892100" cy="247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2406184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userDrawn="1">
  <p:cSld name="Title slide">
    <p:bg>
      <p:bgPr>
        <a:solidFill>
          <a:schemeClr val="tx2">
            <a:lumMod val="90000"/>
          </a:schemeClr>
        </a:solidFill>
        <a:effectLst/>
      </p:bgPr>
    </p:bg>
    <p:spTree>
      <p:nvGrpSpPr>
        <p:cNvPr id="1" name="Shape 8"/>
        <p:cNvGrpSpPr/>
        <p:nvPr/>
      </p:nvGrpSpPr>
      <p:grpSpPr>
        <a:xfrm>
          <a:off x="0" y="0"/>
          <a:ext cx="0" cy="0"/>
          <a:chOff x="0" y="0"/>
          <a:chExt cx="0" cy="0"/>
        </a:xfrm>
      </p:grpSpPr>
      <p:sp>
        <p:nvSpPr>
          <p:cNvPr id="2" name="Rectangle 1">
            <a:extLst>
              <a:ext uri="{FF2B5EF4-FFF2-40B4-BE49-F238E27FC236}">
                <a16:creationId xmlns:a16="http://schemas.microsoft.com/office/drawing/2014/main" id="{6452A164-8E52-4B2A-822E-00B7542127E8}"/>
              </a:ext>
            </a:extLst>
          </p:cNvPr>
          <p:cNvSpPr/>
          <p:nvPr userDrawn="1"/>
        </p:nvSpPr>
        <p:spPr>
          <a:xfrm>
            <a:off x="241301" y="177800"/>
            <a:ext cx="8623300" cy="4762500"/>
          </a:xfrm>
          <a:prstGeom prst="rect">
            <a:avLst/>
          </a:prstGeom>
          <a:solidFill>
            <a:schemeClr val="accent2"/>
          </a:solidFill>
          <a:ln>
            <a:solidFill>
              <a:schemeClr val="accent2"/>
            </a:solidFill>
          </a:ln>
          <a:effectLst>
            <a:glow rad="1270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a:ln>
                <a:noFill/>
              </a:ln>
              <a:solidFill>
                <a:srgbClr val="F7D538"/>
              </a:solidFill>
              <a:effectLst/>
              <a:uLnTx/>
              <a:uFillTx/>
              <a:latin typeface="Arial"/>
              <a:ea typeface="+mn-ea"/>
              <a:cs typeface="+mn-cs"/>
              <a:sym typeface="Arial"/>
            </a:endParaRPr>
          </a:p>
        </p:txBody>
      </p:sp>
      <p:grpSp>
        <p:nvGrpSpPr>
          <p:cNvPr id="11" name="Google Shape;11;p2"/>
          <p:cNvGrpSpPr/>
          <p:nvPr/>
        </p:nvGrpSpPr>
        <p:grpSpPr>
          <a:xfrm>
            <a:off x="211335" y="88901"/>
            <a:ext cx="8623300" cy="4965699"/>
            <a:chOff x="414535" y="398669"/>
            <a:chExt cx="8159441" cy="4410297"/>
          </a:xfrm>
          <a:solidFill>
            <a:schemeClr val="accent2"/>
          </a:solidFill>
        </p:grpSpPr>
        <p:sp>
          <p:nvSpPr>
            <p:cNvPr id="12" name="Google Shape;12;p2"/>
            <p:cNvSpPr/>
            <p:nvPr/>
          </p:nvSpPr>
          <p:spPr>
            <a:xfrm>
              <a:off x="6685541" y="4518232"/>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70"/>
                    <a:pt x="157257" y="269017"/>
                    <a:pt x="134514" y="269017"/>
                  </a:cubicBezTo>
                  <a:cubicBezTo>
                    <a:pt x="111770" y="269017"/>
                    <a:pt x="93323" y="250570"/>
                    <a:pt x="93323" y="227816"/>
                  </a:cubicBezTo>
                  <a:lnTo>
                    <a:pt x="93323" y="175704"/>
                  </a:lnTo>
                  <a:lnTo>
                    <a:pt x="41190" y="175704"/>
                  </a:lnTo>
                  <a:cubicBezTo>
                    <a:pt x="18457" y="175704"/>
                    <a:pt x="0" y="157268"/>
                    <a:pt x="0" y="134514"/>
                  </a:cubicBezTo>
                  <a:cubicBezTo>
                    <a:pt x="0" y="111759"/>
                    <a:pt x="18457"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509279"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4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4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5719298" y="426478"/>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372198" y="2495532"/>
              <a:ext cx="201779" cy="202435"/>
            </a:xfrm>
            <a:custGeom>
              <a:avLst/>
              <a:gdLst/>
              <a:ahLst/>
              <a:cxnLst/>
              <a:rect l="l" t="t" r="r" b="b"/>
              <a:pathLst>
                <a:path w="269038" h="269017" extrusionOk="0">
                  <a:moveTo>
                    <a:pt x="41200" y="93323"/>
                  </a:moveTo>
                  <a:lnTo>
                    <a:pt x="93334" y="93323"/>
                  </a:lnTo>
                  <a:lnTo>
                    <a:pt x="93334" y="41190"/>
                  </a:lnTo>
                  <a:cubicBezTo>
                    <a:pt x="93334" y="18436"/>
                    <a:pt x="111781" y="0"/>
                    <a:pt x="134524" y="0"/>
                  </a:cubicBezTo>
                  <a:cubicBezTo>
                    <a:pt x="157268" y="0"/>
                    <a:pt x="175715" y="18436"/>
                    <a:pt x="175715" y="41190"/>
                  </a:cubicBezTo>
                  <a:lnTo>
                    <a:pt x="175715" y="93323"/>
                  </a:lnTo>
                  <a:lnTo>
                    <a:pt x="227848" y="93323"/>
                  </a:lnTo>
                  <a:cubicBezTo>
                    <a:pt x="250592" y="93323"/>
                    <a:pt x="269038" y="111759"/>
                    <a:pt x="269038" y="134514"/>
                  </a:cubicBezTo>
                  <a:cubicBezTo>
                    <a:pt x="269038" y="157268"/>
                    <a:pt x="250592" y="175704"/>
                    <a:pt x="227848" y="175704"/>
                  </a:cubicBezTo>
                  <a:lnTo>
                    <a:pt x="175715" y="175704"/>
                  </a:lnTo>
                  <a:lnTo>
                    <a:pt x="175715" y="227827"/>
                  </a:lnTo>
                  <a:cubicBezTo>
                    <a:pt x="175715" y="250581"/>
                    <a:pt x="157268" y="269017"/>
                    <a:pt x="134524" y="269017"/>
                  </a:cubicBezTo>
                  <a:cubicBezTo>
                    <a:pt x="111781" y="269017"/>
                    <a:pt x="93334" y="250581"/>
                    <a:pt x="93334" y="227827"/>
                  </a:cubicBezTo>
                  <a:lnTo>
                    <a:pt x="93334" y="175704"/>
                  </a:lnTo>
                  <a:lnTo>
                    <a:pt x="41200" y="175704"/>
                  </a:lnTo>
                  <a:cubicBezTo>
                    <a:pt x="18457" y="175704"/>
                    <a:pt x="0" y="157268"/>
                    <a:pt x="0" y="134514"/>
                  </a:cubicBezTo>
                  <a:cubicBezTo>
                    <a:pt x="0" y="111759"/>
                    <a:pt x="18457" y="93323"/>
                    <a:pt x="4120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414535" y="2484754"/>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249166" y="4465700"/>
              <a:ext cx="201771" cy="202435"/>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27"/>
                  </a:lnTo>
                  <a:cubicBezTo>
                    <a:pt x="175704" y="250581"/>
                    <a:pt x="157257" y="269017"/>
                    <a:pt x="134514" y="269017"/>
                  </a:cubicBezTo>
                  <a:cubicBezTo>
                    <a:pt x="111770" y="269017"/>
                    <a:pt x="93323" y="250581"/>
                    <a:pt x="93323" y="227827"/>
                  </a:cubicBezTo>
                  <a:lnTo>
                    <a:pt x="93323" y="175704"/>
                  </a:lnTo>
                  <a:lnTo>
                    <a:pt x="41190" y="175704"/>
                  </a:lnTo>
                  <a:cubicBezTo>
                    <a:pt x="18446" y="175704"/>
                    <a:pt x="0" y="157268"/>
                    <a:pt x="0" y="134514"/>
                  </a:cubicBezTo>
                  <a:cubicBezTo>
                    <a:pt x="0" y="111759"/>
                    <a:pt x="18446" y="93323"/>
                    <a:pt x="41190" y="9332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3886155" y="531542"/>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8244917" y="4538950"/>
              <a:ext cx="255650" cy="160927"/>
            </a:xfrm>
            <a:custGeom>
              <a:avLst/>
              <a:gdLst/>
              <a:ahLst/>
              <a:cxnLst/>
              <a:rect l="l" t="t" r="r" b="b"/>
              <a:pathLst>
                <a:path w="340867" h="213857" extrusionOk="0">
                  <a:moveTo>
                    <a:pt x="274415" y="213857"/>
                  </a:moveTo>
                  <a:lnTo>
                    <a:pt x="85026" y="213857"/>
                  </a:lnTo>
                  <a:cubicBezTo>
                    <a:pt x="38142" y="213857"/>
                    <a:pt x="0" y="175715"/>
                    <a:pt x="0" y="128830"/>
                  </a:cubicBezTo>
                  <a:cubicBezTo>
                    <a:pt x="0" y="81946"/>
                    <a:pt x="38142" y="43804"/>
                    <a:pt x="85026" y="43804"/>
                  </a:cubicBezTo>
                  <a:cubicBezTo>
                    <a:pt x="88444" y="43804"/>
                    <a:pt x="91863" y="44016"/>
                    <a:pt x="95260" y="44439"/>
                  </a:cubicBezTo>
                  <a:cubicBezTo>
                    <a:pt x="115167" y="16679"/>
                    <a:pt x="147118" y="0"/>
                    <a:pt x="182043" y="0"/>
                  </a:cubicBezTo>
                  <a:cubicBezTo>
                    <a:pt x="232367" y="0"/>
                    <a:pt x="274785" y="34702"/>
                    <a:pt x="286046" y="81957"/>
                  </a:cubicBezTo>
                  <a:cubicBezTo>
                    <a:pt x="317171" y="87471"/>
                    <a:pt x="340867" y="114712"/>
                    <a:pt x="340867" y="147394"/>
                  </a:cubicBezTo>
                  <a:cubicBezTo>
                    <a:pt x="340867" y="184044"/>
                    <a:pt x="311054" y="213857"/>
                    <a:pt x="274415" y="213857"/>
                  </a:cubicBezTo>
                  <a:close/>
                  <a:moveTo>
                    <a:pt x="85026" y="86137"/>
                  </a:moveTo>
                  <a:cubicBezTo>
                    <a:pt x="61478" y="86137"/>
                    <a:pt x="42333" y="105293"/>
                    <a:pt x="42333" y="128830"/>
                  </a:cubicBezTo>
                  <a:cubicBezTo>
                    <a:pt x="42333" y="152378"/>
                    <a:pt x="61478" y="171524"/>
                    <a:pt x="85026" y="171524"/>
                  </a:cubicBezTo>
                  <a:lnTo>
                    <a:pt x="274415" y="171524"/>
                  </a:lnTo>
                  <a:cubicBezTo>
                    <a:pt x="287707" y="171524"/>
                    <a:pt x="298534" y="160707"/>
                    <a:pt x="298534" y="147394"/>
                  </a:cubicBezTo>
                  <a:cubicBezTo>
                    <a:pt x="298534" y="134090"/>
                    <a:pt x="287707" y="123274"/>
                    <a:pt x="274415" y="123274"/>
                  </a:cubicBezTo>
                  <a:cubicBezTo>
                    <a:pt x="273198" y="123274"/>
                    <a:pt x="272012" y="123401"/>
                    <a:pt x="270848" y="123581"/>
                  </a:cubicBezTo>
                  <a:lnTo>
                    <a:pt x="247702" y="127063"/>
                  </a:lnTo>
                  <a:lnTo>
                    <a:pt x="246559" y="103695"/>
                  </a:lnTo>
                  <a:cubicBezTo>
                    <a:pt x="244866" y="69289"/>
                    <a:pt x="216524" y="42333"/>
                    <a:pt x="182043" y="42333"/>
                  </a:cubicBezTo>
                  <a:cubicBezTo>
                    <a:pt x="157511" y="42333"/>
                    <a:pt x="135403" y="55954"/>
                    <a:pt x="124332" y="77903"/>
                  </a:cubicBezTo>
                  <a:lnTo>
                    <a:pt x="116067" y="94286"/>
                  </a:lnTo>
                  <a:lnTo>
                    <a:pt x="98689" y="88423"/>
                  </a:lnTo>
                  <a:cubicBezTo>
                    <a:pt x="94181" y="86899"/>
                    <a:pt x="89587" y="86137"/>
                    <a:pt x="85026" y="86137"/>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4968893" y="4446205"/>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515528" y="4527114"/>
              <a:ext cx="465415" cy="281852"/>
            </a:xfrm>
            <a:custGeom>
              <a:avLst/>
              <a:gdLst/>
              <a:ahLst/>
              <a:cxnLst/>
              <a:rect l="l" t="t" r="r" b="b"/>
              <a:pathLst>
                <a:path w="620553" h="374554" extrusionOk="0">
                  <a:moveTo>
                    <a:pt x="475689" y="374554"/>
                  </a:moveTo>
                  <a:lnTo>
                    <a:pt x="108902" y="374554"/>
                  </a:lnTo>
                  <a:cubicBezTo>
                    <a:pt x="48852" y="374554"/>
                    <a:pt x="0" y="325712"/>
                    <a:pt x="0" y="265662"/>
                  </a:cubicBezTo>
                  <a:cubicBezTo>
                    <a:pt x="0" y="207602"/>
                    <a:pt x="45656" y="160019"/>
                    <a:pt x="102965" y="156919"/>
                  </a:cubicBezTo>
                  <a:cubicBezTo>
                    <a:pt x="117485" y="67405"/>
                    <a:pt x="194955" y="0"/>
                    <a:pt x="287792" y="0"/>
                  </a:cubicBezTo>
                  <a:cubicBezTo>
                    <a:pt x="353059" y="0"/>
                    <a:pt x="412411" y="33263"/>
                    <a:pt x="446510" y="87862"/>
                  </a:cubicBezTo>
                  <a:cubicBezTo>
                    <a:pt x="456152" y="85862"/>
                    <a:pt x="465910" y="84846"/>
                    <a:pt x="475689" y="84846"/>
                  </a:cubicBezTo>
                  <a:cubicBezTo>
                    <a:pt x="555561" y="84846"/>
                    <a:pt x="620553" y="149838"/>
                    <a:pt x="620553" y="229711"/>
                  </a:cubicBezTo>
                  <a:cubicBezTo>
                    <a:pt x="620553" y="309573"/>
                    <a:pt x="555561" y="374554"/>
                    <a:pt x="475689" y="374554"/>
                  </a:cubicBezTo>
                  <a:close/>
                  <a:moveTo>
                    <a:pt x="108902" y="199093"/>
                  </a:moveTo>
                  <a:cubicBezTo>
                    <a:pt x="72188" y="199093"/>
                    <a:pt x="42333" y="228949"/>
                    <a:pt x="42333" y="265662"/>
                  </a:cubicBezTo>
                  <a:cubicBezTo>
                    <a:pt x="42333" y="302365"/>
                    <a:pt x="72188" y="332221"/>
                    <a:pt x="108902" y="332221"/>
                  </a:cubicBezTo>
                  <a:lnTo>
                    <a:pt x="475689" y="332221"/>
                  </a:lnTo>
                  <a:cubicBezTo>
                    <a:pt x="532225" y="332221"/>
                    <a:pt x="578220" y="286226"/>
                    <a:pt x="578220" y="229711"/>
                  </a:cubicBezTo>
                  <a:cubicBezTo>
                    <a:pt x="578220" y="173175"/>
                    <a:pt x="532225" y="127179"/>
                    <a:pt x="475689" y="127179"/>
                  </a:cubicBezTo>
                  <a:cubicBezTo>
                    <a:pt x="464682" y="127179"/>
                    <a:pt x="453654" y="129021"/>
                    <a:pt x="442933" y="132640"/>
                  </a:cubicBezTo>
                  <a:lnTo>
                    <a:pt x="425534" y="138514"/>
                  </a:lnTo>
                  <a:lnTo>
                    <a:pt x="417258" y="122121"/>
                  </a:lnTo>
                  <a:cubicBezTo>
                    <a:pt x="392440" y="72908"/>
                    <a:pt x="342836" y="42333"/>
                    <a:pt x="287792" y="42333"/>
                  </a:cubicBezTo>
                  <a:cubicBezTo>
                    <a:pt x="210417" y="42333"/>
                    <a:pt x="146833" y="102817"/>
                    <a:pt x="143044" y="180033"/>
                  </a:cubicBezTo>
                  <a:lnTo>
                    <a:pt x="141890" y="203358"/>
                  </a:lnTo>
                  <a:lnTo>
                    <a:pt x="118787" y="199929"/>
                  </a:lnTo>
                  <a:cubicBezTo>
                    <a:pt x="114945" y="199358"/>
                    <a:pt x="111802" y="199093"/>
                    <a:pt x="108902" y="199093"/>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8288011" y="398669"/>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23;p2"/>
            <p:cNvSpPr/>
            <p:nvPr/>
          </p:nvSpPr>
          <p:spPr>
            <a:xfrm>
              <a:off x="477243" y="430751"/>
              <a:ext cx="255650" cy="160927"/>
            </a:xfrm>
            <a:custGeom>
              <a:avLst/>
              <a:gdLst/>
              <a:ahLst/>
              <a:cxnLst/>
              <a:rect l="l" t="t" r="r" b="b"/>
              <a:pathLst>
                <a:path w="340867" h="213857" extrusionOk="0">
                  <a:moveTo>
                    <a:pt x="255841" y="213857"/>
                  </a:moveTo>
                  <a:lnTo>
                    <a:pt x="66463" y="213857"/>
                  </a:lnTo>
                  <a:cubicBezTo>
                    <a:pt x="29813" y="213857"/>
                    <a:pt x="0" y="184033"/>
                    <a:pt x="0" y="147383"/>
                  </a:cubicBezTo>
                  <a:cubicBezTo>
                    <a:pt x="0" y="114712"/>
                    <a:pt x="23706" y="87471"/>
                    <a:pt x="54821" y="81957"/>
                  </a:cubicBezTo>
                  <a:cubicBezTo>
                    <a:pt x="66082" y="34692"/>
                    <a:pt x="108500" y="0"/>
                    <a:pt x="158834" y="0"/>
                  </a:cubicBezTo>
                  <a:cubicBezTo>
                    <a:pt x="193749" y="0"/>
                    <a:pt x="225710" y="16679"/>
                    <a:pt x="245607" y="44428"/>
                  </a:cubicBezTo>
                  <a:cubicBezTo>
                    <a:pt x="249004" y="44005"/>
                    <a:pt x="252412" y="43793"/>
                    <a:pt x="255841" y="43793"/>
                  </a:cubicBezTo>
                  <a:cubicBezTo>
                    <a:pt x="302715" y="43793"/>
                    <a:pt x="340867" y="81946"/>
                    <a:pt x="340867" y="128820"/>
                  </a:cubicBezTo>
                  <a:cubicBezTo>
                    <a:pt x="340867" y="175704"/>
                    <a:pt x="302715" y="213857"/>
                    <a:pt x="255841" y="213857"/>
                  </a:cubicBezTo>
                  <a:close/>
                  <a:moveTo>
                    <a:pt x="66463" y="123264"/>
                  </a:moveTo>
                  <a:cubicBezTo>
                    <a:pt x="53149" y="123264"/>
                    <a:pt x="42333" y="134080"/>
                    <a:pt x="42333" y="147383"/>
                  </a:cubicBezTo>
                  <a:cubicBezTo>
                    <a:pt x="42333" y="160697"/>
                    <a:pt x="53149" y="171524"/>
                    <a:pt x="66463" y="171524"/>
                  </a:cubicBezTo>
                  <a:lnTo>
                    <a:pt x="255841" y="171524"/>
                  </a:lnTo>
                  <a:cubicBezTo>
                    <a:pt x="279378" y="171524"/>
                    <a:pt x="298534" y="152368"/>
                    <a:pt x="298534" y="128820"/>
                  </a:cubicBezTo>
                  <a:cubicBezTo>
                    <a:pt x="298534" y="105282"/>
                    <a:pt x="279378" y="86127"/>
                    <a:pt x="255841" y="86127"/>
                  </a:cubicBezTo>
                  <a:cubicBezTo>
                    <a:pt x="251280" y="86127"/>
                    <a:pt x="246676" y="86889"/>
                    <a:pt x="242178" y="88413"/>
                  </a:cubicBezTo>
                  <a:lnTo>
                    <a:pt x="224789" y="94265"/>
                  </a:lnTo>
                  <a:lnTo>
                    <a:pt x="216524" y="77882"/>
                  </a:lnTo>
                  <a:cubicBezTo>
                    <a:pt x="205464" y="55954"/>
                    <a:pt x="183356" y="42333"/>
                    <a:pt x="158834" y="42333"/>
                  </a:cubicBezTo>
                  <a:cubicBezTo>
                    <a:pt x="124343" y="42333"/>
                    <a:pt x="96001" y="69278"/>
                    <a:pt x="94318" y="103684"/>
                  </a:cubicBezTo>
                  <a:lnTo>
                    <a:pt x="93154" y="127063"/>
                  </a:lnTo>
                  <a:lnTo>
                    <a:pt x="70008" y="123570"/>
                  </a:lnTo>
                  <a:cubicBezTo>
                    <a:pt x="68855" y="123401"/>
                    <a:pt x="67669" y="123264"/>
                    <a:pt x="66463" y="123264"/>
                  </a:cubicBezTo>
                  <a:close/>
                </a:path>
              </a:pathLst>
            </a:custGeom>
            <a:grpFill/>
            <a:ln>
              <a:solidFill>
                <a:srgbClr val="00B0F0"/>
              </a:solidFill>
            </a:ln>
          </p:spPr>
          <p:txBody>
            <a:bodyPr spcFirstLastPara="1" wrap="square" lIns="68650" tIns="34325" rIns="68650" bIns="34325" anchor="ctr" anchorCtr="0">
              <a:noAutofit/>
            </a:bodyPr>
            <a:lstStyle/>
            <a:p>
              <a:pPr marL="0" marR="0" lvl="0" indent="0" algn="ctr"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24" name="TextBox 23">
            <a:extLst>
              <a:ext uri="{FF2B5EF4-FFF2-40B4-BE49-F238E27FC236}">
                <a16:creationId xmlns:a16="http://schemas.microsoft.com/office/drawing/2014/main" id="{594B95B1-1189-4793-8289-D679E108CC8F}"/>
              </a:ext>
            </a:extLst>
          </p:cNvPr>
          <p:cNvSpPr txBox="1"/>
          <p:nvPr userDrawn="1"/>
        </p:nvSpPr>
        <p:spPr>
          <a:xfrm>
            <a:off x="7238653" y="4811486"/>
            <a:ext cx="1203798" cy="276999"/>
          </a:xfrm>
          <a:prstGeom prst="rect">
            <a:avLst/>
          </a:prstGeom>
          <a:noFill/>
        </p:spPr>
        <p:txBody>
          <a:bodyPr wrap="square" rtlCol="0">
            <a:spAutoFit/>
          </a:bodyPr>
          <a:lstStyle/>
          <a:p>
            <a:r>
              <a:rPr lang="en-US" sz="600" dirty="0">
                <a:solidFill>
                  <a:schemeClr val="bg2"/>
                </a:solidFill>
              </a:rPr>
              <a:t>FeistyForwarders_0968120672</a:t>
            </a:r>
          </a:p>
        </p:txBody>
      </p:sp>
    </p:spTree>
    <p:extLst>
      <p:ext uri="{BB962C8B-B14F-4D97-AF65-F5344CB8AC3E}">
        <p14:creationId xmlns:p14="http://schemas.microsoft.com/office/powerpoint/2010/main" val="173007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267;p25"/>
          <p:cNvGrpSpPr/>
          <p:nvPr userDrawn="1"/>
        </p:nvGrpSpPr>
        <p:grpSpPr>
          <a:xfrm rot="1093143">
            <a:off x="7684861" y="3602545"/>
            <a:ext cx="975516" cy="936649"/>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3;p2"/>
          <p:cNvGrpSpPr/>
          <p:nvPr userDrawn="1"/>
        </p:nvGrpSpPr>
        <p:grpSpPr>
          <a:xfrm rot="10800000" flipH="1">
            <a:off x="0" y="1662988"/>
            <a:ext cx="10175022" cy="3480512"/>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6"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7" name="TextBox 16"/>
          <p:cNvSpPr txBox="1"/>
          <p:nvPr userDrawn="1"/>
        </p:nvSpPr>
        <p:spPr>
          <a:xfrm>
            <a:off x="6922851" y="4876800"/>
            <a:ext cx="1605064" cy="215444"/>
          </a:xfrm>
          <a:prstGeom prst="rect">
            <a:avLst/>
          </a:prstGeom>
          <a:noFill/>
        </p:spPr>
        <p:txBody>
          <a:bodyPr wrap="square" rtlCol="0">
            <a:spAutoFit/>
          </a:bodyPr>
          <a:lstStyle/>
          <a:p>
            <a:r>
              <a:rPr lang="en-US" sz="800" dirty="0">
                <a:solidFill>
                  <a:srgbClr val="F37022"/>
                </a:solidFill>
              </a:rPr>
              <a:t>FeistyForwarders_0968120672</a:t>
            </a:r>
          </a:p>
        </p:txBody>
      </p:sp>
      <p:sp>
        <p:nvSpPr>
          <p:cNvPr id="18"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246;p25"/>
          <p:cNvGrpSpPr/>
          <p:nvPr userDrawn="1"/>
        </p:nvGrpSpPr>
        <p:grpSpPr>
          <a:xfrm>
            <a:off x="8429016" y="2303715"/>
            <a:ext cx="514295" cy="474382"/>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2;p25"/>
          <p:cNvGrpSpPr/>
          <p:nvPr userDrawn="1"/>
        </p:nvGrpSpPr>
        <p:grpSpPr>
          <a:xfrm>
            <a:off x="7629971" y="2578996"/>
            <a:ext cx="739324" cy="681878"/>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roup 31"/>
          <p:cNvGrpSpPr/>
          <p:nvPr userDrawn="1"/>
        </p:nvGrpSpPr>
        <p:grpSpPr>
          <a:xfrm>
            <a:off x="3620184" y="264720"/>
            <a:ext cx="1776113" cy="1418528"/>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TextBox 34"/>
            <p:cNvSpPr txBox="1"/>
            <p:nvPr userDrawn="1"/>
          </p:nvSpPr>
          <p:spPr>
            <a:xfrm>
              <a:off x="3693975" y="710267"/>
              <a:ext cx="1672253" cy="523220"/>
            </a:xfrm>
            <a:prstGeom prst="rect">
              <a:avLst/>
            </a:prstGeom>
            <a:noFill/>
          </p:spPr>
          <p:txBody>
            <a:bodyPr wrap="none" rtlCol="0">
              <a:spAutoFit/>
            </a:bodyPr>
            <a:lstStyle/>
            <a:p>
              <a:r>
                <a:rPr lang="en-US" sz="2800" dirty="0">
                  <a:solidFill>
                    <a:srgbClr val="F37022"/>
                  </a:solidFill>
                  <a:latin typeface="UTM Cookies" panose="02040603050506020204" pitchFamily="18" charset="0"/>
                </a:rPr>
                <a:t>CHỦ</a:t>
              </a:r>
              <a:r>
                <a:rPr lang="en-US" sz="2800" baseline="0" dirty="0">
                  <a:solidFill>
                    <a:srgbClr val="F37022"/>
                  </a:solidFill>
                  <a:latin typeface="UTM Cookies" panose="02040603050506020204" pitchFamily="18" charset="0"/>
                </a:rPr>
                <a:t> ĐỀ 2</a:t>
              </a:r>
              <a:endParaRPr lang="en-US" sz="2800" dirty="0">
                <a:solidFill>
                  <a:srgbClr val="F37022"/>
                </a:solidFill>
                <a:latin typeface="UTM Cookies" panose="02040603050506020204" pitchFamily="18" charset="0"/>
              </a:endParaRPr>
            </a:p>
          </p:txBody>
        </p:sp>
      </p:grpSp>
      <p:sp>
        <p:nvSpPr>
          <p:cNvPr id="36"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201;p25"/>
          <p:cNvGrpSpPr/>
          <p:nvPr userDrawn="1"/>
        </p:nvGrpSpPr>
        <p:grpSpPr>
          <a:xfrm rot="186006">
            <a:off x="3963397" y="1246298"/>
            <a:ext cx="501149" cy="10128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189785" y="1282768"/>
            <a:ext cx="3852421" cy="769441"/>
          </a:xfrm>
          <a:prstGeom prst="rect">
            <a:avLst/>
          </a:prstGeom>
          <a:noFill/>
        </p:spPr>
        <p:txBody>
          <a:bodyPr wrap="square" rtlCol="0">
            <a:spAutoFit/>
          </a:bodyPr>
          <a:lstStyle/>
          <a:p>
            <a:r>
              <a:rPr lang="en-US" sz="4400" dirty="0">
                <a:ln w="28575" cmpd="thickThin">
                  <a:solidFill>
                    <a:schemeClr val="accent2">
                      <a:lumMod val="50000"/>
                    </a:schemeClr>
                  </a:solidFill>
                </a:ln>
                <a:solidFill>
                  <a:schemeClr val="bg1"/>
                </a:solidFill>
                <a:latin typeface="UTM Cookies" panose="02040603050506020204" pitchFamily="18" charset="0"/>
              </a:rPr>
              <a:t>RÈN</a:t>
            </a:r>
            <a:r>
              <a:rPr lang="en-US" sz="4400"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4400"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74965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218461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051793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697700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426154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64670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9849232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145336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62386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608232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450727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5697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387075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164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438030"/>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solidFill>
                    <a:srgbClr val="438030"/>
                  </a:solidFill>
                  <a:latin typeface="UTM Cookies" panose="02040603050506020204" pitchFamily="18" charset="0"/>
                </a:rPr>
                <a:t>CHỦ</a:t>
              </a:r>
              <a:r>
                <a:rPr lang="en-US" sz="2800" baseline="0" dirty="0">
                  <a:solidFill>
                    <a:srgbClr val="438030"/>
                  </a:solidFill>
                  <a:latin typeface="UTM Cookies" panose="02040603050506020204" pitchFamily="18" charset="0"/>
                </a:rPr>
                <a:t> ĐỀ 4</a:t>
              </a:r>
              <a:endParaRPr lang="en-US" sz="2800" dirty="0">
                <a:solidFill>
                  <a:srgbClr val="438030"/>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38446" y="666654"/>
            <a:ext cx="3269859" cy="1446550"/>
          </a:xfrm>
          <a:prstGeom prst="rect">
            <a:avLst/>
          </a:prstGeom>
          <a:noFill/>
        </p:spPr>
        <p:txBody>
          <a:bodyPr wrap="square" rtlCol="0">
            <a:spAutoFit/>
          </a:bodyPr>
          <a:lstStyle/>
          <a:p>
            <a:pPr algn="ctr"/>
            <a:r>
              <a:rPr lang="en-US" sz="4400" dirty="0">
                <a:ln w="28575" cmpd="thickThin">
                  <a:solidFill>
                    <a:srgbClr val="438030"/>
                  </a:solidFill>
                </a:ln>
                <a:solidFill>
                  <a:schemeClr val="bg1"/>
                </a:solidFill>
                <a:latin typeface="UTM Cookies" panose="02040603050506020204" pitchFamily="18" charset="0"/>
              </a:rPr>
              <a:t>TỰ</a:t>
            </a:r>
            <a:r>
              <a:rPr lang="en-US" sz="4400" baseline="0" dirty="0">
                <a:ln w="28575" cmpd="thickThin">
                  <a:solidFill>
                    <a:srgbClr val="438030"/>
                  </a:solidFill>
                </a:ln>
                <a:solidFill>
                  <a:schemeClr val="bg1"/>
                </a:solidFill>
                <a:latin typeface="UTM Cookies" panose="02040603050506020204" pitchFamily="18" charset="0"/>
              </a:rPr>
              <a:t> PHỤC VỤ BẢN THÂN</a:t>
            </a:r>
            <a:endParaRPr lang="en-US" sz="4400"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16176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80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2D050"/>
              </a:solidFill>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438030"/>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438030"/>
                    </a:solidFill>
                  </a:ln>
                  <a:solidFill>
                    <a:srgbClr val="92D050"/>
                  </a:solidFill>
                  <a:latin typeface="UTM Cookies" panose="02040603050506020204" pitchFamily="18" charset="0"/>
                </a:rPr>
                <a:t>CHỦ</a:t>
              </a:r>
              <a:r>
                <a:rPr lang="en-US" sz="2800" baseline="0" dirty="0">
                  <a:ln>
                    <a:solidFill>
                      <a:srgbClr val="438030"/>
                    </a:solidFill>
                  </a:ln>
                  <a:solidFill>
                    <a:srgbClr val="92D050"/>
                  </a:solidFill>
                  <a:latin typeface="UTM Cookies" panose="02040603050506020204" pitchFamily="18" charset="0"/>
                </a:rPr>
                <a:t> ĐỀ 5</a:t>
              </a:r>
              <a:endParaRPr lang="en-US" sz="2800"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248166" y="710196"/>
            <a:ext cx="3707295" cy="1446550"/>
          </a:xfrm>
          <a:prstGeom prst="rect">
            <a:avLst/>
          </a:prstGeom>
          <a:noFill/>
        </p:spPr>
        <p:txBody>
          <a:bodyPr wrap="square" rtlCol="0">
            <a:spAutoFit/>
          </a:bodyPr>
          <a:lstStyle/>
          <a:p>
            <a:pPr algn="ctr"/>
            <a:r>
              <a:rPr lang="en-US" sz="4400" dirty="0">
                <a:ln w="28575" cmpd="thickThin">
                  <a:solidFill>
                    <a:srgbClr val="438030"/>
                  </a:solidFill>
                </a:ln>
                <a:solidFill>
                  <a:schemeClr val="bg1"/>
                </a:solidFill>
                <a:latin typeface="UTM Cookies" panose="02040603050506020204" pitchFamily="18" charset="0"/>
              </a:rPr>
              <a:t>GIA ĐÌNH</a:t>
            </a:r>
            <a:r>
              <a:rPr lang="en-US" sz="4400" baseline="0" dirty="0">
                <a:ln w="28575" cmpd="thickThin">
                  <a:solidFill>
                    <a:srgbClr val="438030"/>
                  </a:solidFill>
                </a:ln>
                <a:solidFill>
                  <a:schemeClr val="bg1"/>
                </a:solidFill>
                <a:latin typeface="UTM Cookies" panose="02040603050506020204" pitchFamily="18" charset="0"/>
              </a:rPr>
              <a:t> THÂN THƯƠNG</a:t>
            </a:r>
            <a:endParaRPr lang="en-US" sz="4400"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85621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733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chemeClr val="accent5">
                    <a:lumMod val="75000"/>
                  </a:schemeClr>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solidFill>
                    <a:schemeClr val="accent6">
                      <a:lumMod val="50000"/>
                    </a:schemeClr>
                  </a:solidFill>
                  <a:latin typeface="UTM Cookies" panose="02040603050506020204" pitchFamily="18" charset="0"/>
                </a:rPr>
                <a:t>CHỦ</a:t>
              </a:r>
              <a:r>
                <a:rPr lang="en-US" sz="2800" baseline="0" dirty="0">
                  <a:solidFill>
                    <a:schemeClr val="accent6">
                      <a:lumMod val="50000"/>
                    </a:schemeClr>
                  </a:solidFill>
                  <a:latin typeface="UTM Cookies" panose="02040603050506020204" pitchFamily="18" charset="0"/>
                </a:rPr>
                <a:t> ĐỀ 6</a:t>
              </a:r>
              <a:endParaRPr lang="en-US" sz="2800"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938992"/>
          </a:xfrm>
          <a:prstGeom prst="rect">
            <a:avLst/>
          </a:prstGeom>
          <a:noFill/>
        </p:spPr>
        <p:txBody>
          <a:bodyPr wrap="square" rtlCol="0">
            <a:spAutoFit/>
          </a:bodyPr>
          <a:lstStyle/>
          <a:p>
            <a:pPr algn="ctr"/>
            <a:r>
              <a:rPr lang="en-US" sz="4000" dirty="0">
                <a:ln w="28575" cmpd="thickThin">
                  <a:solidFill>
                    <a:srgbClr val="0070C0"/>
                  </a:solidFill>
                </a:ln>
                <a:solidFill>
                  <a:schemeClr val="bg1"/>
                </a:solidFill>
                <a:latin typeface="UTM Cookies" panose="02040603050506020204" pitchFamily="18" charset="0"/>
              </a:rPr>
              <a:t>TỰ</a:t>
            </a:r>
            <a:r>
              <a:rPr lang="en-US" sz="4000" baseline="0" dirty="0">
                <a:ln w="28575" cmpd="thickThin">
                  <a:solidFill>
                    <a:srgbClr val="0070C0"/>
                  </a:solidFill>
                </a:ln>
                <a:solidFill>
                  <a:schemeClr val="bg1"/>
                </a:solidFill>
                <a:latin typeface="UTM Cookies" panose="02040603050506020204" pitchFamily="18" charset="0"/>
              </a:rPr>
              <a:t> CHĂM SÓC VÀ BẢO VỆ BẢN THÂN</a:t>
            </a:r>
            <a:endParaRPr lang="en-US" sz="4000"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01470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6922851" y="4876800"/>
            <a:ext cx="1605064" cy="215444"/>
          </a:xfrm>
          <a:prstGeom prst="rect">
            <a:avLst/>
          </a:prstGeom>
          <a:noFill/>
        </p:spPr>
        <p:txBody>
          <a:bodyPr wrap="square" rtlCol="0">
            <a:spAutoFit/>
          </a:bodyPr>
          <a:lstStyle/>
          <a:p>
            <a:r>
              <a:rPr lang="en-US" sz="800" dirty="0">
                <a:solidFill>
                  <a:schemeClr val="tx1"/>
                </a:solidFill>
              </a:rPr>
              <a:t>FeistyForwarders_0968120672</a:t>
            </a:r>
          </a:p>
        </p:txBody>
      </p:sp>
    </p:spTree>
  </p:cSld>
  <p:clrMap bg1="lt1" tx1="dk1" bg2="dk2" tx2="lt2" accent1="accent1" accent2="accent2" accent3="accent3" accent4="accent4" accent5="accent5" accent6="accent6" hlink="hlink" folHlink="folHlink"/>
  <p:sldLayoutIdLst>
    <p:sldLayoutId id="2147483676" r:id="rId1"/>
    <p:sldLayoutId id="2147483671" r:id="rId2"/>
    <p:sldLayoutId id="2147483679" r:id="rId3"/>
    <p:sldLayoutId id="2147483680" r:id="rId4"/>
    <p:sldLayoutId id="2147483672" r:id="rId5"/>
    <p:sldLayoutId id="2147483681" r:id="rId6"/>
    <p:sldLayoutId id="2147483673" r:id="rId7"/>
    <p:sldLayoutId id="2147483682" r:id="rId8"/>
    <p:sldLayoutId id="2147483674" r:id="rId9"/>
    <p:sldLayoutId id="2147483683" r:id="rId10"/>
    <p:sldLayoutId id="2147483675" r:id="rId11"/>
    <p:sldLayoutId id="2147483684" r:id="rId12"/>
    <p:sldLayoutId id="2147483677" r:id="rId13"/>
    <p:sldLayoutId id="2147483685" r:id="rId14"/>
    <p:sldLayoutId id="2147483678" r:id="rId15"/>
    <p:sldLayoutId id="2147483655" r:id="rId16"/>
    <p:sldLayoutId id="2147483686" r:id="rId17"/>
    <p:sldLayoutId id="2147483687" r:id="rId18"/>
    <p:sldLayoutId id="2147483688"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74FA68B-851B-4497-92DD-AD9676CFD6C7}" type="datetimeFigureOut">
              <a:rPr lang="zh-CN" altLang="en-US" smtClean="0"/>
              <a:pPr/>
              <a:t>2022/2/15</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8711065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0.xml"/><Relationship Id="rId5" Type="http://schemas.microsoft.com/office/2007/relationships/hdphoto" Target="../media/hdphoto5.wdp"/><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microsoft.com/office/2007/relationships/hdphoto" Target="../media/hdphoto6.wdp"/><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9.xml"/><Relationship Id="rId1" Type="http://schemas.openxmlformats.org/officeDocument/2006/relationships/tags" Target="../tags/tag1.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xml"/><Relationship Id="rId7"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10" Type="http://schemas.openxmlformats.org/officeDocument/2006/relationships/image" Target="../media/image11.png"/><Relationship Id="rId4" Type="http://schemas.openxmlformats.org/officeDocument/2006/relationships/tags" Target="../tags/tag5.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BC7442D-17D8-457E-9DD3-10F952231732}"/>
              </a:ext>
            </a:extLst>
          </p:cNvPr>
          <p:cNvSpPr>
            <a:spLocks noGrp="1"/>
          </p:cNvSpPr>
          <p:nvPr>
            <p:ph type="ctrTitle"/>
          </p:nvPr>
        </p:nvSpPr>
        <p:spPr>
          <a:xfrm>
            <a:off x="112893" y="2571750"/>
            <a:ext cx="4287141" cy="1426500"/>
          </a:xfrm>
        </p:spPr>
        <p:txBody>
          <a:bodyPr/>
          <a:lstStyle/>
          <a:p>
            <a:r>
              <a:rPr lang="vi-VN"/>
              <a:t>Bài 23: Câu chuyện lạc đường</a:t>
            </a:r>
            <a:endParaRPr lang="vi-VN" dirty="0"/>
          </a:p>
        </p:txBody>
      </p:sp>
      <p:sp>
        <p:nvSpPr>
          <p:cNvPr id="3" name="Subtitle 2">
            <a:extLst>
              <a:ext uri="{FF2B5EF4-FFF2-40B4-BE49-F238E27FC236}">
                <a16:creationId xmlns:a16="http://schemas.microsoft.com/office/drawing/2014/main" id="{8FFF93B6-99B6-CD47-979E-4F6901159712}"/>
              </a:ext>
            </a:extLst>
          </p:cNvPr>
          <p:cNvSpPr>
            <a:spLocks noGrp="1"/>
          </p:cNvSpPr>
          <p:nvPr>
            <p:ph type="subTitle" idx="1"/>
          </p:nvPr>
        </p:nvSpPr>
        <p:spPr/>
        <p:txBody>
          <a:bodyPr/>
          <a:lstStyle/>
          <a:p>
            <a:endParaRPr lang="en-VN"/>
          </a:p>
        </p:txBody>
      </p:sp>
    </p:spTree>
    <p:extLst>
      <p:ext uri="{BB962C8B-B14F-4D97-AF65-F5344CB8AC3E}">
        <p14:creationId xmlns:p14="http://schemas.microsoft.com/office/powerpoint/2010/main" val="199710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6E5F2F-4733-8E46-AE7E-548A1983F8B8}"/>
              </a:ext>
            </a:extLst>
          </p:cNvPr>
          <p:cNvSpPr/>
          <p:nvPr/>
        </p:nvSpPr>
        <p:spPr>
          <a:xfrm>
            <a:off x="4572000" y="131230"/>
            <a:ext cx="4130222" cy="2677656"/>
          </a:xfrm>
          <a:prstGeom prst="rect">
            <a:avLst/>
          </a:prstGeom>
        </p:spPr>
        <p:txBody>
          <a:bodyPr wrap="square">
            <a:spAutoFit/>
          </a:bodyPr>
          <a:lstStyle/>
          <a:p>
            <a:r>
              <a:rPr lang="vi-VN" sz="2800" dirty="0">
                <a:solidFill>
                  <a:schemeClr val="tx1"/>
                </a:solidFill>
              </a:rPr>
              <a:t>Một bạn nhỏ đi cùng bố mẹ trong công viên, mải ngắm đu quay, ngẩng lên không thấy bố mẹ đâu, bạn chạy lung tung đi tìm.</a:t>
            </a:r>
          </a:p>
        </p:txBody>
      </p:sp>
      <p:pic>
        <p:nvPicPr>
          <p:cNvPr id="4" name="Picture 3">
            <a:extLst>
              <a:ext uri="{FF2B5EF4-FFF2-40B4-BE49-F238E27FC236}">
                <a16:creationId xmlns:a16="http://schemas.microsoft.com/office/drawing/2014/main" id="{510AB395-F3BF-6B44-B15B-E4B702F908BA}"/>
              </a:ext>
            </a:extLst>
          </p:cNvPr>
          <p:cNvPicPr>
            <a:picLocks noChangeAspect="1"/>
          </p:cNvPicPr>
          <p:nvPr/>
        </p:nvPicPr>
        <p:blipFill>
          <a:blip r:embed="rId2"/>
          <a:stretch>
            <a:fillRect/>
          </a:stretch>
        </p:blipFill>
        <p:spPr>
          <a:xfrm>
            <a:off x="169635" y="131230"/>
            <a:ext cx="4096943" cy="3297769"/>
          </a:xfrm>
          <a:prstGeom prst="rect">
            <a:avLst/>
          </a:prstGeom>
        </p:spPr>
      </p:pic>
    </p:spTree>
    <p:extLst>
      <p:ext uri="{BB962C8B-B14F-4D97-AF65-F5344CB8AC3E}">
        <p14:creationId xmlns:p14="http://schemas.microsoft.com/office/powerpoint/2010/main" val="74869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857316" y="479778"/>
            <a:ext cx="6777073" cy="4071484"/>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1248011" y="892257"/>
            <a:ext cx="5770039" cy="301879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err="1">
                <a:latin typeface="Arial" panose="020B0604020202020204" pitchFamily="34" charset="0"/>
                <a:cs typeface="Arial" panose="020B0604020202020204" pitchFamily="34" charset="0"/>
              </a:rPr>
              <a:t>Hãy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luôn</a:t>
            </a:r>
            <a:r>
              <a:rPr lang="en-US" sz="2800" dirty="0">
                <a:latin typeface="Arial" panose="020B0604020202020204" pitchFamily="34" charset="0"/>
                <a:cs typeface="Arial" panose="020B0604020202020204" pitchFamily="34" charset="0"/>
              </a:rPr>
              <a:t> tin </a:t>
            </a:r>
            <a:r>
              <a:rPr lang="en-US" sz="2800" dirty="0" err="1">
                <a:latin typeface="Arial" panose="020B0604020202020204" pitchFamily="34" charset="0"/>
                <a:cs typeface="Arial" panose="020B0604020202020204" pitchFamily="34" charset="0"/>
              </a:rPr>
              <a:t>rằng</a:t>
            </a:r>
            <a:r>
              <a:rPr lang="en-US" sz="2800" dirty="0">
                <a:latin typeface="Arial" panose="020B0604020202020204" pitchFamily="34" charset="0"/>
                <a:cs typeface="Arial" panose="020B0604020202020204" pitchFamily="34" charset="0"/>
              </a:rPr>
              <a:t> BỐ MẸ KHÔNG BAO GIỜ BỎ CON.</a:t>
            </a:r>
            <a:br>
              <a:rPr lang="en-US" sz="2800" dirty="0">
                <a:latin typeface="Arial" panose="020B0604020202020204" pitchFamily="34" charset="0"/>
                <a:cs typeface="Arial" panose="020B0604020202020204" pitchFamily="34" charset="0"/>
              </a:rPr>
            </a:br>
            <a:r>
              <a:rPr lang="en-US" sz="2800" dirty="0" err="1">
                <a:latin typeface="Arial" panose="020B0604020202020204" pitchFamily="34" charset="0"/>
                <a:cs typeface="Arial" panose="020B0604020202020204" pitchFamily="34" charset="0"/>
              </a:rPr>
              <a:t>Hãy</a:t>
            </a:r>
            <a:r>
              <a:rPr lang="en-US" sz="2800" dirty="0">
                <a:latin typeface="Arial" panose="020B0604020202020204" pitchFamily="34" charset="0"/>
                <a:cs typeface="Arial" panose="020B0604020202020204" pitchFamily="34" charset="0"/>
              </a:rPr>
              <a:t> ĐỨNG YÊN MỘT CHỖ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GIỮ BÌNH TĨNH, </a:t>
            </a:r>
            <a:r>
              <a:rPr lang="en-US" sz="2800" dirty="0" err="1">
                <a:latin typeface="Arial" panose="020B0604020202020204" pitchFamily="34" charset="0"/>
                <a:cs typeface="Arial" panose="020B0604020202020204" pitchFamily="34" charset="0"/>
              </a:rPr>
              <a:t>tìm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kiếm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giúp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từ</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tin </a:t>
            </a:r>
            <a:r>
              <a:rPr lang="en-US" sz="2800" dirty="0" err="1">
                <a:latin typeface="Arial" panose="020B0604020202020204" pitchFamily="34" charset="0"/>
                <a:cs typeface="Arial" panose="020B0604020202020204" pitchFamily="34" charset="0"/>
              </a:rPr>
              <a:t>cậy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cô</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chú</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cảnh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công</a:t>
            </a:r>
            <a:r>
              <a:rPr lang="en-US" sz="2800" dirty="0">
                <a:latin typeface="Arial" panose="020B0604020202020204" pitchFamily="34" charset="0"/>
                <a:cs typeface="Arial" panose="020B0604020202020204" pitchFamily="34" charset="0"/>
              </a:rPr>
              <a:t> an,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vệ</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nếu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lạc</a:t>
            </a:r>
            <a:r>
              <a:rPr lang="en-US" sz="2800" dirty="0">
                <a:latin typeface="Arial" panose="020B0604020202020204" pitchFamily="34" charset="0"/>
                <a:cs typeface="Arial" panose="020B0604020202020204" pitchFamily="34" charset="0"/>
              </a:rPr>
              <a:t>.</a:t>
            </a:r>
            <a:endParaRPr sz="2800"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521125" y="422594"/>
            <a:ext cx="1387205" cy="1161840"/>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13095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2FF9607-6D8D-4B98-A5EB-A2B0C8D2F53C}"/>
              </a:ext>
            </a:extLst>
          </p:cNvPr>
          <p:cNvGrpSpPr/>
          <p:nvPr/>
        </p:nvGrpSpPr>
        <p:grpSpPr>
          <a:xfrm>
            <a:off x="488950" y="345721"/>
            <a:ext cx="8166100" cy="1648179"/>
            <a:chOff x="488950" y="345721"/>
            <a:chExt cx="8166100" cy="1648179"/>
          </a:xfrm>
        </p:grpSpPr>
        <p:pic>
          <p:nvPicPr>
            <p:cNvPr id="2" name="Picture 1">
              <a:extLst>
                <a:ext uri="{FF2B5EF4-FFF2-40B4-BE49-F238E27FC236}">
                  <a16:creationId xmlns:a16="http://schemas.microsoft.com/office/drawing/2014/main" id="{90B970D3-415C-4E02-B66F-FFD0FD224E92}"/>
                </a:ext>
              </a:extLst>
            </p:cNvPr>
            <p:cNvPicPr>
              <a:picLocks noChangeAspect="1"/>
            </p:cNvPicPr>
            <p:nvPr/>
          </p:nvPicPr>
          <p:blipFill rotWithShape="1">
            <a:blip r:embed="rId3">
              <a:clrChange>
                <a:clrFrom>
                  <a:srgbClr val="FFFFFF"/>
                </a:clrFrom>
                <a:clrTo>
                  <a:srgbClr val="FFFFFF">
                    <a:alpha val="0"/>
                  </a:srgbClr>
                </a:clrTo>
              </a:clrChange>
            </a:blip>
            <a:srcRect t="31866"/>
            <a:stretch/>
          </p:blipFill>
          <p:spPr>
            <a:xfrm>
              <a:off x="488950" y="368830"/>
              <a:ext cx="8166100" cy="1625070"/>
            </a:xfrm>
            <a:prstGeom prst="rect">
              <a:avLst/>
            </a:prstGeom>
          </p:spPr>
        </p:pic>
        <p:sp>
          <p:nvSpPr>
            <p:cNvPr id="34" name="Rectangle 33">
              <a:extLst>
                <a:ext uri="{FF2B5EF4-FFF2-40B4-BE49-F238E27FC236}">
                  <a16:creationId xmlns:a16="http://schemas.microsoft.com/office/drawing/2014/main" id="{54EEC395-BD3E-46C9-91D5-843BF564C4F6}"/>
                </a:ext>
              </a:extLst>
            </p:cNvPr>
            <p:cNvSpPr/>
            <p:nvPr/>
          </p:nvSpPr>
          <p:spPr>
            <a:xfrm>
              <a:off x="1532384" y="345721"/>
              <a:ext cx="4094391" cy="658835"/>
            </a:xfrm>
            <a:prstGeom prst="rect">
              <a:avLst/>
            </a:prstGeom>
          </p:spPr>
          <p:txBody>
            <a:bodyPr wrap="none">
              <a:spAutoFit/>
            </a:bodyPr>
            <a:lstStyle/>
            <a:p>
              <a:pPr>
                <a:lnSpc>
                  <a:spcPct val="150000"/>
                </a:lnSpc>
              </a:pPr>
              <a:r>
                <a:rPr lang="en-US" sz="2800" b="1" dirty="0" err="1">
                  <a:solidFill>
                    <a:srgbClr val="00A651"/>
                  </a:solidFill>
                </a:rPr>
                <a:t>Hoạt</a:t>
              </a:r>
              <a:r>
                <a:rPr lang="en-US" sz="2800" b="1" dirty="0">
                  <a:solidFill>
                    <a:srgbClr val="00A651"/>
                  </a:solidFill>
                </a:rPr>
                <a:t> </a:t>
              </a:r>
              <a:r>
                <a:rPr lang="en-US" sz="2800" b="1" dirty="0" err="1">
                  <a:solidFill>
                    <a:srgbClr val="00A651"/>
                  </a:solidFill>
                </a:rPr>
                <a:t>động</a:t>
              </a:r>
              <a:r>
                <a:rPr lang="en-US" sz="2800" b="1" dirty="0">
                  <a:solidFill>
                    <a:srgbClr val="00A651"/>
                  </a:solidFill>
                </a:rPr>
                <a:t> </a:t>
              </a:r>
              <a:r>
                <a:rPr lang="en-US" sz="2800" b="1" dirty="0" err="1">
                  <a:solidFill>
                    <a:srgbClr val="00A651"/>
                  </a:solidFill>
                </a:rPr>
                <a:t>sau</a:t>
              </a:r>
              <a:r>
                <a:rPr lang="en-US" sz="2800" b="1" dirty="0">
                  <a:solidFill>
                    <a:srgbClr val="00A651"/>
                  </a:solidFill>
                </a:rPr>
                <a:t> </a:t>
              </a:r>
              <a:r>
                <a:rPr lang="en-US" sz="2800" b="1" dirty="0" err="1">
                  <a:solidFill>
                    <a:srgbClr val="00A651"/>
                  </a:solidFill>
                </a:rPr>
                <a:t>giờ</a:t>
              </a:r>
              <a:r>
                <a:rPr lang="en-US" sz="2800" b="1" dirty="0">
                  <a:solidFill>
                    <a:srgbClr val="00A651"/>
                  </a:solidFill>
                </a:rPr>
                <a:t> </a:t>
              </a:r>
              <a:r>
                <a:rPr lang="en-US" sz="2800" b="1" dirty="0" err="1">
                  <a:solidFill>
                    <a:srgbClr val="00A651"/>
                  </a:solidFill>
                </a:rPr>
                <a:t>học</a:t>
              </a:r>
              <a:endParaRPr lang="en-US" sz="2800" b="1" dirty="0">
                <a:solidFill>
                  <a:srgbClr val="00A651"/>
                </a:solidFill>
              </a:endParaRPr>
            </a:p>
          </p:txBody>
        </p:sp>
        <p:sp>
          <p:nvSpPr>
            <p:cNvPr id="36" name="TextBox 35">
              <a:extLst>
                <a:ext uri="{FF2B5EF4-FFF2-40B4-BE49-F238E27FC236}">
                  <a16:creationId xmlns:a16="http://schemas.microsoft.com/office/drawing/2014/main" id="{5F9BACBD-7E6D-47DD-90A1-D6EFC17CEBF7}"/>
                </a:ext>
              </a:extLst>
            </p:cNvPr>
            <p:cNvSpPr txBox="1"/>
            <p:nvPr/>
          </p:nvSpPr>
          <p:spPr>
            <a:xfrm>
              <a:off x="1393796" y="987924"/>
              <a:ext cx="7169844" cy="830997"/>
            </a:xfrm>
            <a:prstGeom prst="rect">
              <a:avLst/>
            </a:prstGeom>
            <a:noFill/>
          </p:spPr>
          <p:txBody>
            <a:bodyPr wrap="square" rtlCol="0">
              <a:spAutoFit/>
            </a:bodyPr>
            <a:lstStyle/>
            <a:p>
              <a:pPr algn="just"/>
              <a:r>
                <a:rPr lang="vi-VN" sz="2400" dirty="0"/>
                <a:t>Cùng bố mẹ quan sát kĩ con đường từ nhà đến trường xem có những đặc điểm gì đáng nhớ.</a:t>
              </a:r>
            </a:p>
          </p:txBody>
        </p:sp>
        <p:sp>
          <p:nvSpPr>
            <p:cNvPr id="43" name="Oval 42">
              <a:extLst>
                <a:ext uri="{FF2B5EF4-FFF2-40B4-BE49-F238E27FC236}">
                  <a16:creationId xmlns:a16="http://schemas.microsoft.com/office/drawing/2014/main" id="{11EE77CE-B078-4762-9AE2-5C7211CA853C}"/>
                </a:ext>
              </a:extLst>
            </p:cNvPr>
            <p:cNvSpPr/>
            <p:nvPr/>
          </p:nvSpPr>
          <p:spPr>
            <a:xfrm>
              <a:off x="627538" y="345721"/>
              <a:ext cx="766258" cy="766106"/>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7">
              <a:extLst>
                <a:ext uri="{FF2B5EF4-FFF2-40B4-BE49-F238E27FC236}">
                  <a16:creationId xmlns:a16="http://schemas.microsoft.com/office/drawing/2014/main" id="{DE3C670E-8440-45B9-BD08-3106088D3E94}"/>
                </a:ext>
              </a:extLst>
            </p:cNvPr>
            <p:cNvSpPr/>
            <p:nvPr/>
          </p:nvSpPr>
          <p:spPr>
            <a:xfrm>
              <a:off x="692249" y="454039"/>
              <a:ext cx="653240" cy="512660"/>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8">
              <a:extLst>
                <a:ext uri="{FF2B5EF4-FFF2-40B4-BE49-F238E27FC236}">
                  <a16:creationId xmlns:a16="http://schemas.microsoft.com/office/drawing/2014/main" id="{06D8A0B4-06C3-4AC7-9B9F-E0EC2372E202}"/>
                </a:ext>
              </a:extLst>
            </p:cNvPr>
            <p:cNvSpPr/>
            <p:nvPr/>
          </p:nvSpPr>
          <p:spPr>
            <a:xfrm>
              <a:off x="1198768" y="486524"/>
              <a:ext cx="102976" cy="118508"/>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0B358FF-4610-4CAF-A6AE-91BE30924F15}"/>
                </a:ext>
              </a:extLst>
            </p:cNvPr>
            <p:cNvSpPr/>
            <p:nvPr/>
          </p:nvSpPr>
          <p:spPr>
            <a:xfrm>
              <a:off x="923328" y="585327"/>
              <a:ext cx="118573" cy="116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BB118B4-5882-4BD1-8D6F-6EB143197783}"/>
                </a:ext>
              </a:extLst>
            </p:cNvPr>
            <p:cNvSpPr/>
            <p:nvPr/>
          </p:nvSpPr>
          <p:spPr>
            <a:xfrm>
              <a:off x="957964" y="618967"/>
              <a:ext cx="50398" cy="49148"/>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10">
              <a:extLst>
                <a:ext uri="{FF2B5EF4-FFF2-40B4-BE49-F238E27FC236}">
                  <a16:creationId xmlns:a16="http://schemas.microsoft.com/office/drawing/2014/main" id="{FB67C750-8051-46CC-9E23-84511BBDF0B5}"/>
                </a:ext>
              </a:extLst>
            </p:cNvPr>
            <p:cNvSpPr/>
            <p:nvPr/>
          </p:nvSpPr>
          <p:spPr>
            <a:xfrm>
              <a:off x="900904" y="860161"/>
              <a:ext cx="64178" cy="75065"/>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DB3BCEB5-1E7F-4F29-9735-687C2BD7E60F}"/>
              </a:ext>
            </a:extLst>
          </p:cNvPr>
          <p:cNvGrpSpPr/>
          <p:nvPr/>
        </p:nvGrpSpPr>
        <p:grpSpPr>
          <a:xfrm>
            <a:off x="488950" y="1922609"/>
            <a:ext cx="8475506" cy="2821511"/>
            <a:chOff x="488950" y="1993900"/>
            <a:chExt cx="8475506" cy="2821511"/>
          </a:xfrm>
        </p:grpSpPr>
        <p:pic>
          <p:nvPicPr>
            <p:cNvPr id="1026" name="Picture 2" descr="Children back to school with parents illustration Premium Vector">
              <a:extLst>
                <a:ext uri="{FF2B5EF4-FFF2-40B4-BE49-F238E27FC236}">
                  <a16:creationId xmlns:a16="http://schemas.microsoft.com/office/drawing/2014/main" id="{D514F9F0-014F-429A-AC10-B8982B09457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950" y="2062220"/>
              <a:ext cx="4133087" cy="27531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ildren back to school with parents Premium Vector">
              <a:extLst>
                <a:ext uri="{FF2B5EF4-FFF2-40B4-BE49-F238E27FC236}">
                  <a16:creationId xmlns:a16="http://schemas.microsoft.com/office/drawing/2014/main" id="{7C21FB94-294C-41B9-B973-EFA7C7B6702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8806" y="1993900"/>
              <a:ext cx="4235650" cy="28215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4987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4B49901-C736-4A54-A636-69ED6CE8C113}"/>
              </a:ext>
            </a:extLst>
          </p:cNvPr>
          <p:cNvGrpSpPr/>
          <p:nvPr/>
        </p:nvGrpSpPr>
        <p:grpSpPr>
          <a:xfrm>
            <a:off x="535828" y="218723"/>
            <a:ext cx="3220223" cy="1027221"/>
            <a:chOff x="535828" y="218723"/>
            <a:chExt cx="3220223" cy="1027221"/>
          </a:xfrm>
        </p:grpSpPr>
        <p:pic>
          <p:nvPicPr>
            <p:cNvPr id="2" name="Picture 1">
              <a:extLst>
                <a:ext uri="{FF2B5EF4-FFF2-40B4-BE49-F238E27FC236}">
                  <a16:creationId xmlns:a16="http://schemas.microsoft.com/office/drawing/2014/main" id="{1C80324B-3CD5-4D50-9C33-550A108A3A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35828" y="257493"/>
              <a:ext cx="1059055" cy="988451"/>
            </a:xfrm>
            <a:prstGeom prst="rect">
              <a:avLst/>
            </a:prstGeom>
          </p:spPr>
        </p:pic>
        <p:sp>
          <p:nvSpPr>
            <p:cNvPr id="3" name="Rectangle 2">
              <a:extLst>
                <a:ext uri="{FF2B5EF4-FFF2-40B4-BE49-F238E27FC236}">
                  <a16:creationId xmlns:a16="http://schemas.microsoft.com/office/drawing/2014/main" id="{41B362B8-F93C-4D48-94BF-2E31F0B78BF0}"/>
                </a:ext>
              </a:extLst>
            </p:cNvPr>
            <p:cNvSpPr/>
            <p:nvPr/>
          </p:nvSpPr>
          <p:spPr>
            <a:xfrm>
              <a:off x="1594882" y="218723"/>
              <a:ext cx="2161169" cy="577850"/>
            </a:xfrm>
            <a:prstGeom prst="rect">
              <a:avLst/>
            </a:prstGeom>
          </p:spPr>
          <p:txBody>
            <a:bodyPr wrap="none">
              <a:spAutoFit/>
            </a:bodyPr>
            <a:lstStyle/>
            <a:p>
              <a:pPr>
                <a:lnSpc>
                  <a:spcPct val="150000"/>
                </a:lnSpc>
              </a:pPr>
              <a:r>
                <a:rPr lang="en-US" sz="2400" b="1" dirty="0" err="1">
                  <a:solidFill>
                    <a:srgbClr val="0070C0"/>
                  </a:solidFill>
                </a:rPr>
                <a:t>Sinh</a:t>
              </a:r>
              <a:r>
                <a:rPr lang="en-US" sz="2400" b="1" dirty="0">
                  <a:solidFill>
                    <a:srgbClr val="0070C0"/>
                  </a:solidFill>
                </a:rPr>
                <a:t> </a:t>
              </a:r>
              <a:r>
                <a:rPr lang="vi-VN" sz="2400" b="1" dirty="0">
                  <a:solidFill>
                    <a:srgbClr val="0070C0"/>
                  </a:solidFill>
                </a:rPr>
                <a:t>hoạt lớp</a:t>
              </a:r>
              <a:endParaRPr lang="en-US" sz="2400" b="1" dirty="0">
                <a:solidFill>
                  <a:srgbClr val="0070C0"/>
                </a:solidFill>
              </a:endParaRPr>
            </a:p>
          </p:txBody>
        </p:sp>
      </p:grpSp>
      <p:sp>
        <p:nvSpPr>
          <p:cNvPr id="6" name="TextBox 5">
            <a:extLst>
              <a:ext uri="{FF2B5EF4-FFF2-40B4-BE49-F238E27FC236}">
                <a16:creationId xmlns:a16="http://schemas.microsoft.com/office/drawing/2014/main" id="{3410FDD5-782C-4979-9D02-E86211DC1FF7}"/>
              </a:ext>
            </a:extLst>
          </p:cNvPr>
          <p:cNvSpPr txBox="1"/>
          <p:nvPr/>
        </p:nvSpPr>
        <p:spPr>
          <a:xfrm>
            <a:off x="1594882" y="796573"/>
            <a:ext cx="7320518" cy="707886"/>
          </a:xfrm>
          <a:prstGeom prst="rect">
            <a:avLst/>
          </a:prstGeom>
          <a:noFill/>
        </p:spPr>
        <p:txBody>
          <a:bodyPr wrap="square" rtlCol="0">
            <a:spAutoFit/>
          </a:bodyPr>
          <a:lstStyle/>
          <a:p>
            <a:r>
              <a:rPr lang="vi-VN" sz="2000" dirty="0"/>
              <a:t>Xử lí tình huống: Mai đi chơi phố cùng mẹ và bị lạc. Một người phụ nữ lạ mặt rủ Mai đi cùng cô ta. Nếu là Mai, em sẽ làm gì?</a:t>
            </a:r>
          </a:p>
        </p:txBody>
      </p:sp>
      <p:sp>
        <p:nvSpPr>
          <p:cNvPr id="8" name="TextBox 7">
            <a:extLst>
              <a:ext uri="{FF2B5EF4-FFF2-40B4-BE49-F238E27FC236}">
                <a16:creationId xmlns:a16="http://schemas.microsoft.com/office/drawing/2014/main" id="{46B5C731-761E-4945-9F77-EFCAC21633A5}"/>
              </a:ext>
            </a:extLst>
          </p:cNvPr>
          <p:cNvSpPr txBox="1"/>
          <p:nvPr/>
        </p:nvSpPr>
        <p:spPr>
          <a:xfrm>
            <a:off x="535828" y="1566688"/>
            <a:ext cx="1962823" cy="2554545"/>
          </a:xfrm>
          <a:prstGeom prst="rect">
            <a:avLst/>
          </a:prstGeom>
          <a:noFill/>
        </p:spPr>
        <p:txBody>
          <a:bodyPr wrap="square" rtlCol="0">
            <a:spAutoFit/>
          </a:bodyPr>
          <a:lstStyle/>
          <a:p>
            <a:pPr marL="342900" indent="-342900">
              <a:buFontTx/>
              <a:buChar char="-"/>
            </a:pPr>
            <a:r>
              <a:rPr lang="vi-VN" sz="2000" dirty="0"/>
              <a:t>Thảo luận về cách xử lí tình huống trên.</a:t>
            </a:r>
          </a:p>
          <a:p>
            <a:pPr marL="342900" indent="-342900">
              <a:buFontTx/>
              <a:buChar char="-"/>
            </a:pPr>
            <a:r>
              <a:rPr lang="vi-VN" sz="2000" dirty="0"/>
              <a:t>Sắm vai theo cách xử lí phù hợp.</a:t>
            </a:r>
          </a:p>
        </p:txBody>
      </p:sp>
      <p:pic>
        <p:nvPicPr>
          <p:cNvPr id="5" name="Picture 4">
            <a:extLst>
              <a:ext uri="{FF2B5EF4-FFF2-40B4-BE49-F238E27FC236}">
                <a16:creationId xmlns:a16="http://schemas.microsoft.com/office/drawing/2014/main" id="{E9B6BB29-9B29-432A-A417-2295B91109E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2675466" y="1504459"/>
            <a:ext cx="6239934" cy="3289396"/>
          </a:xfrm>
          <a:prstGeom prst="rect">
            <a:avLst/>
          </a:prstGeom>
        </p:spPr>
      </p:pic>
    </p:spTree>
    <p:extLst>
      <p:ext uri="{BB962C8B-B14F-4D97-AF65-F5344CB8AC3E}">
        <p14:creationId xmlns:p14="http://schemas.microsoft.com/office/powerpoint/2010/main" val="91499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2FF9607-6D8D-4B98-A5EB-A2B0C8D2F53C}"/>
              </a:ext>
            </a:extLst>
          </p:cNvPr>
          <p:cNvGrpSpPr/>
          <p:nvPr/>
        </p:nvGrpSpPr>
        <p:grpSpPr>
          <a:xfrm>
            <a:off x="488950" y="345721"/>
            <a:ext cx="3296242" cy="2226029"/>
            <a:chOff x="488950" y="345721"/>
            <a:chExt cx="3296242" cy="2226029"/>
          </a:xfrm>
        </p:grpSpPr>
        <p:pic>
          <p:nvPicPr>
            <p:cNvPr id="2" name="Picture 1">
              <a:extLst>
                <a:ext uri="{FF2B5EF4-FFF2-40B4-BE49-F238E27FC236}">
                  <a16:creationId xmlns:a16="http://schemas.microsoft.com/office/drawing/2014/main" id="{90B970D3-415C-4E02-B66F-FFD0FD224E92}"/>
                </a:ext>
              </a:extLst>
            </p:cNvPr>
            <p:cNvPicPr>
              <a:picLocks noChangeAspect="1"/>
            </p:cNvPicPr>
            <p:nvPr/>
          </p:nvPicPr>
          <p:blipFill rotWithShape="1">
            <a:blip r:embed="rId3">
              <a:clrChange>
                <a:clrFrom>
                  <a:srgbClr val="FFFFFF"/>
                </a:clrFrom>
                <a:clrTo>
                  <a:srgbClr val="FFFFFF">
                    <a:alpha val="0"/>
                  </a:srgbClr>
                </a:clrTo>
              </a:clrChange>
            </a:blip>
            <a:srcRect t="31866"/>
            <a:stretch/>
          </p:blipFill>
          <p:spPr>
            <a:xfrm>
              <a:off x="488950" y="368830"/>
              <a:ext cx="3296242" cy="2202920"/>
            </a:xfrm>
            <a:prstGeom prst="rect">
              <a:avLst/>
            </a:prstGeom>
          </p:spPr>
        </p:pic>
        <p:sp>
          <p:nvSpPr>
            <p:cNvPr id="34" name="Rectangle 33">
              <a:extLst>
                <a:ext uri="{FF2B5EF4-FFF2-40B4-BE49-F238E27FC236}">
                  <a16:creationId xmlns:a16="http://schemas.microsoft.com/office/drawing/2014/main" id="{54EEC395-BD3E-46C9-91D5-843BF564C4F6}"/>
                </a:ext>
              </a:extLst>
            </p:cNvPr>
            <p:cNvSpPr/>
            <p:nvPr/>
          </p:nvSpPr>
          <p:spPr>
            <a:xfrm>
              <a:off x="1532386" y="345721"/>
              <a:ext cx="2252806" cy="954107"/>
            </a:xfrm>
            <a:prstGeom prst="rect">
              <a:avLst/>
            </a:prstGeom>
          </p:spPr>
          <p:txBody>
            <a:bodyPr wrap="square">
              <a:spAutoFit/>
            </a:bodyPr>
            <a:lstStyle/>
            <a:p>
              <a:r>
                <a:rPr lang="en-US" sz="2800" b="1" dirty="0" err="1">
                  <a:solidFill>
                    <a:srgbClr val="00A651"/>
                  </a:solidFill>
                </a:rPr>
                <a:t>Hoạt</a:t>
              </a:r>
              <a:r>
                <a:rPr lang="en-US" sz="2800" b="1" dirty="0">
                  <a:solidFill>
                    <a:srgbClr val="00A651"/>
                  </a:solidFill>
                </a:rPr>
                <a:t> </a:t>
              </a:r>
              <a:r>
                <a:rPr lang="en-US" sz="2800" b="1" dirty="0" err="1">
                  <a:solidFill>
                    <a:srgbClr val="00A651"/>
                  </a:solidFill>
                </a:rPr>
                <a:t>động</a:t>
              </a:r>
              <a:r>
                <a:rPr lang="en-US" sz="2800" b="1" dirty="0">
                  <a:solidFill>
                    <a:srgbClr val="00A651"/>
                  </a:solidFill>
                </a:rPr>
                <a:t> </a:t>
              </a:r>
              <a:r>
                <a:rPr lang="en-US" sz="2800" b="1" dirty="0" err="1">
                  <a:solidFill>
                    <a:srgbClr val="00A651"/>
                  </a:solidFill>
                </a:rPr>
                <a:t>sau</a:t>
              </a:r>
              <a:r>
                <a:rPr lang="en-US" sz="2800" b="1" dirty="0">
                  <a:solidFill>
                    <a:srgbClr val="00A651"/>
                  </a:solidFill>
                </a:rPr>
                <a:t> </a:t>
              </a:r>
              <a:r>
                <a:rPr lang="en-US" sz="2800" b="1" dirty="0" err="1">
                  <a:solidFill>
                    <a:srgbClr val="00A651"/>
                  </a:solidFill>
                </a:rPr>
                <a:t>giờ</a:t>
              </a:r>
              <a:r>
                <a:rPr lang="en-US" sz="2800" b="1" dirty="0">
                  <a:solidFill>
                    <a:srgbClr val="00A651"/>
                  </a:solidFill>
                </a:rPr>
                <a:t> </a:t>
              </a:r>
              <a:r>
                <a:rPr lang="en-US" sz="2800" b="1" dirty="0" err="1">
                  <a:solidFill>
                    <a:srgbClr val="00A651"/>
                  </a:solidFill>
                </a:rPr>
                <a:t>học</a:t>
              </a:r>
              <a:endParaRPr lang="en-US" sz="2800" b="1" dirty="0">
                <a:solidFill>
                  <a:srgbClr val="00A651"/>
                </a:solidFill>
              </a:endParaRPr>
            </a:p>
          </p:txBody>
        </p:sp>
        <p:sp>
          <p:nvSpPr>
            <p:cNvPr id="36" name="TextBox 35">
              <a:extLst>
                <a:ext uri="{FF2B5EF4-FFF2-40B4-BE49-F238E27FC236}">
                  <a16:creationId xmlns:a16="http://schemas.microsoft.com/office/drawing/2014/main" id="{5F9BACBD-7E6D-47DD-90A1-D6EFC17CEBF7}"/>
                </a:ext>
              </a:extLst>
            </p:cNvPr>
            <p:cNvSpPr txBox="1"/>
            <p:nvPr/>
          </p:nvSpPr>
          <p:spPr>
            <a:xfrm>
              <a:off x="692249" y="1424248"/>
              <a:ext cx="2785781" cy="830997"/>
            </a:xfrm>
            <a:prstGeom prst="rect">
              <a:avLst/>
            </a:prstGeom>
            <a:noFill/>
          </p:spPr>
          <p:txBody>
            <a:bodyPr wrap="square" rtlCol="0">
              <a:spAutoFit/>
            </a:bodyPr>
            <a:lstStyle/>
            <a:p>
              <a:r>
                <a:rPr lang="vi-VN" sz="2400" dirty="0"/>
                <a:t>Làm “bàn tay thông tin” của em.</a:t>
              </a:r>
            </a:p>
          </p:txBody>
        </p:sp>
        <p:sp>
          <p:nvSpPr>
            <p:cNvPr id="43" name="Oval 42">
              <a:extLst>
                <a:ext uri="{FF2B5EF4-FFF2-40B4-BE49-F238E27FC236}">
                  <a16:creationId xmlns:a16="http://schemas.microsoft.com/office/drawing/2014/main" id="{11EE77CE-B078-4762-9AE2-5C7211CA853C}"/>
                </a:ext>
              </a:extLst>
            </p:cNvPr>
            <p:cNvSpPr/>
            <p:nvPr/>
          </p:nvSpPr>
          <p:spPr>
            <a:xfrm>
              <a:off x="627538" y="345721"/>
              <a:ext cx="766258" cy="766106"/>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7">
              <a:extLst>
                <a:ext uri="{FF2B5EF4-FFF2-40B4-BE49-F238E27FC236}">
                  <a16:creationId xmlns:a16="http://schemas.microsoft.com/office/drawing/2014/main" id="{DE3C670E-8440-45B9-BD08-3106088D3E94}"/>
                </a:ext>
              </a:extLst>
            </p:cNvPr>
            <p:cNvSpPr/>
            <p:nvPr/>
          </p:nvSpPr>
          <p:spPr>
            <a:xfrm>
              <a:off x="692249" y="454039"/>
              <a:ext cx="653240" cy="512660"/>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8">
              <a:extLst>
                <a:ext uri="{FF2B5EF4-FFF2-40B4-BE49-F238E27FC236}">
                  <a16:creationId xmlns:a16="http://schemas.microsoft.com/office/drawing/2014/main" id="{06D8A0B4-06C3-4AC7-9B9F-E0EC2372E202}"/>
                </a:ext>
              </a:extLst>
            </p:cNvPr>
            <p:cNvSpPr/>
            <p:nvPr/>
          </p:nvSpPr>
          <p:spPr>
            <a:xfrm>
              <a:off x="1198768" y="486524"/>
              <a:ext cx="102976" cy="118508"/>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0B358FF-4610-4CAF-A6AE-91BE30924F15}"/>
                </a:ext>
              </a:extLst>
            </p:cNvPr>
            <p:cNvSpPr/>
            <p:nvPr/>
          </p:nvSpPr>
          <p:spPr>
            <a:xfrm>
              <a:off x="923328" y="585327"/>
              <a:ext cx="118573" cy="116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BB118B4-5882-4BD1-8D6F-6EB143197783}"/>
                </a:ext>
              </a:extLst>
            </p:cNvPr>
            <p:cNvSpPr/>
            <p:nvPr/>
          </p:nvSpPr>
          <p:spPr>
            <a:xfrm>
              <a:off x="957964" y="618967"/>
              <a:ext cx="50398" cy="49148"/>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10">
              <a:extLst>
                <a:ext uri="{FF2B5EF4-FFF2-40B4-BE49-F238E27FC236}">
                  <a16:creationId xmlns:a16="http://schemas.microsoft.com/office/drawing/2014/main" id="{FB67C750-8051-46CC-9E23-84511BBDF0B5}"/>
                </a:ext>
              </a:extLst>
            </p:cNvPr>
            <p:cNvSpPr/>
            <p:nvPr/>
          </p:nvSpPr>
          <p:spPr>
            <a:xfrm>
              <a:off x="900904" y="860161"/>
              <a:ext cx="64178" cy="75065"/>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86CBD8EB-0A2A-4477-853E-226DEA56BD0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668234" y="321469"/>
            <a:ext cx="5177020" cy="4461827"/>
          </a:xfrm>
          <a:prstGeom prst="ellipse">
            <a:avLst/>
          </a:prstGeom>
        </p:spPr>
      </p:pic>
    </p:spTree>
    <p:extLst>
      <p:ext uri="{BB962C8B-B14F-4D97-AF65-F5344CB8AC3E}">
        <p14:creationId xmlns:p14="http://schemas.microsoft.com/office/powerpoint/2010/main" val="213460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944"/>
            <a:ext cx="9144000" cy="55190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rial"/>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086219" y="1685561"/>
            <a:ext cx="2000727" cy="467436"/>
          </a:xfrm>
          <a:prstGeom prst="rect">
            <a:avLst/>
          </a:prstGeom>
          <a:noFill/>
        </p:spPr>
        <p:txBody>
          <a:bodyPr wrap="square">
            <a:spAutoFit/>
          </a:bodyPr>
          <a:lstStyle/>
          <a:p>
            <a:pPr defTabSz="685800" fontAlgn="base">
              <a:lnSpc>
                <a:spcPct val="125000"/>
              </a:lnSpc>
              <a:spcBef>
                <a:spcPct val="0"/>
              </a:spcBef>
              <a:spcAft>
                <a:spcPct val="0"/>
              </a:spcAft>
              <a:buClrTx/>
              <a:defRPr/>
            </a:pPr>
            <a:r>
              <a:rPr lang="en-US" sz="1950" b="1" kern="1200" dirty="0">
                <a:solidFill>
                  <a:srgbClr val="000000">
                    <a:lumMod val="95000"/>
                    <a:lumOff val="5000"/>
                  </a:srgbClr>
                </a:solidFill>
                <a:latin typeface="HP001 4H" panose="020B0603050302020204" pitchFamily="34" charset="0"/>
                <a:ea typeface="+mn-ea"/>
                <a:cs typeface="Times New Roman" pitchFamily="18" charset="0"/>
              </a:rPr>
              <a:t> </a:t>
            </a:r>
            <a:endParaRPr lang="en-US" sz="1950" b="1" kern="1200" dirty="0">
              <a:solidFill>
                <a:srgbClr val="000000">
                  <a:lumMod val="95000"/>
                  <a:lumOff val="5000"/>
                </a:srgbClr>
              </a:solidFill>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243711" y="52542"/>
            <a:ext cx="7110581" cy="5332084"/>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880" y="-39371"/>
            <a:ext cx="9953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52655" y="369723"/>
            <a:ext cx="8091426" cy="461665"/>
          </a:xfrm>
          <a:prstGeom prst="rect">
            <a:avLst/>
          </a:prstGeom>
          <a:noFill/>
        </p:spPr>
        <p:txBody>
          <a:bodyPr wrap="square" rtlCol="0">
            <a:spAutoFit/>
          </a:bodyPr>
          <a:lstStyle/>
          <a:p>
            <a:pPr algn="ctr" defTabSz="914378">
              <a:buClrTx/>
              <a:defRPr/>
            </a:pPr>
            <a:r>
              <a:rPr lang="en-US" altLang="zh-CN" sz="2400" b="1" kern="1200" err="1">
                <a:solidFill>
                  <a:prstClr val="black"/>
                </a:solidFill>
                <a:latin typeface="HP001 4 hàng" panose="020B0603050302020204" pitchFamily="34" charset="0"/>
                <a:ea typeface="方正卡通简体" panose="03000509000000000000" pitchFamily="65" charset="-122"/>
                <a:cs typeface="+mn-cs"/>
              </a:rPr>
              <a:t>Thứ</a:t>
            </a:r>
            <a:r>
              <a:rPr lang="en-US" altLang="zh-CN" sz="2400" b="1" kern="1200">
                <a:solidFill>
                  <a:prstClr val="black"/>
                </a:solidFill>
                <a:latin typeface="HP001 4 hàng" panose="020B0603050302020204" pitchFamily="34" charset="0"/>
                <a:ea typeface="方正卡通简体" panose="03000509000000000000" pitchFamily="65" charset="-122"/>
                <a:cs typeface="+mn-cs"/>
              </a:rPr>
              <a:t> Tư </a:t>
            </a:r>
            <a:r>
              <a:rPr lang="en-US" altLang="zh-CN" sz="2400" b="1" kern="1200" err="1">
                <a:solidFill>
                  <a:prstClr val="black"/>
                </a:solidFill>
                <a:latin typeface="HP001 4 hàng" panose="020B0603050302020204" pitchFamily="34" charset="0"/>
                <a:ea typeface="方正卡通简体" panose="03000509000000000000" pitchFamily="65" charset="-122"/>
                <a:cs typeface="+mn-cs"/>
              </a:rPr>
              <a:t>ngày</a:t>
            </a:r>
            <a:r>
              <a:rPr lang="en-US" altLang="zh-CN" sz="2400" b="1" kern="1200">
                <a:solidFill>
                  <a:prstClr val="black"/>
                </a:solidFill>
                <a:latin typeface="HP001 4 hàng" panose="020B0603050302020204" pitchFamily="34" charset="0"/>
                <a:ea typeface="方正卡通简体" panose="03000509000000000000" pitchFamily="65" charset="-122"/>
                <a:cs typeface="+mn-cs"/>
              </a:rPr>
              <a:t> 16 </a:t>
            </a:r>
            <a:r>
              <a:rPr lang="en-US" altLang="zh-CN" sz="2400" b="1" kern="1200" dirty="0" err="1">
                <a:solidFill>
                  <a:prstClr val="black"/>
                </a:solidFill>
                <a:latin typeface="HP001 4 hàng" panose="020B0603050302020204" pitchFamily="34" charset="0"/>
                <a:ea typeface="方正卡通简体" panose="03000509000000000000" pitchFamily="65" charset="-122"/>
                <a:cs typeface="+mn-cs"/>
              </a:rPr>
              <a:t>tháng</a:t>
            </a: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 2 </a:t>
            </a:r>
            <a:r>
              <a:rPr lang="en-US" altLang="zh-CN" sz="2400" b="1" kern="1200" dirty="0" err="1">
                <a:solidFill>
                  <a:prstClr val="black"/>
                </a:solidFill>
                <a:latin typeface="HP001 4 hàng" panose="020B0603050302020204" pitchFamily="34" charset="0"/>
                <a:ea typeface="方正卡通简体" panose="03000509000000000000" pitchFamily="65" charset="-122"/>
                <a:cs typeface="+mn-cs"/>
              </a:rPr>
              <a:t>năm</a:t>
            </a: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 2022</a:t>
            </a:r>
            <a:endParaRPr lang="zh-CN" altLang="en-US" sz="2400" b="1" kern="1200" dirty="0">
              <a:solidFill>
                <a:prstClr val="black"/>
              </a:solidFill>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2772591" y="812496"/>
            <a:ext cx="3309231" cy="461665"/>
          </a:xfrm>
          <a:prstGeom prst="rect">
            <a:avLst/>
          </a:prstGeom>
          <a:noFill/>
        </p:spPr>
        <p:txBody>
          <a:bodyPr wrap="square" rtlCol="0">
            <a:spAutoFit/>
          </a:bodyPr>
          <a:lstStyle/>
          <a:p>
            <a:pPr defTabSz="914378">
              <a:buClrTx/>
              <a:defRPr/>
            </a:pPr>
            <a:r>
              <a:rPr lang="en-US" altLang="zh-CN" sz="2400" b="1" kern="1200">
                <a:solidFill>
                  <a:prstClr val="black"/>
                </a:solidFill>
                <a:latin typeface="HP001 4 hàng" panose="020B0603050302020204" pitchFamily="34" charset="0"/>
                <a:ea typeface="方正卡通简体" panose="03000509000000000000" pitchFamily="65" charset="-122"/>
                <a:cs typeface="+mn-cs"/>
              </a:rPr>
              <a:t>Hoạt động trải nghiệm</a:t>
            </a:r>
            <a:endParaRPr lang="en-US" altLang="zh-CN" sz="2400" b="1" kern="1200" dirty="0">
              <a:solidFill>
                <a:prstClr val="black"/>
              </a:solidFill>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8319186" y="52541"/>
            <a:ext cx="513407" cy="5332084"/>
          </a:xfrm>
          <a:prstGeom prst="rect">
            <a:avLst/>
          </a:prstGeom>
        </p:spPr>
      </p:pic>
      <p:cxnSp>
        <p:nvCxnSpPr>
          <p:cNvPr id="19" name="Straight Connector 18">
            <a:extLst>
              <a:ext uri="{FF2B5EF4-FFF2-40B4-BE49-F238E27FC236}">
                <a16:creationId xmlns:a16="http://schemas.microsoft.com/office/drawing/2014/main" id="{5B113889-9F38-4C24-9066-6434ECAD8DCB}"/>
              </a:ext>
            </a:extLst>
          </p:cNvPr>
          <p:cNvCxnSpPr>
            <a:cxnSpLocks/>
          </p:cNvCxnSpPr>
          <p:nvPr/>
        </p:nvCxnSpPr>
        <p:spPr>
          <a:xfrm>
            <a:off x="1250381" y="2021841"/>
            <a:ext cx="75822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EB15F7E-FD8A-4A9C-ACD0-F837E70F697C}"/>
              </a:ext>
            </a:extLst>
          </p:cNvPr>
          <p:cNvSpPr txBox="1"/>
          <p:nvPr/>
        </p:nvSpPr>
        <p:spPr>
          <a:xfrm>
            <a:off x="2243209" y="1286300"/>
            <a:ext cx="6993427" cy="461665"/>
          </a:xfrm>
          <a:prstGeom prst="rect">
            <a:avLst/>
          </a:prstGeom>
          <a:noFill/>
        </p:spPr>
        <p:txBody>
          <a:bodyPr wrap="square" rtlCol="0">
            <a:spAutoFit/>
          </a:bodyPr>
          <a:lstStyle/>
          <a:p>
            <a:pPr defTabSz="914378">
              <a:buClrTx/>
              <a:defRPr/>
            </a:pPr>
            <a:r>
              <a:rPr lang="en-US" altLang="zh-CN" sz="2400" b="1" kern="1200">
                <a:solidFill>
                  <a:srgbClr val="FF0000"/>
                </a:solidFill>
                <a:latin typeface="HP001 4 hàng" panose="020B0603050302020204" pitchFamily="34" charset="0"/>
                <a:ea typeface="方正卡通简体" panose="03000509000000000000" pitchFamily="65" charset="-122"/>
                <a:cs typeface="+mn-cs"/>
              </a:rPr>
              <a:t>Bài 23: Câu chuyện lạc đường.</a:t>
            </a:r>
            <a:endParaRPr lang="en-US" altLang="zh-CN" sz="2400" b="1" kern="1200" dirty="0">
              <a:solidFill>
                <a:srgbClr val="FF0000"/>
              </a:solidFill>
              <a:latin typeface="HP001 4 hàng"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8475462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F75857-7142-4FF3-970E-46269B51A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965" y="372965"/>
            <a:ext cx="766079" cy="903579"/>
          </a:xfrm>
          <a:prstGeom prst="rect">
            <a:avLst/>
          </a:prstGeom>
        </p:spPr>
      </p:pic>
      <p:sp>
        <p:nvSpPr>
          <p:cNvPr id="3" name="TextBox 2">
            <a:extLst>
              <a:ext uri="{FF2B5EF4-FFF2-40B4-BE49-F238E27FC236}">
                <a16:creationId xmlns:a16="http://schemas.microsoft.com/office/drawing/2014/main" id="{F89CD8D4-0D11-4BF7-B55C-0A5CF0656139}"/>
              </a:ext>
            </a:extLst>
          </p:cNvPr>
          <p:cNvSpPr txBox="1"/>
          <p:nvPr/>
        </p:nvSpPr>
        <p:spPr>
          <a:xfrm>
            <a:off x="1206044" y="193812"/>
            <a:ext cx="7666494" cy="1384995"/>
          </a:xfrm>
          <a:prstGeom prst="rect">
            <a:avLst/>
          </a:prstGeom>
          <a:noFill/>
        </p:spPr>
        <p:txBody>
          <a:bodyPr wrap="square" rtlCol="0">
            <a:spAutoFit/>
          </a:bodyPr>
          <a:lstStyle/>
          <a:p>
            <a:r>
              <a:rPr lang="en-US" sz="2400" b="1" dirty="0" err="1">
                <a:solidFill>
                  <a:srgbClr val="E42428"/>
                </a:solidFill>
              </a:rPr>
              <a:t>Sinh</a:t>
            </a:r>
            <a:r>
              <a:rPr lang="en-US" sz="2400" b="1" dirty="0">
                <a:solidFill>
                  <a:srgbClr val="E42428"/>
                </a:solidFill>
              </a:rPr>
              <a:t> </a:t>
            </a:r>
            <a:r>
              <a:rPr lang="en-US" sz="2400" b="1" dirty="0" err="1">
                <a:solidFill>
                  <a:srgbClr val="E42428"/>
                </a:solidFill>
              </a:rPr>
              <a:t>hoạt</a:t>
            </a:r>
            <a:r>
              <a:rPr lang="en-US" sz="2400" b="1" dirty="0">
                <a:solidFill>
                  <a:srgbClr val="E42428"/>
                </a:solidFill>
              </a:rPr>
              <a:t> </a:t>
            </a:r>
            <a:r>
              <a:rPr lang="en-US" sz="2400" b="1" dirty="0" err="1">
                <a:solidFill>
                  <a:srgbClr val="E42428"/>
                </a:solidFill>
              </a:rPr>
              <a:t>dưới</a:t>
            </a:r>
            <a:r>
              <a:rPr lang="en-US" sz="2400" b="1" dirty="0">
                <a:solidFill>
                  <a:srgbClr val="E42428"/>
                </a:solidFill>
              </a:rPr>
              <a:t> </a:t>
            </a:r>
            <a:r>
              <a:rPr lang="en-US" sz="2400" b="1" dirty="0" err="1">
                <a:solidFill>
                  <a:srgbClr val="E42428"/>
                </a:solidFill>
              </a:rPr>
              <a:t>cờ</a:t>
            </a:r>
            <a:endParaRPr lang="en-US" sz="2400" b="1" dirty="0">
              <a:solidFill>
                <a:srgbClr val="E42428"/>
              </a:solidFill>
            </a:endParaRPr>
          </a:p>
          <a:p>
            <a:pPr algn="just"/>
            <a:r>
              <a:rPr lang="vi-VN" sz="2000" dirty="0"/>
              <a:t>Tham gia văn nghệ chào mừng ngày Quốc tế Phụ nữ 8 – 3.</a:t>
            </a:r>
          </a:p>
          <a:p>
            <a:pPr marL="342900" indent="-342900" algn="just">
              <a:buFontTx/>
              <a:buChar char="-"/>
            </a:pPr>
            <a:r>
              <a:rPr lang="vi-VN" sz="2000" dirty="0"/>
              <a:t>Hát bài hát về mẹ.</a:t>
            </a:r>
          </a:p>
          <a:p>
            <a:pPr marL="342900" indent="-342900" algn="just">
              <a:buFontTx/>
              <a:buChar char="-"/>
            </a:pPr>
            <a:r>
              <a:rPr lang="vi-VN" sz="2000" dirty="0"/>
              <a:t>Xem tiểu phẩm </a:t>
            </a:r>
            <a:r>
              <a:rPr lang="vi-VN" sz="2000" i="1" dirty="0"/>
              <a:t>Chú vịt xám lạc mẹ.</a:t>
            </a:r>
            <a:endParaRPr lang="en-US" sz="2000" dirty="0"/>
          </a:p>
        </p:txBody>
      </p:sp>
      <p:pic>
        <p:nvPicPr>
          <p:cNvPr id="5" name="Picture 4">
            <a:extLst>
              <a:ext uri="{FF2B5EF4-FFF2-40B4-BE49-F238E27FC236}">
                <a16:creationId xmlns:a16="http://schemas.microsoft.com/office/drawing/2014/main" id="{5931BF31-D6D2-42D1-A728-084CF768684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823004" y="1578807"/>
            <a:ext cx="6439122" cy="3092993"/>
          </a:xfrm>
          <a:prstGeom prst="rect">
            <a:avLst/>
          </a:prstGeom>
        </p:spPr>
      </p:pic>
      <p:pic>
        <p:nvPicPr>
          <p:cNvPr id="6" name="Truyện kể mầm non_ Chú Vịt Xám _ Storybook PreSchool_ Gray Duck">
            <a:hlinkClick r:id="" action="ppaction://media"/>
            <a:extLst>
              <a:ext uri="{FF2B5EF4-FFF2-40B4-BE49-F238E27FC236}">
                <a16:creationId xmlns:a16="http://schemas.microsoft.com/office/drawing/2014/main" id="{A0CF482B-40AB-4D73-8979-F6C51F36445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869836" y="1047811"/>
            <a:ext cx="3002702" cy="1689020"/>
          </a:xfrm>
          <a:prstGeom prst="rect">
            <a:avLst/>
          </a:prstGeom>
        </p:spPr>
      </p:pic>
    </p:spTree>
    <p:extLst>
      <p:ext uri="{BB962C8B-B14F-4D97-AF65-F5344CB8AC3E}">
        <p14:creationId xmlns:p14="http://schemas.microsoft.com/office/powerpoint/2010/main" val="242713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40" fill="hold" display="0">
                  <p:stCondLst>
                    <p:cond delay="indefinite"/>
                  </p:stCondLst>
                </p:cTn>
                <p:tgtEl>
                  <p:spTgt spid="6"/>
                </p:tgtEl>
              </p:cMediaNode>
            </p:video>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EA05CF-44C4-4D33-B601-F220D20D7CD3}"/>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435238" y="135208"/>
            <a:ext cx="8608298" cy="4554107"/>
          </a:xfrm>
          <a:prstGeom prst="rect">
            <a:avLst/>
          </a:prstGeom>
        </p:spPr>
      </p:pic>
      <p:grpSp>
        <p:nvGrpSpPr>
          <p:cNvPr id="6" name="Group 5">
            <a:extLst>
              <a:ext uri="{FF2B5EF4-FFF2-40B4-BE49-F238E27FC236}">
                <a16:creationId xmlns:a16="http://schemas.microsoft.com/office/drawing/2014/main" id="{DE532C59-C545-415F-8D86-8B4E25A7E1C1}"/>
              </a:ext>
            </a:extLst>
          </p:cNvPr>
          <p:cNvGrpSpPr/>
          <p:nvPr/>
        </p:nvGrpSpPr>
        <p:grpSpPr>
          <a:xfrm>
            <a:off x="439571" y="227050"/>
            <a:ext cx="4908845" cy="917962"/>
            <a:chOff x="609699" y="227050"/>
            <a:chExt cx="4908845" cy="917962"/>
          </a:xfrm>
        </p:grpSpPr>
        <p:pic>
          <p:nvPicPr>
            <p:cNvPr id="2" name="Picture 1">
              <a:extLst>
                <a:ext uri="{FF2B5EF4-FFF2-40B4-BE49-F238E27FC236}">
                  <a16:creationId xmlns:a16="http://schemas.microsoft.com/office/drawing/2014/main" id="{294CFF77-BAFD-498D-83ED-1509D2CA22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99" y="240011"/>
              <a:ext cx="819264" cy="905001"/>
            </a:xfrm>
            <a:prstGeom prst="rect">
              <a:avLst/>
            </a:prstGeom>
          </p:spPr>
        </p:pic>
        <p:sp>
          <p:nvSpPr>
            <p:cNvPr id="5" name="Rectangle 4">
              <a:extLst>
                <a:ext uri="{FF2B5EF4-FFF2-40B4-BE49-F238E27FC236}">
                  <a16:creationId xmlns:a16="http://schemas.microsoft.com/office/drawing/2014/main" id="{7AB1F049-D2F5-4DE5-A645-FC2593112B5C}"/>
                </a:ext>
              </a:extLst>
            </p:cNvPr>
            <p:cNvSpPr/>
            <p:nvPr/>
          </p:nvSpPr>
          <p:spPr>
            <a:xfrm>
              <a:off x="1428963" y="227050"/>
              <a:ext cx="4089581" cy="400110"/>
            </a:xfrm>
            <a:prstGeom prst="rect">
              <a:avLst/>
            </a:prstGeom>
          </p:spPr>
          <p:txBody>
            <a:bodyPr wrap="none">
              <a:spAutoFit/>
            </a:bodyPr>
            <a:lstStyle/>
            <a:p>
              <a:r>
                <a:rPr lang="en-US" sz="2000" b="1" dirty="0" err="1">
                  <a:solidFill>
                    <a:srgbClr val="FF7C0A"/>
                  </a:solidFill>
                </a:rPr>
                <a:t>Hoạt</a:t>
              </a:r>
              <a:r>
                <a:rPr lang="en-US" sz="2000" b="1" dirty="0">
                  <a:solidFill>
                    <a:srgbClr val="FF7C0A"/>
                  </a:solidFill>
                </a:rPr>
                <a:t> </a:t>
              </a:r>
              <a:r>
                <a:rPr lang="en-US" sz="2000" b="1" dirty="0" err="1">
                  <a:solidFill>
                    <a:srgbClr val="FF7C0A"/>
                  </a:solidFill>
                </a:rPr>
                <a:t>động</a:t>
              </a:r>
              <a:r>
                <a:rPr lang="en-US" sz="2000" b="1" dirty="0">
                  <a:solidFill>
                    <a:srgbClr val="FF7C0A"/>
                  </a:solidFill>
                </a:rPr>
                <a:t> </a:t>
              </a:r>
              <a:r>
                <a:rPr lang="en-US" sz="2000" b="1" dirty="0" err="1">
                  <a:solidFill>
                    <a:srgbClr val="FF7C0A"/>
                  </a:solidFill>
                </a:rPr>
                <a:t>giáo</a:t>
              </a:r>
              <a:r>
                <a:rPr lang="en-US" sz="2000" b="1" dirty="0">
                  <a:solidFill>
                    <a:srgbClr val="FF7C0A"/>
                  </a:solidFill>
                </a:rPr>
                <a:t> </a:t>
              </a:r>
              <a:r>
                <a:rPr lang="en-US" sz="2000" b="1" dirty="0" err="1">
                  <a:solidFill>
                    <a:srgbClr val="FF7C0A"/>
                  </a:solidFill>
                </a:rPr>
                <a:t>dục</a:t>
              </a:r>
              <a:r>
                <a:rPr lang="en-US" sz="2000" b="1" dirty="0">
                  <a:solidFill>
                    <a:srgbClr val="FF7C0A"/>
                  </a:solidFill>
                </a:rPr>
                <a:t> </a:t>
              </a:r>
              <a:r>
                <a:rPr lang="en-US" sz="2000" b="1" dirty="0" err="1">
                  <a:solidFill>
                    <a:srgbClr val="FF7C0A"/>
                  </a:solidFill>
                </a:rPr>
                <a:t>theo</a:t>
              </a:r>
              <a:r>
                <a:rPr lang="en-US" sz="2000" b="1" dirty="0">
                  <a:solidFill>
                    <a:srgbClr val="FF7C0A"/>
                  </a:solidFill>
                </a:rPr>
                <a:t> </a:t>
              </a:r>
              <a:r>
                <a:rPr lang="en-US" sz="2000" b="1" dirty="0" err="1">
                  <a:solidFill>
                    <a:srgbClr val="FF7C0A"/>
                  </a:solidFill>
                </a:rPr>
                <a:t>chủ</a:t>
              </a:r>
              <a:r>
                <a:rPr lang="en-US" sz="2000" b="1" dirty="0">
                  <a:solidFill>
                    <a:srgbClr val="FF7C0A"/>
                  </a:solidFill>
                </a:rPr>
                <a:t> </a:t>
              </a:r>
              <a:r>
                <a:rPr lang="en-US" sz="2000" b="1" dirty="0" err="1">
                  <a:solidFill>
                    <a:srgbClr val="FF7C0A"/>
                  </a:solidFill>
                </a:rPr>
                <a:t>đề</a:t>
              </a:r>
              <a:endParaRPr lang="vi-VN" sz="2000" dirty="0"/>
            </a:p>
          </p:txBody>
        </p:sp>
      </p:grpSp>
      <p:sp>
        <p:nvSpPr>
          <p:cNvPr id="3" name="TextBox 2">
            <a:extLst>
              <a:ext uri="{FF2B5EF4-FFF2-40B4-BE49-F238E27FC236}">
                <a16:creationId xmlns:a16="http://schemas.microsoft.com/office/drawing/2014/main" id="{2C60BB4B-C1C6-4CBB-801E-3669789B156E}"/>
              </a:ext>
            </a:extLst>
          </p:cNvPr>
          <p:cNvSpPr txBox="1"/>
          <p:nvPr/>
        </p:nvSpPr>
        <p:spPr>
          <a:xfrm>
            <a:off x="1061844" y="926649"/>
            <a:ext cx="3908588" cy="646331"/>
          </a:xfrm>
          <a:prstGeom prst="rect">
            <a:avLst/>
          </a:prstGeom>
          <a:noFill/>
        </p:spPr>
        <p:txBody>
          <a:bodyPr wrap="square" rtlCol="0">
            <a:spAutoFit/>
          </a:bodyPr>
          <a:lstStyle/>
          <a:p>
            <a:r>
              <a:rPr lang="en-US" sz="1800" dirty="0">
                <a:solidFill>
                  <a:schemeClr val="tx2">
                    <a:lumMod val="10000"/>
                  </a:schemeClr>
                </a:solidFill>
              </a:rPr>
              <a:t>1. </a:t>
            </a:r>
            <a:r>
              <a:rPr lang="vi-VN" sz="1800" dirty="0">
                <a:solidFill>
                  <a:schemeClr val="tx2">
                    <a:lumMod val="10000"/>
                  </a:schemeClr>
                </a:solidFill>
              </a:rPr>
              <a:t>Cùng chơi trò </a:t>
            </a:r>
            <a:r>
              <a:rPr lang="vi-VN" sz="1800" i="1" dirty="0">
                <a:solidFill>
                  <a:schemeClr val="tx2">
                    <a:lumMod val="10000"/>
                  </a:schemeClr>
                </a:solidFill>
              </a:rPr>
              <a:t>Bầy cáo trong đêm.</a:t>
            </a:r>
          </a:p>
          <a:p>
            <a:r>
              <a:rPr lang="vi-VN" sz="1800" dirty="0">
                <a:solidFill>
                  <a:schemeClr val="tx2">
                    <a:lumMod val="10000"/>
                  </a:schemeClr>
                </a:solidFill>
              </a:rPr>
              <a:t>Bám vai nhau, vừa đi vừa đọc thơ.</a:t>
            </a:r>
          </a:p>
        </p:txBody>
      </p:sp>
    </p:spTree>
    <p:extLst>
      <p:ext uri="{BB962C8B-B14F-4D97-AF65-F5344CB8AC3E}">
        <p14:creationId xmlns:p14="http://schemas.microsoft.com/office/powerpoint/2010/main" val="252081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D31EA86-8F97-4AB1-A369-D2667E954F4D}"/>
              </a:ext>
            </a:extLst>
          </p:cNvPr>
          <p:cNvGrpSpPr/>
          <p:nvPr/>
        </p:nvGrpSpPr>
        <p:grpSpPr>
          <a:xfrm>
            <a:off x="0" y="158362"/>
            <a:ext cx="2538995" cy="731459"/>
            <a:chOff x="500062" y="381715"/>
            <a:chExt cx="3385327" cy="975278"/>
          </a:xfrm>
        </p:grpSpPr>
        <p:pic>
          <p:nvPicPr>
            <p:cNvPr id="3" name="Picture 2">
              <a:extLst>
                <a:ext uri="{FF2B5EF4-FFF2-40B4-BE49-F238E27FC236}">
                  <a16:creationId xmlns:a16="http://schemas.microsoft.com/office/drawing/2014/main" id="{E8587C76-7A33-417F-83CB-FA8AD70CC3A7}"/>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00062" y="381715"/>
              <a:ext cx="1170334" cy="975278"/>
            </a:xfrm>
            <a:prstGeom prst="rect">
              <a:avLst/>
            </a:prstGeom>
          </p:spPr>
        </p:pic>
        <p:sp>
          <p:nvSpPr>
            <p:cNvPr id="4" name="TextBox 3">
              <a:extLst>
                <a:ext uri="{FF2B5EF4-FFF2-40B4-BE49-F238E27FC236}">
                  <a16:creationId xmlns:a16="http://schemas.microsoft.com/office/drawing/2014/main" id="{228C363B-62E1-4D04-AA67-99695478A773}"/>
                </a:ext>
              </a:extLst>
            </p:cNvPr>
            <p:cNvSpPr txBox="1"/>
            <p:nvPr/>
          </p:nvSpPr>
          <p:spPr>
            <a:xfrm>
              <a:off x="1493281" y="639505"/>
              <a:ext cx="2392108" cy="553997"/>
            </a:xfrm>
            <a:prstGeom prst="rect">
              <a:avLst/>
            </a:prstGeom>
            <a:noFill/>
          </p:spPr>
          <p:txBody>
            <a:bodyPr wrap="none" rtlCol="0">
              <a:spAutoFit/>
            </a:bodyPr>
            <a:lstStyle/>
            <a:p>
              <a:r>
                <a:rPr lang="vi-VN" sz="2100" b="1" dirty="0">
                  <a:solidFill>
                    <a:srgbClr val="F78609"/>
                  </a:solidFill>
                  <a:latin typeface="+mj-lt"/>
                </a:rPr>
                <a:t>KHỞI ĐỘNG</a:t>
              </a:r>
            </a:p>
          </p:txBody>
        </p:sp>
      </p:grpSp>
      <p:sp>
        <p:nvSpPr>
          <p:cNvPr id="5" name="TextBox 4">
            <a:extLst>
              <a:ext uri="{FF2B5EF4-FFF2-40B4-BE49-F238E27FC236}">
                <a16:creationId xmlns:a16="http://schemas.microsoft.com/office/drawing/2014/main" id="{8133D60E-6580-45AB-A7E1-67BCC76FC547}"/>
              </a:ext>
            </a:extLst>
          </p:cNvPr>
          <p:cNvSpPr txBox="1"/>
          <p:nvPr/>
        </p:nvSpPr>
        <p:spPr>
          <a:xfrm flipH="1">
            <a:off x="877750" y="1143031"/>
            <a:ext cx="8343674" cy="415498"/>
          </a:xfrm>
          <a:prstGeom prst="rect">
            <a:avLst/>
          </a:prstGeom>
          <a:noFill/>
        </p:spPr>
        <p:txBody>
          <a:bodyPr wrap="square" rtlCol="0">
            <a:spAutoFit/>
          </a:bodyPr>
          <a:lstStyle/>
          <a:p>
            <a:pPr algn="just"/>
            <a:r>
              <a:rPr lang="en-US" sz="2100" dirty="0"/>
              <a:t>Chia </a:t>
            </a:r>
            <a:r>
              <a:rPr lang="en-US" sz="2100" dirty="0" err="1"/>
              <a:t>sẻ</a:t>
            </a:r>
            <a:r>
              <a:rPr lang="en-US" sz="2100" dirty="0"/>
              <a:t> </a:t>
            </a:r>
            <a:r>
              <a:rPr lang="en-US" sz="2100" dirty="0" err="1"/>
              <a:t>về</a:t>
            </a:r>
            <a:r>
              <a:rPr lang="en-US" sz="2100" dirty="0"/>
              <a:t> </a:t>
            </a:r>
            <a:r>
              <a:rPr lang="en-US" sz="2100" dirty="0" err="1"/>
              <a:t>những</a:t>
            </a:r>
            <a:r>
              <a:rPr lang="en-US" sz="2100" dirty="0"/>
              <a:t> </a:t>
            </a:r>
            <a:r>
              <a:rPr lang="en-US" sz="2100" dirty="0" err="1"/>
              <a:t>địa</a:t>
            </a:r>
            <a:r>
              <a:rPr lang="en-US" sz="2100" dirty="0"/>
              <a:t> </a:t>
            </a:r>
            <a:r>
              <a:rPr lang="en-US" sz="2100" dirty="0" err="1"/>
              <a:t>điểm</a:t>
            </a:r>
            <a:r>
              <a:rPr lang="en-US" sz="2100" dirty="0"/>
              <a:t> </a:t>
            </a:r>
            <a:r>
              <a:rPr lang="en-US" sz="2100" dirty="0" err="1"/>
              <a:t>công</a:t>
            </a:r>
            <a:r>
              <a:rPr lang="en-US" sz="2100" dirty="0"/>
              <a:t> </a:t>
            </a:r>
            <a:r>
              <a:rPr lang="en-US" sz="2100" dirty="0" err="1"/>
              <a:t>cộng</a:t>
            </a:r>
            <a:r>
              <a:rPr lang="en-US" sz="2100" dirty="0"/>
              <a:t> </a:t>
            </a:r>
            <a:r>
              <a:rPr lang="en-US" sz="2100" dirty="0" err="1"/>
              <a:t>em</a:t>
            </a:r>
            <a:r>
              <a:rPr lang="en-US" sz="2100" dirty="0"/>
              <a:t> </a:t>
            </a:r>
            <a:r>
              <a:rPr lang="en-US" sz="2100" dirty="0" err="1"/>
              <a:t>có</a:t>
            </a:r>
            <a:r>
              <a:rPr lang="en-US" sz="2100" dirty="0"/>
              <a:t> </a:t>
            </a:r>
            <a:r>
              <a:rPr lang="en-US" sz="2100" dirty="0" err="1"/>
              <a:t>thể</a:t>
            </a:r>
            <a:r>
              <a:rPr lang="en-US" sz="2100" dirty="0"/>
              <a:t> </a:t>
            </a:r>
            <a:r>
              <a:rPr lang="en-US" sz="2100" dirty="0" err="1"/>
              <a:t>bị</a:t>
            </a:r>
            <a:r>
              <a:rPr lang="en-US" sz="2100" dirty="0"/>
              <a:t> </a:t>
            </a:r>
            <a:r>
              <a:rPr lang="en-US" sz="2100" dirty="0" err="1"/>
              <a:t>lạc</a:t>
            </a:r>
            <a:r>
              <a:rPr lang="en-US" sz="2100" dirty="0"/>
              <a:t>.</a:t>
            </a:r>
            <a:endParaRPr lang="vi-VN" sz="2100" dirty="0"/>
          </a:p>
        </p:txBody>
      </p:sp>
      <p:sp>
        <p:nvSpPr>
          <p:cNvPr id="6" name="Cloud 5">
            <a:extLst>
              <a:ext uri="{FF2B5EF4-FFF2-40B4-BE49-F238E27FC236}">
                <a16:creationId xmlns:a16="http://schemas.microsoft.com/office/drawing/2014/main" id="{D31B5F8D-43EE-FD4D-8A17-159C60DCC480}"/>
              </a:ext>
            </a:extLst>
          </p:cNvPr>
          <p:cNvSpPr/>
          <p:nvPr/>
        </p:nvSpPr>
        <p:spPr>
          <a:xfrm>
            <a:off x="5103767" y="48198"/>
            <a:ext cx="3051810" cy="9478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050"/>
          </a:p>
        </p:txBody>
      </p:sp>
      <p:sp>
        <p:nvSpPr>
          <p:cNvPr id="7" name="TextBox 6">
            <a:extLst>
              <a:ext uri="{FF2B5EF4-FFF2-40B4-BE49-F238E27FC236}">
                <a16:creationId xmlns:a16="http://schemas.microsoft.com/office/drawing/2014/main" id="{01017259-214B-DF43-8EF5-653DA2F45255}"/>
              </a:ext>
            </a:extLst>
          </p:cNvPr>
          <p:cNvSpPr txBox="1"/>
          <p:nvPr/>
        </p:nvSpPr>
        <p:spPr>
          <a:xfrm>
            <a:off x="5452110" y="281935"/>
            <a:ext cx="2220686" cy="415498"/>
          </a:xfrm>
          <a:prstGeom prst="rect">
            <a:avLst/>
          </a:prstGeom>
          <a:noFill/>
        </p:spPr>
        <p:txBody>
          <a:bodyPr wrap="square" rtlCol="0">
            <a:spAutoFit/>
          </a:bodyPr>
          <a:lstStyle/>
          <a:p>
            <a:r>
              <a:rPr lang="en-VN" sz="2100" dirty="0"/>
              <a:t>Thảo luận nhóm</a:t>
            </a:r>
          </a:p>
        </p:txBody>
      </p:sp>
      <p:sp>
        <p:nvSpPr>
          <p:cNvPr id="10" name="Scroll: Horizontal 7">
            <a:extLst>
              <a:ext uri="{FF2B5EF4-FFF2-40B4-BE49-F238E27FC236}">
                <a16:creationId xmlns:a16="http://schemas.microsoft.com/office/drawing/2014/main" id="{447209A2-243D-BD4F-9EDB-F338A7CCF93D}"/>
              </a:ext>
            </a:extLst>
          </p:cNvPr>
          <p:cNvSpPr/>
          <p:nvPr/>
        </p:nvSpPr>
        <p:spPr>
          <a:xfrm>
            <a:off x="532719" y="1669786"/>
            <a:ext cx="8311243" cy="2368814"/>
          </a:xfrm>
          <a:prstGeom prst="horizontalScroll">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rPr>
              <a:t>Khi đến những nơi đông đúc, rộng lớn nếu mình không biết quan sát, tự ý tách nhóm đi riêng, không bám sát người lớn, mải nhìn ngắm đồ chơi hay mải mê chơi mình rất dễ bị lạc.</a:t>
            </a:r>
          </a:p>
        </p:txBody>
      </p:sp>
    </p:spTree>
    <p:custDataLst>
      <p:tags r:id="rId1"/>
    </p:custDataLst>
    <p:extLst>
      <p:ext uri="{BB962C8B-B14F-4D97-AF65-F5344CB8AC3E}">
        <p14:creationId xmlns:p14="http://schemas.microsoft.com/office/powerpoint/2010/main" val="382484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FD304F-32D0-0A45-B36A-89425465ADDF}"/>
              </a:ext>
            </a:extLst>
          </p:cNvPr>
          <p:cNvPicPr>
            <a:picLocks noChangeAspect="1"/>
          </p:cNvPicPr>
          <p:nvPr/>
        </p:nvPicPr>
        <p:blipFill>
          <a:blip r:embed="rId2"/>
          <a:stretch>
            <a:fillRect/>
          </a:stretch>
        </p:blipFill>
        <p:spPr>
          <a:xfrm>
            <a:off x="18496" y="459546"/>
            <a:ext cx="2722109" cy="2380948"/>
          </a:xfrm>
          <a:prstGeom prst="rect">
            <a:avLst/>
          </a:prstGeom>
        </p:spPr>
      </p:pic>
      <p:sp>
        <p:nvSpPr>
          <p:cNvPr id="11" name="Rectangle 10">
            <a:extLst>
              <a:ext uri="{FF2B5EF4-FFF2-40B4-BE49-F238E27FC236}">
                <a16:creationId xmlns:a16="http://schemas.microsoft.com/office/drawing/2014/main" id="{E86392FB-41F4-824E-9A88-FA2C693EDACB}"/>
              </a:ext>
            </a:extLst>
          </p:cNvPr>
          <p:cNvSpPr/>
          <p:nvPr/>
        </p:nvSpPr>
        <p:spPr>
          <a:xfrm>
            <a:off x="123436" y="2840494"/>
            <a:ext cx="2722109" cy="1569660"/>
          </a:xfrm>
          <a:prstGeom prst="rect">
            <a:avLst/>
          </a:prstGeom>
        </p:spPr>
        <p:txBody>
          <a:bodyPr wrap="square">
            <a:spAutoFit/>
          </a:bodyPr>
          <a:lstStyle/>
          <a:p>
            <a:pPr algn="just"/>
            <a:r>
              <a:rPr lang="vi-VN" sz="2400" dirty="0">
                <a:solidFill>
                  <a:schemeClr val="tx1"/>
                </a:solidFill>
              </a:rPr>
              <a:t>Một bạn nhỏ đi siêu thị, bị lạc. Một chú nhân viên đến gần hỏi thăm.</a:t>
            </a:r>
          </a:p>
        </p:txBody>
      </p:sp>
      <p:pic>
        <p:nvPicPr>
          <p:cNvPr id="12" name="Picture 11">
            <a:extLst>
              <a:ext uri="{FF2B5EF4-FFF2-40B4-BE49-F238E27FC236}">
                <a16:creationId xmlns:a16="http://schemas.microsoft.com/office/drawing/2014/main" id="{6F65D1A7-188C-0341-9388-DFC27AF37616}"/>
              </a:ext>
            </a:extLst>
          </p:cNvPr>
          <p:cNvPicPr>
            <a:picLocks noChangeAspect="1"/>
          </p:cNvPicPr>
          <p:nvPr/>
        </p:nvPicPr>
        <p:blipFill>
          <a:blip r:embed="rId3"/>
          <a:stretch>
            <a:fillRect/>
          </a:stretch>
        </p:blipFill>
        <p:spPr>
          <a:xfrm>
            <a:off x="3131600" y="459546"/>
            <a:ext cx="2867961" cy="2380948"/>
          </a:xfrm>
          <a:prstGeom prst="rect">
            <a:avLst/>
          </a:prstGeom>
        </p:spPr>
      </p:pic>
      <p:sp>
        <p:nvSpPr>
          <p:cNvPr id="13" name="Rectangle 12">
            <a:extLst>
              <a:ext uri="{FF2B5EF4-FFF2-40B4-BE49-F238E27FC236}">
                <a16:creationId xmlns:a16="http://schemas.microsoft.com/office/drawing/2014/main" id="{68CC1943-94C6-684A-AF09-38761BF93BC6}"/>
              </a:ext>
            </a:extLst>
          </p:cNvPr>
          <p:cNvSpPr/>
          <p:nvPr/>
        </p:nvSpPr>
        <p:spPr>
          <a:xfrm>
            <a:off x="3083584" y="2840494"/>
            <a:ext cx="2917034" cy="1938992"/>
          </a:xfrm>
          <a:prstGeom prst="rect">
            <a:avLst/>
          </a:prstGeom>
        </p:spPr>
        <p:txBody>
          <a:bodyPr wrap="square">
            <a:spAutoFit/>
          </a:bodyPr>
          <a:lstStyle/>
          <a:p>
            <a:pPr algn="just"/>
            <a:r>
              <a:rPr lang="vi-VN" sz="2400" dirty="0">
                <a:solidFill>
                  <a:schemeClr val="tx1"/>
                </a:solidFill>
              </a:rPr>
              <a:t>Một bạn nhỏ đi chơi ở chợ quê. Một người lạ đến gần hứa sẽ giúp đỡ và rủ đi cùng người ấy.</a:t>
            </a:r>
          </a:p>
        </p:txBody>
      </p:sp>
      <p:pic>
        <p:nvPicPr>
          <p:cNvPr id="14" name="Picture 13">
            <a:extLst>
              <a:ext uri="{FF2B5EF4-FFF2-40B4-BE49-F238E27FC236}">
                <a16:creationId xmlns:a16="http://schemas.microsoft.com/office/drawing/2014/main" id="{195C868C-B95D-4A4A-9DA3-478189C31098}"/>
              </a:ext>
            </a:extLst>
          </p:cNvPr>
          <p:cNvPicPr>
            <a:picLocks noChangeAspect="1"/>
          </p:cNvPicPr>
          <p:nvPr/>
        </p:nvPicPr>
        <p:blipFill>
          <a:blip r:embed="rId4"/>
          <a:stretch>
            <a:fillRect/>
          </a:stretch>
        </p:blipFill>
        <p:spPr>
          <a:xfrm>
            <a:off x="6111691" y="129209"/>
            <a:ext cx="2867961" cy="2310935"/>
          </a:xfrm>
          <a:prstGeom prst="rect">
            <a:avLst/>
          </a:prstGeom>
        </p:spPr>
      </p:pic>
      <p:sp>
        <p:nvSpPr>
          <p:cNvPr id="15" name="Rectangle 14">
            <a:extLst>
              <a:ext uri="{FF2B5EF4-FFF2-40B4-BE49-F238E27FC236}">
                <a16:creationId xmlns:a16="http://schemas.microsoft.com/office/drawing/2014/main" id="{87043B13-5475-6F4B-A22E-F27B012CDDE6}"/>
              </a:ext>
            </a:extLst>
          </p:cNvPr>
          <p:cNvSpPr/>
          <p:nvPr/>
        </p:nvSpPr>
        <p:spPr>
          <a:xfrm>
            <a:off x="6197222" y="2440144"/>
            <a:ext cx="3016021" cy="2677656"/>
          </a:xfrm>
          <a:prstGeom prst="rect">
            <a:avLst/>
          </a:prstGeom>
        </p:spPr>
        <p:txBody>
          <a:bodyPr wrap="square">
            <a:spAutoFit/>
          </a:bodyPr>
          <a:lstStyle/>
          <a:p>
            <a:pPr algn="just"/>
            <a:r>
              <a:rPr lang="vi-VN" sz="2400" dirty="0">
                <a:solidFill>
                  <a:schemeClr val="tx1"/>
                </a:solidFill>
              </a:rPr>
              <a:t>Một bạn nhỏ đi cùng bố mẹ trong công viên, mải ngắm đu quay, ngẩng lên không thấy bố mẹ đâu, bạn chạy lung tung đi tìm.</a:t>
            </a:r>
          </a:p>
        </p:txBody>
      </p:sp>
      <p:sp>
        <p:nvSpPr>
          <p:cNvPr id="16" name="TextBox 15">
            <a:extLst>
              <a:ext uri="{FF2B5EF4-FFF2-40B4-BE49-F238E27FC236}">
                <a16:creationId xmlns:a16="http://schemas.microsoft.com/office/drawing/2014/main" id="{997902C3-ABBE-BA49-A035-099A36ABCB69}"/>
              </a:ext>
            </a:extLst>
          </p:cNvPr>
          <p:cNvSpPr txBox="1"/>
          <p:nvPr/>
        </p:nvSpPr>
        <p:spPr>
          <a:xfrm>
            <a:off x="335884" y="44288"/>
            <a:ext cx="4156770" cy="523220"/>
          </a:xfrm>
          <a:prstGeom prst="rect">
            <a:avLst/>
          </a:prstGeom>
          <a:noFill/>
        </p:spPr>
        <p:txBody>
          <a:bodyPr wrap="square" rtlCol="0">
            <a:spAutoFit/>
          </a:bodyPr>
          <a:lstStyle/>
          <a:p>
            <a:pPr algn="just"/>
            <a:r>
              <a:rPr lang="en-US" sz="2800" dirty="0" err="1">
                <a:solidFill>
                  <a:srgbClr val="FF0000"/>
                </a:solidFill>
              </a:rPr>
              <a:t>Sắm</a:t>
            </a:r>
            <a:r>
              <a:rPr lang="en-US" sz="2800" dirty="0">
                <a:solidFill>
                  <a:srgbClr val="FF0000"/>
                </a:solidFill>
              </a:rPr>
              <a:t> </a:t>
            </a:r>
            <a:r>
              <a:rPr lang="en-US" sz="2800" dirty="0" err="1">
                <a:solidFill>
                  <a:srgbClr val="FF0000"/>
                </a:solidFill>
              </a:rPr>
              <a:t>vai</a:t>
            </a:r>
            <a:r>
              <a:rPr lang="en-US" sz="2800" dirty="0">
                <a:solidFill>
                  <a:srgbClr val="FF0000"/>
                </a:solidFill>
              </a:rPr>
              <a:t> </a:t>
            </a:r>
            <a:r>
              <a:rPr lang="en-US" sz="2800" dirty="0" err="1">
                <a:solidFill>
                  <a:srgbClr val="FF0000"/>
                </a:solidFill>
              </a:rPr>
              <a:t>các</a:t>
            </a:r>
            <a:r>
              <a:rPr lang="en-US" sz="2800" dirty="0">
                <a:solidFill>
                  <a:srgbClr val="FF0000"/>
                </a:solidFill>
              </a:rPr>
              <a:t> </a:t>
            </a:r>
            <a:r>
              <a:rPr lang="en-US" sz="2800" dirty="0" err="1">
                <a:solidFill>
                  <a:srgbClr val="FF0000"/>
                </a:solidFill>
              </a:rPr>
              <a:t>tình</a:t>
            </a:r>
            <a:r>
              <a:rPr lang="en-US" sz="2800" dirty="0">
                <a:solidFill>
                  <a:srgbClr val="FF0000"/>
                </a:solidFill>
              </a:rPr>
              <a:t> </a:t>
            </a:r>
            <a:r>
              <a:rPr lang="en-US" sz="2800" dirty="0" err="1">
                <a:solidFill>
                  <a:srgbClr val="FF0000"/>
                </a:solidFill>
              </a:rPr>
              <a:t>huống</a:t>
            </a:r>
            <a:r>
              <a:rPr lang="en-US" sz="2800" dirty="0">
                <a:solidFill>
                  <a:srgbClr val="FF0000"/>
                </a:solidFill>
              </a:rPr>
              <a:t>.</a:t>
            </a:r>
            <a:endParaRPr lang="vi-VN" sz="2800" dirty="0">
              <a:solidFill>
                <a:srgbClr val="FF0000"/>
              </a:solidFill>
            </a:endParaRPr>
          </a:p>
        </p:txBody>
      </p:sp>
    </p:spTree>
    <p:extLst>
      <p:ext uri="{BB962C8B-B14F-4D97-AF65-F5344CB8AC3E}">
        <p14:creationId xmlns:p14="http://schemas.microsoft.com/office/powerpoint/2010/main" val="253446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left)">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wipe(left)">
                                      <p:cBhvr>
                                        <p:cTn id="17" dur="5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wipe(left)">
                                      <p:cBhvr>
                                        <p:cTn id="2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build="p"/>
      <p:bldP spid="15" grpId="0" build="p"/>
      <p:bldP spid="1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FD304F-32D0-0A45-B36A-89425465ADDF}"/>
              </a:ext>
            </a:extLst>
          </p:cNvPr>
          <p:cNvPicPr>
            <a:picLocks noChangeAspect="1"/>
          </p:cNvPicPr>
          <p:nvPr/>
        </p:nvPicPr>
        <p:blipFill>
          <a:blip r:embed="rId8"/>
          <a:stretch>
            <a:fillRect/>
          </a:stretch>
        </p:blipFill>
        <p:spPr>
          <a:xfrm>
            <a:off x="18496" y="459546"/>
            <a:ext cx="2579915" cy="1912386"/>
          </a:xfrm>
          <a:prstGeom prst="rect">
            <a:avLst/>
          </a:prstGeom>
        </p:spPr>
      </p:pic>
      <p:pic>
        <p:nvPicPr>
          <p:cNvPr id="12" name="Picture 11">
            <a:extLst>
              <a:ext uri="{FF2B5EF4-FFF2-40B4-BE49-F238E27FC236}">
                <a16:creationId xmlns:a16="http://schemas.microsoft.com/office/drawing/2014/main" id="{6F65D1A7-188C-0341-9388-DFC27AF37616}"/>
              </a:ext>
            </a:extLst>
          </p:cNvPr>
          <p:cNvPicPr>
            <a:picLocks noChangeAspect="1"/>
          </p:cNvPicPr>
          <p:nvPr/>
        </p:nvPicPr>
        <p:blipFill>
          <a:blip r:embed="rId9"/>
          <a:stretch>
            <a:fillRect/>
          </a:stretch>
        </p:blipFill>
        <p:spPr>
          <a:xfrm>
            <a:off x="3131600" y="459546"/>
            <a:ext cx="2722109" cy="1980598"/>
          </a:xfrm>
          <a:prstGeom prst="rect">
            <a:avLst/>
          </a:prstGeom>
        </p:spPr>
      </p:pic>
      <p:pic>
        <p:nvPicPr>
          <p:cNvPr id="14" name="Picture 13">
            <a:extLst>
              <a:ext uri="{FF2B5EF4-FFF2-40B4-BE49-F238E27FC236}">
                <a16:creationId xmlns:a16="http://schemas.microsoft.com/office/drawing/2014/main" id="{195C868C-B95D-4A4A-9DA3-478189C31098}"/>
              </a:ext>
            </a:extLst>
          </p:cNvPr>
          <p:cNvPicPr>
            <a:picLocks noChangeAspect="1"/>
          </p:cNvPicPr>
          <p:nvPr/>
        </p:nvPicPr>
        <p:blipFill>
          <a:blip r:embed="rId10"/>
          <a:stretch>
            <a:fillRect/>
          </a:stretch>
        </p:blipFill>
        <p:spPr>
          <a:xfrm>
            <a:off x="6386898" y="519014"/>
            <a:ext cx="2460572" cy="1780423"/>
          </a:xfrm>
          <a:prstGeom prst="rect">
            <a:avLst/>
          </a:prstGeom>
        </p:spPr>
      </p:pic>
      <p:sp>
        <p:nvSpPr>
          <p:cNvPr id="9" name="TextBox 8">
            <a:extLst>
              <a:ext uri="{FF2B5EF4-FFF2-40B4-BE49-F238E27FC236}">
                <a16:creationId xmlns:a16="http://schemas.microsoft.com/office/drawing/2014/main" id="{D87ABCC6-9893-4F40-9AEA-134D4C455B4E}"/>
              </a:ext>
            </a:extLst>
          </p:cNvPr>
          <p:cNvSpPr txBox="1"/>
          <p:nvPr/>
        </p:nvSpPr>
        <p:spPr>
          <a:xfrm>
            <a:off x="135220" y="-4206"/>
            <a:ext cx="8311243" cy="523220"/>
          </a:xfrm>
          <a:prstGeom prst="rect">
            <a:avLst/>
          </a:prstGeom>
          <a:noFill/>
        </p:spPr>
        <p:txBody>
          <a:bodyPr wrap="square" rtlCol="0">
            <a:spAutoFit/>
          </a:bodyPr>
          <a:lstStyle/>
          <a:p>
            <a:pPr algn="just"/>
            <a:r>
              <a:rPr lang="en-US" sz="2800" dirty="0">
                <a:solidFill>
                  <a:schemeClr val="tx2">
                    <a:lumMod val="10000"/>
                  </a:schemeClr>
                </a:solidFill>
              </a:rPr>
              <a:t>2.</a:t>
            </a:r>
            <a:r>
              <a:rPr lang="vi-VN" sz="2800" dirty="0">
                <a:solidFill>
                  <a:schemeClr val="tx2">
                    <a:lumMod val="10000"/>
                  </a:schemeClr>
                </a:solidFill>
              </a:rPr>
              <a:t> Thảo luận về các tình huống bị lạc.</a:t>
            </a:r>
          </a:p>
        </p:txBody>
      </p:sp>
      <p:grpSp>
        <p:nvGrpSpPr>
          <p:cNvPr id="18" name="组合 490">
            <a:extLst>
              <a:ext uri="{FF2B5EF4-FFF2-40B4-BE49-F238E27FC236}">
                <a16:creationId xmlns:a16="http://schemas.microsoft.com/office/drawing/2014/main" id="{DED89A2C-2435-DF48-B1AF-24A84C7A7DC8}"/>
              </a:ext>
            </a:extLst>
          </p:cNvPr>
          <p:cNvGrpSpPr/>
          <p:nvPr/>
        </p:nvGrpSpPr>
        <p:grpSpPr>
          <a:xfrm>
            <a:off x="377160" y="2527734"/>
            <a:ext cx="493310" cy="566735"/>
            <a:chOff x="1206500" y="6161088"/>
            <a:chExt cx="1466850" cy="1465261"/>
          </a:xfrm>
        </p:grpSpPr>
        <p:sp>
          <p:nvSpPr>
            <p:cNvPr id="19" name="Freeform 328">
              <a:extLst>
                <a:ext uri="{FF2B5EF4-FFF2-40B4-BE49-F238E27FC236}">
                  <a16:creationId xmlns:a16="http://schemas.microsoft.com/office/drawing/2014/main" id="{0DDBE439-79A1-3346-BD7D-C52045BE8ABE}"/>
                </a:ext>
              </a:extLst>
            </p:cNvPr>
            <p:cNvSpPr>
              <a:spLocks noEditPoints="1"/>
            </p:cNvSpPr>
            <p:nvPr/>
          </p:nvSpPr>
          <p:spPr bwMode="auto">
            <a:xfrm>
              <a:off x="1244112" y="6233254"/>
              <a:ext cx="1429238" cy="1393095"/>
            </a:xfrm>
            <a:custGeom>
              <a:avLst/>
              <a:gdLst>
                <a:gd name="T0" fmla="*/ 373 w 381"/>
                <a:gd name="T1" fmla="*/ 253 h 370"/>
                <a:gd name="T2" fmla="*/ 195 w 381"/>
                <a:gd name="T3" fmla="*/ 0 h 370"/>
                <a:gd name="T4" fmla="*/ 116 w 381"/>
                <a:gd name="T5" fmla="*/ 39 h 370"/>
                <a:gd name="T6" fmla="*/ 28 w 381"/>
                <a:gd name="T7" fmla="*/ 200 h 370"/>
                <a:gd name="T8" fmla="*/ 7 w 381"/>
                <a:gd name="T9" fmla="*/ 269 h 370"/>
                <a:gd name="T10" fmla="*/ 41 w 381"/>
                <a:gd name="T11" fmla="*/ 357 h 370"/>
                <a:gd name="T12" fmla="*/ 103 w 381"/>
                <a:gd name="T13" fmla="*/ 312 h 370"/>
                <a:gd name="T14" fmla="*/ 198 w 381"/>
                <a:gd name="T15" fmla="*/ 181 h 370"/>
                <a:gd name="T16" fmla="*/ 324 w 381"/>
                <a:gd name="T17" fmla="*/ 334 h 370"/>
                <a:gd name="T18" fmla="*/ 373 w 381"/>
                <a:gd name="T19" fmla="*/ 253 h 370"/>
                <a:gd name="T20" fmla="*/ 217 w 381"/>
                <a:gd name="T21" fmla="*/ 143 h 370"/>
                <a:gd name="T22" fmla="*/ 143 w 381"/>
                <a:gd name="T23" fmla="*/ 130 h 370"/>
                <a:gd name="T24" fmla="*/ 138 w 381"/>
                <a:gd name="T25" fmla="*/ 107 h 370"/>
                <a:gd name="T26" fmla="*/ 199 w 381"/>
                <a:gd name="T27" fmla="*/ 75 h 370"/>
                <a:gd name="T28" fmla="*/ 217 w 381"/>
                <a:gd name="T29" fmla="*/ 14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1" h="370">
                  <a:moveTo>
                    <a:pt x="373" y="253"/>
                  </a:moveTo>
                  <a:cubicBezTo>
                    <a:pt x="353" y="167"/>
                    <a:pt x="307" y="0"/>
                    <a:pt x="195" y="0"/>
                  </a:cubicBezTo>
                  <a:cubicBezTo>
                    <a:pt x="164" y="0"/>
                    <a:pt x="137" y="17"/>
                    <a:pt x="116" y="39"/>
                  </a:cubicBezTo>
                  <a:cubicBezTo>
                    <a:pt x="74" y="83"/>
                    <a:pt x="47" y="143"/>
                    <a:pt x="28" y="200"/>
                  </a:cubicBezTo>
                  <a:cubicBezTo>
                    <a:pt x="22" y="218"/>
                    <a:pt x="12" y="243"/>
                    <a:pt x="7" y="269"/>
                  </a:cubicBezTo>
                  <a:cubicBezTo>
                    <a:pt x="0" y="305"/>
                    <a:pt x="3" y="342"/>
                    <a:pt x="41" y="357"/>
                  </a:cubicBezTo>
                  <a:cubicBezTo>
                    <a:pt x="74" y="370"/>
                    <a:pt x="96" y="340"/>
                    <a:pt x="103" y="312"/>
                  </a:cubicBezTo>
                  <a:cubicBezTo>
                    <a:pt x="129" y="208"/>
                    <a:pt x="146" y="189"/>
                    <a:pt x="198" y="181"/>
                  </a:cubicBezTo>
                  <a:cubicBezTo>
                    <a:pt x="292" y="165"/>
                    <a:pt x="242" y="326"/>
                    <a:pt x="324" y="334"/>
                  </a:cubicBezTo>
                  <a:cubicBezTo>
                    <a:pt x="367" y="338"/>
                    <a:pt x="381" y="287"/>
                    <a:pt x="373" y="253"/>
                  </a:cubicBezTo>
                  <a:moveTo>
                    <a:pt x="217" y="143"/>
                  </a:moveTo>
                  <a:cubicBezTo>
                    <a:pt x="197" y="146"/>
                    <a:pt x="155" y="148"/>
                    <a:pt x="143" y="130"/>
                  </a:cubicBezTo>
                  <a:cubicBezTo>
                    <a:pt x="137" y="121"/>
                    <a:pt x="136" y="114"/>
                    <a:pt x="138" y="107"/>
                  </a:cubicBezTo>
                  <a:cubicBezTo>
                    <a:pt x="145" y="87"/>
                    <a:pt x="181" y="74"/>
                    <a:pt x="199" y="75"/>
                  </a:cubicBezTo>
                  <a:cubicBezTo>
                    <a:pt x="238" y="78"/>
                    <a:pt x="270" y="136"/>
                    <a:pt x="217" y="143"/>
                  </a:cubicBezTo>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Freeform 329">
              <a:extLst>
                <a:ext uri="{FF2B5EF4-FFF2-40B4-BE49-F238E27FC236}">
                  <a16:creationId xmlns:a16="http://schemas.microsoft.com/office/drawing/2014/main" id="{7B246A57-15E2-914C-8FA2-AEDC065A643D}"/>
                </a:ext>
              </a:extLst>
            </p:cNvPr>
            <p:cNvSpPr/>
            <p:nvPr/>
          </p:nvSpPr>
          <p:spPr bwMode="auto">
            <a:xfrm>
              <a:off x="1266053" y="7403578"/>
              <a:ext cx="316563" cy="150605"/>
            </a:xfrm>
            <a:custGeom>
              <a:avLst/>
              <a:gdLst>
                <a:gd name="T0" fmla="*/ 84 w 84"/>
                <a:gd name="T1" fmla="*/ 0 h 40"/>
                <a:gd name="T2" fmla="*/ 0 w 84"/>
                <a:gd name="T3" fmla="*/ 5 h 40"/>
                <a:gd name="T4" fmla="*/ 10 w 84"/>
                <a:gd name="T5" fmla="*/ 27 h 40"/>
                <a:gd name="T6" fmla="*/ 40 w 84"/>
                <a:gd name="T7" fmla="*/ 40 h 40"/>
                <a:gd name="T8" fmla="*/ 47 w 84"/>
                <a:gd name="T9" fmla="*/ 39 h 40"/>
                <a:gd name="T10" fmla="*/ 84 w 84"/>
                <a:gd name="T11" fmla="*/ 0 h 40"/>
              </a:gdLst>
              <a:ahLst/>
              <a:cxnLst>
                <a:cxn ang="0">
                  <a:pos x="T0" y="T1"/>
                </a:cxn>
                <a:cxn ang="0">
                  <a:pos x="T2" y="T3"/>
                </a:cxn>
                <a:cxn ang="0">
                  <a:pos x="T4" y="T5"/>
                </a:cxn>
                <a:cxn ang="0">
                  <a:pos x="T6" y="T7"/>
                </a:cxn>
                <a:cxn ang="0">
                  <a:pos x="T8" y="T9"/>
                </a:cxn>
                <a:cxn ang="0">
                  <a:pos x="T10" y="T11"/>
                </a:cxn>
              </a:cxnLst>
              <a:rect l="0" t="0" r="r" b="b"/>
              <a:pathLst>
                <a:path w="84" h="40">
                  <a:moveTo>
                    <a:pt x="84" y="0"/>
                  </a:moveTo>
                  <a:cubicBezTo>
                    <a:pt x="56" y="3"/>
                    <a:pt x="28" y="4"/>
                    <a:pt x="0" y="5"/>
                  </a:cubicBezTo>
                  <a:cubicBezTo>
                    <a:pt x="2" y="13"/>
                    <a:pt x="5" y="21"/>
                    <a:pt x="10" y="27"/>
                  </a:cubicBezTo>
                  <a:cubicBezTo>
                    <a:pt x="18" y="34"/>
                    <a:pt x="29" y="40"/>
                    <a:pt x="40" y="40"/>
                  </a:cubicBezTo>
                  <a:cubicBezTo>
                    <a:pt x="42" y="40"/>
                    <a:pt x="45" y="40"/>
                    <a:pt x="47" y="39"/>
                  </a:cubicBezTo>
                  <a:cubicBezTo>
                    <a:pt x="68" y="34"/>
                    <a:pt x="78" y="18"/>
                    <a:pt x="84"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Freeform 332">
              <a:extLst>
                <a:ext uri="{FF2B5EF4-FFF2-40B4-BE49-F238E27FC236}">
                  <a16:creationId xmlns:a16="http://schemas.microsoft.com/office/drawing/2014/main" id="{1ED59733-A667-3B47-9D32-A10E3D1F6C2A}"/>
                </a:ext>
              </a:extLst>
            </p:cNvPr>
            <p:cNvSpPr>
              <a:spLocks noEditPoints="1"/>
            </p:cNvSpPr>
            <p:nvPr/>
          </p:nvSpPr>
          <p:spPr bwMode="auto">
            <a:xfrm>
              <a:off x="2351089" y="7151688"/>
              <a:ext cx="300036" cy="338139"/>
            </a:xfrm>
            <a:custGeom>
              <a:avLst/>
              <a:gdLst>
                <a:gd name="T0" fmla="*/ 2147483646 w 80"/>
                <a:gd name="T1" fmla="*/ 2147483646 h 90"/>
                <a:gd name="T2" fmla="*/ 2147483646 w 80"/>
                <a:gd name="T3" fmla="*/ 2147483646 h 90"/>
                <a:gd name="T4" fmla="*/ 2147483646 w 80"/>
                <a:gd name="T5" fmla="*/ 2147483646 h 90"/>
                <a:gd name="T6" fmla="*/ 2147483646 w 80"/>
                <a:gd name="T7" fmla="*/ 2147483646 h 90"/>
                <a:gd name="T8" fmla="*/ 2147483646 w 80"/>
                <a:gd name="T9" fmla="*/ 2147483646 h 90"/>
                <a:gd name="T10" fmla="*/ 2147483646 w 80"/>
                <a:gd name="T11" fmla="*/ 2147483646 h 90"/>
                <a:gd name="T12" fmla="*/ 0 w 80"/>
                <a:gd name="T13" fmla="*/ 2147483646 h 90"/>
                <a:gd name="T14" fmla="*/ 2147483646 w 80"/>
                <a:gd name="T15" fmla="*/ 2147483646 h 90"/>
                <a:gd name="T16" fmla="*/ 0 w 80"/>
                <a:gd name="T17" fmla="*/ 2147483646 h 90"/>
                <a:gd name="T18" fmla="*/ 0 w 80"/>
                <a:gd name="T19" fmla="*/ 2147483646 h 90"/>
                <a:gd name="T20" fmla="*/ 2147483646 w 80"/>
                <a:gd name="T21" fmla="*/ 0 h 90"/>
                <a:gd name="T22" fmla="*/ 2147483646 w 80"/>
                <a:gd name="T23" fmla="*/ 2147483646 h 90"/>
                <a:gd name="T24" fmla="*/ 2147483646 w 80"/>
                <a:gd name="T25" fmla="*/ 2147483646 h 90"/>
                <a:gd name="T26" fmla="*/ 2147483646 w 80"/>
                <a:gd name="T27" fmla="*/ 2147483646 h 90"/>
                <a:gd name="T28" fmla="*/ 2147483646 w 80"/>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90">
                  <a:moveTo>
                    <a:pt x="28" y="90"/>
                  </a:moveTo>
                  <a:cubicBezTo>
                    <a:pt x="28" y="90"/>
                    <a:pt x="29" y="90"/>
                    <a:pt x="29" y="90"/>
                  </a:cubicBezTo>
                  <a:cubicBezTo>
                    <a:pt x="29" y="90"/>
                    <a:pt x="28" y="90"/>
                    <a:pt x="28" y="90"/>
                  </a:cubicBezTo>
                  <a:moveTo>
                    <a:pt x="28" y="90"/>
                  </a:moveTo>
                  <a:cubicBezTo>
                    <a:pt x="28" y="90"/>
                    <a:pt x="28" y="90"/>
                    <a:pt x="28" y="90"/>
                  </a:cubicBezTo>
                  <a:cubicBezTo>
                    <a:pt x="28" y="90"/>
                    <a:pt x="28" y="90"/>
                    <a:pt x="28" y="90"/>
                  </a:cubicBezTo>
                  <a:moveTo>
                    <a:pt x="0" y="77"/>
                  </a:moveTo>
                  <a:cubicBezTo>
                    <a:pt x="7" y="84"/>
                    <a:pt x="16" y="89"/>
                    <a:pt x="28" y="90"/>
                  </a:cubicBezTo>
                  <a:cubicBezTo>
                    <a:pt x="16" y="89"/>
                    <a:pt x="7" y="84"/>
                    <a:pt x="0" y="77"/>
                  </a:cubicBezTo>
                  <a:cubicBezTo>
                    <a:pt x="0" y="77"/>
                    <a:pt x="0" y="77"/>
                    <a:pt x="0" y="77"/>
                  </a:cubicBezTo>
                  <a:moveTo>
                    <a:pt x="76" y="0"/>
                  </a:moveTo>
                  <a:cubicBezTo>
                    <a:pt x="77" y="3"/>
                    <a:pt x="78" y="6"/>
                    <a:pt x="78" y="9"/>
                  </a:cubicBezTo>
                  <a:cubicBezTo>
                    <a:pt x="80" y="15"/>
                    <a:pt x="80" y="21"/>
                    <a:pt x="80" y="28"/>
                  </a:cubicBezTo>
                  <a:cubicBezTo>
                    <a:pt x="80" y="21"/>
                    <a:pt x="80" y="15"/>
                    <a:pt x="78" y="9"/>
                  </a:cubicBezTo>
                  <a:cubicBezTo>
                    <a:pt x="78" y="6"/>
                    <a:pt x="77" y="3"/>
                    <a:pt x="76" y="0"/>
                  </a:cubicBezTo>
                </a:path>
              </a:pathLst>
            </a:custGeom>
            <a:solidFill>
              <a:srgbClr val="F5A3BD"/>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Freeform 333">
              <a:extLst>
                <a:ext uri="{FF2B5EF4-FFF2-40B4-BE49-F238E27FC236}">
                  <a16:creationId xmlns:a16="http://schemas.microsoft.com/office/drawing/2014/main" id="{A3F75923-4542-4F43-A3B7-C8A2D9CA3DBA}"/>
                </a:ext>
              </a:extLst>
            </p:cNvPr>
            <p:cNvSpPr>
              <a:spLocks noEditPoints="1"/>
            </p:cNvSpPr>
            <p:nvPr/>
          </p:nvSpPr>
          <p:spPr bwMode="auto">
            <a:xfrm>
              <a:off x="2265892" y="7099232"/>
              <a:ext cx="385519" cy="389063"/>
            </a:xfrm>
            <a:custGeom>
              <a:avLst/>
              <a:gdLst>
                <a:gd name="T0" fmla="*/ 49 w 103"/>
                <a:gd name="T1" fmla="*/ 39 h 104"/>
                <a:gd name="T2" fmla="*/ 47 w 103"/>
                <a:gd name="T3" fmla="*/ 37 h 104"/>
                <a:gd name="T4" fmla="*/ 46 w 103"/>
                <a:gd name="T5" fmla="*/ 32 h 104"/>
                <a:gd name="T6" fmla="*/ 48 w 103"/>
                <a:gd name="T7" fmla="*/ 30 h 104"/>
                <a:gd name="T8" fmla="*/ 48 w 103"/>
                <a:gd name="T9" fmla="*/ 30 h 104"/>
                <a:gd name="T10" fmla="*/ 50 w 103"/>
                <a:gd name="T11" fmla="*/ 31 h 104"/>
                <a:gd name="T12" fmla="*/ 51 w 103"/>
                <a:gd name="T13" fmla="*/ 36 h 104"/>
                <a:gd name="T14" fmla="*/ 49 w 103"/>
                <a:gd name="T15" fmla="*/ 39 h 104"/>
                <a:gd name="T16" fmla="*/ 49 w 103"/>
                <a:gd name="T17" fmla="*/ 39 h 104"/>
                <a:gd name="T18" fmla="*/ 89 w 103"/>
                <a:gd name="T19" fmla="*/ 4 h 104"/>
                <a:gd name="T20" fmla="*/ 0 w 103"/>
                <a:gd name="T21" fmla="*/ 45 h 104"/>
                <a:gd name="T22" fmla="*/ 16 w 103"/>
                <a:gd name="T23" fmla="*/ 84 h 104"/>
                <a:gd name="T24" fmla="*/ 45 w 103"/>
                <a:gd name="T25" fmla="*/ 94 h 104"/>
                <a:gd name="T26" fmla="*/ 92 w 103"/>
                <a:gd name="T27" fmla="*/ 45 h 104"/>
                <a:gd name="T28" fmla="*/ 89 w 103"/>
                <a:gd name="T29" fmla="*/ 4 h 104"/>
                <a:gd name="T30" fmla="*/ 96 w 103"/>
                <a:gd name="T31" fmla="*/ 0 h 104"/>
                <a:gd name="T32" fmla="*/ 90 w 103"/>
                <a:gd name="T33" fmla="*/ 3 h 104"/>
                <a:gd name="T34" fmla="*/ 88 w 103"/>
                <a:gd name="T35" fmla="*/ 65 h 104"/>
                <a:gd name="T36" fmla="*/ 46 w 103"/>
                <a:gd name="T37" fmla="*/ 97 h 104"/>
                <a:gd name="T38" fmla="*/ 34 w 103"/>
                <a:gd name="T39" fmla="*/ 95 h 104"/>
                <a:gd name="T40" fmla="*/ 23 w 103"/>
                <a:gd name="T41" fmla="*/ 91 h 104"/>
                <a:gd name="T42" fmla="*/ 51 w 103"/>
                <a:gd name="T43" fmla="*/ 104 h 104"/>
                <a:gd name="T44" fmla="*/ 51 w 103"/>
                <a:gd name="T45" fmla="*/ 104 h 104"/>
                <a:gd name="T46" fmla="*/ 51 w 103"/>
                <a:gd name="T47" fmla="*/ 104 h 104"/>
                <a:gd name="T48" fmla="*/ 51 w 103"/>
                <a:gd name="T49" fmla="*/ 104 h 104"/>
                <a:gd name="T50" fmla="*/ 52 w 103"/>
                <a:gd name="T51" fmla="*/ 104 h 104"/>
                <a:gd name="T52" fmla="*/ 52 w 103"/>
                <a:gd name="T53" fmla="*/ 104 h 104"/>
                <a:gd name="T54" fmla="*/ 57 w 103"/>
                <a:gd name="T55" fmla="*/ 104 h 104"/>
                <a:gd name="T56" fmla="*/ 103 w 103"/>
                <a:gd name="T57" fmla="*/ 42 h 104"/>
                <a:gd name="T58" fmla="*/ 101 w 103"/>
                <a:gd name="T59" fmla="*/ 23 h 104"/>
                <a:gd name="T60" fmla="*/ 99 w 103"/>
                <a:gd name="T61" fmla="*/ 14 h 104"/>
                <a:gd name="T62" fmla="*/ 96 w 103"/>
                <a:gd name="T63"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104">
                  <a:moveTo>
                    <a:pt x="49" y="39"/>
                  </a:moveTo>
                  <a:cubicBezTo>
                    <a:pt x="48" y="39"/>
                    <a:pt x="47" y="38"/>
                    <a:pt x="47" y="37"/>
                  </a:cubicBezTo>
                  <a:cubicBezTo>
                    <a:pt x="47" y="37"/>
                    <a:pt x="47" y="35"/>
                    <a:pt x="46" y="32"/>
                  </a:cubicBezTo>
                  <a:cubicBezTo>
                    <a:pt x="46" y="31"/>
                    <a:pt x="47" y="30"/>
                    <a:pt x="48" y="30"/>
                  </a:cubicBezTo>
                  <a:cubicBezTo>
                    <a:pt x="48" y="30"/>
                    <a:pt x="48" y="30"/>
                    <a:pt x="48" y="30"/>
                  </a:cubicBezTo>
                  <a:cubicBezTo>
                    <a:pt x="49" y="30"/>
                    <a:pt x="50" y="30"/>
                    <a:pt x="50" y="31"/>
                  </a:cubicBezTo>
                  <a:cubicBezTo>
                    <a:pt x="51" y="35"/>
                    <a:pt x="51" y="36"/>
                    <a:pt x="51" y="36"/>
                  </a:cubicBezTo>
                  <a:cubicBezTo>
                    <a:pt x="51" y="37"/>
                    <a:pt x="50" y="38"/>
                    <a:pt x="49" y="39"/>
                  </a:cubicBezTo>
                  <a:cubicBezTo>
                    <a:pt x="49" y="39"/>
                    <a:pt x="49" y="39"/>
                    <a:pt x="49" y="39"/>
                  </a:cubicBezTo>
                  <a:moveTo>
                    <a:pt x="89" y="4"/>
                  </a:moveTo>
                  <a:cubicBezTo>
                    <a:pt x="61" y="20"/>
                    <a:pt x="31" y="34"/>
                    <a:pt x="0" y="45"/>
                  </a:cubicBezTo>
                  <a:cubicBezTo>
                    <a:pt x="4" y="59"/>
                    <a:pt x="9" y="73"/>
                    <a:pt x="16" y="84"/>
                  </a:cubicBezTo>
                  <a:cubicBezTo>
                    <a:pt x="25" y="91"/>
                    <a:pt x="35" y="94"/>
                    <a:pt x="45" y="94"/>
                  </a:cubicBezTo>
                  <a:cubicBezTo>
                    <a:pt x="68" y="94"/>
                    <a:pt x="90" y="76"/>
                    <a:pt x="92" y="45"/>
                  </a:cubicBezTo>
                  <a:cubicBezTo>
                    <a:pt x="94" y="32"/>
                    <a:pt x="92" y="18"/>
                    <a:pt x="89" y="4"/>
                  </a:cubicBezTo>
                  <a:moveTo>
                    <a:pt x="96" y="0"/>
                  </a:moveTo>
                  <a:cubicBezTo>
                    <a:pt x="94" y="1"/>
                    <a:pt x="92" y="2"/>
                    <a:pt x="90" y="3"/>
                  </a:cubicBezTo>
                  <a:cubicBezTo>
                    <a:pt x="95" y="24"/>
                    <a:pt x="97" y="45"/>
                    <a:pt x="88" y="65"/>
                  </a:cubicBezTo>
                  <a:cubicBezTo>
                    <a:pt x="80" y="83"/>
                    <a:pt x="65" y="97"/>
                    <a:pt x="46" y="97"/>
                  </a:cubicBezTo>
                  <a:cubicBezTo>
                    <a:pt x="42" y="97"/>
                    <a:pt x="38" y="96"/>
                    <a:pt x="34" y="95"/>
                  </a:cubicBezTo>
                  <a:cubicBezTo>
                    <a:pt x="30" y="94"/>
                    <a:pt x="26" y="93"/>
                    <a:pt x="23" y="91"/>
                  </a:cubicBezTo>
                  <a:cubicBezTo>
                    <a:pt x="30" y="98"/>
                    <a:pt x="39" y="103"/>
                    <a:pt x="51" y="104"/>
                  </a:cubicBezTo>
                  <a:cubicBezTo>
                    <a:pt x="51" y="104"/>
                    <a:pt x="51" y="104"/>
                    <a:pt x="51" y="104"/>
                  </a:cubicBezTo>
                  <a:cubicBezTo>
                    <a:pt x="51" y="104"/>
                    <a:pt x="51" y="104"/>
                    <a:pt x="51" y="104"/>
                  </a:cubicBezTo>
                  <a:cubicBezTo>
                    <a:pt x="51" y="104"/>
                    <a:pt x="51" y="104"/>
                    <a:pt x="51" y="104"/>
                  </a:cubicBezTo>
                  <a:cubicBezTo>
                    <a:pt x="51" y="104"/>
                    <a:pt x="52" y="104"/>
                    <a:pt x="52" y="104"/>
                  </a:cubicBezTo>
                  <a:cubicBezTo>
                    <a:pt x="52" y="104"/>
                    <a:pt x="52" y="104"/>
                    <a:pt x="52" y="104"/>
                  </a:cubicBezTo>
                  <a:cubicBezTo>
                    <a:pt x="53" y="104"/>
                    <a:pt x="55" y="104"/>
                    <a:pt x="57" y="104"/>
                  </a:cubicBezTo>
                  <a:cubicBezTo>
                    <a:pt x="89" y="104"/>
                    <a:pt x="103" y="72"/>
                    <a:pt x="103" y="42"/>
                  </a:cubicBezTo>
                  <a:cubicBezTo>
                    <a:pt x="103" y="35"/>
                    <a:pt x="103" y="29"/>
                    <a:pt x="101" y="23"/>
                  </a:cubicBezTo>
                  <a:cubicBezTo>
                    <a:pt x="101" y="20"/>
                    <a:pt x="100" y="17"/>
                    <a:pt x="99" y="14"/>
                  </a:cubicBezTo>
                  <a:cubicBezTo>
                    <a:pt x="98" y="10"/>
                    <a:pt x="97" y="5"/>
                    <a:pt x="96"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Freeform 334">
              <a:extLst>
                <a:ext uri="{FF2B5EF4-FFF2-40B4-BE49-F238E27FC236}">
                  <a16:creationId xmlns:a16="http://schemas.microsoft.com/office/drawing/2014/main" id="{CE268554-2064-5B44-AC2E-5B5EDD885BD2}"/>
                </a:ext>
              </a:extLst>
            </p:cNvPr>
            <p:cNvSpPr/>
            <p:nvPr/>
          </p:nvSpPr>
          <p:spPr bwMode="auto">
            <a:xfrm>
              <a:off x="1206500" y="6161088"/>
              <a:ext cx="1438642" cy="1418196"/>
            </a:xfrm>
            <a:custGeom>
              <a:avLst/>
              <a:gdLst>
                <a:gd name="T0" fmla="*/ 8 w 383"/>
                <a:gd name="T1" fmla="*/ 278 h 377"/>
                <a:gd name="T2" fmla="*/ 91 w 383"/>
                <a:gd name="T3" fmla="*/ 81 h 377"/>
                <a:gd name="T4" fmla="*/ 224 w 383"/>
                <a:gd name="T5" fmla="*/ 15 h 377"/>
                <a:gd name="T6" fmla="*/ 352 w 383"/>
                <a:gd name="T7" fmla="*/ 189 h 377"/>
                <a:gd name="T8" fmla="*/ 374 w 383"/>
                <a:gd name="T9" fmla="*/ 294 h 377"/>
                <a:gd name="T10" fmla="*/ 289 w 383"/>
                <a:gd name="T11" fmla="*/ 323 h 377"/>
                <a:gd name="T12" fmla="*/ 220 w 383"/>
                <a:gd name="T13" fmla="*/ 190 h 377"/>
                <a:gd name="T14" fmla="*/ 126 w 383"/>
                <a:gd name="T15" fmla="*/ 247 h 377"/>
                <a:gd name="T16" fmla="*/ 111 w 383"/>
                <a:gd name="T17" fmla="*/ 291 h 377"/>
                <a:gd name="T18" fmla="*/ 63 w 383"/>
                <a:gd name="T19" fmla="*/ 369 h 377"/>
                <a:gd name="T20" fmla="*/ 14 w 383"/>
                <a:gd name="T21" fmla="*/ 343 h 377"/>
                <a:gd name="T22" fmla="*/ 8 w 383"/>
                <a:gd name="T23" fmla="*/ 278 h 377"/>
                <a:gd name="T24" fmla="*/ 7 w 383"/>
                <a:gd name="T25" fmla="*/ 280 h 377"/>
                <a:gd name="T26" fmla="*/ 62 w 383"/>
                <a:gd name="T27" fmla="*/ 371 h 377"/>
                <a:gd name="T28" fmla="*/ 106 w 383"/>
                <a:gd name="T29" fmla="*/ 314 h 377"/>
                <a:gd name="T30" fmla="*/ 175 w 383"/>
                <a:gd name="T31" fmla="*/ 197 h 377"/>
                <a:gd name="T32" fmla="*/ 246 w 383"/>
                <a:gd name="T33" fmla="*/ 210 h 377"/>
                <a:gd name="T34" fmla="*/ 316 w 383"/>
                <a:gd name="T35" fmla="*/ 344 h 377"/>
                <a:gd name="T36" fmla="*/ 370 w 383"/>
                <a:gd name="T37" fmla="*/ 314 h 377"/>
                <a:gd name="T38" fmla="*/ 365 w 383"/>
                <a:gd name="T39" fmla="*/ 225 h 377"/>
                <a:gd name="T40" fmla="*/ 200 w 383"/>
                <a:gd name="T41" fmla="*/ 9 h 377"/>
                <a:gd name="T42" fmla="*/ 73 w 383"/>
                <a:gd name="T43" fmla="*/ 108 h 377"/>
                <a:gd name="T44" fmla="*/ 7 w 383"/>
                <a:gd name="T45" fmla="*/ 280 h 377"/>
                <a:gd name="T46" fmla="*/ 8 w 383"/>
                <a:gd name="T47" fmla="*/ 27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3" h="377">
                  <a:moveTo>
                    <a:pt x="8" y="278"/>
                  </a:moveTo>
                  <a:cubicBezTo>
                    <a:pt x="23" y="210"/>
                    <a:pt x="51" y="137"/>
                    <a:pt x="91" y="81"/>
                  </a:cubicBezTo>
                  <a:cubicBezTo>
                    <a:pt x="122" y="36"/>
                    <a:pt x="167" y="0"/>
                    <a:pt x="224" y="15"/>
                  </a:cubicBezTo>
                  <a:cubicBezTo>
                    <a:pt x="296" y="35"/>
                    <a:pt x="331" y="125"/>
                    <a:pt x="352" y="189"/>
                  </a:cubicBezTo>
                  <a:cubicBezTo>
                    <a:pt x="363" y="221"/>
                    <a:pt x="377" y="260"/>
                    <a:pt x="374" y="294"/>
                  </a:cubicBezTo>
                  <a:cubicBezTo>
                    <a:pt x="370" y="343"/>
                    <a:pt x="317" y="360"/>
                    <a:pt x="289" y="323"/>
                  </a:cubicBezTo>
                  <a:cubicBezTo>
                    <a:pt x="261" y="287"/>
                    <a:pt x="275" y="201"/>
                    <a:pt x="220" y="190"/>
                  </a:cubicBezTo>
                  <a:cubicBezTo>
                    <a:pt x="177" y="181"/>
                    <a:pt x="142" y="212"/>
                    <a:pt x="126" y="247"/>
                  </a:cubicBezTo>
                  <a:cubicBezTo>
                    <a:pt x="120" y="261"/>
                    <a:pt x="116" y="276"/>
                    <a:pt x="111" y="291"/>
                  </a:cubicBezTo>
                  <a:cubicBezTo>
                    <a:pt x="103" y="321"/>
                    <a:pt x="98" y="360"/>
                    <a:pt x="63" y="369"/>
                  </a:cubicBezTo>
                  <a:cubicBezTo>
                    <a:pt x="44" y="374"/>
                    <a:pt x="23" y="358"/>
                    <a:pt x="14" y="343"/>
                  </a:cubicBezTo>
                  <a:cubicBezTo>
                    <a:pt x="1" y="325"/>
                    <a:pt x="4" y="299"/>
                    <a:pt x="8" y="278"/>
                  </a:cubicBezTo>
                  <a:cubicBezTo>
                    <a:pt x="8" y="279"/>
                    <a:pt x="7" y="280"/>
                    <a:pt x="7" y="280"/>
                  </a:cubicBezTo>
                  <a:cubicBezTo>
                    <a:pt x="0" y="319"/>
                    <a:pt x="9" y="377"/>
                    <a:pt x="62" y="371"/>
                  </a:cubicBezTo>
                  <a:cubicBezTo>
                    <a:pt x="88" y="369"/>
                    <a:pt x="100" y="336"/>
                    <a:pt x="106" y="314"/>
                  </a:cubicBezTo>
                  <a:cubicBezTo>
                    <a:pt x="117" y="271"/>
                    <a:pt x="128" y="214"/>
                    <a:pt x="175" y="197"/>
                  </a:cubicBezTo>
                  <a:cubicBezTo>
                    <a:pt x="200" y="189"/>
                    <a:pt x="229" y="187"/>
                    <a:pt x="246" y="210"/>
                  </a:cubicBezTo>
                  <a:cubicBezTo>
                    <a:pt x="275" y="248"/>
                    <a:pt x="259" y="330"/>
                    <a:pt x="316" y="344"/>
                  </a:cubicBezTo>
                  <a:cubicBezTo>
                    <a:pt x="342" y="351"/>
                    <a:pt x="361" y="335"/>
                    <a:pt x="370" y="314"/>
                  </a:cubicBezTo>
                  <a:cubicBezTo>
                    <a:pt x="383" y="285"/>
                    <a:pt x="372" y="253"/>
                    <a:pt x="365" y="225"/>
                  </a:cubicBezTo>
                  <a:cubicBezTo>
                    <a:pt x="343" y="143"/>
                    <a:pt x="301" y="15"/>
                    <a:pt x="200" y="9"/>
                  </a:cubicBezTo>
                  <a:cubicBezTo>
                    <a:pt x="141" y="6"/>
                    <a:pt x="100" y="63"/>
                    <a:pt x="73" y="108"/>
                  </a:cubicBezTo>
                  <a:cubicBezTo>
                    <a:pt x="42" y="159"/>
                    <a:pt x="20" y="221"/>
                    <a:pt x="7" y="280"/>
                  </a:cubicBezTo>
                  <a:cubicBezTo>
                    <a:pt x="7" y="280"/>
                    <a:pt x="8" y="279"/>
                    <a:pt x="8" y="278"/>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Freeform 335">
              <a:extLst>
                <a:ext uri="{FF2B5EF4-FFF2-40B4-BE49-F238E27FC236}">
                  <a16:creationId xmlns:a16="http://schemas.microsoft.com/office/drawing/2014/main" id="{E200B0DA-D2BD-AE44-AAC4-AE294D5763FF}"/>
                </a:ext>
              </a:extLst>
            </p:cNvPr>
            <p:cNvSpPr/>
            <p:nvPr/>
          </p:nvSpPr>
          <p:spPr bwMode="auto">
            <a:xfrm>
              <a:off x="1711122" y="6493674"/>
              <a:ext cx="463876" cy="288659"/>
            </a:xfrm>
            <a:custGeom>
              <a:avLst/>
              <a:gdLst>
                <a:gd name="T0" fmla="*/ 11 w 124"/>
                <a:gd name="T1" fmla="*/ 34 h 77"/>
                <a:gd name="T2" fmla="*/ 80 w 124"/>
                <a:gd name="T3" fmla="*/ 6 h 77"/>
                <a:gd name="T4" fmla="*/ 116 w 124"/>
                <a:gd name="T5" fmla="*/ 41 h 77"/>
                <a:gd name="T6" fmla="*/ 62 w 124"/>
                <a:gd name="T7" fmla="*/ 72 h 77"/>
                <a:gd name="T8" fmla="*/ 11 w 124"/>
                <a:gd name="T9" fmla="*/ 34 h 77"/>
                <a:gd name="T10" fmla="*/ 10 w 124"/>
                <a:gd name="T11" fmla="*/ 36 h 77"/>
                <a:gd name="T12" fmla="*/ 85 w 124"/>
                <a:gd name="T13" fmla="*/ 72 h 77"/>
                <a:gd name="T14" fmla="*/ 118 w 124"/>
                <a:gd name="T15" fmla="*/ 44 h 77"/>
                <a:gd name="T16" fmla="*/ 62 w 124"/>
                <a:gd name="T17" fmla="*/ 3 h 77"/>
                <a:gd name="T18" fmla="*/ 10 w 124"/>
                <a:gd name="T19" fmla="*/ 36 h 77"/>
                <a:gd name="T20" fmla="*/ 11 w 124"/>
                <a:gd name="T21" fmla="*/ 3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 h="77">
                  <a:moveTo>
                    <a:pt x="11" y="34"/>
                  </a:moveTo>
                  <a:cubicBezTo>
                    <a:pt x="20" y="11"/>
                    <a:pt x="57" y="0"/>
                    <a:pt x="80" y="6"/>
                  </a:cubicBezTo>
                  <a:cubicBezTo>
                    <a:pt x="96" y="10"/>
                    <a:pt x="111" y="25"/>
                    <a:pt x="116" y="41"/>
                  </a:cubicBezTo>
                  <a:cubicBezTo>
                    <a:pt x="124" y="71"/>
                    <a:pt x="80" y="72"/>
                    <a:pt x="62" y="72"/>
                  </a:cubicBezTo>
                  <a:cubicBezTo>
                    <a:pt x="40" y="72"/>
                    <a:pt x="4" y="65"/>
                    <a:pt x="11" y="34"/>
                  </a:cubicBezTo>
                  <a:cubicBezTo>
                    <a:pt x="11" y="35"/>
                    <a:pt x="10" y="36"/>
                    <a:pt x="10" y="36"/>
                  </a:cubicBezTo>
                  <a:cubicBezTo>
                    <a:pt x="0" y="77"/>
                    <a:pt x="61" y="75"/>
                    <a:pt x="85" y="72"/>
                  </a:cubicBezTo>
                  <a:cubicBezTo>
                    <a:pt x="102" y="71"/>
                    <a:pt x="118" y="63"/>
                    <a:pt x="118" y="44"/>
                  </a:cubicBezTo>
                  <a:cubicBezTo>
                    <a:pt x="117" y="18"/>
                    <a:pt x="86" y="0"/>
                    <a:pt x="62" y="3"/>
                  </a:cubicBezTo>
                  <a:cubicBezTo>
                    <a:pt x="42" y="5"/>
                    <a:pt x="18" y="16"/>
                    <a:pt x="10" y="36"/>
                  </a:cubicBezTo>
                  <a:cubicBezTo>
                    <a:pt x="10" y="36"/>
                    <a:pt x="11" y="35"/>
                    <a:pt x="11" y="34"/>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Freeform 336">
              <a:extLst>
                <a:ext uri="{FF2B5EF4-FFF2-40B4-BE49-F238E27FC236}">
                  <a16:creationId xmlns:a16="http://schemas.microsoft.com/office/drawing/2014/main" id="{2FA198AC-186D-ED40-AAD4-161B9F672DE9}"/>
                </a:ext>
              </a:extLst>
            </p:cNvPr>
            <p:cNvSpPr>
              <a:spLocks noEditPoints="1"/>
            </p:cNvSpPr>
            <p:nvPr/>
          </p:nvSpPr>
          <p:spPr bwMode="auto">
            <a:xfrm>
              <a:off x="1397693" y="6355619"/>
              <a:ext cx="1040586" cy="859703"/>
            </a:xfrm>
            <a:custGeom>
              <a:avLst/>
              <a:gdLst>
                <a:gd name="T0" fmla="*/ 1 w 277"/>
                <a:gd name="T1" fmla="*/ 226 h 228"/>
                <a:gd name="T2" fmla="*/ 4 w 277"/>
                <a:gd name="T3" fmla="*/ 227 h 228"/>
                <a:gd name="T4" fmla="*/ 8 w 277"/>
                <a:gd name="T5" fmla="*/ 205 h 228"/>
                <a:gd name="T6" fmla="*/ 269 w 277"/>
                <a:gd name="T7" fmla="*/ 190 h 228"/>
                <a:gd name="T8" fmla="*/ 275 w 277"/>
                <a:gd name="T9" fmla="*/ 211 h 228"/>
                <a:gd name="T10" fmla="*/ 273 w 277"/>
                <a:gd name="T11" fmla="*/ 189 h 228"/>
                <a:gd name="T12" fmla="*/ 17 w 277"/>
                <a:gd name="T13" fmla="*/ 168 h 228"/>
                <a:gd name="T14" fmla="*/ 13 w 277"/>
                <a:gd name="T15" fmla="*/ 189 h 228"/>
                <a:gd name="T16" fmla="*/ 20 w 277"/>
                <a:gd name="T17" fmla="*/ 166 h 228"/>
                <a:gd name="T18" fmla="*/ 260 w 277"/>
                <a:gd name="T19" fmla="*/ 149 h 228"/>
                <a:gd name="T20" fmla="*/ 266 w 277"/>
                <a:gd name="T21" fmla="*/ 172 h 228"/>
                <a:gd name="T22" fmla="*/ 262 w 277"/>
                <a:gd name="T23" fmla="*/ 150 h 228"/>
                <a:gd name="T24" fmla="*/ 31 w 277"/>
                <a:gd name="T25" fmla="*/ 130 h 228"/>
                <a:gd name="T26" fmla="*/ 26 w 277"/>
                <a:gd name="T27" fmla="*/ 151 h 228"/>
                <a:gd name="T28" fmla="*/ 34 w 277"/>
                <a:gd name="T29" fmla="*/ 129 h 228"/>
                <a:gd name="T30" fmla="*/ 247 w 277"/>
                <a:gd name="T31" fmla="*/ 111 h 228"/>
                <a:gd name="T32" fmla="*/ 254 w 277"/>
                <a:gd name="T33" fmla="*/ 134 h 228"/>
                <a:gd name="T34" fmla="*/ 249 w 277"/>
                <a:gd name="T35" fmla="*/ 112 h 228"/>
                <a:gd name="T36" fmla="*/ 47 w 277"/>
                <a:gd name="T37" fmla="*/ 93 h 228"/>
                <a:gd name="T38" fmla="*/ 40 w 277"/>
                <a:gd name="T39" fmla="*/ 114 h 228"/>
                <a:gd name="T40" fmla="*/ 50 w 277"/>
                <a:gd name="T41" fmla="*/ 92 h 228"/>
                <a:gd name="T42" fmla="*/ 230 w 277"/>
                <a:gd name="T43" fmla="*/ 74 h 228"/>
                <a:gd name="T44" fmla="*/ 238 w 277"/>
                <a:gd name="T45" fmla="*/ 95 h 228"/>
                <a:gd name="T46" fmla="*/ 242 w 277"/>
                <a:gd name="T47" fmla="*/ 94 h 228"/>
                <a:gd name="T48" fmla="*/ 68 w 277"/>
                <a:gd name="T49" fmla="*/ 57 h 228"/>
                <a:gd name="T50" fmla="*/ 57 w 277"/>
                <a:gd name="T51" fmla="*/ 78 h 228"/>
                <a:gd name="T52" fmla="*/ 70 w 277"/>
                <a:gd name="T53" fmla="*/ 60 h 228"/>
                <a:gd name="T54" fmla="*/ 211 w 277"/>
                <a:gd name="T55" fmla="*/ 40 h 228"/>
                <a:gd name="T56" fmla="*/ 220 w 277"/>
                <a:gd name="T57" fmla="*/ 60 h 228"/>
                <a:gd name="T58" fmla="*/ 223 w 277"/>
                <a:gd name="T59" fmla="*/ 58 h 228"/>
                <a:gd name="T60" fmla="*/ 93 w 277"/>
                <a:gd name="T61" fmla="*/ 25 h 228"/>
                <a:gd name="T62" fmla="*/ 78 w 277"/>
                <a:gd name="T63" fmla="*/ 44 h 228"/>
                <a:gd name="T64" fmla="*/ 81 w 277"/>
                <a:gd name="T65" fmla="*/ 44 h 228"/>
                <a:gd name="T66" fmla="*/ 93 w 277"/>
                <a:gd name="T67" fmla="*/ 25 h 228"/>
                <a:gd name="T68" fmla="*/ 181 w 277"/>
                <a:gd name="T69" fmla="*/ 15 h 228"/>
                <a:gd name="T70" fmla="*/ 198 w 277"/>
                <a:gd name="T71" fmla="*/ 29 h 228"/>
                <a:gd name="T72" fmla="*/ 184 w 277"/>
                <a:gd name="T73" fmla="*/ 12 h 228"/>
                <a:gd name="T74" fmla="*/ 125 w 277"/>
                <a:gd name="T75" fmla="*/ 3 h 228"/>
                <a:gd name="T76" fmla="*/ 108 w 277"/>
                <a:gd name="T77" fmla="*/ 16 h 228"/>
                <a:gd name="T78" fmla="*/ 128 w 277"/>
                <a:gd name="T79" fmla="*/ 5 h 228"/>
                <a:gd name="T80" fmla="*/ 145 w 277"/>
                <a:gd name="T81" fmla="*/ 0 h 228"/>
                <a:gd name="T82" fmla="*/ 145 w 277"/>
                <a:gd name="T83" fmla="*/ 4 h 228"/>
                <a:gd name="T84" fmla="*/ 164 w 277"/>
                <a:gd name="T85" fmla="*/ 7 h 228"/>
                <a:gd name="T86" fmla="*/ 165 w 277"/>
                <a:gd name="T87" fmla="*/ 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7" h="228">
                  <a:moveTo>
                    <a:pt x="8" y="205"/>
                  </a:moveTo>
                  <a:cubicBezTo>
                    <a:pt x="7" y="205"/>
                    <a:pt x="6" y="205"/>
                    <a:pt x="6" y="206"/>
                  </a:cubicBezTo>
                  <a:cubicBezTo>
                    <a:pt x="4" y="213"/>
                    <a:pt x="2" y="220"/>
                    <a:pt x="1" y="226"/>
                  </a:cubicBezTo>
                  <a:cubicBezTo>
                    <a:pt x="0" y="227"/>
                    <a:pt x="1" y="228"/>
                    <a:pt x="2" y="228"/>
                  </a:cubicBezTo>
                  <a:cubicBezTo>
                    <a:pt x="3" y="228"/>
                    <a:pt x="3" y="228"/>
                    <a:pt x="3" y="228"/>
                  </a:cubicBezTo>
                  <a:cubicBezTo>
                    <a:pt x="3" y="228"/>
                    <a:pt x="4" y="227"/>
                    <a:pt x="4" y="227"/>
                  </a:cubicBezTo>
                  <a:cubicBezTo>
                    <a:pt x="6" y="221"/>
                    <a:pt x="8" y="214"/>
                    <a:pt x="10" y="207"/>
                  </a:cubicBezTo>
                  <a:cubicBezTo>
                    <a:pt x="10" y="206"/>
                    <a:pt x="9" y="205"/>
                    <a:pt x="8" y="205"/>
                  </a:cubicBezTo>
                  <a:cubicBezTo>
                    <a:pt x="8" y="205"/>
                    <a:pt x="8" y="205"/>
                    <a:pt x="8" y="205"/>
                  </a:cubicBezTo>
                  <a:moveTo>
                    <a:pt x="271" y="188"/>
                  </a:moveTo>
                  <a:cubicBezTo>
                    <a:pt x="271" y="188"/>
                    <a:pt x="270" y="188"/>
                    <a:pt x="270" y="188"/>
                  </a:cubicBezTo>
                  <a:cubicBezTo>
                    <a:pt x="269" y="188"/>
                    <a:pt x="269" y="189"/>
                    <a:pt x="269" y="190"/>
                  </a:cubicBezTo>
                  <a:cubicBezTo>
                    <a:pt x="269" y="190"/>
                    <a:pt x="269" y="190"/>
                    <a:pt x="269" y="190"/>
                  </a:cubicBezTo>
                  <a:cubicBezTo>
                    <a:pt x="271" y="197"/>
                    <a:pt x="272" y="204"/>
                    <a:pt x="273" y="210"/>
                  </a:cubicBezTo>
                  <a:cubicBezTo>
                    <a:pt x="274" y="210"/>
                    <a:pt x="274" y="211"/>
                    <a:pt x="275" y="211"/>
                  </a:cubicBezTo>
                  <a:cubicBezTo>
                    <a:pt x="276" y="211"/>
                    <a:pt x="276" y="211"/>
                    <a:pt x="276" y="211"/>
                  </a:cubicBezTo>
                  <a:cubicBezTo>
                    <a:pt x="277" y="211"/>
                    <a:pt x="277" y="210"/>
                    <a:pt x="277" y="209"/>
                  </a:cubicBezTo>
                  <a:cubicBezTo>
                    <a:pt x="276" y="203"/>
                    <a:pt x="275" y="196"/>
                    <a:pt x="273" y="189"/>
                  </a:cubicBezTo>
                  <a:cubicBezTo>
                    <a:pt x="273" y="188"/>
                    <a:pt x="272" y="188"/>
                    <a:pt x="271" y="188"/>
                  </a:cubicBezTo>
                  <a:moveTo>
                    <a:pt x="19" y="166"/>
                  </a:moveTo>
                  <a:cubicBezTo>
                    <a:pt x="18" y="166"/>
                    <a:pt x="18" y="167"/>
                    <a:pt x="17" y="168"/>
                  </a:cubicBezTo>
                  <a:cubicBezTo>
                    <a:pt x="15" y="174"/>
                    <a:pt x="13" y="181"/>
                    <a:pt x="11" y="187"/>
                  </a:cubicBezTo>
                  <a:cubicBezTo>
                    <a:pt x="11" y="188"/>
                    <a:pt x="12" y="189"/>
                    <a:pt x="13" y="189"/>
                  </a:cubicBezTo>
                  <a:cubicBezTo>
                    <a:pt x="13" y="189"/>
                    <a:pt x="13" y="189"/>
                    <a:pt x="13" y="189"/>
                  </a:cubicBezTo>
                  <a:cubicBezTo>
                    <a:pt x="14" y="189"/>
                    <a:pt x="15" y="189"/>
                    <a:pt x="15" y="188"/>
                  </a:cubicBezTo>
                  <a:cubicBezTo>
                    <a:pt x="17" y="182"/>
                    <a:pt x="19" y="175"/>
                    <a:pt x="21" y="169"/>
                  </a:cubicBezTo>
                  <a:cubicBezTo>
                    <a:pt x="22" y="168"/>
                    <a:pt x="21" y="167"/>
                    <a:pt x="20" y="166"/>
                  </a:cubicBezTo>
                  <a:cubicBezTo>
                    <a:pt x="20" y="166"/>
                    <a:pt x="20" y="166"/>
                    <a:pt x="19" y="166"/>
                  </a:cubicBezTo>
                  <a:moveTo>
                    <a:pt x="260" y="149"/>
                  </a:moveTo>
                  <a:cubicBezTo>
                    <a:pt x="260" y="149"/>
                    <a:pt x="260" y="149"/>
                    <a:pt x="260" y="149"/>
                  </a:cubicBezTo>
                  <a:cubicBezTo>
                    <a:pt x="259" y="149"/>
                    <a:pt x="258" y="150"/>
                    <a:pt x="258" y="151"/>
                  </a:cubicBezTo>
                  <a:cubicBezTo>
                    <a:pt x="260" y="158"/>
                    <a:pt x="262" y="164"/>
                    <a:pt x="264" y="171"/>
                  </a:cubicBezTo>
                  <a:cubicBezTo>
                    <a:pt x="264" y="172"/>
                    <a:pt x="265" y="172"/>
                    <a:pt x="266" y="172"/>
                  </a:cubicBezTo>
                  <a:cubicBezTo>
                    <a:pt x="266" y="172"/>
                    <a:pt x="266" y="172"/>
                    <a:pt x="266" y="172"/>
                  </a:cubicBezTo>
                  <a:cubicBezTo>
                    <a:pt x="267" y="172"/>
                    <a:pt x="268" y="171"/>
                    <a:pt x="268" y="170"/>
                  </a:cubicBezTo>
                  <a:cubicBezTo>
                    <a:pt x="266" y="163"/>
                    <a:pt x="264" y="157"/>
                    <a:pt x="262" y="150"/>
                  </a:cubicBezTo>
                  <a:cubicBezTo>
                    <a:pt x="262" y="149"/>
                    <a:pt x="261" y="149"/>
                    <a:pt x="260" y="149"/>
                  </a:cubicBezTo>
                  <a:moveTo>
                    <a:pt x="33" y="129"/>
                  </a:moveTo>
                  <a:cubicBezTo>
                    <a:pt x="32" y="129"/>
                    <a:pt x="31" y="129"/>
                    <a:pt x="31" y="130"/>
                  </a:cubicBezTo>
                  <a:cubicBezTo>
                    <a:pt x="29" y="136"/>
                    <a:pt x="26" y="142"/>
                    <a:pt x="24" y="149"/>
                  </a:cubicBezTo>
                  <a:cubicBezTo>
                    <a:pt x="24" y="150"/>
                    <a:pt x="24" y="151"/>
                    <a:pt x="25" y="151"/>
                  </a:cubicBezTo>
                  <a:cubicBezTo>
                    <a:pt x="26" y="151"/>
                    <a:pt x="26" y="151"/>
                    <a:pt x="26" y="151"/>
                  </a:cubicBezTo>
                  <a:cubicBezTo>
                    <a:pt x="27" y="151"/>
                    <a:pt x="27" y="151"/>
                    <a:pt x="28" y="150"/>
                  </a:cubicBezTo>
                  <a:cubicBezTo>
                    <a:pt x="30" y="144"/>
                    <a:pt x="32" y="138"/>
                    <a:pt x="35" y="131"/>
                  </a:cubicBezTo>
                  <a:cubicBezTo>
                    <a:pt x="35" y="130"/>
                    <a:pt x="35" y="129"/>
                    <a:pt x="34" y="129"/>
                  </a:cubicBezTo>
                  <a:cubicBezTo>
                    <a:pt x="33" y="129"/>
                    <a:pt x="33" y="129"/>
                    <a:pt x="33" y="129"/>
                  </a:cubicBezTo>
                  <a:moveTo>
                    <a:pt x="247" y="111"/>
                  </a:moveTo>
                  <a:cubicBezTo>
                    <a:pt x="247" y="111"/>
                    <a:pt x="247" y="111"/>
                    <a:pt x="247" y="111"/>
                  </a:cubicBezTo>
                  <a:cubicBezTo>
                    <a:pt x="246" y="111"/>
                    <a:pt x="245" y="113"/>
                    <a:pt x="246" y="114"/>
                  </a:cubicBezTo>
                  <a:cubicBezTo>
                    <a:pt x="248" y="120"/>
                    <a:pt x="250" y="126"/>
                    <a:pt x="252" y="132"/>
                  </a:cubicBezTo>
                  <a:cubicBezTo>
                    <a:pt x="253" y="133"/>
                    <a:pt x="253" y="134"/>
                    <a:pt x="254" y="134"/>
                  </a:cubicBezTo>
                  <a:cubicBezTo>
                    <a:pt x="255" y="134"/>
                    <a:pt x="255" y="134"/>
                    <a:pt x="255" y="134"/>
                  </a:cubicBezTo>
                  <a:cubicBezTo>
                    <a:pt x="256" y="133"/>
                    <a:pt x="256" y="132"/>
                    <a:pt x="256" y="131"/>
                  </a:cubicBezTo>
                  <a:cubicBezTo>
                    <a:pt x="254" y="125"/>
                    <a:pt x="252" y="118"/>
                    <a:pt x="249" y="112"/>
                  </a:cubicBezTo>
                  <a:cubicBezTo>
                    <a:pt x="249" y="111"/>
                    <a:pt x="248" y="111"/>
                    <a:pt x="247" y="111"/>
                  </a:cubicBezTo>
                  <a:moveTo>
                    <a:pt x="49" y="92"/>
                  </a:moveTo>
                  <a:cubicBezTo>
                    <a:pt x="48" y="92"/>
                    <a:pt x="47" y="92"/>
                    <a:pt x="47" y="93"/>
                  </a:cubicBezTo>
                  <a:cubicBezTo>
                    <a:pt x="44" y="99"/>
                    <a:pt x="41" y="105"/>
                    <a:pt x="39" y="111"/>
                  </a:cubicBezTo>
                  <a:cubicBezTo>
                    <a:pt x="38" y="112"/>
                    <a:pt x="39" y="113"/>
                    <a:pt x="40" y="114"/>
                  </a:cubicBezTo>
                  <a:cubicBezTo>
                    <a:pt x="40" y="114"/>
                    <a:pt x="40" y="114"/>
                    <a:pt x="40" y="114"/>
                  </a:cubicBezTo>
                  <a:cubicBezTo>
                    <a:pt x="41" y="114"/>
                    <a:pt x="42" y="114"/>
                    <a:pt x="42" y="113"/>
                  </a:cubicBezTo>
                  <a:cubicBezTo>
                    <a:pt x="45" y="107"/>
                    <a:pt x="48" y="101"/>
                    <a:pt x="51" y="95"/>
                  </a:cubicBezTo>
                  <a:cubicBezTo>
                    <a:pt x="51" y="94"/>
                    <a:pt x="51" y="93"/>
                    <a:pt x="50" y="92"/>
                  </a:cubicBezTo>
                  <a:cubicBezTo>
                    <a:pt x="49" y="92"/>
                    <a:pt x="49" y="92"/>
                    <a:pt x="49" y="92"/>
                  </a:cubicBezTo>
                  <a:moveTo>
                    <a:pt x="231" y="74"/>
                  </a:moveTo>
                  <a:cubicBezTo>
                    <a:pt x="231" y="74"/>
                    <a:pt x="231" y="74"/>
                    <a:pt x="230" y="74"/>
                  </a:cubicBezTo>
                  <a:cubicBezTo>
                    <a:pt x="229" y="75"/>
                    <a:pt x="229" y="76"/>
                    <a:pt x="230" y="77"/>
                  </a:cubicBezTo>
                  <a:cubicBezTo>
                    <a:pt x="230" y="77"/>
                    <a:pt x="230" y="77"/>
                    <a:pt x="230" y="77"/>
                  </a:cubicBezTo>
                  <a:cubicBezTo>
                    <a:pt x="233" y="83"/>
                    <a:pt x="235" y="89"/>
                    <a:pt x="238" y="95"/>
                  </a:cubicBezTo>
                  <a:cubicBezTo>
                    <a:pt x="238" y="96"/>
                    <a:pt x="239" y="96"/>
                    <a:pt x="240" y="96"/>
                  </a:cubicBezTo>
                  <a:cubicBezTo>
                    <a:pt x="241" y="96"/>
                    <a:pt x="241" y="96"/>
                    <a:pt x="241" y="96"/>
                  </a:cubicBezTo>
                  <a:cubicBezTo>
                    <a:pt x="242" y="96"/>
                    <a:pt x="242" y="95"/>
                    <a:pt x="242" y="94"/>
                  </a:cubicBezTo>
                  <a:cubicBezTo>
                    <a:pt x="239" y="87"/>
                    <a:pt x="236" y="81"/>
                    <a:pt x="233" y="75"/>
                  </a:cubicBezTo>
                  <a:cubicBezTo>
                    <a:pt x="233" y="75"/>
                    <a:pt x="232" y="74"/>
                    <a:pt x="231" y="74"/>
                  </a:cubicBezTo>
                  <a:moveTo>
                    <a:pt x="68" y="57"/>
                  </a:moveTo>
                  <a:cubicBezTo>
                    <a:pt x="68" y="57"/>
                    <a:pt x="67" y="57"/>
                    <a:pt x="67" y="58"/>
                  </a:cubicBezTo>
                  <a:cubicBezTo>
                    <a:pt x="63" y="63"/>
                    <a:pt x="60" y="69"/>
                    <a:pt x="56" y="75"/>
                  </a:cubicBezTo>
                  <a:cubicBezTo>
                    <a:pt x="56" y="76"/>
                    <a:pt x="56" y="77"/>
                    <a:pt x="57" y="78"/>
                  </a:cubicBezTo>
                  <a:cubicBezTo>
                    <a:pt x="58" y="78"/>
                    <a:pt x="58" y="78"/>
                    <a:pt x="58" y="78"/>
                  </a:cubicBezTo>
                  <a:cubicBezTo>
                    <a:pt x="59" y="78"/>
                    <a:pt x="59" y="78"/>
                    <a:pt x="60" y="77"/>
                  </a:cubicBezTo>
                  <a:cubicBezTo>
                    <a:pt x="63" y="71"/>
                    <a:pt x="66" y="65"/>
                    <a:pt x="70" y="60"/>
                  </a:cubicBezTo>
                  <a:cubicBezTo>
                    <a:pt x="70" y="59"/>
                    <a:pt x="70" y="58"/>
                    <a:pt x="69" y="57"/>
                  </a:cubicBezTo>
                  <a:cubicBezTo>
                    <a:pt x="69" y="57"/>
                    <a:pt x="69" y="57"/>
                    <a:pt x="68" y="57"/>
                  </a:cubicBezTo>
                  <a:moveTo>
                    <a:pt x="211" y="40"/>
                  </a:moveTo>
                  <a:cubicBezTo>
                    <a:pt x="210" y="40"/>
                    <a:pt x="210" y="40"/>
                    <a:pt x="209" y="40"/>
                  </a:cubicBezTo>
                  <a:cubicBezTo>
                    <a:pt x="209" y="41"/>
                    <a:pt x="208" y="42"/>
                    <a:pt x="209" y="43"/>
                  </a:cubicBezTo>
                  <a:cubicBezTo>
                    <a:pt x="213" y="48"/>
                    <a:pt x="217" y="54"/>
                    <a:pt x="220" y="60"/>
                  </a:cubicBezTo>
                  <a:cubicBezTo>
                    <a:pt x="220" y="60"/>
                    <a:pt x="221" y="61"/>
                    <a:pt x="222" y="61"/>
                  </a:cubicBezTo>
                  <a:cubicBezTo>
                    <a:pt x="223" y="60"/>
                    <a:pt x="223" y="60"/>
                    <a:pt x="223" y="60"/>
                  </a:cubicBezTo>
                  <a:cubicBezTo>
                    <a:pt x="224" y="60"/>
                    <a:pt x="224" y="59"/>
                    <a:pt x="223" y="58"/>
                  </a:cubicBezTo>
                  <a:cubicBezTo>
                    <a:pt x="220" y="52"/>
                    <a:pt x="216" y="46"/>
                    <a:pt x="212" y="41"/>
                  </a:cubicBezTo>
                  <a:cubicBezTo>
                    <a:pt x="212" y="40"/>
                    <a:pt x="211" y="40"/>
                    <a:pt x="211" y="40"/>
                  </a:cubicBezTo>
                  <a:moveTo>
                    <a:pt x="93" y="25"/>
                  </a:moveTo>
                  <a:cubicBezTo>
                    <a:pt x="92" y="25"/>
                    <a:pt x="92" y="26"/>
                    <a:pt x="91" y="26"/>
                  </a:cubicBezTo>
                  <a:cubicBezTo>
                    <a:pt x="87" y="31"/>
                    <a:pt x="82" y="36"/>
                    <a:pt x="78" y="41"/>
                  </a:cubicBezTo>
                  <a:cubicBezTo>
                    <a:pt x="77" y="42"/>
                    <a:pt x="78" y="43"/>
                    <a:pt x="78" y="44"/>
                  </a:cubicBezTo>
                  <a:cubicBezTo>
                    <a:pt x="79" y="44"/>
                    <a:pt x="79" y="44"/>
                    <a:pt x="80" y="44"/>
                  </a:cubicBezTo>
                  <a:cubicBezTo>
                    <a:pt x="80" y="44"/>
                    <a:pt x="81" y="44"/>
                    <a:pt x="81" y="44"/>
                  </a:cubicBezTo>
                  <a:cubicBezTo>
                    <a:pt x="81" y="44"/>
                    <a:pt x="81" y="44"/>
                    <a:pt x="81" y="44"/>
                  </a:cubicBezTo>
                  <a:cubicBezTo>
                    <a:pt x="85" y="38"/>
                    <a:pt x="90" y="33"/>
                    <a:pt x="94" y="29"/>
                  </a:cubicBezTo>
                  <a:cubicBezTo>
                    <a:pt x="95" y="28"/>
                    <a:pt x="95" y="27"/>
                    <a:pt x="94" y="26"/>
                  </a:cubicBezTo>
                  <a:cubicBezTo>
                    <a:pt x="94" y="26"/>
                    <a:pt x="93" y="25"/>
                    <a:pt x="93" y="25"/>
                  </a:cubicBezTo>
                  <a:moveTo>
                    <a:pt x="182" y="12"/>
                  </a:moveTo>
                  <a:cubicBezTo>
                    <a:pt x="182" y="12"/>
                    <a:pt x="181" y="12"/>
                    <a:pt x="181" y="13"/>
                  </a:cubicBezTo>
                  <a:cubicBezTo>
                    <a:pt x="180" y="14"/>
                    <a:pt x="180" y="15"/>
                    <a:pt x="181" y="15"/>
                  </a:cubicBezTo>
                  <a:cubicBezTo>
                    <a:pt x="187" y="19"/>
                    <a:pt x="192" y="23"/>
                    <a:pt x="196" y="28"/>
                  </a:cubicBezTo>
                  <a:cubicBezTo>
                    <a:pt x="197" y="29"/>
                    <a:pt x="197" y="29"/>
                    <a:pt x="198" y="29"/>
                  </a:cubicBezTo>
                  <a:cubicBezTo>
                    <a:pt x="198" y="29"/>
                    <a:pt x="198" y="29"/>
                    <a:pt x="198" y="29"/>
                  </a:cubicBezTo>
                  <a:cubicBezTo>
                    <a:pt x="198" y="29"/>
                    <a:pt x="199" y="29"/>
                    <a:pt x="199" y="28"/>
                  </a:cubicBezTo>
                  <a:cubicBezTo>
                    <a:pt x="200" y="27"/>
                    <a:pt x="200" y="26"/>
                    <a:pt x="199" y="25"/>
                  </a:cubicBezTo>
                  <a:cubicBezTo>
                    <a:pt x="194" y="20"/>
                    <a:pt x="189" y="16"/>
                    <a:pt x="184" y="12"/>
                  </a:cubicBezTo>
                  <a:cubicBezTo>
                    <a:pt x="183" y="12"/>
                    <a:pt x="183" y="12"/>
                    <a:pt x="182" y="12"/>
                  </a:cubicBezTo>
                  <a:moveTo>
                    <a:pt x="126" y="3"/>
                  </a:moveTo>
                  <a:cubicBezTo>
                    <a:pt x="125" y="3"/>
                    <a:pt x="125" y="3"/>
                    <a:pt x="125" y="3"/>
                  </a:cubicBezTo>
                  <a:cubicBezTo>
                    <a:pt x="119" y="6"/>
                    <a:pt x="113" y="9"/>
                    <a:pt x="107" y="13"/>
                  </a:cubicBezTo>
                  <a:cubicBezTo>
                    <a:pt x="106" y="13"/>
                    <a:pt x="106" y="15"/>
                    <a:pt x="106" y="16"/>
                  </a:cubicBezTo>
                  <a:cubicBezTo>
                    <a:pt x="107" y="16"/>
                    <a:pt x="107" y="16"/>
                    <a:pt x="108" y="16"/>
                  </a:cubicBezTo>
                  <a:cubicBezTo>
                    <a:pt x="108" y="16"/>
                    <a:pt x="109" y="16"/>
                    <a:pt x="109" y="16"/>
                  </a:cubicBezTo>
                  <a:cubicBezTo>
                    <a:pt x="115" y="12"/>
                    <a:pt x="120" y="9"/>
                    <a:pt x="126" y="7"/>
                  </a:cubicBezTo>
                  <a:cubicBezTo>
                    <a:pt x="127" y="7"/>
                    <a:pt x="128" y="6"/>
                    <a:pt x="128" y="5"/>
                  </a:cubicBezTo>
                  <a:cubicBezTo>
                    <a:pt x="127" y="4"/>
                    <a:pt x="127" y="3"/>
                    <a:pt x="126" y="3"/>
                  </a:cubicBezTo>
                  <a:moveTo>
                    <a:pt x="146" y="0"/>
                  </a:moveTo>
                  <a:cubicBezTo>
                    <a:pt x="145" y="0"/>
                    <a:pt x="145" y="0"/>
                    <a:pt x="145" y="0"/>
                  </a:cubicBezTo>
                  <a:cubicBezTo>
                    <a:pt x="144" y="0"/>
                    <a:pt x="143" y="1"/>
                    <a:pt x="143" y="2"/>
                  </a:cubicBezTo>
                  <a:cubicBezTo>
                    <a:pt x="143" y="3"/>
                    <a:pt x="144" y="4"/>
                    <a:pt x="145" y="4"/>
                  </a:cubicBezTo>
                  <a:cubicBezTo>
                    <a:pt x="145" y="4"/>
                    <a:pt x="145" y="4"/>
                    <a:pt x="145" y="4"/>
                  </a:cubicBezTo>
                  <a:cubicBezTo>
                    <a:pt x="145" y="4"/>
                    <a:pt x="145" y="4"/>
                    <a:pt x="145" y="4"/>
                  </a:cubicBezTo>
                  <a:cubicBezTo>
                    <a:pt x="146" y="4"/>
                    <a:pt x="146" y="4"/>
                    <a:pt x="146" y="4"/>
                  </a:cubicBezTo>
                  <a:cubicBezTo>
                    <a:pt x="152" y="4"/>
                    <a:pt x="158" y="5"/>
                    <a:pt x="164" y="7"/>
                  </a:cubicBezTo>
                  <a:cubicBezTo>
                    <a:pt x="165" y="7"/>
                    <a:pt x="165" y="7"/>
                    <a:pt x="165" y="7"/>
                  </a:cubicBezTo>
                  <a:cubicBezTo>
                    <a:pt x="166" y="7"/>
                    <a:pt x="166" y="6"/>
                    <a:pt x="167" y="6"/>
                  </a:cubicBezTo>
                  <a:cubicBezTo>
                    <a:pt x="167" y="4"/>
                    <a:pt x="166" y="3"/>
                    <a:pt x="165" y="3"/>
                  </a:cubicBezTo>
                  <a:cubicBezTo>
                    <a:pt x="159" y="1"/>
                    <a:pt x="153" y="0"/>
                    <a:pt x="146"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6" name="Line 13">
            <a:extLst>
              <a:ext uri="{FF2B5EF4-FFF2-40B4-BE49-F238E27FC236}">
                <a16:creationId xmlns:a16="http://schemas.microsoft.com/office/drawing/2014/main" id="{55BDC9DD-2C50-6348-845C-D26F417EFF9B}"/>
              </a:ext>
            </a:extLst>
          </p:cNvPr>
          <p:cNvSpPr>
            <a:spLocks noChangeShapeType="1"/>
          </p:cNvSpPr>
          <p:nvPr>
            <p:custDataLst>
              <p:tags r:id="rId1"/>
            </p:custDataLst>
          </p:nvPr>
        </p:nvSpPr>
        <p:spPr bwMode="auto">
          <a:xfrm>
            <a:off x="1089433" y="2827040"/>
            <a:ext cx="531813" cy="0"/>
          </a:xfrm>
          <a:prstGeom prst="line">
            <a:avLst/>
          </a:prstGeom>
          <a:noFill/>
          <a:ln w="38100" cap="rnd">
            <a:solidFill>
              <a:schemeClr val="tx1">
                <a:lumMod val="50000"/>
                <a:lumOff val="50000"/>
              </a:scheme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AutoShape 14">
            <a:extLst>
              <a:ext uri="{FF2B5EF4-FFF2-40B4-BE49-F238E27FC236}">
                <a16:creationId xmlns:a16="http://schemas.microsoft.com/office/drawing/2014/main" id="{AF53C336-2CC9-EE40-B864-07AA6C91C5A2}"/>
              </a:ext>
            </a:extLst>
          </p:cNvPr>
          <p:cNvSpPr/>
          <p:nvPr>
            <p:custDataLst>
              <p:tags r:id="rId2"/>
            </p:custDataLst>
          </p:nvPr>
        </p:nvSpPr>
        <p:spPr>
          <a:xfrm>
            <a:off x="1621248" y="2497250"/>
            <a:ext cx="7468323" cy="713606"/>
          </a:xfrm>
          <a:prstGeom prst="homePlate">
            <a:avLst>
              <a:gd name="adj" fmla="val 137465"/>
            </a:avLst>
          </a:prstGeom>
          <a:noFill/>
          <a:ln w="38100" cap="rnd" cmpd="sng">
            <a:solidFill>
              <a:schemeClr val="tx1">
                <a:lumMod val="50000"/>
                <a:lumOff val="50000"/>
              </a:schemeClr>
            </a:solidFill>
            <a:prstDash val="sysDot"/>
            <a:miter/>
            <a:headEnd type="none" w="med" len="med"/>
            <a:tailEnd type="none" w="med" len="med"/>
          </a:ln>
        </p:spPr>
        <p:txBody>
          <a:bodyPr anchor="ctr"/>
          <a:lstStyle/>
          <a:p>
            <a:pPr algn="ctr" defTabSz="685800">
              <a:buClrTx/>
              <a:defRPr/>
            </a:pP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Hãy</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đoán</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xem</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nếu</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bố</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mẹ</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bị</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lạc</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mất</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ấy</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bố</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mẹ</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sẽ</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lang="zh-CN" altLang="en-US"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Line 13">
            <a:extLst>
              <a:ext uri="{FF2B5EF4-FFF2-40B4-BE49-F238E27FC236}">
                <a16:creationId xmlns:a16="http://schemas.microsoft.com/office/drawing/2014/main" id="{D9E037DF-A312-6949-9604-DB6EFB9D57F6}"/>
              </a:ext>
            </a:extLst>
          </p:cNvPr>
          <p:cNvSpPr>
            <a:spLocks noChangeShapeType="1"/>
          </p:cNvSpPr>
          <p:nvPr>
            <p:custDataLst>
              <p:tags r:id="rId3"/>
            </p:custDataLst>
          </p:nvPr>
        </p:nvSpPr>
        <p:spPr bwMode="auto">
          <a:xfrm flipV="1">
            <a:off x="1058354" y="3747372"/>
            <a:ext cx="562892" cy="13430"/>
          </a:xfrm>
          <a:prstGeom prst="line">
            <a:avLst/>
          </a:prstGeom>
          <a:noFill/>
          <a:ln w="38100" cap="rnd">
            <a:solidFill>
              <a:schemeClr val="tx1">
                <a:lumMod val="50000"/>
                <a:lumOff val="50000"/>
              </a:scheme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AutoShape 14">
            <a:extLst>
              <a:ext uri="{FF2B5EF4-FFF2-40B4-BE49-F238E27FC236}">
                <a16:creationId xmlns:a16="http://schemas.microsoft.com/office/drawing/2014/main" id="{B2ABD454-E6CA-F94D-86E1-97B7DCD8BA1E}"/>
              </a:ext>
            </a:extLst>
          </p:cNvPr>
          <p:cNvSpPr>
            <a:spLocks noChangeArrowheads="1"/>
          </p:cNvSpPr>
          <p:nvPr>
            <p:custDataLst>
              <p:tags r:id="rId4"/>
            </p:custDataLst>
          </p:nvPr>
        </p:nvSpPr>
        <p:spPr bwMode="auto">
          <a:xfrm>
            <a:off x="1621246" y="3467044"/>
            <a:ext cx="7226224" cy="566732"/>
          </a:xfrm>
          <a:prstGeom prst="homePlate">
            <a:avLst>
              <a:gd name="adj" fmla="val 137778"/>
            </a:avLst>
          </a:prstGeom>
          <a:noFill/>
          <a:ln w="38100" cap="rnd">
            <a:solidFill>
              <a:schemeClr val="tx1">
                <a:lumMod val="50000"/>
                <a:lumOff val="50000"/>
              </a:schemeClr>
            </a:solidFill>
            <a:prstDash val="sysDot"/>
            <a:miter lim="800000"/>
          </a:ln>
          <a:effectLst/>
        </p:spPr>
        <p:txBody>
          <a:bodyPr anchor="ctr">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514350" eaLnBrk="1" hangingPunct="1">
              <a:buClrTx/>
              <a:defRPr/>
            </a:pP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Bố</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mẹ</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lo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lắng</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0" name="组合 2">
            <a:extLst>
              <a:ext uri="{FF2B5EF4-FFF2-40B4-BE49-F238E27FC236}">
                <a16:creationId xmlns:a16="http://schemas.microsoft.com/office/drawing/2014/main" id="{B9C6C9C0-507B-8843-A6F7-20E1D4C4EED7}"/>
              </a:ext>
            </a:extLst>
          </p:cNvPr>
          <p:cNvGrpSpPr/>
          <p:nvPr/>
        </p:nvGrpSpPr>
        <p:grpSpPr>
          <a:xfrm>
            <a:off x="414723" y="3459830"/>
            <a:ext cx="455747" cy="566732"/>
            <a:chOff x="1912093" y="3035874"/>
            <a:chExt cx="556574" cy="754146"/>
          </a:xfrm>
        </p:grpSpPr>
        <p:sp>
          <p:nvSpPr>
            <p:cNvPr id="31" name="Freeform 352">
              <a:extLst>
                <a:ext uri="{FF2B5EF4-FFF2-40B4-BE49-F238E27FC236}">
                  <a16:creationId xmlns:a16="http://schemas.microsoft.com/office/drawing/2014/main" id="{6B6DDA53-A919-754E-8545-A450624EEC4D}"/>
                </a:ext>
              </a:extLst>
            </p:cNvPr>
            <p:cNvSpPr>
              <a:spLocks noEditPoints="1"/>
            </p:cNvSpPr>
            <p:nvPr/>
          </p:nvSpPr>
          <p:spPr bwMode="auto">
            <a:xfrm>
              <a:off x="1918436" y="3066040"/>
              <a:ext cx="550231" cy="712865"/>
            </a:xfrm>
            <a:custGeom>
              <a:avLst/>
              <a:gdLst>
                <a:gd name="T0" fmla="*/ 241 w 290"/>
                <a:gd name="T1" fmla="*/ 170 h 374"/>
                <a:gd name="T2" fmla="*/ 272 w 290"/>
                <a:gd name="T3" fmla="*/ 130 h 374"/>
                <a:gd name="T4" fmla="*/ 266 w 290"/>
                <a:gd name="T5" fmla="*/ 67 h 374"/>
                <a:gd name="T6" fmla="*/ 147 w 290"/>
                <a:gd name="T7" fmla="*/ 3 h 374"/>
                <a:gd name="T8" fmla="*/ 50 w 290"/>
                <a:gd name="T9" fmla="*/ 66 h 374"/>
                <a:gd name="T10" fmla="*/ 23 w 290"/>
                <a:gd name="T11" fmla="*/ 152 h 374"/>
                <a:gd name="T12" fmla="*/ 109 w 290"/>
                <a:gd name="T13" fmla="*/ 364 h 374"/>
                <a:gd name="T14" fmla="*/ 239 w 290"/>
                <a:gd name="T15" fmla="*/ 327 h 374"/>
                <a:gd name="T16" fmla="*/ 263 w 290"/>
                <a:gd name="T17" fmla="*/ 209 h 374"/>
                <a:gd name="T18" fmla="*/ 241 w 290"/>
                <a:gd name="T19" fmla="*/ 170 h 374"/>
                <a:gd name="T20" fmla="*/ 186 w 290"/>
                <a:gd name="T21" fmla="*/ 273 h 374"/>
                <a:gd name="T22" fmla="*/ 92 w 290"/>
                <a:gd name="T23" fmla="*/ 253 h 374"/>
                <a:gd name="T24" fmla="*/ 133 w 290"/>
                <a:gd name="T25" fmla="*/ 201 h 374"/>
                <a:gd name="T26" fmla="*/ 186 w 290"/>
                <a:gd name="T27" fmla="*/ 273 h 374"/>
                <a:gd name="T28" fmla="*/ 186 w 290"/>
                <a:gd name="T29" fmla="*/ 141 h 374"/>
                <a:gd name="T30" fmla="*/ 100 w 290"/>
                <a:gd name="T31" fmla="*/ 101 h 374"/>
                <a:gd name="T32" fmla="*/ 150 w 290"/>
                <a:gd name="T33" fmla="*/ 59 h 374"/>
                <a:gd name="T34" fmla="*/ 186 w 290"/>
                <a:gd name="T35" fmla="*/ 14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374">
                  <a:moveTo>
                    <a:pt x="241" y="170"/>
                  </a:moveTo>
                  <a:cubicBezTo>
                    <a:pt x="246" y="155"/>
                    <a:pt x="266" y="145"/>
                    <a:pt x="272" y="130"/>
                  </a:cubicBezTo>
                  <a:cubicBezTo>
                    <a:pt x="281" y="109"/>
                    <a:pt x="280" y="86"/>
                    <a:pt x="266" y="67"/>
                  </a:cubicBezTo>
                  <a:cubicBezTo>
                    <a:pt x="243" y="35"/>
                    <a:pt x="193" y="5"/>
                    <a:pt x="147" y="3"/>
                  </a:cubicBezTo>
                  <a:cubicBezTo>
                    <a:pt x="99" y="0"/>
                    <a:pt x="68" y="31"/>
                    <a:pt x="50" y="66"/>
                  </a:cubicBezTo>
                  <a:cubicBezTo>
                    <a:pt x="35" y="94"/>
                    <a:pt x="27" y="127"/>
                    <a:pt x="23" y="152"/>
                  </a:cubicBezTo>
                  <a:cubicBezTo>
                    <a:pt x="12" y="221"/>
                    <a:pt x="0" y="343"/>
                    <a:pt x="109" y="364"/>
                  </a:cubicBezTo>
                  <a:cubicBezTo>
                    <a:pt x="159" y="374"/>
                    <a:pt x="205" y="359"/>
                    <a:pt x="239" y="327"/>
                  </a:cubicBezTo>
                  <a:cubicBezTo>
                    <a:pt x="269" y="299"/>
                    <a:pt x="290" y="245"/>
                    <a:pt x="263" y="209"/>
                  </a:cubicBezTo>
                  <a:cubicBezTo>
                    <a:pt x="251" y="194"/>
                    <a:pt x="233" y="189"/>
                    <a:pt x="241" y="170"/>
                  </a:cubicBezTo>
                  <a:moveTo>
                    <a:pt x="186" y="273"/>
                  </a:moveTo>
                  <a:cubicBezTo>
                    <a:pt x="152" y="295"/>
                    <a:pt x="88" y="324"/>
                    <a:pt x="92" y="253"/>
                  </a:cubicBezTo>
                  <a:cubicBezTo>
                    <a:pt x="92" y="253"/>
                    <a:pt x="99" y="205"/>
                    <a:pt x="133" y="201"/>
                  </a:cubicBezTo>
                  <a:cubicBezTo>
                    <a:pt x="167" y="198"/>
                    <a:pt x="220" y="251"/>
                    <a:pt x="186" y="273"/>
                  </a:cubicBezTo>
                  <a:moveTo>
                    <a:pt x="186" y="141"/>
                  </a:moveTo>
                  <a:cubicBezTo>
                    <a:pt x="148" y="155"/>
                    <a:pt x="80" y="170"/>
                    <a:pt x="100" y="101"/>
                  </a:cubicBezTo>
                  <a:cubicBezTo>
                    <a:pt x="100" y="101"/>
                    <a:pt x="116" y="56"/>
                    <a:pt x="150" y="59"/>
                  </a:cubicBezTo>
                  <a:cubicBezTo>
                    <a:pt x="185" y="63"/>
                    <a:pt x="224" y="126"/>
                    <a:pt x="186" y="141"/>
                  </a:cubicBezTo>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Freeform 354">
              <a:extLst>
                <a:ext uri="{FF2B5EF4-FFF2-40B4-BE49-F238E27FC236}">
                  <a16:creationId xmlns:a16="http://schemas.microsoft.com/office/drawing/2014/main" id="{0ED427E5-D4F4-5948-9F32-1A28886C7F00}"/>
                </a:ext>
              </a:extLst>
            </p:cNvPr>
            <p:cNvSpPr>
              <a:spLocks noEditPoints="1"/>
            </p:cNvSpPr>
            <p:nvPr/>
          </p:nvSpPr>
          <p:spPr bwMode="auto">
            <a:xfrm>
              <a:off x="2007234" y="3569333"/>
              <a:ext cx="431305" cy="195284"/>
            </a:xfrm>
            <a:custGeom>
              <a:avLst/>
              <a:gdLst>
                <a:gd name="T0" fmla="*/ 59 w 227"/>
                <a:gd name="T1" fmla="*/ 59 h 103"/>
                <a:gd name="T2" fmla="*/ 59 w 227"/>
                <a:gd name="T3" fmla="*/ 55 h 103"/>
                <a:gd name="T4" fmla="*/ 79 w 227"/>
                <a:gd name="T5" fmla="*/ 57 h 103"/>
                <a:gd name="T6" fmla="*/ 79 w 227"/>
                <a:gd name="T7" fmla="*/ 61 h 103"/>
                <a:gd name="T8" fmla="*/ 117 w 227"/>
                <a:gd name="T9" fmla="*/ 50 h 103"/>
                <a:gd name="T10" fmla="*/ 120 w 227"/>
                <a:gd name="T11" fmla="*/ 51 h 103"/>
                <a:gd name="T12" fmla="*/ 100 w 227"/>
                <a:gd name="T13" fmla="*/ 59 h 103"/>
                <a:gd name="T14" fmla="*/ 97 w 227"/>
                <a:gd name="T15" fmla="*/ 58 h 103"/>
                <a:gd name="T16" fmla="*/ 117 w 227"/>
                <a:gd name="T17" fmla="*/ 50 h 103"/>
                <a:gd name="T18" fmla="*/ 215 w 227"/>
                <a:gd name="T19" fmla="*/ 5 h 103"/>
                <a:gd name="T20" fmla="*/ 153 w 227"/>
                <a:gd name="T21" fmla="*/ 28 h 103"/>
                <a:gd name="T22" fmla="*/ 137 w 227"/>
                <a:gd name="T23" fmla="*/ 44 h 103"/>
                <a:gd name="T24" fmla="*/ 134 w 227"/>
                <a:gd name="T25" fmla="*/ 43 h 103"/>
                <a:gd name="T26" fmla="*/ 149 w 227"/>
                <a:gd name="T27" fmla="*/ 29 h 103"/>
                <a:gd name="T28" fmla="*/ 0 w 227"/>
                <a:gd name="T29" fmla="*/ 63 h 103"/>
                <a:gd name="T30" fmla="*/ 174 w 227"/>
                <a:gd name="T31" fmla="*/ 61 h 103"/>
                <a:gd name="T32" fmla="*/ 215 w 227"/>
                <a:gd name="T33" fmla="*/ 5 h 103"/>
                <a:gd name="T34" fmla="*/ 215 w 227"/>
                <a:gd name="T35" fmla="*/ 5 h 103"/>
                <a:gd name="T36" fmla="*/ 168 w 227"/>
                <a:gd name="T37" fmla="*/ 67 h 103"/>
                <a:gd name="T38" fmla="*/ 0 w 227"/>
                <a:gd name="T39" fmla="*/ 66 h 103"/>
                <a:gd name="T40" fmla="*/ 61 w 227"/>
                <a:gd name="T41" fmla="*/ 100 h 103"/>
                <a:gd name="T42" fmla="*/ 62 w 227"/>
                <a:gd name="T43" fmla="*/ 100 h 103"/>
                <a:gd name="T44" fmla="*/ 62 w 227"/>
                <a:gd name="T45" fmla="*/ 100 h 103"/>
                <a:gd name="T46" fmla="*/ 92 w 227"/>
                <a:gd name="T47" fmla="*/ 103 h 103"/>
                <a:gd name="T48" fmla="*/ 192 w 227"/>
                <a:gd name="T49" fmla="*/ 63 h 103"/>
                <a:gd name="T50" fmla="*/ 192 w 227"/>
                <a:gd name="T51" fmla="*/ 63 h 103"/>
                <a:gd name="T52" fmla="*/ 192 w 227"/>
                <a:gd name="T53" fmla="*/ 63 h 103"/>
                <a:gd name="T54" fmla="*/ 193 w 227"/>
                <a:gd name="T55" fmla="*/ 63 h 103"/>
                <a:gd name="T56" fmla="*/ 193 w 227"/>
                <a:gd name="T57" fmla="*/ 62 h 103"/>
                <a:gd name="T58" fmla="*/ 193 w 227"/>
                <a:gd name="T59" fmla="*/ 62 h 103"/>
                <a:gd name="T60" fmla="*/ 193 w 227"/>
                <a:gd name="T61" fmla="*/ 62 h 103"/>
                <a:gd name="T62" fmla="*/ 227 w 227"/>
                <a:gd name="T63"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7" h="103">
                  <a:moveTo>
                    <a:pt x="79" y="61"/>
                  </a:moveTo>
                  <a:cubicBezTo>
                    <a:pt x="73" y="61"/>
                    <a:pt x="66" y="60"/>
                    <a:pt x="59" y="59"/>
                  </a:cubicBezTo>
                  <a:cubicBezTo>
                    <a:pt x="58" y="59"/>
                    <a:pt x="57" y="58"/>
                    <a:pt x="57" y="57"/>
                  </a:cubicBezTo>
                  <a:cubicBezTo>
                    <a:pt x="58" y="56"/>
                    <a:pt x="58" y="55"/>
                    <a:pt x="59" y="55"/>
                  </a:cubicBezTo>
                  <a:cubicBezTo>
                    <a:pt x="60" y="55"/>
                    <a:pt x="60" y="55"/>
                    <a:pt x="60" y="55"/>
                  </a:cubicBezTo>
                  <a:cubicBezTo>
                    <a:pt x="66" y="56"/>
                    <a:pt x="73" y="57"/>
                    <a:pt x="79" y="57"/>
                  </a:cubicBezTo>
                  <a:cubicBezTo>
                    <a:pt x="80" y="57"/>
                    <a:pt x="81" y="58"/>
                    <a:pt x="81" y="59"/>
                  </a:cubicBezTo>
                  <a:cubicBezTo>
                    <a:pt x="81" y="60"/>
                    <a:pt x="80" y="61"/>
                    <a:pt x="79" y="61"/>
                  </a:cubicBezTo>
                  <a:cubicBezTo>
                    <a:pt x="79" y="61"/>
                    <a:pt x="79" y="61"/>
                    <a:pt x="79" y="61"/>
                  </a:cubicBezTo>
                  <a:moveTo>
                    <a:pt x="117" y="50"/>
                  </a:moveTo>
                  <a:cubicBezTo>
                    <a:pt x="118" y="49"/>
                    <a:pt x="118" y="49"/>
                    <a:pt x="118" y="49"/>
                  </a:cubicBezTo>
                  <a:cubicBezTo>
                    <a:pt x="119" y="49"/>
                    <a:pt x="120" y="50"/>
                    <a:pt x="120" y="51"/>
                  </a:cubicBezTo>
                  <a:cubicBezTo>
                    <a:pt x="121" y="52"/>
                    <a:pt x="120" y="53"/>
                    <a:pt x="119" y="53"/>
                  </a:cubicBezTo>
                  <a:cubicBezTo>
                    <a:pt x="113" y="56"/>
                    <a:pt x="106" y="58"/>
                    <a:pt x="100" y="59"/>
                  </a:cubicBezTo>
                  <a:cubicBezTo>
                    <a:pt x="99" y="59"/>
                    <a:pt x="99" y="59"/>
                    <a:pt x="99" y="59"/>
                  </a:cubicBezTo>
                  <a:cubicBezTo>
                    <a:pt x="98" y="59"/>
                    <a:pt x="97" y="59"/>
                    <a:pt x="97" y="58"/>
                  </a:cubicBezTo>
                  <a:cubicBezTo>
                    <a:pt x="97" y="57"/>
                    <a:pt x="98" y="55"/>
                    <a:pt x="99" y="55"/>
                  </a:cubicBezTo>
                  <a:cubicBezTo>
                    <a:pt x="105" y="54"/>
                    <a:pt x="111" y="52"/>
                    <a:pt x="117" y="50"/>
                  </a:cubicBezTo>
                  <a:cubicBezTo>
                    <a:pt x="117" y="50"/>
                    <a:pt x="117" y="50"/>
                    <a:pt x="117" y="50"/>
                  </a:cubicBezTo>
                  <a:moveTo>
                    <a:pt x="215" y="5"/>
                  </a:moveTo>
                  <a:cubicBezTo>
                    <a:pt x="194" y="13"/>
                    <a:pt x="173" y="21"/>
                    <a:pt x="153" y="28"/>
                  </a:cubicBezTo>
                  <a:cubicBezTo>
                    <a:pt x="153" y="28"/>
                    <a:pt x="153" y="28"/>
                    <a:pt x="153" y="28"/>
                  </a:cubicBezTo>
                  <a:cubicBezTo>
                    <a:pt x="154" y="29"/>
                    <a:pt x="154" y="30"/>
                    <a:pt x="153" y="31"/>
                  </a:cubicBezTo>
                  <a:cubicBezTo>
                    <a:pt x="148" y="36"/>
                    <a:pt x="143" y="40"/>
                    <a:pt x="137" y="44"/>
                  </a:cubicBezTo>
                  <a:cubicBezTo>
                    <a:pt x="137" y="44"/>
                    <a:pt x="136" y="44"/>
                    <a:pt x="136" y="44"/>
                  </a:cubicBezTo>
                  <a:cubicBezTo>
                    <a:pt x="135" y="44"/>
                    <a:pt x="135" y="44"/>
                    <a:pt x="134" y="43"/>
                  </a:cubicBezTo>
                  <a:cubicBezTo>
                    <a:pt x="134" y="42"/>
                    <a:pt x="134" y="41"/>
                    <a:pt x="135" y="40"/>
                  </a:cubicBezTo>
                  <a:cubicBezTo>
                    <a:pt x="140" y="37"/>
                    <a:pt x="145" y="33"/>
                    <a:pt x="149" y="29"/>
                  </a:cubicBezTo>
                  <a:cubicBezTo>
                    <a:pt x="145" y="30"/>
                    <a:pt x="140" y="32"/>
                    <a:pt x="136" y="33"/>
                  </a:cubicBezTo>
                  <a:cubicBezTo>
                    <a:pt x="90" y="47"/>
                    <a:pt x="45" y="56"/>
                    <a:pt x="0" y="63"/>
                  </a:cubicBezTo>
                  <a:cubicBezTo>
                    <a:pt x="23" y="83"/>
                    <a:pt x="53" y="93"/>
                    <a:pt x="84" y="93"/>
                  </a:cubicBezTo>
                  <a:cubicBezTo>
                    <a:pt x="116" y="93"/>
                    <a:pt x="149" y="82"/>
                    <a:pt x="174" y="61"/>
                  </a:cubicBezTo>
                  <a:cubicBezTo>
                    <a:pt x="188" y="50"/>
                    <a:pt x="201" y="34"/>
                    <a:pt x="210" y="17"/>
                  </a:cubicBezTo>
                  <a:cubicBezTo>
                    <a:pt x="212" y="13"/>
                    <a:pt x="213" y="9"/>
                    <a:pt x="215" y="5"/>
                  </a:cubicBezTo>
                  <a:moveTo>
                    <a:pt x="227" y="0"/>
                  </a:moveTo>
                  <a:cubicBezTo>
                    <a:pt x="223" y="2"/>
                    <a:pt x="219" y="3"/>
                    <a:pt x="215" y="5"/>
                  </a:cubicBezTo>
                  <a:cubicBezTo>
                    <a:pt x="213" y="9"/>
                    <a:pt x="212" y="13"/>
                    <a:pt x="210" y="17"/>
                  </a:cubicBezTo>
                  <a:cubicBezTo>
                    <a:pt x="200" y="37"/>
                    <a:pt x="186" y="54"/>
                    <a:pt x="168" y="67"/>
                  </a:cubicBezTo>
                  <a:cubicBezTo>
                    <a:pt x="142" y="85"/>
                    <a:pt x="111" y="94"/>
                    <a:pt x="81" y="94"/>
                  </a:cubicBezTo>
                  <a:cubicBezTo>
                    <a:pt x="51" y="94"/>
                    <a:pt x="22" y="85"/>
                    <a:pt x="0" y="66"/>
                  </a:cubicBezTo>
                  <a:cubicBezTo>
                    <a:pt x="14" y="82"/>
                    <a:pt x="34" y="94"/>
                    <a:pt x="61" y="100"/>
                  </a:cubicBezTo>
                  <a:cubicBezTo>
                    <a:pt x="61" y="100"/>
                    <a:pt x="61" y="100"/>
                    <a:pt x="61" y="100"/>
                  </a:cubicBezTo>
                  <a:cubicBezTo>
                    <a:pt x="61" y="100"/>
                    <a:pt x="61" y="100"/>
                    <a:pt x="62" y="100"/>
                  </a:cubicBezTo>
                  <a:cubicBezTo>
                    <a:pt x="62" y="100"/>
                    <a:pt x="62" y="100"/>
                    <a:pt x="62" y="100"/>
                  </a:cubicBezTo>
                  <a:cubicBezTo>
                    <a:pt x="62" y="100"/>
                    <a:pt x="62" y="100"/>
                    <a:pt x="62" y="100"/>
                  </a:cubicBezTo>
                  <a:cubicBezTo>
                    <a:pt x="62" y="100"/>
                    <a:pt x="62" y="100"/>
                    <a:pt x="62" y="100"/>
                  </a:cubicBezTo>
                  <a:cubicBezTo>
                    <a:pt x="62" y="100"/>
                    <a:pt x="62" y="100"/>
                    <a:pt x="62" y="100"/>
                  </a:cubicBezTo>
                  <a:cubicBezTo>
                    <a:pt x="72" y="102"/>
                    <a:pt x="82" y="103"/>
                    <a:pt x="92" y="103"/>
                  </a:cubicBezTo>
                  <a:cubicBezTo>
                    <a:pt x="130" y="103"/>
                    <a:pt x="165" y="88"/>
                    <a:pt x="192" y="63"/>
                  </a:cubicBezTo>
                  <a:cubicBezTo>
                    <a:pt x="192" y="63"/>
                    <a:pt x="192" y="63"/>
                    <a:pt x="192" y="63"/>
                  </a:cubicBezTo>
                  <a:cubicBezTo>
                    <a:pt x="192" y="63"/>
                    <a:pt x="192" y="63"/>
                    <a:pt x="192" y="63"/>
                  </a:cubicBezTo>
                  <a:cubicBezTo>
                    <a:pt x="192" y="63"/>
                    <a:pt x="192" y="63"/>
                    <a:pt x="192" y="63"/>
                  </a:cubicBezTo>
                  <a:cubicBezTo>
                    <a:pt x="192" y="63"/>
                    <a:pt x="192" y="63"/>
                    <a:pt x="192" y="63"/>
                  </a:cubicBezTo>
                  <a:cubicBezTo>
                    <a:pt x="192" y="63"/>
                    <a:pt x="192" y="63"/>
                    <a:pt x="192" y="63"/>
                  </a:cubicBezTo>
                  <a:cubicBezTo>
                    <a:pt x="192" y="63"/>
                    <a:pt x="192" y="63"/>
                    <a:pt x="192" y="63"/>
                  </a:cubicBezTo>
                  <a:cubicBezTo>
                    <a:pt x="192" y="63"/>
                    <a:pt x="193" y="63"/>
                    <a:pt x="193" y="63"/>
                  </a:cubicBezTo>
                  <a:cubicBezTo>
                    <a:pt x="193" y="63"/>
                    <a:pt x="193" y="63"/>
                    <a:pt x="193" y="63"/>
                  </a:cubicBezTo>
                  <a:cubicBezTo>
                    <a:pt x="193" y="63"/>
                    <a:pt x="193" y="62"/>
                    <a:pt x="193" y="62"/>
                  </a:cubicBezTo>
                  <a:cubicBezTo>
                    <a:pt x="193" y="62"/>
                    <a:pt x="193" y="62"/>
                    <a:pt x="193" y="62"/>
                  </a:cubicBezTo>
                  <a:cubicBezTo>
                    <a:pt x="193" y="62"/>
                    <a:pt x="193" y="62"/>
                    <a:pt x="193" y="62"/>
                  </a:cubicBezTo>
                  <a:cubicBezTo>
                    <a:pt x="193" y="62"/>
                    <a:pt x="193" y="62"/>
                    <a:pt x="193" y="62"/>
                  </a:cubicBezTo>
                  <a:cubicBezTo>
                    <a:pt x="193" y="62"/>
                    <a:pt x="193" y="62"/>
                    <a:pt x="193" y="62"/>
                  </a:cubicBezTo>
                  <a:cubicBezTo>
                    <a:pt x="193" y="62"/>
                    <a:pt x="193" y="62"/>
                    <a:pt x="193" y="62"/>
                  </a:cubicBezTo>
                  <a:cubicBezTo>
                    <a:pt x="209" y="46"/>
                    <a:pt x="223" y="23"/>
                    <a:pt x="227" y="0"/>
                  </a:cubicBezTo>
                </a:path>
              </a:pathLst>
            </a:custGeom>
            <a:solidFill>
              <a:schemeClr val="accent2">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Freeform 355">
              <a:extLst>
                <a:ext uri="{FF2B5EF4-FFF2-40B4-BE49-F238E27FC236}">
                  <a16:creationId xmlns:a16="http://schemas.microsoft.com/office/drawing/2014/main" id="{62E5A738-8A0E-A243-93B2-2DFCC8974F1A}"/>
                </a:ext>
              </a:extLst>
            </p:cNvPr>
            <p:cNvSpPr/>
            <p:nvPr/>
          </p:nvSpPr>
          <p:spPr bwMode="auto">
            <a:xfrm>
              <a:off x="1912093" y="3035874"/>
              <a:ext cx="528032" cy="754146"/>
            </a:xfrm>
            <a:custGeom>
              <a:avLst/>
              <a:gdLst>
                <a:gd name="T0" fmla="*/ 44 w 278"/>
                <a:gd name="T1" fmla="*/ 73 h 396"/>
                <a:gd name="T2" fmla="*/ 177 w 278"/>
                <a:gd name="T3" fmla="*/ 17 h 396"/>
                <a:gd name="T4" fmla="*/ 270 w 278"/>
                <a:gd name="T5" fmla="*/ 119 h 396"/>
                <a:gd name="T6" fmla="*/ 237 w 278"/>
                <a:gd name="T7" fmla="*/ 172 h 396"/>
                <a:gd name="T8" fmla="*/ 235 w 278"/>
                <a:gd name="T9" fmla="*/ 196 h 396"/>
                <a:gd name="T10" fmla="*/ 252 w 278"/>
                <a:gd name="T11" fmla="*/ 213 h 396"/>
                <a:gd name="T12" fmla="*/ 267 w 278"/>
                <a:gd name="T13" fmla="*/ 242 h 396"/>
                <a:gd name="T14" fmla="*/ 224 w 278"/>
                <a:gd name="T15" fmla="*/ 341 h 396"/>
                <a:gd name="T16" fmla="*/ 22 w 278"/>
                <a:gd name="T17" fmla="*/ 302 h 396"/>
                <a:gd name="T18" fmla="*/ 12 w 278"/>
                <a:gd name="T19" fmla="*/ 203 h 396"/>
                <a:gd name="T20" fmla="*/ 44 w 278"/>
                <a:gd name="T21" fmla="*/ 73 h 396"/>
                <a:gd name="T22" fmla="*/ 43 w 278"/>
                <a:gd name="T23" fmla="*/ 73 h 396"/>
                <a:gd name="T24" fmla="*/ 16 w 278"/>
                <a:gd name="T25" fmla="*/ 288 h 396"/>
                <a:gd name="T26" fmla="*/ 218 w 278"/>
                <a:gd name="T27" fmla="*/ 347 h 396"/>
                <a:gd name="T28" fmla="*/ 267 w 278"/>
                <a:gd name="T29" fmla="*/ 277 h 396"/>
                <a:gd name="T30" fmla="*/ 260 w 278"/>
                <a:gd name="T31" fmla="*/ 220 h 396"/>
                <a:gd name="T32" fmla="*/ 239 w 278"/>
                <a:gd name="T33" fmla="*/ 197 h 396"/>
                <a:gd name="T34" fmla="*/ 257 w 278"/>
                <a:gd name="T35" fmla="*/ 150 h 396"/>
                <a:gd name="T36" fmla="*/ 258 w 278"/>
                <a:gd name="T37" fmla="*/ 69 h 396"/>
                <a:gd name="T38" fmla="*/ 124 w 278"/>
                <a:gd name="T39" fmla="*/ 9 h 396"/>
                <a:gd name="T40" fmla="*/ 43 w 278"/>
                <a:gd name="T41" fmla="*/ 73 h 396"/>
                <a:gd name="T42" fmla="*/ 44 w 278"/>
                <a:gd name="T43" fmla="*/ 73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8" h="396">
                  <a:moveTo>
                    <a:pt x="44" y="73"/>
                  </a:moveTo>
                  <a:cubicBezTo>
                    <a:pt x="72" y="20"/>
                    <a:pt x="120" y="0"/>
                    <a:pt x="177" y="17"/>
                  </a:cubicBezTo>
                  <a:cubicBezTo>
                    <a:pt x="221" y="31"/>
                    <a:pt x="274" y="68"/>
                    <a:pt x="270" y="119"/>
                  </a:cubicBezTo>
                  <a:cubicBezTo>
                    <a:pt x="269" y="144"/>
                    <a:pt x="248" y="154"/>
                    <a:pt x="237" y="172"/>
                  </a:cubicBezTo>
                  <a:cubicBezTo>
                    <a:pt x="232" y="180"/>
                    <a:pt x="231" y="188"/>
                    <a:pt x="235" y="196"/>
                  </a:cubicBezTo>
                  <a:cubicBezTo>
                    <a:pt x="239" y="202"/>
                    <a:pt x="247" y="208"/>
                    <a:pt x="252" y="213"/>
                  </a:cubicBezTo>
                  <a:cubicBezTo>
                    <a:pt x="260" y="221"/>
                    <a:pt x="265" y="231"/>
                    <a:pt x="267" y="242"/>
                  </a:cubicBezTo>
                  <a:cubicBezTo>
                    <a:pt x="277" y="279"/>
                    <a:pt x="251" y="319"/>
                    <a:pt x="224" y="341"/>
                  </a:cubicBezTo>
                  <a:cubicBezTo>
                    <a:pt x="161" y="393"/>
                    <a:pt x="53" y="382"/>
                    <a:pt x="22" y="302"/>
                  </a:cubicBezTo>
                  <a:cubicBezTo>
                    <a:pt x="10" y="271"/>
                    <a:pt x="10" y="236"/>
                    <a:pt x="12" y="203"/>
                  </a:cubicBezTo>
                  <a:cubicBezTo>
                    <a:pt x="15" y="158"/>
                    <a:pt x="24" y="113"/>
                    <a:pt x="44" y="73"/>
                  </a:cubicBezTo>
                  <a:cubicBezTo>
                    <a:pt x="45" y="71"/>
                    <a:pt x="43" y="73"/>
                    <a:pt x="43" y="73"/>
                  </a:cubicBezTo>
                  <a:cubicBezTo>
                    <a:pt x="12" y="135"/>
                    <a:pt x="0" y="220"/>
                    <a:pt x="16" y="288"/>
                  </a:cubicBezTo>
                  <a:cubicBezTo>
                    <a:pt x="37" y="380"/>
                    <a:pt x="147" y="396"/>
                    <a:pt x="218" y="347"/>
                  </a:cubicBezTo>
                  <a:cubicBezTo>
                    <a:pt x="242" y="330"/>
                    <a:pt x="259" y="305"/>
                    <a:pt x="267" y="277"/>
                  </a:cubicBezTo>
                  <a:cubicBezTo>
                    <a:pt x="273" y="258"/>
                    <a:pt x="270" y="237"/>
                    <a:pt x="260" y="220"/>
                  </a:cubicBezTo>
                  <a:cubicBezTo>
                    <a:pt x="255" y="211"/>
                    <a:pt x="246" y="204"/>
                    <a:pt x="239" y="197"/>
                  </a:cubicBezTo>
                  <a:cubicBezTo>
                    <a:pt x="223" y="181"/>
                    <a:pt x="246" y="162"/>
                    <a:pt x="257" y="150"/>
                  </a:cubicBezTo>
                  <a:cubicBezTo>
                    <a:pt x="278" y="128"/>
                    <a:pt x="275" y="92"/>
                    <a:pt x="258" y="69"/>
                  </a:cubicBezTo>
                  <a:cubicBezTo>
                    <a:pt x="229" y="30"/>
                    <a:pt x="172" y="4"/>
                    <a:pt x="124" y="9"/>
                  </a:cubicBezTo>
                  <a:cubicBezTo>
                    <a:pt x="87" y="13"/>
                    <a:pt x="60" y="42"/>
                    <a:pt x="43" y="73"/>
                  </a:cubicBezTo>
                  <a:cubicBezTo>
                    <a:pt x="42" y="75"/>
                    <a:pt x="43" y="73"/>
                    <a:pt x="44" y="73"/>
                  </a:cubicBezTo>
                </a:path>
              </a:pathLst>
            </a:custGeom>
            <a:solidFill>
              <a:schemeClr val="accent2">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Freeform 356">
              <a:extLst>
                <a:ext uri="{FF2B5EF4-FFF2-40B4-BE49-F238E27FC236}">
                  <a16:creationId xmlns:a16="http://schemas.microsoft.com/office/drawing/2014/main" id="{5B5724EB-C74F-0742-A42C-95338C0E504C}"/>
                </a:ext>
              </a:extLst>
            </p:cNvPr>
            <p:cNvSpPr>
              <a:spLocks noEditPoints="1"/>
            </p:cNvSpPr>
            <p:nvPr/>
          </p:nvSpPr>
          <p:spPr bwMode="auto">
            <a:xfrm>
              <a:off x="1981863" y="3115258"/>
              <a:ext cx="374220" cy="508056"/>
            </a:xfrm>
            <a:custGeom>
              <a:avLst/>
              <a:gdLst>
                <a:gd name="T0" fmla="*/ 162 w 197"/>
                <a:gd name="T1" fmla="*/ 267 h 267"/>
                <a:gd name="T2" fmla="*/ 13 w 197"/>
                <a:gd name="T3" fmla="*/ 245 h 267"/>
                <a:gd name="T4" fmla="*/ 21 w 197"/>
                <a:gd name="T5" fmla="*/ 266 h 267"/>
                <a:gd name="T6" fmla="*/ 24 w 197"/>
                <a:gd name="T7" fmla="*/ 263 h 267"/>
                <a:gd name="T8" fmla="*/ 13 w 197"/>
                <a:gd name="T9" fmla="*/ 245 h 267"/>
                <a:gd name="T10" fmla="*/ 176 w 197"/>
                <a:gd name="T11" fmla="*/ 251 h 267"/>
                <a:gd name="T12" fmla="*/ 179 w 197"/>
                <a:gd name="T13" fmla="*/ 253 h 267"/>
                <a:gd name="T14" fmla="*/ 187 w 197"/>
                <a:gd name="T15" fmla="*/ 233 h 267"/>
                <a:gd name="T16" fmla="*/ 1 w 197"/>
                <a:gd name="T17" fmla="*/ 209 h 267"/>
                <a:gd name="T18" fmla="*/ 7 w 197"/>
                <a:gd name="T19" fmla="*/ 230 h 267"/>
                <a:gd name="T20" fmla="*/ 3 w 197"/>
                <a:gd name="T21" fmla="*/ 206 h 267"/>
                <a:gd name="T22" fmla="*/ 192 w 197"/>
                <a:gd name="T23" fmla="*/ 196 h 267"/>
                <a:gd name="T24" fmla="*/ 191 w 197"/>
                <a:gd name="T25" fmla="*/ 215 h 267"/>
                <a:gd name="T26" fmla="*/ 195 w 197"/>
                <a:gd name="T27" fmla="*/ 216 h 267"/>
                <a:gd name="T28" fmla="*/ 194 w 197"/>
                <a:gd name="T29" fmla="*/ 194 h 267"/>
                <a:gd name="T30" fmla="*/ 0 w 197"/>
                <a:gd name="T31" fmla="*/ 183 h 267"/>
                <a:gd name="T32" fmla="*/ 2 w 197"/>
                <a:gd name="T33" fmla="*/ 191 h 267"/>
                <a:gd name="T34" fmla="*/ 4 w 197"/>
                <a:gd name="T35" fmla="*/ 183 h 267"/>
                <a:gd name="T36" fmla="*/ 2 w 197"/>
                <a:gd name="T37" fmla="*/ 167 h 267"/>
                <a:gd name="T38" fmla="*/ 175 w 197"/>
                <a:gd name="T39" fmla="*/ 162 h 267"/>
                <a:gd name="T40" fmla="*/ 189 w 197"/>
                <a:gd name="T41" fmla="*/ 179 h 267"/>
                <a:gd name="T42" fmla="*/ 186 w 197"/>
                <a:gd name="T43" fmla="*/ 168 h 267"/>
                <a:gd name="T44" fmla="*/ 6 w 197"/>
                <a:gd name="T45" fmla="*/ 127 h 267"/>
                <a:gd name="T46" fmla="*/ 4 w 197"/>
                <a:gd name="T47" fmla="*/ 151 h 267"/>
                <a:gd name="T48" fmla="*/ 8 w 197"/>
                <a:gd name="T49" fmla="*/ 129 h 267"/>
                <a:gd name="T50" fmla="*/ 175 w 197"/>
                <a:gd name="T51" fmla="*/ 124 h 267"/>
                <a:gd name="T52" fmla="*/ 166 w 197"/>
                <a:gd name="T53" fmla="*/ 137 h 267"/>
                <a:gd name="T54" fmla="*/ 167 w 197"/>
                <a:gd name="T55" fmla="*/ 146 h 267"/>
                <a:gd name="T56" fmla="*/ 177 w 197"/>
                <a:gd name="T57" fmla="*/ 128 h 267"/>
                <a:gd name="T58" fmla="*/ 195 w 197"/>
                <a:gd name="T59" fmla="*/ 90 h 267"/>
                <a:gd name="T60" fmla="*/ 187 w 197"/>
                <a:gd name="T61" fmla="*/ 110 h 267"/>
                <a:gd name="T62" fmla="*/ 190 w 197"/>
                <a:gd name="T63" fmla="*/ 112 h 267"/>
                <a:gd name="T64" fmla="*/ 195 w 197"/>
                <a:gd name="T65" fmla="*/ 91 h 267"/>
                <a:gd name="T66" fmla="*/ 12 w 197"/>
                <a:gd name="T67" fmla="*/ 89 h 267"/>
                <a:gd name="T68" fmla="*/ 9 w 197"/>
                <a:gd name="T69" fmla="*/ 111 h 267"/>
                <a:gd name="T70" fmla="*/ 14 w 197"/>
                <a:gd name="T71" fmla="*/ 88 h 267"/>
                <a:gd name="T72" fmla="*/ 186 w 197"/>
                <a:gd name="T73" fmla="*/ 53 h 267"/>
                <a:gd name="T74" fmla="*/ 193 w 197"/>
                <a:gd name="T75" fmla="*/ 73 h 267"/>
                <a:gd name="T76" fmla="*/ 197 w 197"/>
                <a:gd name="T77" fmla="*/ 72 h 267"/>
                <a:gd name="T78" fmla="*/ 187 w 197"/>
                <a:gd name="T79" fmla="*/ 52 h 267"/>
                <a:gd name="T80" fmla="*/ 25 w 197"/>
                <a:gd name="T81" fmla="*/ 53 h 267"/>
                <a:gd name="T82" fmla="*/ 20 w 197"/>
                <a:gd name="T83" fmla="*/ 72 h 267"/>
                <a:gd name="T84" fmla="*/ 38 w 197"/>
                <a:gd name="T85" fmla="*/ 38 h 267"/>
                <a:gd name="T86" fmla="*/ 159 w 197"/>
                <a:gd name="T87" fmla="*/ 24 h 267"/>
                <a:gd name="T88" fmla="*/ 173 w 197"/>
                <a:gd name="T89" fmla="*/ 40 h 267"/>
                <a:gd name="T90" fmla="*/ 176 w 197"/>
                <a:gd name="T91" fmla="*/ 37 h 267"/>
                <a:gd name="T92" fmla="*/ 66 w 197"/>
                <a:gd name="T93" fmla="*/ 8 h 267"/>
                <a:gd name="T94" fmla="*/ 48 w 197"/>
                <a:gd name="T95" fmla="*/ 23 h 267"/>
                <a:gd name="T96" fmla="*/ 66 w 197"/>
                <a:gd name="T97" fmla="*/ 11 h 267"/>
                <a:gd name="T98" fmla="*/ 124 w 197"/>
                <a:gd name="T99" fmla="*/ 5 h 267"/>
                <a:gd name="T100" fmla="*/ 141 w 197"/>
                <a:gd name="T101" fmla="*/ 17 h 267"/>
                <a:gd name="T102" fmla="*/ 143 w 197"/>
                <a:gd name="T103" fmla="*/ 13 h 267"/>
                <a:gd name="T104" fmla="*/ 95 w 197"/>
                <a:gd name="T105" fmla="*/ 0 h 267"/>
                <a:gd name="T106" fmla="*/ 84 w 197"/>
                <a:gd name="T107" fmla="*/ 5 h 267"/>
                <a:gd name="T108" fmla="*/ 99 w 197"/>
                <a:gd name="T109" fmla="*/ 4 h 267"/>
                <a:gd name="T110" fmla="*/ 106 w 197"/>
                <a:gd name="T111" fmla="*/ 3 h 267"/>
                <a:gd name="T112" fmla="*/ 96 w 197"/>
                <a:gd name="T113"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7" h="267">
                  <a:moveTo>
                    <a:pt x="164" y="265"/>
                  </a:moveTo>
                  <a:cubicBezTo>
                    <a:pt x="164" y="265"/>
                    <a:pt x="163" y="266"/>
                    <a:pt x="163" y="266"/>
                  </a:cubicBezTo>
                  <a:cubicBezTo>
                    <a:pt x="163" y="266"/>
                    <a:pt x="162" y="267"/>
                    <a:pt x="162" y="267"/>
                  </a:cubicBezTo>
                  <a:cubicBezTo>
                    <a:pt x="163" y="267"/>
                    <a:pt x="164" y="266"/>
                    <a:pt x="166" y="266"/>
                  </a:cubicBezTo>
                  <a:cubicBezTo>
                    <a:pt x="165" y="266"/>
                    <a:pt x="165" y="265"/>
                    <a:pt x="164" y="265"/>
                  </a:cubicBezTo>
                  <a:moveTo>
                    <a:pt x="13" y="245"/>
                  </a:moveTo>
                  <a:cubicBezTo>
                    <a:pt x="13" y="245"/>
                    <a:pt x="12" y="245"/>
                    <a:pt x="12" y="245"/>
                  </a:cubicBezTo>
                  <a:cubicBezTo>
                    <a:pt x="11" y="246"/>
                    <a:pt x="11" y="247"/>
                    <a:pt x="11" y="248"/>
                  </a:cubicBezTo>
                  <a:cubicBezTo>
                    <a:pt x="14" y="254"/>
                    <a:pt x="17" y="260"/>
                    <a:pt x="21" y="266"/>
                  </a:cubicBezTo>
                  <a:cubicBezTo>
                    <a:pt x="21" y="266"/>
                    <a:pt x="22" y="267"/>
                    <a:pt x="23" y="267"/>
                  </a:cubicBezTo>
                  <a:cubicBezTo>
                    <a:pt x="23" y="267"/>
                    <a:pt x="23" y="266"/>
                    <a:pt x="24" y="266"/>
                  </a:cubicBezTo>
                  <a:cubicBezTo>
                    <a:pt x="25" y="266"/>
                    <a:pt x="25" y="264"/>
                    <a:pt x="24" y="263"/>
                  </a:cubicBezTo>
                  <a:cubicBezTo>
                    <a:pt x="24" y="263"/>
                    <a:pt x="24" y="263"/>
                    <a:pt x="24" y="263"/>
                  </a:cubicBezTo>
                  <a:cubicBezTo>
                    <a:pt x="20" y="258"/>
                    <a:pt x="17" y="252"/>
                    <a:pt x="15" y="246"/>
                  </a:cubicBezTo>
                  <a:cubicBezTo>
                    <a:pt x="14" y="246"/>
                    <a:pt x="14" y="245"/>
                    <a:pt x="13" y="245"/>
                  </a:cubicBezTo>
                  <a:moveTo>
                    <a:pt x="187" y="233"/>
                  </a:moveTo>
                  <a:cubicBezTo>
                    <a:pt x="186" y="233"/>
                    <a:pt x="185" y="233"/>
                    <a:pt x="185" y="234"/>
                  </a:cubicBezTo>
                  <a:cubicBezTo>
                    <a:pt x="182" y="240"/>
                    <a:pt x="179" y="246"/>
                    <a:pt x="176" y="251"/>
                  </a:cubicBezTo>
                  <a:cubicBezTo>
                    <a:pt x="175" y="252"/>
                    <a:pt x="175" y="253"/>
                    <a:pt x="176" y="254"/>
                  </a:cubicBezTo>
                  <a:cubicBezTo>
                    <a:pt x="177" y="254"/>
                    <a:pt x="177" y="254"/>
                    <a:pt x="177" y="254"/>
                  </a:cubicBezTo>
                  <a:cubicBezTo>
                    <a:pt x="178" y="254"/>
                    <a:pt x="179" y="254"/>
                    <a:pt x="179" y="253"/>
                  </a:cubicBezTo>
                  <a:cubicBezTo>
                    <a:pt x="183" y="248"/>
                    <a:pt x="186" y="242"/>
                    <a:pt x="189" y="235"/>
                  </a:cubicBezTo>
                  <a:cubicBezTo>
                    <a:pt x="189" y="234"/>
                    <a:pt x="189" y="233"/>
                    <a:pt x="188" y="233"/>
                  </a:cubicBezTo>
                  <a:cubicBezTo>
                    <a:pt x="187" y="233"/>
                    <a:pt x="187" y="233"/>
                    <a:pt x="187" y="233"/>
                  </a:cubicBezTo>
                  <a:moveTo>
                    <a:pt x="3" y="206"/>
                  </a:moveTo>
                  <a:cubicBezTo>
                    <a:pt x="3" y="206"/>
                    <a:pt x="3" y="206"/>
                    <a:pt x="3" y="206"/>
                  </a:cubicBezTo>
                  <a:cubicBezTo>
                    <a:pt x="2" y="207"/>
                    <a:pt x="1" y="208"/>
                    <a:pt x="1" y="209"/>
                  </a:cubicBezTo>
                  <a:cubicBezTo>
                    <a:pt x="2" y="215"/>
                    <a:pt x="3" y="222"/>
                    <a:pt x="5" y="229"/>
                  </a:cubicBezTo>
                  <a:cubicBezTo>
                    <a:pt x="5" y="230"/>
                    <a:pt x="6" y="230"/>
                    <a:pt x="7" y="230"/>
                  </a:cubicBezTo>
                  <a:cubicBezTo>
                    <a:pt x="7" y="230"/>
                    <a:pt x="7" y="230"/>
                    <a:pt x="7" y="230"/>
                  </a:cubicBezTo>
                  <a:cubicBezTo>
                    <a:pt x="8" y="230"/>
                    <a:pt x="9" y="229"/>
                    <a:pt x="9" y="228"/>
                  </a:cubicBezTo>
                  <a:cubicBezTo>
                    <a:pt x="7" y="221"/>
                    <a:pt x="6" y="215"/>
                    <a:pt x="5" y="208"/>
                  </a:cubicBezTo>
                  <a:cubicBezTo>
                    <a:pt x="5" y="207"/>
                    <a:pt x="4" y="206"/>
                    <a:pt x="3" y="206"/>
                  </a:cubicBezTo>
                  <a:moveTo>
                    <a:pt x="194" y="194"/>
                  </a:moveTo>
                  <a:cubicBezTo>
                    <a:pt x="194" y="194"/>
                    <a:pt x="194" y="194"/>
                    <a:pt x="194" y="194"/>
                  </a:cubicBezTo>
                  <a:cubicBezTo>
                    <a:pt x="193" y="194"/>
                    <a:pt x="192" y="195"/>
                    <a:pt x="192" y="196"/>
                  </a:cubicBezTo>
                  <a:cubicBezTo>
                    <a:pt x="192" y="196"/>
                    <a:pt x="192" y="196"/>
                    <a:pt x="192" y="196"/>
                  </a:cubicBezTo>
                  <a:cubicBezTo>
                    <a:pt x="192" y="198"/>
                    <a:pt x="192" y="200"/>
                    <a:pt x="192" y="201"/>
                  </a:cubicBezTo>
                  <a:cubicBezTo>
                    <a:pt x="192" y="206"/>
                    <a:pt x="192" y="211"/>
                    <a:pt x="191" y="215"/>
                  </a:cubicBezTo>
                  <a:cubicBezTo>
                    <a:pt x="191" y="216"/>
                    <a:pt x="191" y="217"/>
                    <a:pt x="192" y="218"/>
                  </a:cubicBezTo>
                  <a:cubicBezTo>
                    <a:pt x="193" y="218"/>
                    <a:pt x="193" y="218"/>
                    <a:pt x="193" y="218"/>
                  </a:cubicBezTo>
                  <a:cubicBezTo>
                    <a:pt x="194" y="218"/>
                    <a:pt x="195" y="217"/>
                    <a:pt x="195" y="216"/>
                  </a:cubicBezTo>
                  <a:cubicBezTo>
                    <a:pt x="196" y="211"/>
                    <a:pt x="196" y="206"/>
                    <a:pt x="196" y="201"/>
                  </a:cubicBezTo>
                  <a:cubicBezTo>
                    <a:pt x="196" y="200"/>
                    <a:pt x="196" y="198"/>
                    <a:pt x="196" y="196"/>
                  </a:cubicBezTo>
                  <a:cubicBezTo>
                    <a:pt x="196" y="195"/>
                    <a:pt x="195" y="194"/>
                    <a:pt x="194" y="194"/>
                  </a:cubicBezTo>
                  <a:moveTo>
                    <a:pt x="2" y="167"/>
                  </a:moveTo>
                  <a:cubicBezTo>
                    <a:pt x="1" y="167"/>
                    <a:pt x="0" y="167"/>
                    <a:pt x="0" y="168"/>
                  </a:cubicBezTo>
                  <a:cubicBezTo>
                    <a:pt x="0" y="173"/>
                    <a:pt x="0" y="178"/>
                    <a:pt x="0" y="183"/>
                  </a:cubicBezTo>
                  <a:cubicBezTo>
                    <a:pt x="0" y="185"/>
                    <a:pt x="0" y="187"/>
                    <a:pt x="0" y="189"/>
                  </a:cubicBezTo>
                  <a:cubicBezTo>
                    <a:pt x="0" y="190"/>
                    <a:pt x="1" y="191"/>
                    <a:pt x="2" y="191"/>
                  </a:cubicBezTo>
                  <a:cubicBezTo>
                    <a:pt x="2" y="191"/>
                    <a:pt x="2" y="191"/>
                    <a:pt x="2" y="191"/>
                  </a:cubicBezTo>
                  <a:cubicBezTo>
                    <a:pt x="3" y="190"/>
                    <a:pt x="4" y="190"/>
                    <a:pt x="4" y="188"/>
                  </a:cubicBezTo>
                  <a:cubicBezTo>
                    <a:pt x="4" y="188"/>
                    <a:pt x="4" y="188"/>
                    <a:pt x="4" y="188"/>
                  </a:cubicBezTo>
                  <a:cubicBezTo>
                    <a:pt x="4" y="187"/>
                    <a:pt x="4" y="185"/>
                    <a:pt x="4" y="183"/>
                  </a:cubicBezTo>
                  <a:cubicBezTo>
                    <a:pt x="4" y="178"/>
                    <a:pt x="4" y="173"/>
                    <a:pt x="4" y="169"/>
                  </a:cubicBezTo>
                  <a:cubicBezTo>
                    <a:pt x="4" y="167"/>
                    <a:pt x="3" y="167"/>
                    <a:pt x="2" y="167"/>
                  </a:cubicBezTo>
                  <a:cubicBezTo>
                    <a:pt x="2" y="167"/>
                    <a:pt x="2" y="167"/>
                    <a:pt x="2" y="167"/>
                  </a:cubicBezTo>
                  <a:moveTo>
                    <a:pt x="177" y="159"/>
                  </a:moveTo>
                  <a:cubicBezTo>
                    <a:pt x="176" y="159"/>
                    <a:pt x="176" y="159"/>
                    <a:pt x="175" y="159"/>
                  </a:cubicBezTo>
                  <a:cubicBezTo>
                    <a:pt x="175" y="160"/>
                    <a:pt x="175" y="161"/>
                    <a:pt x="175" y="162"/>
                  </a:cubicBezTo>
                  <a:cubicBezTo>
                    <a:pt x="178" y="165"/>
                    <a:pt x="181" y="167"/>
                    <a:pt x="183" y="171"/>
                  </a:cubicBezTo>
                  <a:cubicBezTo>
                    <a:pt x="185" y="173"/>
                    <a:pt x="186" y="175"/>
                    <a:pt x="187" y="177"/>
                  </a:cubicBezTo>
                  <a:cubicBezTo>
                    <a:pt x="187" y="178"/>
                    <a:pt x="188" y="179"/>
                    <a:pt x="189" y="179"/>
                  </a:cubicBezTo>
                  <a:cubicBezTo>
                    <a:pt x="190" y="178"/>
                    <a:pt x="190" y="178"/>
                    <a:pt x="190" y="178"/>
                  </a:cubicBezTo>
                  <a:cubicBezTo>
                    <a:pt x="191" y="178"/>
                    <a:pt x="191" y="177"/>
                    <a:pt x="191" y="176"/>
                  </a:cubicBezTo>
                  <a:cubicBezTo>
                    <a:pt x="189" y="173"/>
                    <a:pt x="188" y="171"/>
                    <a:pt x="186" y="168"/>
                  </a:cubicBezTo>
                  <a:cubicBezTo>
                    <a:pt x="184" y="165"/>
                    <a:pt x="181" y="162"/>
                    <a:pt x="178" y="159"/>
                  </a:cubicBezTo>
                  <a:cubicBezTo>
                    <a:pt x="178" y="159"/>
                    <a:pt x="177" y="159"/>
                    <a:pt x="177" y="159"/>
                  </a:cubicBezTo>
                  <a:moveTo>
                    <a:pt x="6" y="127"/>
                  </a:moveTo>
                  <a:cubicBezTo>
                    <a:pt x="5" y="127"/>
                    <a:pt x="4" y="127"/>
                    <a:pt x="4" y="128"/>
                  </a:cubicBezTo>
                  <a:cubicBezTo>
                    <a:pt x="3" y="135"/>
                    <a:pt x="2" y="141"/>
                    <a:pt x="2" y="148"/>
                  </a:cubicBezTo>
                  <a:cubicBezTo>
                    <a:pt x="2" y="149"/>
                    <a:pt x="2" y="150"/>
                    <a:pt x="4" y="151"/>
                  </a:cubicBezTo>
                  <a:cubicBezTo>
                    <a:pt x="4" y="151"/>
                    <a:pt x="4" y="151"/>
                    <a:pt x="4" y="151"/>
                  </a:cubicBezTo>
                  <a:cubicBezTo>
                    <a:pt x="5" y="151"/>
                    <a:pt x="6" y="150"/>
                    <a:pt x="6" y="149"/>
                  </a:cubicBezTo>
                  <a:cubicBezTo>
                    <a:pt x="6" y="142"/>
                    <a:pt x="7" y="135"/>
                    <a:pt x="8" y="129"/>
                  </a:cubicBezTo>
                  <a:cubicBezTo>
                    <a:pt x="8" y="128"/>
                    <a:pt x="7" y="127"/>
                    <a:pt x="6" y="127"/>
                  </a:cubicBezTo>
                  <a:cubicBezTo>
                    <a:pt x="6" y="127"/>
                    <a:pt x="6" y="127"/>
                    <a:pt x="6" y="127"/>
                  </a:cubicBezTo>
                  <a:moveTo>
                    <a:pt x="175" y="124"/>
                  </a:moveTo>
                  <a:cubicBezTo>
                    <a:pt x="175" y="124"/>
                    <a:pt x="174" y="125"/>
                    <a:pt x="174" y="125"/>
                  </a:cubicBezTo>
                  <a:cubicBezTo>
                    <a:pt x="174" y="125"/>
                    <a:pt x="174" y="125"/>
                    <a:pt x="174" y="125"/>
                  </a:cubicBezTo>
                  <a:cubicBezTo>
                    <a:pt x="171" y="129"/>
                    <a:pt x="168" y="133"/>
                    <a:pt x="166" y="137"/>
                  </a:cubicBezTo>
                  <a:cubicBezTo>
                    <a:pt x="165" y="140"/>
                    <a:pt x="165" y="142"/>
                    <a:pt x="165" y="144"/>
                  </a:cubicBezTo>
                  <a:cubicBezTo>
                    <a:pt x="165" y="145"/>
                    <a:pt x="166" y="146"/>
                    <a:pt x="167" y="146"/>
                  </a:cubicBezTo>
                  <a:cubicBezTo>
                    <a:pt x="167" y="146"/>
                    <a:pt x="167" y="146"/>
                    <a:pt x="167" y="146"/>
                  </a:cubicBezTo>
                  <a:cubicBezTo>
                    <a:pt x="168" y="146"/>
                    <a:pt x="169" y="145"/>
                    <a:pt x="169" y="144"/>
                  </a:cubicBezTo>
                  <a:cubicBezTo>
                    <a:pt x="169" y="142"/>
                    <a:pt x="169" y="141"/>
                    <a:pt x="170" y="138"/>
                  </a:cubicBezTo>
                  <a:cubicBezTo>
                    <a:pt x="171" y="135"/>
                    <a:pt x="174" y="131"/>
                    <a:pt x="177" y="128"/>
                  </a:cubicBezTo>
                  <a:cubicBezTo>
                    <a:pt x="178" y="127"/>
                    <a:pt x="178" y="126"/>
                    <a:pt x="177" y="125"/>
                  </a:cubicBezTo>
                  <a:cubicBezTo>
                    <a:pt x="176" y="125"/>
                    <a:pt x="176" y="124"/>
                    <a:pt x="175" y="124"/>
                  </a:cubicBezTo>
                  <a:moveTo>
                    <a:pt x="195" y="90"/>
                  </a:moveTo>
                  <a:cubicBezTo>
                    <a:pt x="194" y="90"/>
                    <a:pt x="193" y="91"/>
                    <a:pt x="193" y="92"/>
                  </a:cubicBezTo>
                  <a:cubicBezTo>
                    <a:pt x="192" y="96"/>
                    <a:pt x="191" y="100"/>
                    <a:pt x="190" y="105"/>
                  </a:cubicBezTo>
                  <a:cubicBezTo>
                    <a:pt x="189" y="106"/>
                    <a:pt x="188" y="108"/>
                    <a:pt x="187" y="110"/>
                  </a:cubicBezTo>
                  <a:cubicBezTo>
                    <a:pt x="186" y="111"/>
                    <a:pt x="186" y="112"/>
                    <a:pt x="187" y="113"/>
                  </a:cubicBezTo>
                  <a:cubicBezTo>
                    <a:pt x="188" y="113"/>
                    <a:pt x="188" y="113"/>
                    <a:pt x="188" y="113"/>
                  </a:cubicBezTo>
                  <a:cubicBezTo>
                    <a:pt x="189" y="113"/>
                    <a:pt x="190" y="113"/>
                    <a:pt x="190" y="112"/>
                  </a:cubicBezTo>
                  <a:cubicBezTo>
                    <a:pt x="191" y="110"/>
                    <a:pt x="193" y="108"/>
                    <a:pt x="193" y="106"/>
                  </a:cubicBezTo>
                  <a:cubicBezTo>
                    <a:pt x="195" y="102"/>
                    <a:pt x="196" y="97"/>
                    <a:pt x="197" y="93"/>
                  </a:cubicBezTo>
                  <a:cubicBezTo>
                    <a:pt x="197" y="92"/>
                    <a:pt x="196" y="91"/>
                    <a:pt x="195" y="91"/>
                  </a:cubicBezTo>
                  <a:cubicBezTo>
                    <a:pt x="195" y="90"/>
                    <a:pt x="195" y="90"/>
                    <a:pt x="195" y="90"/>
                  </a:cubicBezTo>
                  <a:moveTo>
                    <a:pt x="14" y="87"/>
                  </a:moveTo>
                  <a:cubicBezTo>
                    <a:pt x="13" y="87"/>
                    <a:pt x="12" y="88"/>
                    <a:pt x="12" y="89"/>
                  </a:cubicBezTo>
                  <a:cubicBezTo>
                    <a:pt x="10" y="96"/>
                    <a:pt x="8" y="102"/>
                    <a:pt x="7" y="109"/>
                  </a:cubicBezTo>
                  <a:cubicBezTo>
                    <a:pt x="7" y="110"/>
                    <a:pt x="8" y="111"/>
                    <a:pt x="9" y="111"/>
                  </a:cubicBezTo>
                  <a:cubicBezTo>
                    <a:pt x="9" y="111"/>
                    <a:pt x="9" y="111"/>
                    <a:pt x="9" y="111"/>
                  </a:cubicBezTo>
                  <a:cubicBezTo>
                    <a:pt x="10" y="111"/>
                    <a:pt x="11" y="110"/>
                    <a:pt x="11" y="109"/>
                  </a:cubicBezTo>
                  <a:cubicBezTo>
                    <a:pt x="12" y="103"/>
                    <a:pt x="14" y="97"/>
                    <a:pt x="16" y="90"/>
                  </a:cubicBezTo>
                  <a:cubicBezTo>
                    <a:pt x="16" y="89"/>
                    <a:pt x="15" y="88"/>
                    <a:pt x="14" y="88"/>
                  </a:cubicBezTo>
                  <a:cubicBezTo>
                    <a:pt x="14" y="87"/>
                    <a:pt x="14" y="87"/>
                    <a:pt x="14" y="87"/>
                  </a:cubicBezTo>
                  <a:moveTo>
                    <a:pt x="187" y="52"/>
                  </a:moveTo>
                  <a:cubicBezTo>
                    <a:pt x="187" y="52"/>
                    <a:pt x="186" y="52"/>
                    <a:pt x="186" y="53"/>
                  </a:cubicBezTo>
                  <a:cubicBezTo>
                    <a:pt x="185" y="53"/>
                    <a:pt x="185" y="54"/>
                    <a:pt x="185" y="55"/>
                  </a:cubicBezTo>
                  <a:cubicBezTo>
                    <a:pt x="186" y="56"/>
                    <a:pt x="186" y="56"/>
                    <a:pt x="186" y="56"/>
                  </a:cubicBezTo>
                  <a:cubicBezTo>
                    <a:pt x="189" y="61"/>
                    <a:pt x="191" y="67"/>
                    <a:pt x="193" y="73"/>
                  </a:cubicBezTo>
                  <a:cubicBezTo>
                    <a:pt x="193" y="74"/>
                    <a:pt x="194" y="75"/>
                    <a:pt x="195" y="75"/>
                  </a:cubicBezTo>
                  <a:cubicBezTo>
                    <a:pt x="195" y="75"/>
                    <a:pt x="195" y="75"/>
                    <a:pt x="195" y="75"/>
                  </a:cubicBezTo>
                  <a:cubicBezTo>
                    <a:pt x="196" y="74"/>
                    <a:pt x="197" y="73"/>
                    <a:pt x="197" y="72"/>
                  </a:cubicBezTo>
                  <a:cubicBezTo>
                    <a:pt x="195" y="66"/>
                    <a:pt x="193" y="60"/>
                    <a:pt x="189" y="54"/>
                  </a:cubicBezTo>
                  <a:cubicBezTo>
                    <a:pt x="189" y="53"/>
                    <a:pt x="189" y="53"/>
                    <a:pt x="189" y="53"/>
                  </a:cubicBezTo>
                  <a:cubicBezTo>
                    <a:pt x="188" y="53"/>
                    <a:pt x="188" y="52"/>
                    <a:pt x="187" y="52"/>
                  </a:cubicBezTo>
                  <a:moveTo>
                    <a:pt x="37" y="34"/>
                  </a:moveTo>
                  <a:cubicBezTo>
                    <a:pt x="36" y="34"/>
                    <a:pt x="35" y="35"/>
                    <a:pt x="35" y="35"/>
                  </a:cubicBezTo>
                  <a:cubicBezTo>
                    <a:pt x="31" y="41"/>
                    <a:pt x="28" y="47"/>
                    <a:pt x="25" y="53"/>
                  </a:cubicBezTo>
                  <a:cubicBezTo>
                    <a:pt x="22" y="58"/>
                    <a:pt x="20" y="64"/>
                    <a:pt x="18" y="70"/>
                  </a:cubicBezTo>
                  <a:cubicBezTo>
                    <a:pt x="17" y="71"/>
                    <a:pt x="18" y="72"/>
                    <a:pt x="19" y="72"/>
                  </a:cubicBezTo>
                  <a:cubicBezTo>
                    <a:pt x="20" y="72"/>
                    <a:pt x="20" y="72"/>
                    <a:pt x="20" y="72"/>
                  </a:cubicBezTo>
                  <a:cubicBezTo>
                    <a:pt x="20" y="72"/>
                    <a:pt x="21" y="72"/>
                    <a:pt x="22" y="71"/>
                  </a:cubicBezTo>
                  <a:cubicBezTo>
                    <a:pt x="24" y="65"/>
                    <a:pt x="26" y="60"/>
                    <a:pt x="28" y="55"/>
                  </a:cubicBezTo>
                  <a:cubicBezTo>
                    <a:pt x="31" y="49"/>
                    <a:pt x="34" y="43"/>
                    <a:pt x="38" y="38"/>
                  </a:cubicBezTo>
                  <a:cubicBezTo>
                    <a:pt x="39" y="37"/>
                    <a:pt x="39" y="35"/>
                    <a:pt x="38" y="35"/>
                  </a:cubicBezTo>
                  <a:cubicBezTo>
                    <a:pt x="37" y="35"/>
                    <a:pt x="37" y="34"/>
                    <a:pt x="37" y="34"/>
                  </a:cubicBezTo>
                  <a:moveTo>
                    <a:pt x="159" y="24"/>
                  </a:moveTo>
                  <a:cubicBezTo>
                    <a:pt x="159" y="24"/>
                    <a:pt x="158" y="24"/>
                    <a:pt x="158" y="25"/>
                  </a:cubicBezTo>
                  <a:cubicBezTo>
                    <a:pt x="157" y="25"/>
                    <a:pt x="157" y="27"/>
                    <a:pt x="158" y="27"/>
                  </a:cubicBezTo>
                  <a:cubicBezTo>
                    <a:pt x="163" y="31"/>
                    <a:pt x="168" y="36"/>
                    <a:pt x="173" y="40"/>
                  </a:cubicBezTo>
                  <a:cubicBezTo>
                    <a:pt x="173" y="41"/>
                    <a:pt x="174" y="41"/>
                    <a:pt x="174" y="41"/>
                  </a:cubicBezTo>
                  <a:cubicBezTo>
                    <a:pt x="175" y="41"/>
                    <a:pt x="175" y="41"/>
                    <a:pt x="176" y="40"/>
                  </a:cubicBezTo>
                  <a:cubicBezTo>
                    <a:pt x="177" y="39"/>
                    <a:pt x="177" y="38"/>
                    <a:pt x="176" y="37"/>
                  </a:cubicBezTo>
                  <a:cubicBezTo>
                    <a:pt x="171" y="33"/>
                    <a:pt x="166" y="28"/>
                    <a:pt x="160" y="24"/>
                  </a:cubicBezTo>
                  <a:cubicBezTo>
                    <a:pt x="160" y="24"/>
                    <a:pt x="160" y="24"/>
                    <a:pt x="159" y="24"/>
                  </a:cubicBezTo>
                  <a:moveTo>
                    <a:pt x="66" y="8"/>
                  </a:moveTo>
                  <a:cubicBezTo>
                    <a:pt x="65" y="8"/>
                    <a:pt x="65" y="8"/>
                    <a:pt x="65" y="8"/>
                  </a:cubicBezTo>
                  <a:cubicBezTo>
                    <a:pt x="59" y="11"/>
                    <a:pt x="53" y="15"/>
                    <a:pt x="48" y="20"/>
                  </a:cubicBezTo>
                  <a:cubicBezTo>
                    <a:pt x="47" y="20"/>
                    <a:pt x="47" y="22"/>
                    <a:pt x="48" y="23"/>
                  </a:cubicBezTo>
                  <a:cubicBezTo>
                    <a:pt x="48" y="23"/>
                    <a:pt x="49" y="23"/>
                    <a:pt x="49" y="23"/>
                  </a:cubicBezTo>
                  <a:cubicBezTo>
                    <a:pt x="50" y="23"/>
                    <a:pt x="50" y="23"/>
                    <a:pt x="51" y="23"/>
                  </a:cubicBezTo>
                  <a:cubicBezTo>
                    <a:pt x="56" y="18"/>
                    <a:pt x="61" y="14"/>
                    <a:pt x="66" y="11"/>
                  </a:cubicBezTo>
                  <a:cubicBezTo>
                    <a:pt x="67" y="11"/>
                    <a:pt x="68" y="10"/>
                    <a:pt x="67" y="9"/>
                  </a:cubicBezTo>
                  <a:cubicBezTo>
                    <a:pt x="67" y="8"/>
                    <a:pt x="66" y="8"/>
                    <a:pt x="66" y="8"/>
                  </a:cubicBezTo>
                  <a:moveTo>
                    <a:pt x="124" y="5"/>
                  </a:moveTo>
                  <a:cubicBezTo>
                    <a:pt x="123" y="5"/>
                    <a:pt x="122" y="6"/>
                    <a:pt x="122" y="7"/>
                  </a:cubicBezTo>
                  <a:cubicBezTo>
                    <a:pt x="122" y="8"/>
                    <a:pt x="122" y="9"/>
                    <a:pt x="123" y="9"/>
                  </a:cubicBezTo>
                  <a:cubicBezTo>
                    <a:pt x="129" y="11"/>
                    <a:pt x="135" y="14"/>
                    <a:pt x="141" y="17"/>
                  </a:cubicBezTo>
                  <a:cubicBezTo>
                    <a:pt x="142" y="17"/>
                    <a:pt x="142" y="17"/>
                    <a:pt x="142" y="17"/>
                  </a:cubicBezTo>
                  <a:cubicBezTo>
                    <a:pt x="143" y="17"/>
                    <a:pt x="144" y="17"/>
                    <a:pt x="144" y="16"/>
                  </a:cubicBezTo>
                  <a:cubicBezTo>
                    <a:pt x="144" y="15"/>
                    <a:pt x="144" y="14"/>
                    <a:pt x="143" y="13"/>
                  </a:cubicBezTo>
                  <a:cubicBezTo>
                    <a:pt x="137" y="10"/>
                    <a:pt x="131" y="7"/>
                    <a:pt x="124" y="5"/>
                  </a:cubicBezTo>
                  <a:cubicBezTo>
                    <a:pt x="124" y="5"/>
                    <a:pt x="124" y="5"/>
                    <a:pt x="124" y="5"/>
                  </a:cubicBezTo>
                  <a:moveTo>
                    <a:pt x="95" y="0"/>
                  </a:moveTo>
                  <a:cubicBezTo>
                    <a:pt x="91" y="0"/>
                    <a:pt x="88" y="1"/>
                    <a:pt x="84" y="1"/>
                  </a:cubicBezTo>
                  <a:cubicBezTo>
                    <a:pt x="83" y="1"/>
                    <a:pt x="82" y="2"/>
                    <a:pt x="82" y="4"/>
                  </a:cubicBezTo>
                  <a:cubicBezTo>
                    <a:pt x="83" y="5"/>
                    <a:pt x="83" y="5"/>
                    <a:pt x="84" y="5"/>
                  </a:cubicBezTo>
                  <a:cubicBezTo>
                    <a:pt x="85" y="5"/>
                    <a:pt x="85" y="5"/>
                    <a:pt x="85" y="5"/>
                  </a:cubicBezTo>
                  <a:cubicBezTo>
                    <a:pt x="88" y="5"/>
                    <a:pt x="92" y="4"/>
                    <a:pt x="96" y="4"/>
                  </a:cubicBezTo>
                  <a:cubicBezTo>
                    <a:pt x="97" y="4"/>
                    <a:pt x="98" y="4"/>
                    <a:pt x="99" y="4"/>
                  </a:cubicBezTo>
                  <a:cubicBezTo>
                    <a:pt x="101" y="5"/>
                    <a:pt x="102" y="5"/>
                    <a:pt x="104" y="5"/>
                  </a:cubicBezTo>
                  <a:cubicBezTo>
                    <a:pt x="104" y="5"/>
                    <a:pt x="104" y="5"/>
                    <a:pt x="104" y="5"/>
                  </a:cubicBezTo>
                  <a:cubicBezTo>
                    <a:pt x="105" y="5"/>
                    <a:pt x="106" y="4"/>
                    <a:pt x="106" y="3"/>
                  </a:cubicBezTo>
                  <a:cubicBezTo>
                    <a:pt x="106" y="2"/>
                    <a:pt x="106" y="1"/>
                    <a:pt x="105" y="1"/>
                  </a:cubicBezTo>
                  <a:cubicBezTo>
                    <a:pt x="103" y="1"/>
                    <a:pt x="101" y="1"/>
                    <a:pt x="99" y="0"/>
                  </a:cubicBezTo>
                  <a:cubicBezTo>
                    <a:pt x="98" y="0"/>
                    <a:pt x="97" y="0"/>
                    <a:pt x="96" y="0"/>
                  </a:cubicBezTo>
                  <a:cubicBezTo>
                    <a:pt x="95" y="0"/>
                    <a:pt x="95" y="0"/>
                    <a:pt x="95" y="0"/>
                  </a:cubicBezTo>
                </a:path>
              </a:pathLst>
            </a:custGeom>
            <a:solidFill>
              <a:schemeClr val="accent2">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Freeform 360">
              <a:extLst>
                <a:ext uri="{FF2B5EF4-FFF2-40B4-BE49-F238E27FC236}">
                  <a16:creationId xmlns:a16="http://schemas.microsoft.com/office/drawing/2014/main" id="{5615381D-50AE-C74B-9688-7723011081C7}"/>
                </a:ext>
              </a:extLst>
            </p:cNvPr>
            <p:cNvSpPr/>
            <p:nvPr/>
          </p:nvSpPr>
          <p:spPr bwMode="auto">
            <a:xfrm>
              <a:off x="2083346" y="3064452"/>
              <a:ext cx="253709" cy="288957"/>
            </a:xfrm>
            <a:custGeom>
              <a:avLst/>
              <a:gdLst>
                <a:gd name="T0" fmla="*/ 8 w 134"/>
                <a:gd name="T1" fmla="*/ 96 h 152"/>
                <a:gd name="T2" fmla="*/ 101 w 134"/>
                <a:gd name="T3" fmla="*/ 132 h 152"/>
                <a:gd name="T4" fmla="*/ 32 w 134"/>
                <a:gd name="T5" fmla="*/ 147 h 152"/>
                <a:gd name="T6" fmla="*/ 8 w 134"/>
                <a:gd name="T7" fmla="*/ 96 h 152"/>
                <a:gd name="T8" fmla="*/ 6 w 134"/>
                <a:gd name="T9" fmla="*/ 98 h 152"/>
                <a:gd name="T10" fmla="*/ 12 w 134"/>
                <a:gd name="T11" fmla="*/ 142 h 152"/>
                <a:gd name="T12" fmla="*/ 53 w 134"/>
                <a:gd name="T13" fmla="*/ 148 h 152"/>
                <a:gd name="T14" fmla="*/ 109 w 134"/>
                <a:gd name="T15" fmla="*/ 121 h 152"/>
                <a:gd name="T16" fmla="*/ 43 w 134"/>
                <a:gd name="T17" fmla="*/ 56 h 152"/>
                <a:gd name="T18" fmla="*/ 7 w 134"/>
                <a:gd name="T19" fmla="*/ 98 h 152"/>
                <a:gd name="T20" fmla="*/ 8 w 134"/>
                <a:gd name="T21" fmla="*/ 9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152">
                  <a:moveTo>
                    <a:pt x="8" y="96"/>
                  </a:moveTo>
                  <a:cubicBezTo>
                    <a:pt x="43" y="0"/>
                    <a:pt x="134" y="106"/>
                    <a:pt x="101" y="132"/>
                  </a:cubicBezTo>
                  <a:cubicBezTo>
                    <a:pt x="85" y="145"/>
                    <a:pt x="52" y="149"/>
                    <a:pt x="32" y="147"/>
                  </a:cubicBezTo>
                  <a:cubicBezTo>
                    <a:pt x="4" y="145"/>
                    <a:pt x="2" y="119"/>
                    <a:pt x="8" y="96"/>
                  </a:cubicBezTo>
                  <a:cubicBezTo>
                    <a:pt x="8" y="96"/>
                    <a:pt x="7" y="97"/>
                    <a:pt x="6" y="98"/>
                  </a:cubicBezTo>
                  <a:cubicBezTo>
                    <a:pt x="3" y="112"/>
                    <a:pt x="0" y="130"/>
                    <a:pt x="12" y="142"/>
                  </a:cubicBezTo>
                  <a:cubicBezTo>
                    <a:pt x="22" y="152"/>
                    <a:pt x="40" y="150"/>
                    <a:pt x="53" y="148"/>
                  </a:cubicBezTo>
                  <a:cubicBezTo>
                    <a:pt x="70" y="146"/>
                    <a:pt x="104" y="142"/>
                    <a:pt x="109" y="121"/>
                  </a:cubicBezTo>
                  <a:cubicBezTo>
                    <a:pt x="116" y="88"/>
                    <a:pt x="76" y="46"/>
                    <a:pt x="43" y="56"/>
                  </a:cubicBezTo>
                  <a:cubicBezTo>
                    <a:pt x="26" y="61"/>
                    <a:pt x="13" y="81"/>
                    <a:pt x="7" y="98"/>
                  </a:cubicBezTo>
                  <a:cubicBezTo>
                    <a:pt x="6" y="98"/>
                    <a:pt x="7" y="96"/>
                    <a:pt x="8" y="96"/>
                  </a:cubicBezTo>
                  <a:close/>
                </a:path>
              </a:pathLst>
            </a:custGeom>
            <a:solidFill>
              <a:schemeClr val="accent2">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Freeform 361">
              <a:extLst>
                <a:ext uri="{FF2B5EF4-FFF2-40B4-BE49-F238E27FC236}">
                  <a16:creationId xmlns:a16="http://schemas.microsoft.com/office/drawing/2014/main" id="{4330AD17-1824-7743-B535-AF47ADCB11B7}"/>
                </a:ext>
              </a:extLst>
            </p:cNvPr>
            <p:cNvSpPr/>
            <p:nvPr/>
          </p:nvSpPr>
          <p:spPr bwMode="auto">
            <a:xfrm>
              <a:off x="2080175" y="3418504"/>
              <a:ext cx="204553" cy="214336"/>
            </a:xfrm>
            <a:custGeom>
              <a:avLst/>
              <a:gdLst>
                <a:gd name="T0" fmla="*/ 2 w 107"/>
                <a:gd name="T1" fmla="*/ 61 h 113"/>
                <a:gd name="T2" fmla="*/ 55 w 107"/>
                <a:gd name="T3" fmla="*/ 13 h 113"/>
                <a:gd name="T4" fmla="*/ 104 w 107"/>
                <a:gd name="T5" fmla="*/ 68 h 113"/>
                <a:gd name="T6" fmla="*/ 38 w 107"/>
                <a:gd name="T7" fmla="*/ 106 h 113"/>
                <a:gd name="T8" fmla="*/ 2 w 107"/>
                <a:gd name="T9" fmla="*/ 61 h 113"/>
                <a:gd name="T10" fmla="*/ 0 w 107"/>
                <a:gd name="T11" fmla="*/ 63 h 113"/>
                <a:gd name="T12" fmla="*/ 15 w 107"/>
                <a:gd name="T13" fmla="*/ 105 h 113"/>
                <a:gd name="T14" fmla="*/ 60 w 107"/>
                <a:gd name="T15" fmla="*/ 102 h 113"/>
                <a:gd name="T16" fmla="*/ 106 w 107"/>
                <a:gd name="T17" fmla="*/ 60 h 113"/>
                <a:gd name="T18" fmla="*/ 27 w 107"/>
                <a:gd name="T19" fmla="*/ 15 h 113"/>
                <a:gd name="T20" fmla="*/ 0 w 107"/>
                <a:gd name="T21" fmla="*/ 63 h 113"/>
                <a:gd name="T22" fmla="*/ 2 w 107"/>
                <a:gd name="T23" fmla="*/ 6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13">
                  <a:moveTo>
                    <a:pt x="2" y="61"/>
                  </a:moveTo>
                  <a:cubicBezTo>
                    <a:pt x="5" y="33"/>
                    <a:pt x="25" y="7"/>
                    <a:pt x="55" y="13"/>
                  </a:cubicBezTo>
                  <a:cubicBezTo>
                    <a:pt x="78" y="18"/>
                    <a:pt x="106" y="43"/>
                    <a:pt x="104" y="68"/>
                  </a:cubicBezTo>
                  <a:cubicBezTo>
                    <a:pt x="103" y="89"/>
                    <a:pt x="54" y="104"/>
                    <a:pt x="38" y="106"/>
                  </a:cubicBezTo>
                  <a:cubicBezTo>
                    <a:pt x="9" y="111"/>
                    <a:pt x="0" y="86"/>
                    <a:pt x="2" y="61"/>
                  </a:cubicBezTo>
                  <a:cubicBezTo>
                    <a:pt x="2" y="62"/>
                    <a:pt x="0" y="63"/>
                    <a:pt x="0" y="63"/>
                  </a:cubicBezTo>
                  <a:cubicBezTo>
                    <a:pt x="0" y="79"/>
                    <a:pt x="0" y="96"/>
                    <a:pt x="15" y="105"/>
                  </a:cubicBezTo>
                  <a:cubicBezTo>
                    <a:pt x="28" y="113"/>
                    <a:pt x="47" y="107"/>
                    <a:pt x="60" y="102"/>
                  </a:cubicBezTo>
                  <a:cubicBezTo>
                    <a:pt x="78" y="95"/>
                    <a:pt x="107" y="83"/>
                    <a:pt x="106" y="60"/>
                  </a:cubicBezTo>
                  <a:cubicBezTo>
                    <a:pt x="104" y="27"/>
                    <a:pt x="55" y="0"/>
                    <a:pt x="27" y="15"/>
                  </a:cubicBezTo>
                  <a:cubicBezTo>
                    <a:pt x="11" y="24"/>
                    <a:pt x="3" y="47"/>
                    <a:pt x="0" y="63"/>
                  </a:cubicBezTo>
                  <a:cubicBezTo>
                    <a:pt x="0" y="63"/>
                    <a:pt x="1" y="62"/>
                    <a:pt x="2" y="61"/>
                  </a:cubicBezTo>
                  <a:close/>
                </a:path>
              </a:pathLst>
            </a:custGeom>
            <a:solidFill>
              <a:schemeClr val="accent2">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7" name="Line 13">
            <a:extLst>
              <a:ext uri="{FF2B5EF4-FFF2-40B4-BE49-F238E27FC236}">
                <a16:creationId xmlns:a16="http://schemas.microsoft.com/office/drawing/2014/main" id="{55D1B758-D8DD-7345-A0F8-76BE5396A5D6}"/>
              </a:ext>
            </a:extLst>
          </p:cNvPr>
          <p:cNvSpPr>
            <a:spLocks noChangeShapeType="1"/>
          </p:cNvSpPr>
          <p:nvPr>
            <p:custDataLst>
              <p:tags r:id="rId5"/>
            </p:custDataLst>
          </p:nvPr>
        </p:nvSpPr>
        <p:spPr bwMode="auto">
          <a:xfrm flipV="1">
            <a:off x="1011317" y="4618067"/>
            <a:ext cx="562892" cy="6"/>
          </a:xfrm>
          <a:prstGeom prst="line">
            <a:avLst/>
          </a:prstGeom>
          <a:noFill/>
          <a:ln w="38100" cap="rnd">
            <a:solidFill>
              <a:schemeClr val="tx1">
                <a:lumMod val="50000"/>
                <a:lumOff val="50000"/>
              </a:schemeClr>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AutoShape 14">
            <a:extLst>
              <a:ext uri="{FF2B5EF4-FFF2-40B4-BE49-F238E27FC236}">
                <a16:creationId xmlns:a16="http://schemas.microsoft.com/office/drawing/2014/main" id="{53D12658-68B1-3B49-B7DD-B882841F4E81}"/>
              </a:ext>
            </a:extLst>
          </p:cNvPr>
          <p:cNvSpPr>
            <a:spLocks noChangeArrowheads="1"/>
          </p:cNvSpPr>
          <p:nvPr>
            <p:custDataLst>
              <p:tags r:id="rId6"/>
            </p:custDataLst>
          </p:nvPr>
        </p:nvSpPr>
        <p:spPr bwMode="auto">
          <a:xfrm>
            <a:off x="1621246" y="4271269"/>
            <a:ext cx="7468325" cy="706433"/>
          </a:xfrm>
          <a:prstGeom prst="homePlate">
            <a:avLst>
              <a:gd name="adj" fmla="val 137778"/>
            </a:avLst>
          </a:prstGeom>
          <a:noFill/>
          <a:ln w="38100" cap="rnd">
            <a:solidFill>
              <a:schemeClr val="tx1">
                <a:lumMod val="50000"/>
                <a:lumOff val="50000"/>
              </a:schemeClr>
            </a:solidFill>
            <a:prstDash val="sysDot"/>
            <a:miter lim="800000"/>
          </a:ln>
          <a:effectLst/>
        </p:spPr>
        <p:txBody>
          <a:bodyPr anchor="ctr">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514350" eaLnBrk="1" hangingPunct="1">
              <a:buClrTx/>
              <a:defRPr/>
            </a:pP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Mình</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nên</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nhờ</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hay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một</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an,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nhân</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viên</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bảo</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vệ</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hay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chạy</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lung tung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để</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bố</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mẹ</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2000"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sao</a:t>
            </a:r>
            <a:r>
              <a:rPr lang="en-US" altLang="zh-CN"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2000"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9" name="组合 4">
            <a:extLst>
              <a:ext uri="{FF2B5EF4-FFF2-40B4-BE49-F238E27FC236}">
                <a16:creationId xmlns:a16="http://schemas.microsoft.com/office/drawing/2014/main" id="{2339F87F-F779-3548-BA57-B0983570D41C}"/>
              </a:ext>
            </a:extLst>
          </p:cNvPr>
          <p:cNvGrpSpPr/>
          <p:nvPr/>
        </p:nvGrpSpPr>
        <p:grpSpPr>
          <a:xfrm>
            <a:off x="194328" y="4447529"/>
            <a:ext cx="773879" cy="353912"/>
            <a:chOff x="2212827" y="4096403"/>
            <a:chExt cx="624841" cy="769407"/>
          </a:xfrm>
        </p:grpSpPr>
        <p:sp>
          <p:nvSpPr>
            <p:cNvPr id="40" name="Freeform 387">
              <a:extLst>
                <a:ext uri="{FF2B5EF4-FFF2-40B4-BE49-F238E27FC236}">
                  <a16:creationId xmlns:a16="http://schemas.microsoft.com/office/drawing/2014/main" id="{64B94A8E-582A-7347-A679-BFC80BFFA38E}"/>
                </a:ext>
              </a:extLst>
            </p:cNvPr>
            <p:cNvSpPr/>
            <p:nvPr/>
          </p:nvSpPr>
          <p:spPr bwMode="auto">
            <a:xfrm>
              <a:off x="2287364" y="4118613"/>
              <a:ext cx="550304" cy="747197"/>
            </a:xfrm>
            <a:custGeom>
              <a:avLst/>
              <a:gdLst>
                <a:gd name="T0" fmla="*/ 209 w 290"/>
                <a:gd name="T1" fmla="*/ 123 h 392"/>
                <a:gd name="T2" fmla="*/ 265 w 290"/>
                <a:gd name="T3" fmla="*/ 132 h 392"/>
                <a:gd name="T4" fmla="*/ 273 w 290"/>
                <a:gd name="T5" fmla="*/ 68 h 392"/>
                <a:gd name="T6" fmla="*/ 213 w 290"/>
                <a:gd name="T7" fmla="*/ 25 h 392"/>
                <a:gd name="T8" fmla="*/ 28 w 290"/>
                <a:gd name="T9" fmla="*/ 111 h 392"/>
                <a:gd name="T10" fmla="*/ 4 w 290"/>
                <a:gd name="T11" fmla="*/ 174 h 392"/>
                <a:gd name="T12" fmla="*/ 7 w 290"/>
                <a:gd name="T13" fmla="*/ 267 h 392"/>
                <a:gd name="T14" fmla="*/ 173 w 290"/>
                <a:gd name="T15" fmla="*/ 379 h 392"/>
                <a:gd name="T16" fmla="*/ 240 w 290"/>
                <a:gd name="T17" fmla="*/ 352 h 392"/>
                <a:gd name="T18" fmla="*/ 270 w 290"/>
                <a:gd name="T19" fmla="*/ 309 h 392"/>
                <a:gd name="T20" fmla="*/ 216 w 290"/>
                <a:gd name="T21" fmla="*/ 293 h 392"/>
                <a:gd name="T22" fmla="*/ 127 w 290"/>
                <a:gd name="T23" fmla="*/ 307 h 392"/>
                <a:gd name="T24" fmla="*/ 71 w 290"/>
                <a:gd name="T25" fmla="*/ 226 h 392"/>
                <a:gd name="T26" fmla="*/ 90 w 290"/>
                <a:gd name="T27" fmla="*/ 149 h 392"/>
                <a:gd name="T28" fmla="*/ 138 w 290"/>
                <a:gd name="T29" fmla="*/ 108 h 392"/>
                <a:gd name="T30" fmla="*/ 209 w 290"/>
                <a:gd name="T31" fmla="*/ 12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0" h="392">
                  <a:moveTo>
                    <a:pt x="209" y="123"/>
                  </a:moveTo>
                  <a:cubicBezTo>
                    <a:pt x="225" y="130"/>
                    <a:pt x="248" y="141"/>
                    <a:pt x="265" y="132"/>
                  </a:cubicBezTo>
                  <a:cubicBezTo>
                    <a:pt x="290" y="120"/>
                    <a:pt x="285" y="86"/>
                    <a:pt x="273" y="68"/>
                  </a:cubicBezTo>
                  <a:cubicBezTo>
                    <a:pt x="259" y="47"/>
                    <a:pt x="237" y="33"/>
                    <a:pt x="213" y="25"/>
                  </a:cubicBezTo>
                  <a:cubicBezTo>
                    <a:pt x="141" y="0"/>
                    <a:pt x="62" y="47"/>
                    <a:pt x="28" y="111"/>
                  </a:cubicBezTo>
                  <a:cubicBezTo>
                    <a:pt x="17" y="129"/>
                    <a:pt x="8" y="153"/>
                    <a:pt x="4" y="174"/>
                  </a:cubicBezTo>
                  <a:cubicBezTo>
                    <a:pt x="0" y="203"/>
                    <a:pt x="0" y="240"/>
                    <a:pt x="7" y="267"/>
                  </a:cubicBezTo>
                  <a:cubicBezTo>
                    <a:pt x="28" y="343"/>
                    <a:pt x="93" y="392"/>
                    <a:pt x="173" y="379"/>
                  </a:cubicBezTo>
                  <a:cubicBezTo>
                    <a:pt x="197" y="375"/>
                    <a:pt x="221" y="366"/>
                    <a:pt x="240" y="352"/>
                  </a:cubicBezTo>
                  <a:cubicBezTo>
                    <a:pt x="254" y="342"/>
                    <a:pt x="272" y="328"/>
                    <a:pt x="270" y="309"/>
                  </a:cubicBezTo>
                  <a:cubicBezTo>
                    <a:pt x="267" y="282"/>
                    <a:pt x="232" y="287"/>
                    <a:pt x="216" y="293"/>
                  </a:cubicBezTo>
                  <a:cubicBezTo>
                    <a:pt x="188" y="303"/>
                    <a:pt x="157" y="313"/>
                    <a:pt x="127" y="307"/>
                  </a:cubicBezTo>
                  <a:cubicBezTo>
                    <a:pt x="93" y="299"/>
                    <a:pt x="73" y="259"/>
                    <a:pt x="71" y="226"/>
                  </a:cubicBezTo>
                  <a:cubicBezTo>
                    <a:pt x="70" y="201"/>
                    <a:pt x="78" y="171"/>
                    <a:pt x="90" y="149"/>
                  </a:cubicBezTo>
                  <a:cubicBezTo>
                    <a:pt x="100" y="131"/>
                    <a:pt x="117" y="114"/>
                    <a:pt x="138" y="108"/>
                  </a:cubicBezTo>
                  <a:cubicBezTo>
                    <a:pt x="164" y="100"/>
                    <a:pt x="186" y="111"/>
                    <a:pt x="209" y="123"/>
                  </a:cubicBezTo>
                </a:path>
              </a:pathLst>
            </a:custGeom>
            <a:solidFill>
              <a:schemeClr val="accent3">
                <a:lumMod val="60000"/>
                <a:lumOff val="40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Freeform 389">
              <a:extLst>
                <a:ext uri="{FF2B5EF4-FFF2-40B4-BE49-F238E27FC236}">
                  <a16:creationId xmlns:a16="http://schemas.microsoft.com/office/drawing/2014/main" id="{07FBEB1E-690C-124F-BFEE-071FAA1C799A}"/>
                </a:ext>
              </a:extLst>
            </p:cNvPr>
            <p:cNvSpPr>
              <a:spLocks noEditPoints="1"/>
            </p:cNvSpPr>
            <p:nvPr/>
          </p:nvSpPr>
          <p:spPr bwMode="auto">
            <a:xfrm>
              <a:off x="2374588" y="4667509"/>
              <a:ext cx="428191" cy="160227"/>
            </a:xfrm>
            <a:custGeom>
              <a:avLst/>
              <a:gdLst>
                <a:gd name="T0" fmla="*/ 115 w 225"/>
                <a:gd name="T1" fmla="*/ 50 h 84"/>
                <a:gd name="T2" fmla="*/ 113 w 225"/>
                <a:gd name="T3" fmla="*/ 49 h 84"/>
                <a:gd name="T4" fmla="*/ 114 w 225"/>
                <a:gd name="T5" fmla="*/ 46 h 84"/>
                <a:gd name="T6" fmla="*/ 134 w 225"/>
                <a:gd name="T7" fmla="*/ 44 h 84"/>
                <a:gd name="T8" fmla="*/ 134 w 225"/>
                <a:gd name="T9" fmla="*/ 44 h 84"/>
                <a:gd name="T10" fmla="*/ 136 w 225"/>
                <a:gd name="T11" fmla="*/ 46 h 84"/>
                <a:gd name="T12" fmla="*/ 135 w 225"/>
                <a:gd name="T13" fmla="*/ 48 h 84"/>
                <a:gd name="T14" fmla="*/ 115 w 225"/>
                <a:gd name="T15" fmla="*/ 50 h 84"/>
                <a:gd name="T16" fmla="*/ 115 w 225"/>
                <a:gd name="T17" fmla="*/ 50 h 84"/>
                <a:gd name="T18" fmla="*/ 95 w 225"/>
                <a:gd name="T19" fmla="*/ 50 h 84"/>
                <a:gd name="T20" fmla="*/ 94 w 225"/>
                <a:gd name="T21" fmla="*/ 50 h 84"/>
                <a:gd name="T22" fmla="*/ 74 w 225"/>
                <a:gd name="T23" fmla="*/ 47 h 84"/>
                <a:gd name="T24" fmla="*/ 73 w 225"/>
                <a:gd name="T25" fmla="*/ 45 h 84"/>
                <a:gd name="T26" fmla="*/ 75 w 225"/>
                <a:gd name="T27" fmla="*/ 43 h 84"/>
                <a:gd name="T28" fmla="*/ 75 w 225"/>
                <a:gd name="T29" fmla="*/ 43 h 84"/>
                <a:gd name="T30" fmla="*/ 95 w 225"/>
                <a:gd name="T31" fmla="*/ 46 h 84"/>
                <a:gd name="T32" fmla="*/ 97 w 225"/>
                <a:gd name="T33" fmla="*/ 48 h 84"/>
                <a:gd name="T34" fmla="*/ 95 w 225"/>
                <a:gd name="T35" fmla="*/ 50 h 84"/>
                <a:gd name="T36" fmla="*/ 154 w 225"/>
                <a:gd name="T37" fmla="*/ 43 h 84"/>
                <a:gd name="T38" fmla="*/ 152 w 225"/>
                <a:gd name="T39" fmla="*/ 42 h 84"/>
                <a:gd name="T40" fmla="*/ 153 w 225"/>
                <a:gd name="T41" fmla="*/ 39 h 84"/>
                <a:gd name="T42" fmla="*/ 172 w 225"/>
                <a:gd name="T43" fmla="*/ 33 h 84"/>
                <a:gd name="T44" fmla="*/ 173 w 225"/>
                <a:gd name="T45" fmla="*/ 33 h 84"/>
                <a:gd name="T46" fmla="*/ 175 w 225"/>
                <a:gd name="T47" fmla="*/ 34 h 84"/>
                <a:gd name="T48" fmla="*/ 174 w 225"/>
                <a:gd name="T49" fmla="*/ 37 h 84"/>
                <a:gd name="T50" fmla="*/ 154 w 225"/>
                <a:gd name="T51" fmla="*/ 43 h 84"/>
                <a:gd name="T52" fmla="*/ 154 w 225"/>
                <a:gd name="T53" fmla="*/ 43 h 84"/>
                <a:gd name="T54" fmla="*/ 195 w 225"/>
                <a:gd name="T55" fmla="*/ 0 h 84"/>
                <a:gd name="T56" fmla="*/ 170 w 225"/>
                <a:gd name="T57" fmla="*/ 5 h 84"/>
                <a:gd name="T58" fmla="*/ 170 w 225"/>
                <a:gd name="T59" fmla="*/ 5 h 84"/>
                <a:gd name="T60" fmla="*/ 167 w 225"/>
                <a:gd name="T61" fmla="*/ 6 h 84"/>
                <a:gd name="T62" fmla="*/ 167 w 225"/>
                <a:gd name="T63" fmla="*/ 6 h 84"/>
                <a:gd name="T64" fmla="*/ 166 w 225"/>
                <a:gd name="T65" fmla="*/ 6 h 84"/>
                <a:gd name="T66" fmla="*/ 110 w 225"/>
                <a:gd name="T67" fmla="*/ 20 h 84"/>
                <a:gd name="T68" fmla="*/ 54 w 225"/>
                <a:gd name="T69" fmla="*/ 36 h 84"/>
                <a:gd name="T70" fmla="*/ 57 w 225"/>
                <a:gd name="T71" fmla="*/ 37 h 84"/>
                <a:gd name="T72" fmla="*/ 58 w 225"/>
                <a:gd name="T73" fmla="*/ 40 h 84"/>
                <a:gd name="T74" fmla="*/ 56 w 225"/>
                <a:gd name="T75" fmla="*/ 41 h 84"/>
                <a:gd name="T76" fmla="*/ 55 w 225"/>
                <a:gd name="T77" fmla="*/ 41 h 84"/>
                <a:gd name="T78" fmla="*/ 48 w 225"/>
                <a:gd name="T79" fmla="*/ 38 h 84"/>
                <a:gd name="T80" fmla="*/ 0 w 225"/>
                <a:gd name="T81" fmla="*/ 46 h 84"/>
                <a:gd name="T82" fmla="*/ 47 w 225"/>
                <a:gd name="T83" fmla="*/ 76 h 84"/>
                <a:gd name="T84" fmla="*/ 97 w 225"/>
                <a:gd name="T85" fmla="*/ 84 h 84"/>
                <a:gd name="T86" fmla="*/ 193 w 225"/>
                <a:gd name="T87" fmla="*/ 52 h 84"/>
                <a:gd name="T88" fmla="*/ 215 w 225"/>
                <a:gd name="T89" fmla="*/ 5 h 84"/>
                <a:gd name="T90" fmla="*/ 195 w 225"/>
                <a:gd name="T91"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84">
                  <a:moveTo>
                    <a:pt x="115" y="50"/>
                  </a:moveTo>
                  <a:cubicBezTo>
                    <a:pt x="113" y="50"/>
                    <a:pt x="113" y="50"/>
                    <a:pt x="113" y="49"/>
                  </a:cubicBezTo>
                  <a:cubicBezTo>
                    <a:pt x="112" y="47"/>
                    <a:pt x="113" y="46"/>
                    <a:pt x="114" y="46"/>
                  </a:cubicBezTo>
                  <a:cubicBezTo>
                    <a:pt x="121" y="46"/>
                    <a:pt x="127" y="45"/>
                    <a:pt x="134" y="44"/>
                  </a:cubicBezTo>
                  <a:cubicBezTo>
                    <a:pt x="134" y="44"/>
                    <a:pt x="134" y="44"/>
                    <a:pt x="134" y="44"/>
                  </a:cubicBezTo>
                  <a:cubicBezTo>
                    <a:pt x="135" y="44"/>
                    <a:pt x="136" y="45"/>
                    <a:pt x="136" y="46"/>
                  </a:cubicBezTo>
                  <a:cubicBezTo>
                    <a:pt x="137" y="47"/>
                    <a:pt x="136" y="48"/>
                    <a:pt x="135" y="48"/>
                  </a:cubicBezTo>
                  <a:cubicBezTo>
                    <a:pt x="128" y="49"/>
                    <a:pt x="121" y="50"/>
                    <a:pt x="115" y="50"/>
                  </a:cubicBezTo>
                  <a:cubicBezTo>
                    <a:pt x="115" y="50"/>
                    <a:pt x="115" y="50"/>
                    <a:pt x="115" y="50"/>
                  </a:cubicBezTo>
                  <a:moveTo>
                    <a:pt x="95" y="50"/>
                  </a:moveTo>
                  <a:cubicBezTo>
                    <a:pt x="94" y="50"/>
                    <a:pt x="94" y="50"/>
                    <a:pt x="94" y="50"/>
                  </a:cubicBezTo>
                  <a:cubicBezTo>
                    <a:pt x="87" y="50"/>
                    <a:pt x="81" y="49"/>
                    <a:pt x="74" y="47"/>
                  </a:cubicBezTo>
                  <a:cubicBezTo>
                    <a:pt x="73" y="47"/>
                    <a:pt x="73" y="46"/>
                    <a:pt x="73" y="45"/>
                  </a:cubicBezTo>
                  <a:cubicBezTo>
                    <a:pt x="73" y="44"/>
                    <a:pt x="74" y="43"/>
                    <a:pt x="75" y="43"/>
                  </a:cubicBezTo>
                  <a:cubicBezTo>
                    <a:pt x="75" y="43"/>
                    <a:pt x="75" y="43"/>
                    <a:pt x="75" y="43"/>
                  </a:cubicBezTo>
                  <a:cubicBezTo>
                    <a:pt x="81" y="45"/>
                    <a:pt x="88" y="46"/>
                    <a:pt x="95" y="46"/>
                  </a:cubicBezTo>
                  <a:cubicBezTo>
                    <a:pt x="96" y="46"/>
                    <a:pt x="97" y="47"/>
                    <a:pt x="97" y="48"/>
                  </a:cubicBezTo>
                  <a:cubicBezTo>
                    <a:pt x="96" y="50"/>
                    <a:pt x="96" y="50"/>
                    <a:pt x="95" y="50"/>
                  </a:cubicBezTo>
                  <a:moveTo>
                    <a:pt x="154" y="43"/>
                  </a:moveTo>
                  <a:cubicBezTo>
                    <a:pt x="153" y="43"/>
                    <a:pt x="152" y="43"/>
                    <a:pt x="152" y="42"/>
                  </a:cubicBezTo>
                  <a:cubicBezTo>
                    <a:pt x="152" y="41"/>
                    <a:pt x="152" y="40"/>
                    <a:pt x="153" y="39"/>
                  </a:cubicBezTo>
                  <a:cubicBezTo>
                    <a:pt x="159" y="38"/>
                    <a:pt x="166" y="36"/>
                    <a:pt x="172" y="33"/>
                  </a:cubicBezTo>
                  <a:cubicBezTo>
                    <a:pt x="172" y="33"/>
                    <a:pt x="173" y="33"/>
                    <a:pt x="173" y="33"/>
                  </a:cubicBezTo>
                  <a:cubicBezTo>
                    <a:pt x="174" y="33"/>
                    <a:pt x="174" y="33"/>
                    <a:pt x="175" y="34"/>
                  </a:cubicBezTo>
                  <a:cubicBezTo>
                    <a:pt x="175" y="35"/>
                    <a:pt x="175" y="36"/>
                    <a:pt x="174" y="37"/>
                  </a:cubicBezTo>
                  <a:cubicBezTo>
                    <a:pt x="167" y="39"/>
                    <a:pt x="161" y="41"/>
                    <a:pt x="154" y="43"/>
                  </a:cubicBezTo>
                  <a:cubicBezTo>
                    <a:pt x="154" y="43"/>
                    <a:pt x="154" y="43"/>
                    <a:pt x="154" y="43"/>
                  </a:cubicBezTo>
                  <a:moveTo>
                    <a:pt x="195" y="0"/>
                  </a:moveTo>
                  <a:cubicBezTo>
                    <a:pt x="186" y="0"/>
                    <a:pt x="176" y="2"/>
                    <a:pt x="170" y="5"/>
                  </a:cubicBezTo>
                  <a:cubicBezTo>
                    <a:pt x="170" y="5"/>
                    <a:pt x="170" y="5"/>
                    <a:pt x="170" y="5"/>
                  </a:cubicBezTo>
                  <a:cubicBezTo>
                    <a:pt x="169" y="5"/>
                    <a:pt x="168" y="6"/>
                    <a:pt x="167" y="6"/>
                  </a:cubicBezTo>
                  <a:cubicBezTo>
                    <a:pt x="167" y="6"/>
                    <a:pt x="167" y="6"/>
                    <a:pt x="167" y="6"/>
                  </a:cubicBezTo>
                  <a:cubicBezTo>
                    <a:pt x="167" y="6"/>
                    <a:pt x="166" y="6"/>
                    <a:pt x="166" y="6"/>
                  </a:cubicBezTo>
                  <a:cubicBezTo>
                    <a:pt x="149" y="13"/>
                    <a:pt x="129" y="19"/>
                    <a:pt x="110" y="20"/>
                  </a:cubicBezTo>
                  <a:cubicBezTo>
                    <a:pt x="92" y="27"/>
                    <a:pt x="73" y="32"/>
                    <a:pt x="54" y="36"/>
                  </a:cubicBezTo>
                  <a:cubicBezTo>
                    <a:pt x="55" y="37"/>
                    <a:pt x="56" y="37"/>
                    <a:pt x="57" y="37"/>
                  </a:cubicBezTo>
                  <a:cubicBezTo>
                    <a:pt x="58" y="38"/>
                    <a:pt x="58" y="39"/>
                    <a:pt x="58" y="40"/>
                  </a:cubicBezTo>
                  <a:cubicBezTo>
                    <a:pt x="57" y="41"/>
                    <a:pt x="57" y="41"/>
                    <a:pt x="56" y="41"/>
                  </a:cubicBezTo>
                  <a:cubicBezTo>
                    <a:pt x="55" y="41"/>
                    <a:pt x="55" y="41"/>
                    <a:pt x="55" y="41"/>
                  </a:cubicBezTo>
                  <a:cubicBezTo>
                    <a:pt x="53" y="40"/>
                    <a:pt x="50" y="39"/>
                    <a:pt x="48" y="38"/>
                  </a:cubicBezTo>
                  <a:cubicBezTo>
                    <a:pt x="32" y="41"/>
                    <a:pt x="16" y="44"/>
                    <a:pt x="0" y="46"/>
                  </a:cubicBezTo>
                  <a:cubicBezTo>
                    <a:pt x="13" y="59"/>
                    <a:pt x="29" y="70"/>
                    <a:pt x="47" y="76"/>
                  </a:cubicBezTo>
                  <a:cubicBezTo>
                    <a:pt x="63" y="81"/>
                    <a:pt x="80" y="84"/>
                    <a:pt x="97" y="84"/>
                  </a:cubicBezTo>
                  <a:cubicBezTo>
                    <a:pt x="131" y="84"/>
                    <a:pt x="166" y="73"/>
                    <a:pt x="193" y="52"/>
                  </a:cubicBezTo>
                  <a:cubicBezTo>
                    <a:pt x="205" y="43"/>
                    <a:pt x="225" y="20"/>
                    <a:pt x="215" y="5"/>
                  </a:cubicBezTo>
                  <a:cubicBezTo>
                    <a:pt x="210" y="2"/>
                    <a:pt x="202" y="0"/>
                    <a:pt x="195" y="0"/>
                  </a:cubicBezTo>
                </a:path>
              </a:pathLst>
            </a:custGeom>
            <a:solidFill>
              <a:schemeClr val="accent3">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Freeform 392">
              <a:extLst>
                <a:ext uri="{FF2B5EF4-FFF2-40B4-BE49-F238E27FC236}">
                  <a16:creationId xmlns:a16="http://schemas.microsoft.com/office/drawing/2014/main" id="{3B920974-EDCA-ED41-A46C-2A5558981F20}"/>
                </a:ext>
              </a:extLst>
            </p:cNvPr>
            <p:cNvSpPr/>
            <p:nvPr/>
          </p:nvSpPr>
          <p:spPr bwMode="auto">
            <a:xfrm>
              <a:off x="2212827" y="4096403"/>
              <a:ext cx="623256" cy="748783"/>
            </a:xfrm>
            <a:custGeom>
              <a:avLst/>
              <a:gdLst>
                <a:gd name="T0" fmla="*/ 241 w 328"/>
                <a:gd name="T1" fmla="*/ 128 h 393"/>
                <a:gd name="T2" fmla="*/ 313 w 328"/>
                <a:gd name="T3" fmla="*/ 119 h 393"/>
                <a:gd name="T4" fmla="*/ 247 w 328"/>
                <a:gd name="T5" fmla="*/ 28 h 393"/>
                <a:gd name="T6" fmla="*/ 54 w 328"/>
                <a:gd name="T7" fmla="*/ 127 h 393"/>
                <a:gd name="T8" fmla="*/ 113 w 328"/>
                <a:gd name="T9" fmla="*/ 370 h 393"/>
                <a:gd name="T10" fmla="*/ 244 w 328"/>
                <a:gd name="T11" fmla="*/ 373 h 393"/>
                <a:gd name="T12" fmla="*/ 303 w 328"/>
                <a:gd name="T13" fmla="*/ 313 h 393"/>
                <a:gd name="T14" fmla="*/ 249 w 328"/>
                <a:gd name="T15" fmla="*/ 296 h 393"/>
                <a:gd name="T16" fmla="*/ 133 w 328"/>
                <a:gd name="T17" fmla="*/ 295 h 393"/>
                <a:gd name="T18" fmla="*/ 108 w 328"/>
                <a:gd name="T19" fmla="*/ 193 h 393"/>
                <a:gd name="T20" fmla="*/ 177 w 328"/>
                <a:gd name="T21" fmla="*/ 112 h 393"/>
                <a:gd name="T22" fmla="*/ 241 w 328"/>
                <a:gd name="T23" fmla="*/ 128 h 393"/>
                <a:gd name="T24" fmla="*/ 242 w 328"/>
                <a:gd name="T25" fmla="*/ 126 h 393"/>
                <a:gd name="T26" fmla="*/ 165 w 328"/>
                <a:gd name="T27" fmla="*/ 113 h 393"/>
                <a:gd name="T28" fmla="*/ 126 w 328"/>
                <a:gd name="T29" fmla="*/ 148 h 393"/>
                <a:gd name="T30" fmla="*/ 105 w 328"/>
                <a:gd name="T31" fmla="*/ 246 h 393"/>
                <a:gd name="T32" fmla="*/ 136 w 328"/>
                <a:gd name="T33" fmla="*/ 301 h 393"/>
                <a:gd name="T34" fmla="*/ 214 w 328"/>
                <a:gd name="T35" fmla="*/ 309 h 393"/>
                <a:gd name="T36" fmla="*/ 274 w 328"/>
                <a:gd name="T37" fmla="*/ 294 h 393"/>
                <a:gd name="T38" fmla="*/ 295 w 328"/>
                <a:gd name="T39" fmla="*/ 300 h 393"/>
                <a:gd name="T40" fmla="*/ 278 w 328"/>
                <a:gd name="T41" fmla="*/ 352 h 393"/>
                <a:gd name="T42" fmla="*/ 132 w 328"/>
                <a:gd name="T43" fmla="*/ 376 h 393"/>
                <a:gd name="T44" fmla="*/ 46 w 328"/>
                <a:gd name="T45" fmla="*/ 286 h 393"/>
                <a:gd name="T46" fmla="*/ 217 w 328"/>
                <a:gd name="T47" fmla="*/ 24 h 393"/>
                <a:gd name="T48" fmla="*/ 307 w 328"/>
                <a:gd name="T49" fmla="*/ 77 h 393"/>
                <a:gd name="T50" fmla="*/ 293 w 328"/>
                <a:gd name="T51" fmla="*/ 137 h 393"/>
                <a:gd name="T52" fmla="*/ 242 w 328"/>
                <a:gd name="T53" fmla="*/ 126 h 393"/>
                <a:gd name="T54" fmla="*/ 241 w 328"/>
                <a:gd name="T55" fmla="*/ 12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8" h="393">
                  <a:moveTo>
                    <a:pt x="241" y="128"/>
                  </a:moveTo>
                  <a:cubicBezTo>
                    <a:pt x="263" y="139"/>
                    <a:pt x="303" y="151"/>
                    <a:pt x="313" y="119"/>
                  </a:cubicBezTo>
                  <a:cubicBezTo>
                    <a:pt x="328" y="75"/>
                    <a:pt x="283" y="42"/>
                    <a:pt x="247" y="28"/>
                  </a:cubicBezTo>
                  <a:cubicBezTo>
                    <a:pt x="169" y="0"/>
                    <a:pt x="86" y="58"/>
                    <a:pt x="54" y="127"/>
                  </a:cubicBezTo>
                  <a:cubicBezTo>
                    <a:pt x="16" y="210"/>
                    <a:pt x="28" y="321"/>
                    <a:pt x="113" y="370"/>
                  </a:cubicBezTo>
                  <a:cubicBezTo>
                    <a:pt x="152" y="392"/>
                    <a:pt x="203" y="391"/>
                    <a:pt x="244" y="373"/>
                  </a:cubicBezTo>
                  <a:cubicBezTo>
                    <a:pt x="267" y="362"/>
                    <a:pt x="303" y="343"/>
                    <a:pt x="303" y="313"/>
                  </a:cubicBezTo>
                  <a:cubicBezTo>
                    <a:pt x="303" y="286"/>
                    <a:pt x="265" y="291"/>
                    <a:pt x="249" y="296"/>
                  </a:cubicBezTo>
                  <a:cubicBezTo>
                    <a:pt x="212" y="309"/>
                    <a:pt x="167" y="324"/>
                    <a:pt x="133" y="295"/>
                  </a:cubicBezTo>
                  <a:cubicBezTo>
                    <a:pt x="104" y="270"/>
                    <a:pt x="100" y="227"/>
                    <a:pt x="108" y="193"/>
                  </a:cubicBezTo>
                  <a:cubicBezTo>
                    <a:pt x="116" y="155"/>
                    <a:pt x="139" y="120"/>
                    <a:pt x="177" y="112"/>
                  </a:cubicBezTo>
                  <a:cubicBezTo>
                    <a:pt x="199" y="106"/>
                    <a:pt x="222" y="118"/>
                    <a:pt x="241" y="128"/>
                  </a:cubicBezTo>
                  <a:cubicBezTo>
                    <a:pt x="242" y="126"/>
                    <a:pt x="242" y="126"/>
                    <a:pt x="242" y="126"/>
                  </a:cubicBezTo>
                  <a:cubicBezTo>
                    <a:pt x="217" y="113"/>
                    <a:pt x="193" y="103"/>
                    <a:pt x="165" y="113"/>
                  </a:cubicBezTo>
                  <a:cubicBezTo>
                    <a:pt x="148" y="119"/>
                    <a:pt x="136" y="134"/>
                    <a:pt x="126" y="148"/>
                  </a:cubicBezTo>
                  <a:cubicBezTo>
                    <a:pt x="107" y="176"/>
                    <a:pt x="99" y="214"/>
                    <a:pt x="105" y="246"/>
                  </a:cubicBezTo>
                  <a:cubicBezTo>
                    <a:pt x="109" y="267"/>
                    <a:pt x="120" y="287"/>
                    <a:pt x="136" y="301"/>
                  </a:cubicBezTo>
                  <a:cubicBezTo>
                    <a:pt x="157" y="319"/>
                    <a:pt x="189" y="315"/>
                    <a:pt x="214" y="309"/>
                  </a:cubicBezTo>
                  <a:cubicBezTo>
                    <a:pt x="235" y="304"/>
                    <a:pt x="253" y="294"/>
                    <a:pt x="274" y="294"/>
                  </a:cubicBezTo>
                  <a:cubicBezTo>
                    <a:pt x="282" y="293"/>
                    <a:pt x="289" y="296"/>
                    <a:pt x="295" y="300"/>
                  </a:cubicBezTo>
                  <a:cubicBezTo>
                    <a:pt x="314" y="315"/>
                    <a:pt x="291" y="341"/>
                    <a:pt x="278" y="352"/>
                  </a:cubicBezTo>
                  <a:cubicBezTo>
                    <a:pt x="237" y="384"/>
                    <a:pt x="181" y="393"/>
                    <a:pt x="132" y="376"/>
                  </a:cubicBezTo>
                  <a:cubicBezTo>
                    <a:pt x="91" y="361"/>
                    <a:pt x="61" y="326"/>
                    <a:pt x="46" y="286"/>
                  </a:cubicBezTo>
                  <a:cubicBezTo>
                    <a:pt x="0" y="172"/>
                    <a:pt x="86" y="14"/>
                    <a:pt x="217" y="24"/>
                  </a:cubicBezTo>
                  <a:cubicBezTo>
                    <a:pt x="252" y="27"/>
                    <a:pt x="289" y="47"/>
                    <a:pt x="307" y="77"/>
                  </a:cubicBezTo>
                  <a:cubicBezTo>
                    <a:pt x="320" y="97"/>
                    <a:pt x="318" y="128"/>
                    <a:pt x="293" y="137"/>
                  </a:cubicBezTo>
                  <a:cubicBezTo>
                    <a:pt x="277" y="143"/>
                    <a:pt x="256" y="133"/>
                    <a:pt x="242" y="126"/>
                  </a:cubicBezTo>
                  <a:cubicBezTo>
                    <a:pt x="241" y="128"/>
                    <a:pt x="241" y="128"/>
                    <a:pt x="241" y="128"/>
                  </a:cubicBezTo>
                </a:path>
              </a:pathLst>
            </a:custGeom>
            <a:solidFill>
              <a:schemeClr val="accent3">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Freeform 393">
              <a:extLst>
                <a:ext uri="{FF2B5EF4-FFF2-40B4-BE49-F238E27FC236}">
                  <a16:creationId xmlns:a16="http://schemas.microsoft.com/office/drawing/2014/main" id="{FD4DF554-F43B-7640-82AD-6E9D0769E619}"/>
                </a:ext>
              </a:extLst>
            </p:cNvPr>
            <p:cNvSpPr>
              <a:spLocks noEditPoints="1"/>
            </p:cNvSpPr>
            <p:nvPr/>
          </p:nvSpPr>
          <p:spPr bwMode="auto">
            <a:xfrm>
              <a:off x="2344456" y="4228075"/>
              <a:ext cx="418675" cy="512408"/>
            </a:xfrm>
            <a:custGeom>
              <a:avLst/>
              <a:gdLst>
                <a:gd name="T0" fmla="*/ 53 w 221"/>
                <a:gd name="T1" fmla="*/ 260 h 269"/>
                <a:gd name="T2" fmla="*/ 64 w 221"/>
                <a:gd name="T3" fmla="*/ 269 h 269"/>
                <a:gd name="T4" fmla="*/ 55 w 221"/>
                <a:gd name="T5" fmla="*/ 259 h 269"/>
                <a:gd name="T6" fmla="*/ 26 w 221"/>
                <a:gd name="T7" fmla="*/ 231 h 269"/>
                <a:gd name="T8" fmla="*/ 24 w 221"/>
                <a:gd name="T9" fmla="*/ 234 h 269"/>
                <a:gd name="T10" fmla="*/ 39 w 221"/>
                <a:gd name="T11" fmla="*/ 250 h 269"/>
                <a:gd name="T12" fmla="*/ 40 w 221"/>
                <a:gd name="T13" fmla="*/ 247 h 269"/>
                <a:gd name="T14" fmla="*/ 26 w 221"/>
                <a:gd name="T15" fmla="*/ 231 h 269"/>
                <a:gd name="T16" fmla="*/ 7 w 221"/>
                <a:gd name="T17" fmla="*/ 196 h 269"/>
                <a:gd name="T18" fmla="*/ 14 w 221"/>
                <a:gd name="T19" fmla="*/ 217 h 269"/>
                <a:gd name="T20" fmla="*/ 16 w 221"/>
                <a:gd name="T21" fmla="*/ 218 h 269"/>
                <a:gd name="T22" fmla="*/ 10 w 221"/>
                <a:gd name="T23" fmla="*/ 197 h 269"/>
                <a:gd name="T24" fmla="*/ 2 w 221"/>
                <a:gd name="T25" fmla="*/ 156 h 269"/>
                <a:gd name="T26" fmla="*/ 0 w 221"/>
                <a:gd name="T27" fmla="*/ 158 h 269"/>
                <a:gd name="T28" fmla="*/ 4 w 221"/>
                <a:gd name="T29" fmla="*/ 180 h 269"/>
                <a:gd name="T30" fmla="*/ 6 w 221"/>
                <a:gd name="T31" fmla="*/ 178 h 269"/>
                <a:gd name="T32" fmla="*/ 2 w 221"/>
                <a:gd name="T33" fmla="*/ 156 h 269"/>
                <a:gd name="T34" fmla="*/ 4 w 221"/>
                <a:gd name="T35" fmla="*/ 118 h 269"/>
                <a:gd name="T36" fmla="*/ 3 w 221"/>
                <a:gd name="T37" fmla="*/ 140 h 269"/>
                <a:gd name="T38" fmla="*/ 5 w 221"/>
                <a:gd name="T39" fmla="*/ 138 h 269"/>
                <a:gd name="T40" fmla="*/ 7 w 221"/>
                <a:gd name="T41" fmla="*/ 116 h 269"/>
                <a:gd name="T42" fmla="*/ 20 w 221"/>
                <a:gd name="T43" fmla="*/ 79 h 269"/>
                <a:gd name="T44" fmla="*/ 18 w 221"/>
                <a:gd name="T45" fmla="*/ 80 h 269"/>
                <a:gd name="T46" fmla="*/ 12 w 221"/>
                <a:gd name="T47" fmla="*/ 101 h 269"/>
                <a:gd name="T48" fmla="*/ 14 w 221"/>
                <a:gd name="T49" fmla="*/ 100 h 269"/>
                <a:gd name="T50" fmla="*/ 21 w 221"/>
                <a:gd name="T51" fmla="*/ 79 h 269"/>
                <a:gd name="T52" fmla="*/ 42 w 221"/>
                <a:gd name="T53" fmla="*/ 45 h 269"/>
                <a:gd name="T54" fmla="*/ 32 w 221"/>
                <a:gd name="T55" fmla="*/ 58 h 269"/>
                <a:gd name="T56" fmla="*/ 29 w 221"/>
                <a:gd name="T57" fmla="*/ 65 h 269"/>
                <a:gd name="T58" fmla="*/ 32 w 221"/>
                <a:gd name="T59" fmla="*/ 65 h 269"/>
                <a:gd name="T60" fmla="*/ 43 w 221"/>
                <a:gd name="T61" fmla="*/ 49 h 269"/>
                <a:gd name="T62" fmla="*/ 42 w 221"/>
                <a:gd name="T63" fmla="*/ 45 h 269"/>
                <a:gd name="T64" fmla="*/ 201 w 221"/>
                <a:gd name="T65" fmla="*/ 25 h 269"/>
                <a:gd name="T66" fmla="*/ 217 w 221"/>
                <a:gd name="T67" fmla="*/ 39 h 269"/>
                <a:gd name="T68" fmla="*/ 220 w 221"/>
                <a:gd name="T69" fmla="*/ 39 h 269"/>
                <a:gd name="T70" fmla="*/ 220 w 221"/>
                <a:gd name="T71" fmla="*/ 36 h 269"/>
                <a:gd name="T72" fmla="*/ 202 w 221"/>
                <a:gd name="T73" fmla="*/ 24 h 269"/>
                <a:gd name="T74" fmla="*/ 70 w 221"/>
                <a:gd name="T75" fmla="*/ 18 h 269"/>
                <a:gd name="T76" fmla="*/ 54 w 221"/>
                <a:gd name="T77" fmla="*/ 34 h 269"/>
                <a:gd name="T78" fmla="*/ 57 w 221"/>
                <a:gd name="T79" fmla="*/ 34 h 269"/>
                <a:gd name="T80" fmla="*/ 73 w 221"/>
                <a:gd name="T81" fmla="*/ 19 h 269"/>
                <a:gd name="T82" fmla="*/ 166 w 221"/>
                <a:gd name="T83" fmla="*/ 6 h 269"/>
                <a:gd name="T84" fmla="*/ 166 w 221"/>
                <a:gd name="T85" fmla="*/ 10 h 269"/>
                <a:gd name="T86" fmla="*/ 185 w 221"/>
                <a:gd name="T87" fmla="*/ 18 h 269"/>
                <a:gd name="T88" fmla="*/ 186 w 221"/>
                <a:gd name="T89" fmla="*/ 14 h 269"/>
                <a:gd name="T90" fmla="*/ 166 w 221"/>
                <a:gd name="T91" fmla="*/ 6 h 269"/>
                <a:gd name="T92" fmla="*/ 107 w 221"/>
                <a:gd name="T93" fmla="*/ 2 h 269"/>
                <a:gd name="T94" fmla="*/ 87 w 221"/>
                <a:gd name="T95" fmla="*/ 8 h 269"/>
                <a:gd name="T96" fmla="*/ 88 w 221"/>
                <a:gd name="T97" fmla="*/ 12 h 269"/>
                <a:gd name="T98" fmla="*/ 108 w 221"/>
                <a:gd name="T99" fmla="*/ 6 h 269"/>
                <a:gd name="T100" fmla="*/ 107 w 221"/>
                <a:gd name="T101" fmla="*/ 2 h 269"/>
                <a:gd name="T102" fmla="*/ 127 w 221"/>
                <a:gd name="T103" fmla="*/ 0 h 269"/>
                <a:gd name="T104" fmla="*/ 127 w 221"/>
                <a:gd name="T105" fmla="*/ 4 h 269"/>
                <a:gd name="T106" fmla="*/ 128 w 221"/>
                <a:gd name="T107" fmla="*/ 4 h 269"/>
                <a:gd name="T108" fmla="*/ 147 w 221"/>
                <a:gd name="T109" fmla="*/ 6 h 269"/>
                <a:gd name="T110" fmla="*/ 149 w 221"/>
                <a:gd name="T111" fmla="*/ 4 h 269"/>
                <a:gd name="T112" fmla="*/ 128 w 221"/>
                <a:gd name="T11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1" h="269">
                  <a:moveTo>
                    <a:pt x="54" y="259"/>
                  </a:moveTo>
                  <a:cubicBezTo>
                    <a:pt x="54" y="259"/>
                    <a:pt x="53" y="259"/>
                    <a:pt x="53" y="260"/>
                  </a:cubicBezTo>
                  <a:cubicBezTo>
                    <a:pt x="52" y="261"/>
                    <a:pt x="52" y="262"/>
                    <a:pt x="53" y="262"/>
                  </a:cubicBezTo>
                  <a:cubicBezTo>
                    <a:pt x="57" y="265"/>
                    <a:pt x="60" y="267"/>
                    <a:pt x="64" y="269"/>
                  </a:cubicBezTo>
                  <a:cubicBezTo>
                    <a:pt x="66" y="268"/>
                    <a:pt x="68" y="268"/>
                    <a:pt x="70" y="267"/>
                  </a:cubicBezTo>
                  <a:cubicBezTo>
                    <a:pt x="65" y="265"/>
                    <a:pt x="60" y="262"/>
                    <a:pt x="55" y="259"/>
                  </a:cubicBezTo>
                  <a:cubicBezTo>
                    <a:pt x="55" y="259"/>
                    <a:pt x="55" y="259"/>
                    <a:pt x="54" y="259"/>
                  </a:cubicBezTo>
                  <a:moveTo>
                    <a:pt x="26" y="231"/>
                  </a:moveTo>
                  <a:cubicBezTo>
                    <a:pt x="25" y="231"/>
                    <a:pt x="25" y="231"/>
                    <a:pt x="24" y="232"/>
                  </a:cubicBezTo>
                  <a:cubicBezTo>
                    <a:pt x="24" y="232"/>
                    <a:pt x="23" y="233"/>
                    <a:pt x="24" y="234"/>
                  </a:cubicBezTo>
                  <a:cubicBezTo>
                    <a:pt x="28" y="240"/>
                    <a:pt x="32" y="245"/>
                    <a:pt x="37" y="250"/>
                  </a:cubicBezTo>
                  <a:cubicBezTo>
                    <a:pt x="38" y="250"/>
                    <a:pt x="38" y="250"/>
                    <a:pt x="39" y="250"/>
                  </a:cubicBezTo>
                  <a:cubicBezTo>
                    <a:pt x="39" y="250"/>
                    <a:pt x="40" y="250"/>
                    <a:pt x="40" y="250"/>
                  </a:cubicBezTo>
                  <a:cubicBezTo>
                    <a:pt x="41" y="249"/>
                    <a:pt x="41" y="248"/>
                    <a:pt x="40" y="247"/>
                  </a:cubicBezTo>
                  <a:cubicBezTo>
                    <a:pt x="35" y="242"/>
                    <a:pt x="31" y="237"/>
                    <a:pt x="27" y="232"/>
                  </a:cubicBezTo>
                  <a:cubicBezTo>
                    <a:pt x="27" y="231"/>
                    <a:pt x="26" y="231"/>
                    <a:pt x="26" y="231"/>
                  </a:cubicBezTo>
                  <a:moveTo>
                    <a:pt x="8" y="195"/>
                  </a:moveTo>
                  <a:cubicBezTo>
                    <a:pt x="8" y="195"/>
                    <a:pt x="8" y="195"/>
                    <a:pt x="7" y="196"/>
                  </a:cubicBezTo>
                  <a:cubicBezTo>
                    <a:pt x="6" y="196"/>
                    <a:pt x="6" y="197"/>
                    <a:pt x="6" y="198"/>
                  </a:cubicBezTo>
                  <a:cubicBezTo>
                    <a:pt x="8" y="205"/>
                    <a:pt x="11" y="211"/>
                    <a:pt x="14" y="217"/>
                  </a:cubicBezTo>
                  <a:cubicBezTo>
                    <a:pt x="14" y="218"/>
                    <a:pt x="15" y="218"/>
                    <a:pt x="15" y="218"/>
                  </a:cubicBezTo>
                  <a:cubicBezTo>
                    <a:pt x="16" y="218"/>
                    <a:pt x="16" y="218"/>
                    <a:pt x="16" y="218"/>
                  </a:cubicBezTo>
                  <a:cubicBezTo>
                    <a:pt x="17" y="217"/>
                    <a:pt x="18" y="216"/>
                    <a:pt x="17" y="215"/>
                  </a:cubicBezTo>
                  <a:cubicBezTo>
                    <a:pt x="14" y="209"/>
                    <a:pt x="12" y="203"/>
                    <a:pt x="10" y="197"/>
                  </a:cubicBezTo>
                  <a:cubicBezTo>
                    <a:pt x="10" y="196"/>
                    <a:pt x="9" y="195"/>
                    <a:pt x="8" y="195"/>
                  </a:cubicBezTo>
                  <a:moveTo>
                    <a:pt x="2" y="156"/>
                  </a:moveTo>
                  <a:cubicBezTo>
                    <a:pt x="2" y="156"/>
                    <a:pt x="2" y="156"/>
                    <a:pt x="2" y="156"/>
                  </a:cubicBezTo>
                  <a:cubicBezTo>
                    <a:pt x="1" y="156"/>
                    <a:pt x="0" y="157"/>
                    <a:pt x="0" y="158"/>
                  </a:cubicBezTo>
                  <a:cubicBezTo>
                    <a:pt x="0" y="165"/>
                    <a:pt x="1" y="172"/>
                    <a:pt x="2" y="178"/>
                  </a:cubicBezTo>
                  <a:cubicBezTo>
                    <a:pt x="2" y="179"/>
                    <a:pt x="3" y="180"/>
                    <a:pt x="4" y="180"/>
                  </a:cubicBezTo>
                  <a:cubicBezTo>
                    <a:pt x="4" y="180"/>
                    <a:pt x="4" y="180"/>
                    <a:pt x="4" y="180"/>
                  </a:cubicBezTo>
                  <a:cubicBezTo>
                    <a:pt x="5" y="180"/>
                    <a:pt x="6" y="179"/>
                    <a:pt x="6" y="178"/>
                  </a:cubicBezTo>
                  <a:cubicBezTo>
                    <a:pt x="5" y="171"/>
                    <a:pt x="4" y="165"/>
                    <a:pt x="4" y="158"/>
                  </a:cubicBezTo>
                  <a:cubicBezTo>
                    <a:pt x="4" y="157"/>
                    <a:pt x="3" y="156"/>
                    <a:pt x="2" y="156"/>
                  </a:cubicBezTo>
                  <a:moveTo>
                    <a:pt x="6" y="116"/>
                  </a:moveTo>
                  <a:cubicBezTo>
                    <a:pt x="6" y="116"/>
                    <a:pt x="5" y="117"/>
                    <a:pt x="4" y="118"/>
                  </a:cubicBezTo>
                  <a:cubicBezTo>
                    <a:pt x="3" y="125"/>
                    <a:pt x="2" y="131"/>
                    <a:pt x="1" y="138"/>
                  </a:cubicBezTo>
                  <a:cubicBezTo>
                    <a:pt x="1" y="139"/>
                    <a:pt x="2" y="140"/>
                    <a:pt x="3" y="140"/>
                  </a:cubicBezTo>
                  <a:cubicBezTo>
                    <a:pt x="3" y="140"/>
                    <a:pt x="3" y="140"/>
                    <a:pt x="3" y="140"/>
                  </a:cubicBezTo>
                  <a:cubicBezTo>
                    <a:pt x="4" y="140"/>
                    <a:pt x="5" y="139"/>
                    <a:pt x="5" y="138"/>
                  </a:cubicBezTo>
                  <a:cubicBezTo>
                    <a:pt x="6" y="132"/>
                    <a:pt x="7" y="125"/>
                    <a:pt x="8" y="119"/>
                  </a:cubicBezTo>
                  <a:cubicBezTo>
                    <a:pt x="9" y="118"/>
                    <a:pt x="8" y="117"/>
                    <a:pt x="7" y="116"/>
                  </a:cubicBezTo>
                  <a:cubicBezTo>
                    <a:pt x="7" y="116"/>
                    <a:pt x="7" y="116"/>
                    <a:pt x="6" y="116"/>
                  </a:cubicBezTo>
                  <a:moveTo>
                    <a:pt x="20" y="79"/>
                  </a:moveTo>
                  <a:cubicBezTo>
                    <a:pt x="19" y="79"/>
                    <a:pt x="19" y="79"/>
                    <a:pt x="18" y="80"/>
                  </a:cubicBezTo>
                  <a:cubicBezTo>
                    <a:pt x="18" y="80"/>
                    <a:pt x="18" y="80"/>
                    <a:pt x="18" y="80"/>
                  </a:cubicBezTo>
                  <a:cubicBezTo>
                    <a:pt x="15" y="86"/>
                    <a:pt x="13" y="92"/>
                    <a:pt x="10" y="99"/>
                  </a:cubicBezTo>
                  <a:cubicBezTo>
                    <a:pt x="10" y="100"/>
                    <a:pt x="11" y="101"/>
                    <a:pt x="12" y="101"/>
                  </a:cubicBezTo>
                  <a:cubicBezTo>
                    <a:pt x="12" y="101"/>
                    <a:pt x="12" y="101"/>
                    <a:pt x="12" y="101"/>
                  </a:cubicBezTo>
                  <a:cubicBezTo>
                    <a:pt x="13" y="101"/>
                    <a:pt x="14" y="101"/>
                    <a:pt x="14" y="100"/>
                  </a:cubicBezTo>
                  <a:cubicBezTo>
                    <a:pt x="16" y="94"/>
                    <a:pt x="19" y="88"/>
                    <a:pt x="22" y="82"/>
                  </a:cubicBezTo>
                  <a:cubicBezTo>
                    <a:pt x="23" y="81"/>
                    <a:pt x="22" y="80"/>
                    <a:pt x="21" y="79"/>
                  </a:cubicBezTo>
                  <a:cubicBezTo>
                    <a:pt x="21" y="79"/>
                    <a:pt x="21" y="79"/>
                    <a:pt x="20" y="79"/>
                  </a:cubicBezTo>
                  <a:moveTo>
                    <a:pt x="42" y="45"/>
                  </a:moveTo>
                  <a:cubicBezTo>
                    <a:pt x="41" y="45"/>
                    <a:pt x="41" y="46"/>
                    <a:pt x="40" y="46"/>
                  </a:cubicBezTo>
                  <a:cubicBezTo>
                    <a:pt x="37" y="50"/>
                    <a:pt x="34" y="54"/>
                    <a:pt x="32" y="58"/>
                  </a:cubicBezTo>
                  <a:cubicBezTo>
                    <a:pt x="30" y="59"/>
                    <a:pt x="29" y="61"/>
                    <a:pt x="29" y="63"/>
                  </a:cubicBezTo>
                  <a:cubicBezTo>
                    <a:pt x="28" y="63"/>
                    <a:pt x="28" y="65"/>
                    <a:pt x="29" y="65"/>
                  </a:cubicBezTo>
                  <a:cubicBezTo>
                    <a:pt x="29" y="65"/>
                    <a:pt x="30" y="66"/>
                    <a:pt x="30" y="66"/>
                  </a:cubicBezTo>
                  <a:cubicBezTo>
                    <a:pt x="31" y="66"/>
                    <a:pt x="31" y="65"/>
                    <a:pt x="32" y="65"/>
                  </a:cubicBezTo>
                  <a:cubicBezTo>
                    <a:pt x="33" y="63"/>
                    <a:pt x="34" y="62"/>
                    <a:pt x="35" y="60"/>
                  </a:cubicBezTo>
                  <a:cubicBezTo>
                    <a:pt x="38" y="56"/>
                    <a:pt x="41" y="52"/>
                    <a:pt x="43" y="49"/>
                  </a:cubicBezTo>
                  <a:cubicBezTo>
                    <a:pt x="44" y="48"/>
                    <a:pt x="44" y="47"/>
                    <a:pt x="43" y="46"/>
                  </a:cubicBezTo>
                  <a:cubicBezTo>
                    <a:pt x="43" y="46"/>
                    <a:pt x="42" y="45"/>
                    <a:pt x="42" y="45"/>
                  </a:cubicBezTo>
                  <a:moveTo>
                    <a:pt x="202" y="24"/>
                  </a:moveTo>
                  <a:cubicBezTo>
                    <a:pt x="202" y="24"/>
                    <a:pt x="201" y="24"/>
                    <a:pt x="201" y="25"/>
                  </a:cubicBezTo>
                  <a:cubicBezTo>
                    <a:pt x="200" y="26"/>
                    <a:pt x="200" y="27"/>
                    <a:pt x="201" y="27"/>
                  </a:cubicBezTo>
                  <a:cubicBezTo>
                    <a:pt x="211" y="34"/>
                    <a:pt x="217" y="39"/>
                    <a:pt x="217" y="39"/>
                  </a:cubicBezTo>
                  <a:cubicBezTo>
                    <a:pt x="218" y="39"/>
                    <a:pt x="218" y="39"/>
                    <a:pt x="219" y="39"/>
                  </a:cubicBezTo>
                  <a:cubicBezTo>
                    <a:pt x="219" y="39"/>
                    <a:pt x="220" y="39"/>
                    <a:pt x="220" y="39"/>
                  </a:cubicBezTo>
                  <a:cubicBezTo>
                    <a:pt x="221" y="38"/>
                    <a:pt x="221" y="37"/>
                    <a:pt x="220" y="36"/>
                  </a:cubicBezTo>
                  <a:cubicBezTo>
                    <a:pt x="220" y="36"/>
                    <a:pt x="220" y="36"/>
                    <a:pt x="220" y="36"/>
                  </a:cubicBezTo>
                  <a:cubicBezTo>
                    <a:pt x="220" y="36"/>
                    <a:pt x="214" y="31"/>
                    <a:pt x="203" y="24"/>
                  </a:cubicBezTo>
                  <a:cubicBezTo>
                    <a:pt x="203" y="24"/>
                    <a:pt x="203" y="24"/>
                    <a:pt x="202" y="24"/>
                  </a:cubicBezTo>
                  <a:moveTo>
                    <a:pt x="71" y="18"/>
                  </a:moveTo>
                  <a:cubicBezTo>
                    <a:pt x="70" y="18"/>
                    <a:pt x="70" y="18"/>
                    <a:pt x="70" y="18"/>
                  </a:cubicBezTo>
                  <a:cubicBezTo>
                    <a:pt x="64" y="22"/>
                    <a:pt x="59" y="26"/>
                    <a:pt x="54" y="31"/>
                  </a:cubicBezTo>
                  <a:cubicBezTo>
                    <a:pt x="53" y="32"/>
                    <a:pt x="53" y="33"/>
                    <a:pt x="54" y="34"/>
                  </a:cubicBezTo>
                  <a:cubicBezTo>
                    <a:pt x="54" y="34"/>
                    <a:pt x="55" y="35"/>
                    <a:pt x="55" y="35"/>
                  </a:cubicBezTo>
                  <a:cubicBezTo>
                    <a:pt x="56" y="35"/>
                    <a:pt x="56" y="34"/>
                    <a:pt x="57" y="34"/>
                  </a:cubicBezTo>
                  <a:cubicBezTo>
                    <a:pt x="62" y="29"/>
                    <a:pt x="67" y="25"/>
                    <a:pt x="72" y="22"/>
                  </a:cubicBezTo>
                  <a:cubicBezTo>
                    <a:pt x="73" y="21"/>
                    <a:pt x="73" y="20"/>
                    <a:pt x="73" y="19"/>
                  </a:cubicBezTo>
                  <a:cubicBezTo>
                    <a:pt x="72" y="18"/>
                    <a:pt x="72" y="18"/>
                    <a:pt x="71" y="18"/>
                  </a:cubicBezTo>
                  <a:moveTo>
                    <a:pt x="166" y="6"/>
                  </a:moveTo>
                  <a:cubicBezTo>
                    <a:pt x="166" y="6"/>
                    <a:pt x="165" y="7"/>
                    <a:pt x="164" y="8"/>
                  </a:cubicBezTo>
                  <a:cubicBezTo>
                    <a:pt x="164" y="9"/>
                    <a:pt x="165" y="10"/>
                    <a:pt x="166" y="10"/>
                  </a:cubicBezTo>
                  <a:cubicBezTo>
                    <a:pt x="172" y="13"/>
                    <a:pt x="178" y="15"/>
                    <a:pt x="184" y="18"/>
                  </a:cubicBezTo>
                  <a:cubicBezTo>
                    <a:pt x="185" y="18"/>
                    <a:pt x="185" y="18"/>
                    <a:pt x="185" y="18"/>
                  </a:cubicBezTo>
                  <a:cubicBezTo>
                    <a:pt x="186" y="18"/>
                    <a:pt x="186" y="18"/>
                    <a:pt x="187" y="17"/>
                  </a:cubicBezTo>
                  <a:cubicBezTo>
                    <a:pt x="187" y="16"/>
                    <a:pt x="187" y="15"/>
                    <a:pt x="186" y="14"/>
                  </a:cubicBezTo>
                  <a:cubicBezTo>
                    <a:pt x="180" y="11"/>
                    <a:pt x="174" y="9"/>
                    <a:pt x="167" y="7"/>
                  </a:cubicBezTo>
                  <a:cubicBezTo>
                    <a:pt x="167" y="6"/>
                    <a:pt x="167" y="6"/>
                    <a:pt x="166" y="6"/>
                  </a:cubicBezTo>
                  <a:moveTo>
                    <a:pt x="107" y="2"/>
                  </a:moveTo>
                  <a:cubicBezTo>
                    <a:pt x="107" y="2"/>
                    <a:pt x="107" y="2"/>
                    <a:pt x="107" y="2"/>
                  </a:cubicBezTo>
                  <a:cubicBezTo>
                    <a:pt x="107" y="2"/>
                    <a:pt x="107" y="2"/>
                    <a:pt x="107" y="2"/>
                  </a:cubicBezTo>
                  <a:cubicBezTo>
                    <a:pt x="100" y="4"/>
                    <a:pt x="94" y="6"/>
                    <a:pt x="87" y="8"/>
                  </a:cubicBezTo>
                  <a:cubicBezTo>
                    <a:pt x="86" y="9"/>
                    <a:pt x="86" y="10"/>
                    <a:pt x="86" y="11"/>
                  </a:cubicBezTo>
                  <a:cubicBezTo>
                    <a:pt x="87" y="12"/>
                    <a:pt x="88" y="12"/>
                    <a:pt x="88" y="12"/>
                  </a:cubicBezTo>
                  <a:cubicBezTo>
                    <a:pt x="89" y="12"/>
                    <a:pt x="89" y="12"/>
                    <a:pt x="89" y="12"/>
                  </a:cubicBezTo>
                  <a:cubicBezTo>
                    <a:pt x="95" y="9"/>
                    <a:pt x="102" y="7"/>
                    <a:pt x="108" y="6"/>
                  </a:cubicBezTo>
                  <a:cubicBezTo>
                    <a:pt x="109" y="6"/>
                    <a:pt x="109" y="5"/>
                    <a:pt x="109" y="4"/>
                  </a:cubicBezTo>
                  <a:cubicBezTo>
                    <a:pt x="109" y="3"/>
                    <a:pt x="108" y="2"/>
                    <a:pt x="107" y="2"/>
                  </a:cubicBezTo>
                  <a:moveTo>
                    <a:pt x="128" y="0"/>
                  </a:moveTo>
                  <a:cubicBezTo>
                    <a:pt x="127" y="0"/>
                    <a:pt x="127" y="0"/>
                    <a:pt x="127" y="0"/>
                  </a:cubicBezTo>
                  <a:cubicBezTo>
                    <a:pt x="126" y="0"/>
                    <a:pt x="125" y="1"/>
                    <a:pt x="125" y="2"/>
                  </a:cubicBezTo>
                  <a:cubicBezTo>
                    <a:pt x="125" y="3"/>
                    <a:pt x="126" y="4"/>
                    <a:pt x="127" y="4"/>
                  </a:cubicBezTo>
                  <a:cubicBezTo>
                    <a:pt x="127" y="4"/>
                    <a:pt x="127" y="4"/>
                    <a:pt x="127" y="4"/>
                  </a:cubicBezTo>
                  <a:cubicBezTo>
                    <a:pt x="128" y="4"/>
                    <a:pt x="128" y="4"/>
                    <a:pt x="128" y="4"/>
                  </a:cubicBezTo>
                  <a:cubicBezTo>
                    <a:pt x="128" y="4"/>
                    <a:pt x="128" y="4"/>
                    <a:pt x="128" y="4"/>
                  </a:cubicBezTo>
                  <a:cubicBezTo>
                    <a:pt x="135" y="4"/>
                    <a:pt x="141" y="5"/>
                    <a:pt x="147" y="6"/>
                  </a:cubicBezTo>
                  <a:cubicBezTo>
                    <a:pt x="147" y="6"/>
                    <a:pt x="147" y="6"/>
                    <a:pt x="147" y="6"/>
                  </a:cubicBezTo>
                  <a:cubicBezTo>
                    <a:pt x="148" y="6"/>
                    <a:pt x="149" y="5"/>
                    <a:pt x="149" y="4"/>
                  </a:cubicBezTo>
                  <a:cubicBezTo>
                    <a:pt x="149" y="3"/>
                    <a:pt x="148" y="2"/>
                    <a:pt x="147" y="2"/>
                  </a:cubicBezTo>
                  <a:cubicBezTo>
                    <a:pt x="141" y="1"/>
                    <a:pt x="135" y="0"/>
                    <a:pt x="128" y="0"/>
                  </a:cubicBezTo>
                </a:path>
              </a:pathLst>
            </a:custGeom>
            <a:solidFill>
              <a:schemeClr val="accent3">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Freeform 394">
              <a:extLst>
                <a:ext uri="{FF2B5EF4-FFF2-40B4-BE49-F238E27FC236}">
                  <a16:creationId xmlns:a16="http://schemas.microsoft.com/office/drawing/2014/main" id="{EEBBDA80-2598-F94A-8B65-03B8800AC73A}"/>
                </a:ext>
              </a:extLst>
            </p:cNvPr>
            <p:cNvSpPr>
              <a:spLocks noEditPoints="1"/>
            </p:cNvSpPr>
            <p:nvPr/>
          </p:nvSpPr>
          <p:spPr bwMode="auto">
            <a:xfrm>
              <a:off x="2466570" y="4730965"/>
              <a:ext cx="239470" cy="31728"/>
            </a:xfrm>
            <a:custGeom>
              <a:avLst/>
              <a:gdLst>
                <a:gd name="T0" fmla="*/ 86 w 127"/>
                <a:gd name="T1" fmla="*/ 11 h 17"/>
                <a:gd name="T2" fmla="*/ 86 w 127"/>
                <a:gd name="T3" fmla="*/ 11 h 17"/>
                <a:gd name="T4" fmla="*/ 66 w 127"/>
                <a:gd name="T5" fmla="*/ 13 h 17"/>
                <a:gd name="T6" fmla="*/ 65 w 127"/>
                <a:gd name="T7" fmla="*/ 16 h 17"/>
                <a:gd name="T8" fmla="*/ 67 w 127"/>
                <a:gd name="T9" fmla="*/ 17 h 17"/>
                <a:gd name="T10" fmla="*/ 67 w 127"/>
                <a:gd name="T11" fmla="*/ 17 h 17"/>
                <a:gd name="T12" fmla="*/ 87 w 127"/>
                <a:gd name="T13" fmla="*/ 15 h 17"/>
                <a:gd name="T14" fmla="*/ 88 w 127"/>
                <a:gd name="T15" fmla="*/ 13 h 17"/>
                <a:gd name="T16" fmla="*/ 86 w 127"/>
                <a:gd name="T17" fmla="*/ 11 h 17"/>
                <a:gd name="T18" fmla="*/ 27 w 127"/>
                <a:gd name="T19" fmla="*/ 10 h 17"/>
                <a:gd name="T20" fmla="*/ 25 w 127"/>
                <a:gd name="T21" fmla="*/ 12 h 17"/>
                <a:gd name="T22" fmla="*/ 26 w 127"/>
                <a:gd name="T23" fmla="*/ 14 h 17"/>
                <a:gd name="T24" fmla="*/ 46 w 127"/>
                <a:gd name="T25" fmla="*/ 17 h 17"/>
                <a:gd name="T26" fmla="*/ 47 w 127"/>
                <a:gd name="T27" fmla="*/ 17 h 17"/>
                <a:gd name="T28" fmla="*/ 49 w 127"/>
                <a:gd name="T29" fmla="*/ 15 h 17"/>
                <a:gd name="T30" fmla="*/ 47 w 127"/>
                <a:gd name="T31" fmla="*/ 13 h 17"/>
                <a:gd name="T32" fmla="*/ 27 w 127"/>
                <a:gd name="T33" fmla="*/ 10 h 17"/>
                <a:gd name="T34" fmla="*/ 27 w 127"/>
                <a:gd name="T35" fmla="*/ 10 h 17"/>
                <a:gd name="T36" fmla="*/ 6 w 127"/>
                <a:gd name="T37" fmla="*/ 3 h 17"/>
                <a:gd name="T38" fmla="*/ 0 w 127"/>
                <a:gd name="T39" fmla="*/ 5 h 17"/>
                <a:gd name="T40" fmla="*/ 7 w 127"/>
                <a:gd name="T41" fmla="*/ 8 h 17"/>
                <a:gd name="T42" fmla="*/ 8 w 127"/>
                <a:gd name="T43" fmla="*/ 8 h 17"/>
                <a:gd name="T44" fmla="*/ 10 w 127"/>
                <a:gd name="T45" fmla="*/ 7 h 17"/>
                <a:gd name="T46" fmla="*/ 9 w 127"/>
                <a:gd name="T47" fmla="*/ 4 h 17"/>
                <a:gd name="T48" fmla="*/ 6 w 127"/>
                <a:gd name="T49" fmla="*/ 3 h 17"/>
                <a:gd name="T50" fmla="*/ 125 w 127"/>
                <a:gd name="T51" fmla="*/ 0 h 17"/>
                <a:gd name="T52" fmla="*/ 124 w 127"/>
                <a:gd name="T53" fmla="*/ 0 h 17"/>
                <a:gd name="T54" fmla="*/ 105 w 127"/>
                <a:gd name="T55" fmla="*/ 6 h 17"/>
                <a:gd name="T56" fmla="*/ 104 w 127"/>
                <a:gd name="T57" fmla="*/ 9 h 17"/>
                <a:gd name="T58" fmla="*/ 106 w 127"/>
                <a:gd name="T59" fmla="*/ 10 h 17"/>
                <a:gd name="T60" fmla="*/ 106 w 127"/>
                <a:gd name="T61" fmla="*/ 10 h 17"/>
                <a:gd name="T62" fmla="*/ 126 w 127"/>
                <a:gd name="T63" fmla="*/ 4 h 17"/>
                <a:gd name="T64" fmla="*/ 127 w 127"/>
                <a:gd name="T65" fmla="*/ 1 h 17"/>
                <a:gd name="T66" fmla="*/ 125 w 127"/>
                <a:gd name="T6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7">
                  <a:moveTo>
                    <a:pt x="86" y="11"/>
                  </a:moveTo>
                  <a:cubicBezTo>
                    <a:pt x="86" y="11"/>
                    <a:pt x="86" y="11"/>
                    <a:pt x="86" y="11"/>
                  </a:cubicBezTo>
                  <a:cubicBezTo>
                    <a:pt x="79" y="12"/>
                    <a:pt x="73" y="13"/>
                    <a:pt x="66" y="13"/>
                  </a:cubicBezTo>
                  <a:cubicBezTo>
                    <a:pt x="65" y="13"/>
                    <a:pt x="64" y="14"/>
                    <a:pt x="65" y="16"/>
                  </a:cubicBezTo>
                  <a:cubicBezTo>
                    <a:pt x="65" y="17"/>
                    <a:pt x="65" y="17"/>
                    <a:pt x="67" y="17"/>
                  </a:cubicBezTo>
                  <a:cubicBezTo>
                    <a:pt x="67" y="17"/>
                    <a:pt x="67" y="17"/>
                    <a:pt x="67" y="17"/>
                  </a:cubicBezTo>
                  <a:cubicBezTo>
                    <a:pt x="73" y="17"/>
                    <a:pt x="80" y="16"/>
                    <a:pt x="87" y="15"/>
                  </a:cubicBezTo>
                  <a:cubicBezTo>
                    <a:pt x="88" y="15"/>
                    <a:pt x="89" y="14"/>
                    <a:pt x="88" y="13"/>
                  </a:cubicBezTo>
                  <a:cubicBezTo>
                    <a:pt x="88" y="12"/>
                    <a:pt x="87" y="11"/>
                    <a:pt x="86" y="11"/>
                  </a:cubicBezTo>
                  <a:moveTo>
                    <a:pt x="27" y="10"/>
                  </a:moveTo>
                  <a:cubicBezTo>
                    <a:pt x="26" y="10"/>
                    <a:pt x="25" y="11"/>
                    <a:pt x="25" y="12"/>
                  </a:cubicBezTo>
                  <a:cubicBezTo>
                    <a:pt x="25" y="13"/>
                    <a:pt x="25" y="14"/>
                    <a:pt x="26" y="14"/>
                  </a:cubicBezTo>
                  <a:cubicBezTo>
                    <a:pt x="33" y="16"/>
                    <a:pt x="39" y="17"/>
                    <a:pt x="46" y="17"/>
                  </a:cubicBezTo>
                  <a:cubicBezTo>
                    <a:pt x="47" y="17"/>
                    <a:pt x="47" y="17"/>
                    <a:pt x="47" y="17"/>
                  </a:cubicBezTo>
                  <a:cubicBezTo>
                    <a:pt x="48" y="17"/>
                    <a:pt x="48" y="17"/>
                    <a:pt x="49" y="15"/>
                  </a:cubicBezTo>
                  <a:cubicBezTo>
                    <a:pt x="49" y="14"/>
                    <a:pt x="48" y="13"/>
                    <a:pt x="47" y="13"/>
                  </a:cubicBezTo>
                  <a:cubicBezTo>
                    <a:pt x="40" y="13"/>
                    <a:pt x="33" y="12"/>
                    <a:pt x="27" y="10"/>
                  </a:cubicBezTo>
                  <a:cubicBezTo>
                    <a:pt x="27" y="10"/>
                    <a:pt x="27" y="10"/>
                    <a:pt x="27" y="10"/>
                  </a:cubicBezTo>
                  <a:moveTo>
                    <a:pt x="6" y="3"/>
                  </a:moveTo>
                  <a:cubicBezTo>
                    <a:pt x="4" y="4"/>
                    <a:pt x="2" y="4"/>
                    <a:pt x="0" y="5"/>
                  </a:cubicBezTo>
                  <a:cubicBezTo>
                    <a:pt x="2" y="6"/>
                    <a:pt x="5" y="7"/>
                    <a:pt x="7" y="8"/>
                  </a:cubicBezTo>
                  <a:cubicBezTo>
                    <a:pt x="8" y="8"/>
                    <a:pt x="8" y="8"/>
                    <a:pt x="8" y="8"/>
                  </a:cubicBezTo>
                  <a:cubicBezTo>
                    <a:pt x="9" y="8"/>
                    <a:pt x="9" y="8"/>
                    <a:pt x="10" y="7"/>
                  </a:cubicBezTo>
                  <a:cubicBezTo>
                    <a:pt x="10" y="6"/>
                    <a:pt x="10" y="5"/>
                    <a:pt x="9" y="4"/>
                  </a:cubicBezTo>
                  <a:cubicBezTo>
                    <a:pt x="8" y="4"/>
                    <a:pt x="7" y="4"/>
                    <a:pt x="6" y="3"/>
                  </a:cubicBezTo>
                  <a:moveTo>
                    <a:pt x="125" y="0"/>
                  </a:moveTo>
                  <a:cubicBezTo>
                    <a:pt x="125" y="0"/>
                    <a:pt x="124" y="0"/>
                    <a:pt x="124" y="0"/>
                  </a:cubicBezTo>
                  <a:cubicBezTo>
                    <a:pt x="118" y="3"/>
                    <a:pt x="111" y="5"/>
                    <a:pt x="105" y="6"/>
                  </a:cubicBezTo>
                  <a:cubicBezTo>
                    <a:pt x="104" y="7"/>
                    <a:pt x="104" y="8"/>
                    <a:pt x="104" y="9"/>
                  </a:cubicBezTo>
                  <a:cubicBezTo>
                    <a:pt x="104" y="10"/>
                    <a:pt x="105" y="10"/>
                    <a:pt x="106" y="10"/>
                  </a:cubicBezTo>
                  <a:cubicBezTo>
                    <a:pt x="106" y="10"/>
                    <a:pt x="106" y="10"/>
                    <a:pt x="106" y="10"/>
                  </a:cubicBezTo>
                  <a:cubicBezTo>
                    <a:pt x="113" y="8"/>
                    <a:pt x="119" y="6"/>
                    <a:pt x="126" y="4"/>
                  </a:cubicBezTo>
                  <a:cubicBezTo>
                    <a:pt x="127" y="3"/>
                    <a:pt x="127" y="2"/>
                    <a:pt x="127" y="1"/>
                  </a:cubicBezTo>
                  <a:cubicBezTo>
                    <a:pt x="126" y="0"/>
                    <a:pt x="126" y="0"/>
                    <a:pt x="125" y="0"/>
                  </a:cubicBezTo>
                </a:path>
              </a:pathLst>
            </a:custGeom>
            <a:solidFill>
              <a:schemeClr val="accent3">
                <a:lumMod val="75000"/>
              </a:schemeClr>
            </a:solidFill>
            <a:ln>
              <a:noFill/>
            </a:ln>
          </p:spPr>
          <p:txBody>
            <a:bodyPr/>
            <a:lstStyle/>
            <a:p>
              <a:pPr defTabSz="514350">
                <a:buClrTx/>
                <a:defRPr/>
              </a:pPr>
              <a:endParaRPr lang="zh-CN" altLang="en-US" sz="2700" kern="120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50611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down)">
                                      <p:cBhvr>
                                        <p:cTn id="28" dur="580">
                                          <p:stCondLst>
                                            <p:cond delay="0"/>
                                          </p:stCondLst>
                                        </p:cTn>
                                        <p:tgtEl>
                                          <p:spTgt spid="26"/>
                                        </p:tgtEl>
                                      </p:cBhvr>
                                    </p:animEffect>
                                    <p:anim calcmode="lin" valueType="num">
                                      <p:cBhvr>
                                        <p:cTn id="2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4" dur="26">
                                          <p:stCondLst>
                                            <p:cond delay="650"/>
                                          </p:stCondLst>
                                        </p:cTn>
                                        <p:tgtEl>
                                          <p:spTgt spid="26"/>
                                        </p:tgtEl>
                                      </p:cBhvr>
                                      <p:to x="100000" y="60000"/>
                                    </p:animScale>
                                    <p:animScale>
                                      <p:cBhvr>
                                        <p:cTn id="35" dur="166" decel="50000">
                                          <p:stCondLst>
                                            <p:cond delay="676"/>
                                          </p:stCondLst>
                                        </p:cTn>
                                        <p:tgtEl>
                                          <p:spTgt spid="26"/>
                                        </p:tgtEl>
                                      </p:cBhvr>
                                      <p:to x="100000" y="100000"/>
                                    </p:animScale>
                                    <p:animScale>
                                      <p:cBhvr>
                                        <p:cTn id="36" dur="26">
                                          <p:stCondLst>
                                            <p:cond delay="1312"/>
                                          </p:stCondLst>
                                        </p:cTn>
                                        <p:tgtEl>
                                          <p:spTgt spid="26"/>
                                        </p:tgtEl>
                                      </p:cBhvr>
                                      <p:to x="100000" y="80000"/>
                                    </p:animScale>
                                    <p:animScale>
                                      <p:cBhvr>
                                        <p:cTn id="37" dur="166" decel="50000">
                                          <p:stCondLst>
                                            <p:cond delay="1338"/>
                                          </p:stCondLst>
                                        </p:cTn>
                                        <p:tgtEl>
                                          <p:spTgt spid="26"/>
                                        </p:tgtEl>
                                      </p:cBhvr>
                                      <p:to x="100000" y="100000"/>
                                    </p:animScale>
                                    <p:animScale>
                                      <p:cBhvr>
                                        <p:cTn id="38" dur="26">
                                          <p:stCondLst>
                                            <p:cond delay="1642"/>
                                          </p:stCondLst>
                                        </p:cTn>
                                        <p:tgtEl>
                                          <p:spTgt spid="26"/>
                                        </p:tgtEl>
                                      </p:cBhvr>
                                      <p:to x="100000" y="90000"/>
                                    </p:animScale>
                                    <p:animScale>
                                      <p:cBhvr>
                                        <p:cTn id="39" dur="166" decel="50000">
                                          <p:stCondLst>
                                            <p:cond delay="1668"/>
                                          </p:stCondLst>
                                        </p:cTn>
                                        <p:tgtEl>
                                          <p:spTgt spid="26"/>
                                        </p:tgtEl>
                                      </p:cBhvr>
                                      <p:to x="100000" y="100000"/>
                                    </p:animScale>
                                    <p:animScale>
                                      <p:cBhvr>
                                        <p:cTn id="40" dur="26">
                                          <p:stCondLst>
                                            <p:cond delay="1808"/>
                                          </p:stCondLst>
                                        </p:cTn>
                                        <p:tgtEl>
                                          <p:spTgt spid="26"/>
                                        </p:tgtEl>
                                      </p:cBhvr>
                                      <p:to x="100000" y="95000"/>
                                    </p:animScale>
                                    <p:animScale>
                                      <p:cBhvr>
                                        <p:cTn id="41" dur="166" decel="50000">
                                          <p:stCondLst>
                                            <p:cond delay="1834"/>
                                          </p:stCondLst>
                                        </p:cTn>
                                        <p:tgtEl>
                                          <p:spTgt spid="26"/>
                                        </p:tgtEl>
                                      </p:cBhvr>
                                      <p:to x="100000" y="100000"/>
                                    </p:animScale>
                                  </p:childTnLst>
                                </p:cTn>
                              </p:par>
                              <p:par>
                                <p:cTn id="42" presetID="26" presetClass="entr" presetSubtype="0" fill="hold" grpId="1"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down)">
                                      <p:cBhvr>
                                        <p:cTn id="44" dur="580">
                                          <p:stCondLst>
                                            <p:cond delay="0"/>
                                          </p:stCondLst>
                                        </p:cTn>
                                        <p:tgtEl>
                                          <p:spTgt spid="27"/>
                                        </p:tgtEl>
                                      </p:cBhvr>
                                    </p:animEffect>
                                    <p:anim calcmode="lin" valueType="num">
                                      <p:cBhvr>
                                        <p:cTn id="45"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0" dur="26">
                                          <p:stCondLst>
                                            <p:cond delay="650"/>
                                          </p:stCondLst>
                                        </p:cTn>
                                        <p:tgtEl>
                                          <p:spTgt spid="27"/>
                                        </p:tgtEl>
                                      </p:cBhvr>
                                      <p:to x="100000" y="60000"/>
                                    </p:animScale>
                                    <p:animScale>
                                      <p:cBhvr>
                                        <p:cTn id="51" dur="166" decel="50000">
                                          <p:stCondLst>
                                            <p:cond delay="676"/>
                                          </p:stCondLst>
                                        </p:cTn>
                                        <p:tgtEl>
                                          <p:spTgt spid="27"/>
                                        </p:tgtEl>
                                      </p:cBhvr>
                                      <p:to x="100000" y="100000"/>
                                    </p:animScale>
                                    <p:animScale>
                                      <p:cBhvr>
                                        <p:cTn id="52" dur="26">
                                          <p:stCondLst>
                                            <p:cond delay="1312"/>
                                          </p:stCondLst>
                                        </p:cTn>
                                        <p:tgtEl>
                                          <p:spTgt spid="27"/>
                                        </p:tgtEl>
                                      </p:cBhvr>
                                      <p:to x="100000" y="80000"/>
                                    </p:animScale>
                                    <p:animScale>
                                      <p:cBhvr>
                                        <p:cTn id="53" dur="166" decel="50000">
                                          <p:stCondLst>
                                            <p:cond delay="1338"/>
                                          </p:stCondLst>
                                        </p:cTn>
                                        <p:tgtEl>
                                          <p:spTgt spid="27"/>
                                        </p:tgtEl>
                                      </p:cBhvr>
                                      <p:to x="100000" y="100000"/>
                                    </p:animScale>
                                    <p:animScale>
                                      <p:cBhvr>
                                        <p:cTn id="54" dur="26">
                                          <p:stCondLst>
                                            <p:cond delay="1642"/>
                                          </p:stCondLst>
                                        </p:cTn>
                                        <p:tgtEl>
                                          <p:spTgt spid="27"/>
                                        </p:tgtEl>
                                      </p:cBhvr>
                                      <p:to x="100000" y="90000"/>
                                    </p:animScale>
                                    <p:animScale>
                                      <p:cBhvr>
                                        <p:cTn id="55" dur="166" decel="50000">
                                          <p:stCondLst>
                                            <p:cond delay="1668"/>
                                          </p:stCondLst>
                                        </p:cTn>
                                        <p:tgtEl>
                                          <p:spTgt spid="27"/>
                                        </p:tgtEl>
                                      </p:cBhvr>
                                      <p:to x="100000" y="100000"/>
                                    </p:animScale>
                                    <p:animScale>
                                      <p:cBhvr>
                                        <p:cTn id="56" dur="26">
                                          <p:stCondLst>
                                            <p:cond delay="1808"/>
                                          </p:stCondLst>
                                        </p:cTn>
                                        <p:tgtEl>
                                          <p:spTgt spid="27"/>
                                        </p:tgtEl>
                                      </p:cBhvr>
                                      <p:to x="100000" y="95000"/>
                                    </p:animScale>
                                    <p:animScale>
                                      <p:cBhvr>
                                        <p:cTn id="57" dur="166" decel="50000">
                                          <p:stCondLst>
                                            <p:cond delay="1834"/>
                                          </p:stCondLst>
                                        </p:cTn>
                                        <p:tgtEl>
                                          <p:spTgt spid="27"/>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down)">
                                      <p:cBhvr>
                                        <p:cTn id="62" dur="580">
                                          <p:stCondLst>
                                            <p:cond delay="0"/>
                                          </p:stCondLst>
                                        </p:cTn>
                                        <p:tgtEl>
                                          <p:spTgt spid="30"/>
                                        </p:tgtEl>
                                      </p:cBhvr>
                                    </p:animEffect>
                                    <p:anim calcmode="lin" valueType="num">
                                      <p:cBhvr>
                                        <p:cTn id="63"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68" dur="26">
                                          <p:stCondLst>
                                            <p:cond delay="650"/>
                                          </p:stCondLst>
                                        </p:cTn>
                                        <p:tgtEl>
                                          <p:spTgt spid="30"/>
                                        </p:tgtEl>
                                      </p:cBhvr>
                                      <p:to x="100000" y="60000"/>
                                    </p:animScale>
                                    <p:animScale>
                                      <p:cBhvr>
                                        <p:cTn id="69" dur="166" decel="50000">
                                          <p:stCondLst>
                                            <p:cond delay="676"/>
                                          </p:stCondLst>
                                        </p:cTn>
                                        <p:tgtEl>
                                          <p:spTgt spid="30"/>
                                        </p:tgtEl>
                                      </p:cBhvr>
                                      <p:to x="100000" y="100000"/>
                                    </p:animScale>
                                    <p:animScale>
                                      <p:cBhvr>
                                        <p:cTn id="70" dur="26">
                                          <p:stCondLst>
                                            <p:cond delay="1312"/>
                                          </p:stCondLst>
                                        </p:cTn>
                                        <p:tgtEl>
                                          <p:spTgt spid="30"/>
                                        </p:tgtEl>
                                      </p:cBhvr>
                                      <p:to x="100000" y="80000"/>
                                    </p:animScale>
                                    <p:animScale>
                                      <p:cBhvr>
                                        <p:cTn id="71" dur="166" decel="50000">
                                          <p:stCondLst>
                                            <p:cond delay="1338"/>
                                          </p:stCondLst>
                                        </p:cTn>
                                        <p:tgtEl>
                                          <p:spTgt spid="30"/>
                                        </p:tgtEl>
                                      </p:cBhvr>
                                      <p:to x="100000" y="100000"/>
                                    </p:animScale>
                                    <p:animScale>
                                      <p:cBhvr>
                                        <p:cTn id="72" dur="26">
                                          <p:stCondLst>
                                            <p:cond delay="1642"/>
                                          </p:stCondLst>
                                        </p:cTn>
                                        <p:tgtEl>
                                          <p:spTgt spid="30"/>
                                        </p:tgtEl>
                                      </p:cBhvr>
                                      <p:to x="100000" y="90000"/>
                                    </p:animScale>
                                    <p:animScale>
                                      <p:cBhvr>
                                        <p:cTn id="73" dur="166" decel="50000">
                                          <p:stCondLst>
                                            <p:cond delay="1668"/>
                                          </p:stCondLst>
                                        </p:cTn>
                                        <p:tgtEl>
                                          <p:spTgt spid="30"/>
                                        </p:tgtEl>
                                      </p:cBhvr>
                                      <p:to x="100000" y="100000"/>
                                    </p:animScale>
                                    <p:animScale>
                                      <p:cBhvr>
                                        <p:cTn id="74" dur="26">
                                          <p:stCondLst>
                                            <p:cond delay="1808"/>
                                          </p:stCondLst>
                                        </p:cTn>
                                        <p:tgtEl>
                                          <p:spTgt spid="30"/>
                                        </p:tgtEl>
                                      </p:cBhvr>
                                      <p:to x="100000" y="95000"/>
                                    </p:animScale>
                                    <p:animScale>
                                      <p:cBhvr>
                                        <p:cTn id="75" dur="166" decel="50000">
                                          <p:stCondLst>
                                            <p:cond delay="1834"/>
                                          </p:stCondLst>
                                        </p:cTn>
                                        <p:tgtEl>
                                          <p:spTgt spid="30"/>
                                        </p:tgtEl>
                                      </p:cBhvr>
                                      <p:to x="100000" y="100000"/>
                                    </p:animScale>
                                  </p:childTnLst>
                                </p:cTn>
                              </p:par>
                              <p:par>
                                <p:cTn id="76" presetID="26" presetClass="entr" presetSubtype="0" fill="hold" grpId="1"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wipe(down)">
                                      <p:cBhvr>
                                        <p:cTn id="78" dur="580">
                                          <p:stCondLst>
                                            <p:cond delay="0"/>
                                          </p:stCondLst>
                                        </p:cTn>
                                        <p:tgtEl>
                                          <p:spTgt spid="29"/>
                                        </p:tgtEl>
                                      </p:cBhvr>
                                    </p:animEffect>
                                    <p:anim calcmode="lin" valueType="num">
                                      <p:cBhvr>
                                        <p:cTn id="79"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84" dur="26">
                                          <p:stCondLst>
                                            <p:cond delay="650"/>
                                          </p:stCondLst>
                                        </p:cTn>
                                        <p:tgtEl>
                                          <p:spTgt spid="29"/>
                                        </p:tgtEl>
                                      </p:cBhvr>
                                      <p:to x="100000" y="60000"/>
                                    </p:animScale>
                                    <p:animScale>
                                      <p:cBhvr>
                                        <p:cTn id="85" dur="166" decel="50000">
                                          <p:stCondLst>
                                            <p:cond delay="676"/>
                                          </p:stCondLst>
                                        </p:cTn>
                                        <p:tgtEl>
                                          <p:spTgt spid="29"/>
                                        </p:tgtEl>
                                      </p:cBhvr>
                                      <p:to x="100000" y="100000"/>
                                    </p:animScale>
                                    <p:animScale>
                                      <p:cBhvr>
                                        <p:cTn id="86" dur="26">
                                          <p:stCondLst>
                                            <p:cond delay="1312"/>
                                          </p:stCondLst>
                                        </p:cTn>
                                        <p:tgtEl>
                                          <p:spTgt spid="29"/>
                                        </p:tgtEl>
                                      </p:cBhvr>
                                      <p:to x="100000" y="80000"/>
                                    </p:animScale>
                                    <p:animScale>
                                      <p:cBhvr>
                                        <p:cTn id="87" dur="166" decel="50000">
                                          <p:stCondLst>
                                            <p:cond delay="1338"/>
                                          </p:stCondLst>
                                        </p:cTn>
                                        <p:tgtEl>
                                          <p:spTgt spid="29"/>
                                        </p:tgtEl>
                                      </p:cBhvr>
                                      <p:to x="100000" y="100000"/>
                                    </p:animScale>
                                    <p:animScale>
                                      <p:cBhvr>
                                        <p:cTn id="88" dur="26">
                                          <p:stCondLst>
                                            <p:cond delay="1642"/>
                                          </p:stCondLst>
                                        </p:cTn>
                                        <p:tgtEl>
                                          <p:spTgt spid="29"/>
                                        </p:tgtEl>
                                      </p:cBhvr>
                                      <p:to x="100000" y="90000"/>
                                    </p:animScale>
                                    <p:animScale>
                                      <p:cBhvr>
                                        <p:cTn id="89" dur="166" decel="50000">
                                          <p:stCondLst>
                                            <p:cond delay="1668"/>
                                          </p:stCondLst>
                                        </p:cTn>
                                        <p:tgtEl>
                                          <p:spTgt spid="29"/>
                                        </p:tgtEl>
                                      </p:cBhvr>
                                      <p:to x="100000" y="100000"/>
                                    </p:animScale>
                                    <p:animScale>
                                      <p:cBhvr>
                                        <p:cTn id="90" dur="26">
                                          <p:stCondLst>
                                            <p:cond delay="1808"/>
                                          </p:stCondLst>
                                        </p:cTn>
                                        <p:tgtEl>
                                          <p:spTgt spid="29"/>
                                        </p:tgtEl>
                                      </p:cBhvr>
                                      <p:to x="100000" y="95000"/>
                                    </p:animScale>
                                    <p:animScale>
                                      <p:cBhvr>
                                        <p:cTn id="91" dur="166" decel="50000">
                                          <p:stCondLst>
                                            <p:cond delay="1834"/>
                                          </p:stCondLst>
                                        </p:cTn>
                                        <p:tgtEl>
                                          <p:spTgt spid="29"/>
                                        </p:tgtEl>
                                      </p:cBhvr>
                                      <p:to x="100000" y="100000"/>
                                    </p:animScale>
                                  </p:childTnLst>
                                </p:cTn>
                              </p:par>
                              <p:par>
                                <p:cTn id="92" presetID="26" presetClass="entr" presetSubtype="0" fill="hold" nodeType="withEffect">
                                  <p:stCondLst>
                                    <p:cond delay="0"/>
                                  </p:stCondLst>
                                  <p:childTnLst>
                                    <p:set>
                                      <p:cBhvr>
                                        <p:cTn id="93" dur="1" fill="hold">
                                          <p:stCondLst>
                                            <p:cond delay="0"/>
                                          </p:stCondLst>
                                        </p:cTn>
                                        <p:tgtEl>
                                          <p:spTgt spid="28"/>
                                        </p:tgtEl>
                                        <p:attrNameLst>
                                          <p:attrName>style.visibility</p:attrName>
                                        </p:attrNameLst>
                                      </p:cBhvr>
                                      <p:to>
                                        <p:strVal val="visible"/>
                                      </p:to>
                                    </p:set>
                                    <p:animEffect transition="in" filter="wipe(down)">
                                      <p:cBhvr>
                                        <p:cTn id="94" dur="580">
                                          <p:stCondLst>
                                            <p:cond delay="0"/>
                                          </p:stCondLst>
                                        </p:cTn>
                                        <p:tgtEl>
                                          <p:spTgt spid="28"/>
                                        </p:tgtEl>
                                      </p:cBhvr>
                                    </p:animEffect>
                                    <p:anim calcmode="lin" valueType="num">
                                      <p:cBhvr>
                                        <p:cTn id="95"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00" dur="26">
                                          <p:stCondLst>
                                            <p:cond delay="650"/>
                                          </p:stCondLst>
                                        </p:cTn>
                                        <p:tgtEl>
                                          <p:spTgt spid="28"/>
                                        </p:tgtEl>
                                      </p:cBhvr>
                                      <p:to x="100000" y="60000"/>
                                    </p:animScale>
                                    <p:animScale>
                                      <p:cBhvr>
                                        <p:cTn id="101" dur="166" decel="50000">
                                          <p:stCondLst>
                                            <p:cond delay="676"/>
                                          </p:stCondLst>
                                        </p:cTn>
                                        <p:tgtEl>
                                          <p:spTgt spid="28"/>
                                        </p:tgtEl>
                                      </p:cBhvr>
                                      <p:to x="100000" y="100000"/>
                                    </p:animScale>
                                    <p:animScale>
                                      <p:cBhvr>
                                        <p:cTn id="102" dur="26">
                                          <p:stCondLst>
                                            <p:cond delay="1312"/>
                                          </p:stCondLst>
                                        </p:cTn>
                                        <p:tgtEl>
                                          <p:spTgt spid="28"/>
                                        </p:tgtEl>
                                      </p:cBhvr>
                                      <p:to x="100000" y="80000"/>
                                    </p:animScale>
                                    <p:animScale>
                                      <p:cBhvr>
                                        <p:cTn id="103" dur="166" decel="50000">
                                          <p:stCondLst>
                                            <p:cond delay="1338"/>
                                          </p:stCondLst>
                                        </p:cTn>
                                        <p:tgtEl>
                                          <p:spTgt spid="28"/>
                                        </p:tgtEl>
                                      </p:cBhvr>
                                      <p:to x="100000" y="100000"/>
                                    </p:animScale>
                                    <p:animScale>
                                      <p:cBhvr>
                                        <p:cTn id="104" dur="26">
                                          <p:stCondLst>
                                            <p:cond delay="1642"/>
                                          </p:stCondLst>
                                        </p:cTn>
                                        <p:tgtEl>
                                          <p:spTgt spid="28"/>
                                        </p:tgtEl>
                                      </p:cBhvr>
                                      <p:to x="100000" y="90000"/>
                                    </p:animScale>
                                    <p:animScale>
                                      <p:cBhvr>
                                        <p:cTn id="105" dur="166" decel="50000">
                                          <p:stCondLst>
                                            <p:cond delay="1668"/>
                                          </p:stCondLst>
                                        </p:cTn>
                                        <p:tgtEl>
                                          <p:spTgt spid="28"/>
                                        </p:tgtEl>
                                      </p:cBhvr>
                                      <p:to x="100000" y="100000"/>
                                    </p:animScale>
                                    <p:animScale>
                                      <p:cBhvr>
                                        <p:cTn id="106" dur="26">
                                          <p:stCondLst>
                                            <p:cond delay="1808"/>
                                          </p:stCondLst>
                                        </p:cTn>
                                        <p:tgtEl>
                                          <p:spTgt spid="28"/>
                                        </p:tgtEl>
                                      </p:cBhvr>
                                      <p:to x="100000" y="95000"/>
                                    </p:animScale>
                                    <p:animScale>
                                      <p:cBhvr>
                                        <p:cTn id="107" dur="166" decel="50000">
                                          <p:stCondLst>
                                            <p:cond delay="1834"/>
                                          </p:stCondLst>
                                        </p:cTn>
                                        <p:tgtEl>
                                          <p:spTgt spid="28"/>
                                        </p:tgtEl>
                                      </p:cBhvr>
                                      <p:to x="100000" y="100000"/>
                                    </p:animScale>
                                  </p:childTnLst>
                                </p:cTn>
                              </p:par>
                            </p:childTnLst>
                          </p:cTn>
                        </p:par>
                      </p:childTnLst>
                    </p:cTn>
                  </p:par>
                  <p:par>
                    <p:cTn id="108" fill="hold">
                      <p:stCondLst>
                        <p:cond delay="indefinite"/>
                      </p:stCondLst>
                      <p:childTnLst>
                        <p:par>
                          <p:cTn id="109" fill="hold">
                            <p:stCondLst>
                              <p:cond delay="0"/>
                            </p:stCondLst>
                            <p:childTnLst>
                              <p:par>
                                <p:cTn id="110" presetID="26" presetClass="entr" presetSubtype="0" fill="hold" grpId="1" nodeType="click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wipe(down)">
                                      <p:cBhvr>
                                        <p:cTn id="112" dur="580">
                                          <p:stCondLst>
                                            <p:cond delay="0"/>
                                          </p:stCondLst>
                                        </p:cTn>
                                        <p:tgtEl>
                                          <p:spTgt spid="38"/>
                                        </p:tgtEl>
                                      </p:cBhvr>
                                    </p:animEffect>
                                    <p:anim calcmode="lin" valueType="num">
                                      <p:cBhvr>
                                        <p:cTn id="113"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18" dur="26">
                                          <p:stCondLst>
                                            <p:cond delay="650"/>
                                          </p:stCondLst>
                                        </p:cTn>
                                        <p:tgtEl>
                                          <p:spTgt spid="38"/>
                                        </p:tgtEl>
                                      </p:cBhvr>
                                      <p:to x="100000" y="60000"/>
                                    </p:animScale>
                                    <p:animScale>
                                      <p:cBhvr>
                                        <p:cTn id="119" dur="166" decel="50000">
                                          <p:stCondLst>
                                            <p:cond delay="676"/>
                                          </p:stCondLst>
                                        </p:cTn>
                                        <p:tgtEl>
                                          <p:spTgt spid="38"/>
                                        </p:tgtEl>
                                      </p:cBhvr>
                                      <p:to x="100000" y="100000"/>
                                    </p:animScale>
                                    <p:animScale>
                                      <p:cBhvr>
                                        <p:cTn id="120" dur="26">
                                          <p:stCondLst>
                                            <p:cond delay="1312"/>
                                          </p:stCondLst>
                                        </p:cTn>
                                        <p:tgtEl>
                                          <p:spTgt spid="38"/>
                                        </p:tgtEl>
                                      </p:cBhvr>
                                      <p:to x="100000" y="80000"/>
                                    </p:animScale>
                                    <p:animScale>
                                      <p:cBhvr>
                                        <p:cTn id="121" dur="166" decel="50000">
                                          <p:stCondLst>
                                            <p:cond delay="1338"/>
                                          </p:stCondLst>
                                        </p:cTn>
                                        <p:tgtEl>
                                          <p:spTgt spid="38"/>
                                        </p:tgtEl>
                                      </p:cBhvr>
                                      <p:to x="100000" y="100000"/>
                                    </p:animScale>
                                    <p:animScale>
                                      <p:cBhvr>
                                        <p:cTn id="122" dur="26">
                                          <p:stCondLst>
                                            <p:cond delay="1642"/>
                                          </p:stCondLst>
                                        </p:cTn>
                                        <p:tgtEl>
                                          <p:spTgt spid="38"/>
                                        </p:tgtEl>
                                      </p:cBhvr>
                                      <p:to x="100000" y="90000"/>
                                    </p:animScale>
                                    <p:animScale>
                                      <p:cBhvr>
                                        <p:cTn id="123" dur="166" decel="50000">
                                          <p:stCondLst>
                                            <p:cond delay="1668"/>
                                          </p:stCondLst>
                                        </p:cTn>
                                        <p:tgtEl>
                                          <p:spTgt spid="38"/>
                                        </p:tgtEl>
                                      </p:cBhvr>
                                      <p:to x="100000" y="100000"/>
                                    </p:animScale>
                                    <p:animScale>
                                      <p:cBhvr>
                                        <p:cTn id="124" dur="26">
                                          <p:stCondLst>
                                            <p:cond delay="1808"/>
                                          </p:stCondLst>
                                        </p:cTn>
                                        <p:tgtEl>
                                          <p:spTgt spid="38"/>
                                        </p:tgtEl>
                                      </p:cBhvr>
                                      <p:to x="100000" y="95000"/>
                                    </p:animScale>
                                    <p:animScale>
                                      <p:cBhvr>
                                        <p:cTn id="125" dur="166" decel="50000">
                                          <p:stCondLst>
                                            <p:cond delay="1834"/>
                                          </p:stCondLst>
                                        </p:cTn>
                                        <p:tgtEl>
                                          <p:spTgt spid="38"/>
                                        </p:tgtEl>
                                      </p:cBhvr>
                                      <p:to x="100000" y="100000"/>
                                    </p:animScale>
                                  </p:childTnLst>
                                </p:cTn>
                              </p:par>
                              <p:par>
                                <p:cTn id="126" presetID="26" presetClass="entr" presetSubtype="0" fill="hold" nodeType="withEffect">
                                  <p:stCondLst>
                                    <p:cond delay="0"/>
                                  </p:stCondLst>
                                  <p:childTnLst>
                                    <p:set>
                                      <p:cBhvr>
                                        <p:cTn id="127" dur="1" fill="hold">
                                          <p:stCondLst>
                                            <p:cond delay="0"/>
                                          </p:stCondLst>
                                        </p:cTn>
                                        <p:tgtEl>
                                          <p:spTgt spid="39"/>
                                        </p:tgtEl>
                                        <p:attrNameLst>
                                          <p:attrName>style.visibility</p:attrName>
                                        </p:attrNameLst>
                                      </p:cBhvr>
                                      <p:to>
                                        <p:strVal val="visible"/>
                                      </p:to>
                                    </p:set>
                                    <p:animEffect transition="in" filter="wipe(down)">
                                      <p:cBhvr>
                                        <p:cTn id="128" dur="580">
                                          <p:stCondLst>
                                            <p:cond delay="0"/>
                                          </p:stCondLst>
                                        </p:cTn>
                                        <p:tgtEl>
                                          <p:spTgt spid="39"/>
                                        </p:tgtEl>
                                      </p:cBhvr>
                                    </p:animEffect>
                                    <p:anim calcmode="lin" valueType="num">
                                      <p:cBhvr>
                                        <p:cTn id="129"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4" dur="26">
                                          <p:stCondLst>
                                            <p:cond delay="650"/>
                                          </p:stCondLst>
                                        </p:cTn>
                                        <p:tgtEl>
                                          <p:spTgt spid="39"/>
                                        </p:tgtEl>
                                      </p:cBhvr>
                                      <p:to x="100000" y="60000"/>
                                    </p:animScale>
                                    <p:animScale>
                                      <p:cBhvr>
                                        <p:cTn id="135" dur="166" decel="50000">
                                          <p:stCondLst>
                                            <p:cond delay="676"/>
                                          </p:stCondLst>
                                        </p:cTn>
                                        <p:tgtEl>
                                          <p:spTgt spid="39"/>
                                        </p:tgtEl>
                                      </p:cBhvr>
                                      <p:to x="100000" y="100000"/>
                                    </p:animScale>
                                    <p:animScale>
                                      <p:cBhvr>
                                        <p:cTn id="136" dur="26">
                                          <p:stCondLst>
                                            <p:cond delay="1312"/>
                                          </p:stCondLst>
                                        </p:cTn>
                                        <p:tgtEl>
                                          <p:spTgt spid="39"/>
                                        </p:tgtEl>
                                      </p:cBhvr>
                                      <p:to x="100000" y="80000"/>
                                    </p:animScale>
                                    <p:animScale>
                                      <p:cBhvr>
                                        <p:cTn id="137" dur="166" decel="50000">
                                          <p:stCondLst>
                                            <p:cond delay="1338"/>
                                          </p:stCondLst>
                                        </p:cTn>
                                        <p:tgtEl>
                                          <p:spTgt spid="39"/>
                                        </p:tgtEl>
                                      </p:cBhvr>
                                      <p:to x="100000" y="100000"/>
                                    </p:animScale>
                                    <p:animScale>
                                      <p:cBhvr>
                                        <p:cTn id="138" dur="26">
                                          <p:stCondLst>
                                            <p:cond delay="1642"/>
                                          </p:stCondLst>
                                        </p:cTn>
                                        <p:tgtEl>
                                          <p:spTgt spid="39"/>
                                        </p:tgtEl>
                                      </p:cBhvr>
                                      <p:to x="100000" y="90000"/>
                                    </p:animScale>
                                    <p:animScale>
                                      <p:cBhvr>
                                        <p:cTn id="139" dur="166" decel="50000">
                                          <p:stCondLst>
                                            <p:cond delay="1668"/>
                                          </p:stCondLst>
                                        </p:cTn>
                                        <p:tgtEl>
                                          <p:spTgt spid="39"/>
                                        </p:tgtEl>
                                      </p:cBhvr>
                                      <p:to x="100000" y="100000"/>
                                    </p:animScale>
                                    <p:animScale>
                                      <p:cBhvr>
                                        <p:cTn id="140" dur="26">
                                          <p:stCondLst>
                                            <p:cond delay="1808"/>
                                          </p:stCondLst>
                                        </p:cTn>
                                        <p:tgtEl>
                                          <p:spTgt spid="39"/>
                                        </p:tgtEl>
                                      </p:cBhvr>
                                      <p:to x="100000" y="95000"/>
                                    </p:animScale>
                                    <p:animScale>
                                      <p:cBhvr>
                                        <p:cTn id="141" dur="166" decel="50000">
                                          <p:stCondLst>
                                            <p:cond delay="1834"/>
                                          </p:stCondLst>
                                        </p:cTn>
                                        <p:tgtEl>
                                          <p:spTgt spid="39"/>
                                        </p:tgtEl>
                                      </p:cBhvr>
                                      <p:to x="100000" y="100000"/>
                                    </p:animScale>
                                  </p:childTnLst>
                                </p:cTn>
                              </p:par>
                              <p:par>
                                <p:cTn id="142" presetID="26" presetClass="entr" presetSubtype="0" fill="hold" nodeType="withEffect">
                                  <p:stCondLst>
                                    <p:cond delay="0"/>
                                  </p:stCondLst>
                                  <p:childTnLst>
                                    <p:set>
                                      <p:cBhvr>
                                        <p:cTn id="143" dur="1" fill="hold">
                                          <p:stCondLst>
                                            <p:cond delay="0"/>
                                          </p:stCondLst>
                                        </p:cTn>
                                        <p:tgtEl>
                                          <p:spTgt spid="37"/>
                                        </p:tgtEl>
                                        <p:attrNameLst>
                                          <p:attrName>style.visibility</p:attrName>
                                        </p:attrNameLst>
                                      </p:cBhvr>
                                      <p:to>
                                        <p:strVal val="visible"/>
                                      </p:to>
                                    </p:set>
                                    <p:animEffect transition="in" filter="wipe(down)">
                                      <p:cBhvr>
                                        <p:cTn id="144" dur="580">
                                          <p:stCondLst>
                                            <p:cond delay="0"/>
                                          </p:stCondLst>
                                        </p:cTn>
                                        <p:tgtEl>
                                          <p:spTgt spid="37"/>
                                        </p:tgtEl>
                                      </p:cBhvr>
                                    </p:animEffect>
                                    <p:anim calcmode="lin" valueType="num">
                                      <p:cBhvr>
                                        <p:cTn id="145"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46"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47"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48"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49"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50" dur="26">
                                          <p:stCondLst>
                                            <p:cond delay="650"/>
                                          </p:stCondLst>
                                        </p:cTn>
                                        <p:tgtEl>
                                          <p:spTgt spid="37"/>
                                        </p:tgtEl>
                                      </p:cBhvr>
                                      <p:to x="100000" y="60000"/>
                                    </p:animScale>
                                    <p:animScale>
                                      <p:cBhvr>
                                        <p:cTn id="151" dur="166" decel="50000">
                                          <p:stCondLst>
                                            <p:cond delay="676"/>
                                          </p:stCondLst>
                                        </p:cTn>
                                        <p:tgtEl>
                                          <p:spTgt spid="37"/>
                                        </p:tgtEl>
                                      </p:cBhvr>
                                      <p:to x="100000" y="100000"/>
                                    </p:animScale>
                                    <p:animScale>
                                      <p:cBhvr>
                                        <p:cTn id="152" dur="26">
                                          <p:stCondLst>
                                            <p:cond delay="1312"/>
                                          </p:stCondLst>
                                        </p:cTn>
                                        <p:tgtEl>
                                          <p:spTgt spid="37"/>
                                        </p:tgtEl>
                                      </p:cBhvr>
                                      <p:to x="100000" y="80000"/>
                                    </p:animScale>
                                    <p:animScale>
                                      <p:cBhvr>
                                        <p:cTn id="153" dur="166" decel="50000">
                                          <p:stCondLst>
                                            <p:cond delay="1338"/>
                                          </p:stCondLst>
                                        </p:cTn>
                                        <p:tgtEl>
                                          <p:spTgt spid="37"/>
                                        </p:tgtEl>
                                      </p:cBhvr>
                                      <p:to x="100000" y="100000"/>
                                    </p:animScale>
                                    <p:animScale>
                                      <p:cBhvr>
                                        <p:cTn id="154" dur="26">
                                          <p:stCondLst>
                                            <p:cond delay="1642"/>
                                          </p:stCondLst>
                                        </p:cTn>
                                        <p:tgtEl>
                                          <p:spTgt spid="37"/>
                                        </p:tgtEl>
                                      </p:cBhvr>
                                      <p:to x="100000" y="90000"/>
                                    </p:animScale>
                                    <p:animScale>
                                      <p:cBhvr>
                                        <p:cTn id="155" dur="166" decel="50000">
                                          <p:stCondLst>
                                            <p:cond delay="1668"/>
                                          </p:stCondLst>
                                        </p:cTn>
                                        <p:tgtEl>
                                          <p:spTgt spid="37"/>
                                        </p:tgtEl>
                                      </p:cBhvr>
                                      <p:to x="100000" y="100000"/>
                                    </p:animScale>
                                    <p:animScale>
                                      <p:cBhvr>
                                        <p:cTn id="156" dur="26">
                                          <p:stCondLst>
                                            <p:cond delay="1808"/>
                                          </p:stCondLst>
                                        </p:cTn>
                                        <p:tgtEl>
                                          <p:spTgt spid="37"/>
                                        </p:tgtEl>
                                      </p:cBhvr>
                                      <p:to x="100000" y="95000"/>
                                    </p:animScale>
                                    <p:animScale>
                                      <p:cBhvr>
                                        <p:cTn id="157"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27" grpId="0" animBg="1"/>
      <p:bldP spid="27" grpId="1" animBg="1"/>
      <p:bldP spid="29" grpId="0" animBg="1"/>
      <p:bldP spid="29" grpId="1" animBg="1"/>
      <p:bldP spid="38" grpId="0" animBg="1"/>
      <p:bldP spid="38"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AEF50125-474B-E040-BA37-E20FA7F179FC}"/>
              </a:ext>
            </a:extLst>
          </p:cNvPr>
          <p:cNvPicPr>
            <a:picLocks noChangeAspect="1"/>
          </p:cNvPicPr>
          <p:nvPr/>
        </p:nvPicPr>
        <p:blipFill>
          <a:blip r:embed="rId3"/>
          <a:stretch>
            <a:fillRect/>
          </a:stretch>
        </p:blipFill>
        <p:spPr>
          <a:xfrm>
            <a:off x="1545771" y="163286"/>
            <a:ext cx="6335485" cy="3402259"/>
          </a:xfrm>
          <a:prstGeom prst="rect">
            <a:avLst/>
          </a:prstGeom>
        </p:spPr>
      </p:pic>
      <p:sp>
        <p:nvSpPr>
          <p:cNvPr id="42" name="Rectangle 41">
            <a:extLst>
              <a:ext uri="{FF2B5EF4-FFF2-40B4-BE49-F238E27FC236}">
                <a16:creationId xmlns:a16="http://schemas.microsoft.com/office/drawing/2014/main" id="{87C2E8D7-13CB-4846-B6FB-7BBFE829EE7B}"/>
              </a:ext>
            </a:extLst>
          </p:cNvPr>
          <p:cNvSpPr/>
          <p:nvPr/>
        </p:nvSpPr>
        <p:spPr>
          <a:xfrm>
            <a:off x="1861457" y="3565545"/>
            <a:ext cx="6019800" cy="830997"/>
          </a:xfrm>
          <a:prstGeom prst="rect">
            <a:avLst/>
          </a:prstGeom>
        </p:spPr>
        <p:txBody>
          <a:bodyPr wrap="square">
            <a:spAutoFit/>
          </a:bodyPr>
          <a:lstStyle/>
          <a:p>
            <a:r>
              <a:rPr lang="vi-VN" sz="2400" dirty="0">
                <a:solidFill>
                  <a:schemeClr val="tx1"/>
                </a:solidFill>
              </a:rPr>
              <a:t>Một bạn nhỏ đi siêu thị cùng bố mẹ và bị lạc. Một chú nhân viên đến gần hỏi thăm.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0026E5A4-4A6A-7C4E-B8AC-BD9908246ACB}"/>
              </a:ext>
            </a:extLst>
          </p:cNvPr>
          <p:cNvPicPr>
            <a:picLocks noChangeAspect="1"/>
          </p:cNvPicPr>
          <p:nvPr/>
        </p:nvPicPr>
        <p:blipFill>
          <a:blip r:embed="rId3"/>
          <a:stretch>
            <a:fillRect/>
          </a:stretch>
        </p:blipFill>
        <p:spPr>
          <a:xfrm>
            <a:off x="2013858" y="587762"/>
            <a:ext cx="4865915" cy="2786810"/>
          </a:xfrm>
          <a:prstGeom prst="rect">
            <a:avLst/>
          </a:prstGeom>
        </p:spPr>
      </p:pic>
      <p:sp>
        <p:nvSpPr>
          <p:cNvPr id="32" name="Rectangle 31">
            <a:extLst>
              <a:ext uri="{FF2B5EF4-FFF2-40B4-BE49-F238E27FC236}">
                <a16:creationId xmlns:a16="http://schemas.microsoft.com/office/drawing/2014/main" id="{7FA2B245-EBB9-9049-964E-93C7441CB511}"/>
              </a:ext>
            </a:extLst>
          </p:cNvPr>
          <p:cNvSpPr/>
          <p:nvPr/>
        </p:nvSpPr>
        <p:spPr>
          <a:xfrm>
            <a:off x="2013858" y="3619388"/>
            <a:ext cx="5791199" cy="1200329"/>
          </a:xfrm>
          <a:prstGeom prst="rect">
            <a:avLst/>
          </a:prstGeom>
        </p:spPr>
        <p:txBody>
          <a:bodyPr wrap="square">
            <a:spAutoFit/>
          </a:bodyPr>
          <a:lstStyle/>
          <a:p>
            <a:r>
              <a:rPr lang="vi-VN" sz="2400" dirty="0">
                <a:solidFill>
                  <a:schemeClr val="tx1"/>
                </a:solidFill>
              </a:rPr>
              <a:t>Một bạn nhỏ đi chơi ở chợ quê cùng mẹ và bị lạc. Một người lạ đến gần hứa sẽ giúp đỡ và rủ đi cùng người ấy.</a:t>
            </a:r>
          </a:p>
        </p:txBody>
      </p:sp>
    </p:spTree>
    <p:extLst>
      <p:ext uri="{BB962C8B-B14F-4D97-AF65-F5344CB8AC3E}">
        <p14:creationId xmlns:p14="http://schemas.microsoft.com/office/powerpoint/2010/main" val="3774068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Line 13"/>
</p:tagLst>
</file>

<file path=ppt/tags/tag3.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AutoShape 14"/>
</p:tagLst>
</file>

<file path=ppt/tags/tag4.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Line 13"/>
</p:tagLst>
</file>

<file path=ppt/tags/tag5.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AutoShape 14"/>
</p:tagLst>
</file>

<file path=ppt/tags/tag6.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Line 13"/>
</p:tagLst>
</file>

<file path=ppt/tags/tag7.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AutoShape 14"/>
</p:tagLst>
</file>

<file path=ppt/theme/theme1.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1315</TotalTime>
  <Words>541</Words>
  <Application>Microsoft Office PowerPoint</Application>
  <PresentationFormat>On-screen Show (16:9)</PresentationFormat>
  <Paragraphs>38</Paragraphs>
  <Slides>14</Slides>
  <Notes>5</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14</vt:i4>
      </vt:variant>
    </vt:vector>
  </HeadingPairs>
  <TitlesOfParts>
    <vt:vector size="27" baseType="lpstr">
      <vt:lpstr>HP001 4H</vt:lpstr>
      <vt:lpstr>UTM Androgyne</vt:lpstr>
      <vt:lpstr>Arial-Rounded</vt:lpstr>
      <vt:lpstr>Arial</vt:lpstr>
      <vt:lpstr>HP001 4 hàng</vt:lpstr>
      <vt:lpstr>Times New Roman</vt:lpstr>
      <vt:lpstr>等线</vt:lpstr>
      <vt:lpstr>Pangolin</vt:lpstr>
      <vt:lpstr>Baloo 2</vt:lpstr>
      <vt:lpstr>UTM Cookies</vt:lpstr>
      <vt:lpstr>Calibri</vt:lpstr>
      <vt:lpstr>English Vocabulary Workshop by Slidesgo</vt:lpstr>
      <vt:lpstr>Office 主题</vt:lpstr>
      <vt:lpstr>Bài 23: Câu chuyện lạc đường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Hãy luôn tin rằng BỐ MẸ KHÔNG BAO GIỜ BỎ CON. Hãy ĐỨNG YÊN MỘT CHỖ và GIỮ BÌNH TĨNH, tìm kiếm sự trợ giúp từ những người tin cậy như cô chú cảnh sát, công an, người bảo vệ,.. nếu bị lạc.</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VOCABULARY</dc:title>
  <dc:creator>L.U</dc:creator>
  <cp:lastModifiedBy>Hằng Nguyễn</cp:lastModifiedBy>
  <cp:revision>58</cp:revision>
  <dcterms:modified xsi:type="dcterms:W3CDTF">2022-02-15T13:53:28Z</dcterms:modified>
</cp:coreProperties>
</file>