
<file path=[Content_Types].xml><?xml version="1.0" encoding="utf-8"?>
<Types xmlns="http://schemas.openxmlformats.org/package/2006/content-types">
  <Default Extension="emf" ContentType="image/x-emf"/>
  <Default Extension="gif" ContentType="image/gif"/>
  <Default Extension="jpeg" ContentType="image/jpeg"/>
  <Default Extension="mp3" ContentType="audio/mpeg"/>
  <Default Extension="png" ContentType="image/png"/>
  <Default Extension="rels" ContentType="application/vnd.openxmlformats-package.relationships+xml"/>
  <Default Extension="wav" ContentType="audio/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5.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6.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7.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8.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 id="2147483703" r:id="rId6"/>
    <p:sldMasterId id="2147483715" r:id="rId7"/>
    <p:sldMasterId id="2147483727" r:id="rId8"/>
    <p:sldMasterId id="2147483739" r:id="rId9"/>
  </p:sldMasterIdLst>
  <p:notesMasterIdLst>
    <p:notesMasterId r:id="rId46"/>
  </p:notesMasterIdLst>
  <p:sldIdLst>
    <p:sldId id="277" r:id="rId10"/>
    <p:sldId id="258" r:id="rId11"/>
    <p:sldId id="259" r:id="rId12"/>
    <p:sldId id="260" r:id="rId13"/>
    <p:sldId id="261" r:id="rId14"/>
    <p:sldId id="262" r:id="rId15"/>
    <p:sldId id="263" r:id="rId16"/>
    <p:sldId id="257" r:id="rId17"/>
    <p:sldId id="278" r:id="rId18"/>
    <p:sldId id="265" r:id="rId19"/>
    <p:sldId id="264" r:id="rId20"/>
    <p:sldId id="276" r:id="rId21"/>
    <p:sldId id="267" r:id="rId22"/>
    <p:sldId id="256" r:id="rId23"/>
    <p:sldId id="425" r:id="rId24"/>
    <p:sldId id="2007577125" r:id="rId25"/>
    <p:sldId id="269" r:id="rId26"/>
    <p:sldId id="2007577119" r:id="rId27"/>
    <p:sldId id="2007577120" r:id="rId28"/>
    <p:sldId id="2007577121" r:id="rId29"/>
    <p:sldId id="2007577126" r:id="rId30"/>
    <p:sldId id="2007577127" r:id="rId31"/>
    <p:sldId id="2007577128" r:id="rId32"/>
    <p:sldId id="2007577129" r:id="rId33"/>
    <p:sldId id="2007577122" r:id="rId34"/>
    <p:sldId id="2007577130" r:id="rId35"/>
    <p:sldId id="2007577095" r:id="rId36"/>
    <p:sldId id="2007577131" r:id="rId37"/>
    <p:sldId id="286" r:id="rId38"/>
    <p:sldId id="2007577123" r:id="rId39"/>
    <p:sldId id="2007577124" r:id="rId40"/>
    <p:sldId id="2007577132" r:id="rId41"/>
    <p:sldId id="2007577117" r:id="rId42"/>
    <p:sldId id="2007577115" r:id="rId43"/>
    <p:sldId id="266" r:id="rId44"/>
    <p:sldId id="341"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72" d="100"/>
          <a:sy n="72" d="100"/>
        </p:scale>
        <p:origin x="660"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3" Type="http://schemas.openxmlformats.org/officeDocument/2006/relationships/slideMaster" Target="slideMasters/slideMaster3.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slide" Target="slides/slide3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theme" Target="theme/theme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viewProps" Target="viewProps.xml"/><Relationship Id="rId8" Type="http://schemas.openxmlformats.org/officeDocument/2006/relationships/slideMaster" Target="slideMasters/slideMaster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700CED-D005-443F-8683-58FAC01C707E}" type="datetimeFigureOut">
              <a:rPr lang="en-US" smtClean="0"/>
              <a:pPr/>
              <a:t>3/15/2022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1B037F-40D6-41B3-B2AD-E63185169D85}" type="slidenum">
              <a:rPr lang="en-US" smtClean="0"/>
              <a:pPr/>
              <a:t>‹#›</a:t>
            </a:fld>
            <a:endParaRPr lang="en-US"/>
          </a:p>
        </p:txBody>
      </p:sp>
    </p:spTree>
    <p:extLst>
      <p:ext uri="{BB962C8B-B14F-4D97-AF65-F5344CB8AC3E}">
        <p14:creationId xmlns:p14="http://schemas.microsoft.com/office/powerpoint/2010/main" val="1402633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C4C689-0797-4A8F-B2C6-5687E1566F8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Liên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hệ</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giáo</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án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FB: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Hương</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Thảo</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Gmail: tranthao121004@gmail.com</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EC5B1B-5542-44F1-9EC5-FEF3A0AEF35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243605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231A09-249F-4AAF-A048-3EE6B3CBF3CF}"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231A09-249F-4AAF-A048-3EE6B3CBF3CF}"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8063165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Liên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hệ</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giáo</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án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FB: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Hương</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Thảo</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Gmail: tranthao121004@gmail.com</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EC5B1B-5542-44F1-9EC5-FEF3A0AEF35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379947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Liên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hệ</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giáo</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án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FB: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Hương</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Thảo</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Gmail: tranthao121004@gmail.com</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EC5B1B-5542-44F1-9EC5-FEF3A0AEF35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652890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Liên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hệ</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giáo</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án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FB: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Hương</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Thảo</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Gmail: tranthao121004@gmail.com</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EC5B1B-5542-44F1-9EC5-FEF3A0AEF35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861033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Liên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hệ</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giáo</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án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FB: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Hương</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Thảo</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Gmail: tranthao121004@gmail.com</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EC5B1B-5542-44F1-9EC5-FEF3A0AEF35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881214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tranthao121004@gmail.com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7528E3-22CE-4E57-92DE-D1C0E0B3AB9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32712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025CEC-2ABC-4E79-BB53-CF7F3C7D9C4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5025CEC-2ABC-4E79-BB53-CF7F3C7D9C4B}" type="slidenum">
              <a:rPr lang="zh-CN" altLang="en-US" smtClean="0"/>
              <a:pPr/>
              <a:t>11</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4A45BF-78A6-4805-B166-47FC266EE2F2}" type="slidenum">
              <a:rPr lang="zh-CN" altLang="en-US" smtClean="0"/>
              <a:pPr/>
              <a:t>12</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Liên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hệ</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giáo</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án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FB: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Hương</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Thảo</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Gmail: tranthao121004@gmail.com</a:t>
            </a:r>
          </a:p>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50DC96-BAE7-4D90-BC42-33A0CA1BD3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49958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Liên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hệ</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giáo</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án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FB: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Hương</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Thảo</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Gmail: tranthao121004@gmail.com</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EC5B1B-5542-44F1-9EC5-FEF3A0AEF35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900311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Liên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hệ</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giáo</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án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FB: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Hương</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Thảo</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Gmail: tranthao121004@gmail.com</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EC5B1B-5542-44F1-9EC5-FEF3A0AEF35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813254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Liên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hệ</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giáo</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án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FB: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Hương</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Thảo</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Gmail: tranthao121004@gmail.com</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EC5B1B-5542-44F1-9EC5-FEF3A0AEF35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88479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Liên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hệ</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giáo</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án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FB: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Hương</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Thảo</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Gmail: tranthao121004@gmail.com</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EC5B1B-5542-44F1-9EC5-FEF3A0AEF35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685140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75943-9DAA-4DFE-9442-B1617470714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318A5C8-52A9-45DD-A11A-793279E6543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EFEE127-E5F5-4AB2-A7DF-980DEF35F51C}"/>
              </a:ext>
            </a:extLst>
          </p:cNvPr>
          <p:cNvSpPr>
            <a:spLocks noGrp="1"/>
          </p:cNvSpPr>
          <p:nvPr>
            <p:ph type="dt" sz="half" idx="10"/>
          </p:nvPr>
        </p:nvSpPr>
        <p:spPr/>
        <p:txBody>
          <a:bodyPr/>
          <a:lstStyle/>
          <a:p>
            <a:fld id="{04F12C36-2DD4-4E07-A130-CA9081309A3D}" type="datetimeFigureOut">
              <a:rPr lang="en-US" smtClean="0"/>
              <a:pPr/>
              <a:t>3/15/2022</a:t>
            </a:fld>
            <a:endParaRPr lang="en-US"/>
          </a:p>
        </p:txBody>
      </p:sp>
      <p:sp>
        <p:nvSpPr>
          <p:cNvPr id="5" name="Footer Placeholder 4">
            <a:extLst>
              <a:ext uri="{FF2B5EF4-FFF2-40B4-BE49-F238E27FC236}">
                <a16:creationId xmlns:a16="http://schemas.microsoft.com/office/drawing/2014/main" id="{41E776B1-FC97-4B0C-860F-6E2471E914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AC60EC-7AFA-48F3-8A57-12BB71AC567F}"/>
              </a:ext>
            </a:extLst>
          </p:cNvPr>
          <p:cNvSpPr>
            <a:spLocks noGrp="1"/>
          </p:cNvSpPr>
          <p:nvPr>
            <p:ph type="sldNum" sz="quarter" idx="12"/>
          </p:nvPr>
        </p:nvSpPr>
        <p:spPr/>
        <p:txBody>
          <a:bodyPr/>
          <a:lstStyle/>
          <a:p>
            <a:fld id="{A0ABB283-4870-47FB-82C2-E860505DCDFE}" type="slidenum">
              <a:rPr lang="en-US" smtClean="0"/>
              <a:pPr/>
              <a:t>‹#›</a:t>
            </a:fld>
            <a:endParaRPr lang="en-US"/>
          </a:p>
        </p:txBody>
      </p:sp>
    </p:spTree>
    <p:extLst>
      <p:ext uri="{BB962C8B-B14F-4D97-AF65-F5344CB8AC3E}">
        <p14:creationId xmlns:p14="http://schemas.microsoft.com/office/powerpoint/2010/main" val="353971252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6D3CF-828A-4010-9EC2-20CF436207B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729E71D-06B7-45A8-91FD-9343DB4A549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899404-6F9E-4AA4-966B-CD49DE9EAD46}"/>
              </a:ext>
            </a:extLst>
          </p:cNvPr>
          <p:cNvSpPr>
            <a:spLocks noGrp="1"/>
          </p:cNvSpPr>
          <p:nvPr>
            <p:ph type="dt" sz="half" idx="10"/>
          </p:nvPr>
        </p:nvSpPr>
        <p:spPr/>
        <p:txBody>
          <a:bodyPr/>
          <a:lstStyle/>
          <a:p>
            <a:fld id="{04F12C36-2DD4-4E07-A130-CA9081309A3D}" type="datetimeFigureOut">
              <a:rPr lang="en-US" smtClean="0"/>
              <a:pPr/>
              <a:t>3/15/2022</a:t>
            </a:fld>
            <a:endParaRPr lang="en-US"/>
          </a:p>
        </p:txBody>
      </p:sp>
      <p:sp>
        <p:nvSpPr>
          <p:cNvPr id="5" name="Footer Placeholder 4">
            <a:extLst>
              <a:ext uri="{FF2B5EF4-FFF2-40B4-BE49-F238E27FC236}">
                <a16:creationId xmlns:a16="http://schemas.microsoft.com/office/drawing/2014/main" id="{F4B97C87-D358-4238-9737-3353AFE5FB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CB8FF8-95D1-461D-9C1E-20940C6B8422}"/>
              </a:ext>
            </a:extLst>
          </p:cNvPr>
          <p:cNvSpPr>
            <a:spLocks noGrp="1"/>
          </p:cNvSpPr>
          <p:nvPr>
            <p:ph type="sldNum" sz="quarter" idx="12"/>
          </p:nvPr>
        </p:nvSpPr>
        <p:spPr/>
        <p:txBody>
          <a:bodyPr/>
          <a:lstStyle/>
          <a:p>
            <a:fld id="{A0ABB283-4870-47FB-82C2-E860505DCDFE}" type="slidenum">
              <a:rPr lang="en-US" smtClean="0"/>
              <a:pPr/>
              <a:t>‹#›</a:t>
            </a:fld>
            <a:endParaRPr lang="en-US"/>
          </a:p>
        </p:txBody>
      </p:sp>
    </p:spTree>
    <p:extLst>
      <p:ext uri="{BB962C8B-B14F-4D97-AF65-F5344CB8AC3E}">
        <p14:creationId xmlns:p14="http://schemas.microsoft.com/office/powerpoint/2010/main" val="384871179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3E34510-1D25-4A95-8459-394B8A47E40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926B255-D4BB-4B37-9066-3FE413CD215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BE973B-65B1-442C-B3A3-F03CB70C205F}"/>
              </a:ext>
            </a:extLst>
          </p:cNvPr>
          <p:cNvSpPr>
            <a:spLocks noGrp="1"/>
          </p:cNvSpPr>
          <p:nvPr>
            <p:ph type="dt" sz="half" idx="10"/>
          </p:nvPr>
        </p:nvSpPr>
        <p:spPr/>
        <p:txBody>
          <a:bodyPr/>
          <a:lstStyle/>
          <a:p>
            <a:fld id="{04F12C36-2DD4-4E07-A130-CA9081309A3D}" type="datetimeFigureOut">
              <a:rPr lang="en-US" smtClean="0"/>
              <a:pPr/>
              <a:t>3/15/2022</a:t>
            </a:fld>
            <a:endParaRPr lang="en-US"/>
          </a:p>
        </p:txBody>
      </p:sp>
      <p:sp>
        <p:nvSpPr>
          <p:cNvPr id="5" name="Footer Placeholder 4">
            <a:extLst>
              <a:ext uri="{FF2B5EF4-FFF2-40B4-BE49-F238E27FC236}">
                <a16:creationId xmlns:a16="http://schemas.microsoft.com/office/drawing/2014/main" id="{DF609769-DFF3-4EBA-BA2A-A1822CEDFD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421600-B93A-446A-9A92-2D1B210B0379}"/>
              </a:ext>
            </a:extLst>
          </p:cNvPr>
          <p:cNvSpPr>
            <a:spLocks noGrp="1"/>
          </p:cNvSpPr>
          <p:nvPr>
            <p:ph type="sldNum" sz="quarter" idx="12"/>
          </p:nvPr>
        </p:nvSpPr>
        <p:spPr/>
        <p:txBody>
          <a:bodyPr/>
          <a:lstStyle/>
          <a:p>
            <a:fld id="{A0ABB283-4870-47FB-82C2-E860505DCDFE}" type="slidenum">
              <a:rPr lang="en-US" smtClean="0"/>
              <a:pPr/>
              <a:t>‹#›</a:t>
            </a:fld>
            <a:endParaRPr lang="en-US"/>
          </a:p>
        </p:txBody>
      </p:sp>
    </p:spTree>
    <p:extLst>
      <p:ext uri="{BB962C8B-B14F-4D97-AF65-F5344CB8AC3E}">
        <p14:creationId xmlns:p14="http://schemas.microsoft.com/office/powerpoint/2010/main" val="106477575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1FDED92B-7180-4E8E-9FA1-47FFA8006457}" type="datetimeFigureOut">
              <a:rPr lang="zh-CN" altLang="en-US" smtClean="0"/>
              <a:pPr/>
              <a:t>2022/3/15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11227F-0E14-47DF-A00B-C9B5FCB87C35}" type="slidenum">
              <a:rPr lang="zh-CN" altLang="en-US" smtClean="0"/>
              <a:pPr/>
              <a:t>‹#›</a:t>
            </a:fld>
            <a:endParaRPr lang="zh-CN" altLang="en-US"/>
          </a:p>
        </p:txBody>
      </p:sp>
    </p:spTree>
    <p:extLst>
      <p:ext uri="{BB962C8B-B14F-4D97-AF65-F5344CB8AC3E}">
        <p14:creationId xmlns:p14="http://schemas.microsoft.com/office/powerpoint/2010/main" val="28103269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FDED92B-7180-4E8E-9FA1-47FFA8006457}" type="datetimeFigureOut">
              <a:rPr lang="zh-CN" altLang="en-US" smtClean="0"/>
              <a:pPr/>
              <a:t>2022/3/15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11227F-0E14-47DF-A00B-C9B5FCB87C35}" type="slidenum">
              <a:rPr lang="zh-CN" altLang="en-US" smtClean="0"/>
              <a:pPr/>
              <a:t>‹#›</a:t>
            </a:fld>
            <a:endParaRPr lang="zh-CN" altLang="en-US"/>
          </a:p>
        </p:txBody>
      </p:sp>
    </p:spTree>
    <p:extLst>
      <p:ext uri="{BB962C8B-B14F-4D97-AF65-F5344CB8AC3E}">
        <p14:creationId xmlns:p14="http://schemas.microsoft.com/office/powerpoint/2010/main" val="22935649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1FDED92B-7180-4E8E-9FA1-47FFA8006457}" type="datetimeFigureOut">
              <a:rPr lang="zh-CN" altLang="en-US" smtClean="0"/>
              <a:pPr/>
              <a:t>2022/3/15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11227F-0E14-47DF-A00B-C9B5FCB87C35}" type="slidenum">
              <a:rPr lang="zh-CN" altLang="en-US" smtClean="0"/>
              <a:pPr/>
              <a:t>‹#›</a:t>
            </a:fld>
            <a:endParaRPr lang="zh-CN" altLang="en-US"/>
          </a:p>
        </p:txBody>
      </p:sp>
    </p:spTree>
    <p:extLst>
      <p:ext uri="{BB962C8B-B14F-4D97-AF65-F5344CB8AC3E}">
        <p14:creationId xmlns:p14="http://schemas.microsoft.com/office/powerpoint/2010/main" val="223347593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1FDED92B-7180-4E8E-9FA1-47FFA8006457}" type="datetimeFigureOut">
              <a:rPr lang="zh-CN" altLang="en-US" smtClean="0"/>
              <a:pPr/>
              <a:t>2022/3/15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B11227F-0E14-47DF-A00B-C9B5FCB87C35}" type="slidenum">
              <a:rPr lang="zh-CN" altLang="en-US" smtClean="0"/>
              <a:pPr/>
              <a:t>‹#›</a:t>
            </a:fld>
            <a:endParaRPr lang="zh-CN" altLang="en-US"/>
          </a:p>
        </p:txBody>
      </p:sp>
    </p:spTree>
    <p:extLst>
      <p:ext uri="{BB962C8B-B14F-4D97-AF65-F5344CB8AC3E}">
        <p14:creationId xmlns:p14="http://schemas.microsoft.com/office/powerpoint/2010/main" val="371068737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1FDED92B-7180-4E8E-9FA1-47FFA8006457}" type="datetimeFigureOut">
              <a:rPr lang="zh-CN" altLang="en-US" smtClean="0"/>
              <a:pPr/>
              <a:t>2022/3/15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B11227F-0E14-47DF-A00B-C9B5FCB87C35}" type="slidenum">
              <a:rPr lang="zh-CN" altLang="en-US" smtClean="0"/>
              <a:pPr/>
              <a:t>‹#›</a:t>
            </a:fld>
            <a:endParaRPr lang="zh-CN" altLang="en-US"/>
          </a:p>
        </p:txBody>
      </p:sp>
    </p:spTree>
    <p:extLst>
      <p:ext uri="{BB962C8B-B14F-4D97-AF65-F5344CB8AC3E}">
        <p14:creationId xmlns:p14="http://schemas.microsoft.com/office/powerpoint/2010/main" val="306290613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1FDED92B-7180-4E8E-9FA1-47FFA8006457}" type="datetimeFigureOut">
              <a:rPr lang="zh-CN" altLang="en-US" smtClean="0"/>
              <a:pPr/>
              <a:t>2022/3/15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B11227F-0E14-47DF-A00B-C9B5FCB87C35}" type="slidenum">
              <a:rPr lang="zh-CN" altLang="en-US" smtClean="0"/>
              <a:pPr/>
              <a:t>‹#›</a:t>
            </a:fld>
            <a:endParaRPr lang="zh-CN" altLang="en-US"/>
          </a:p>
        </p:txBody>
      </p:sp>
    </p:spTree>
    <p:extLst>
      <p:ext uri="{BB962C8B-B14F-4D97-AF65-F5344CB8AC3E}">
        <p14:creationId xmlns:p14="http://schemas.microsoft.com/office/powerpoint/2010/main" val="299354471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FDED92B-7180-4E8E-9FA1-47FFA8006457}" type="datetimeFigureOut">
              <a:rPr lang="zh-CN" altLang="en-US" smtClean="0"/>
              <a:pPr/>
              <a:t>2022/3/15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B11227F-0E14-47DF-A00B-C9B5FCB87C35}" type="slidenum">
              <a:rPr lang="zh-CN" altLang="en-US" smtClean="0"/>
              <a:pPr/>
              <a:t>‹#›</a:t>
            </a:fld>
            <a:endParaRPr lang="zh-CN" altLang="en-US"/>
          </a:p>
        </p:txBody>
      </p:sp>
    </p:spTree>
    <p:extLst>
      <p:ext uri="{BB962C8B-B14F-4D97-AF65-F5344CB8AC3E}">
        <p14:creationId xmlns:p14="http://schemas.microsoft.com/office/powerpoint/2010/main" val="24753052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1FDED92B-7180-4E8E-9FA1-47FFA8006457}" type="datetimeFigureOut">
              <a:rPr lang="zh-CN" altLang="en-US" smtClean="0"/>
              <a:pPr/>
              <a:t>2022/3/15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B11227F-0E14-47DF-A00B-C9B5FCB87C35}" type="slidenum">
              <a:rPr lang="zh-CN" altLang="en-US" smtClean="0"/>
              <a:pPr/>
              <a:t>‹#›</a:t>
            </a:fld>
            <a:endParaRPr lang="zh-CN" altLang="en-US"/>
          </a:p>
        </p:txBody>
      </p:sp>
    </p:spTree>
    <p:extLst>
      <p:ext uri="{BB962C8B-B14F-4D97-AF65-F5344CB8AC3E}">
        <p14:creationId xmlns:p14="http://schemas.microsoft.com/office/powerpoint/2010/main" val="337491913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62D30-CB74-4F50-B92D-756761AA0CC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8A0174-B7BA-4291-BD84-7A1BAAF13F7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76A9B2-6B42-4BE3-94BC-54C9B69469D7}"/>
              </a:ext>
            </a:extLst>
          </p:cNvPr>
          <p:cNvSpPr>
            <a:spLocks noGrp="1"/>
          </p:cNvSpPr>
          <p:nvPr>
            <p:ph type="dt" sz="half" idx="10"/>
          </p:nvPr>
        </p:nvSpPr>
        <p:spPr/>
        <p:txBody>
          <a:bodyPr/>
          <a:lstStyle/>
          <a:p>
            <a:fld id="{04F12C36-2DD4-4E07-A130-CA9081309A3D}" type="datetimeFigureOut">
              <a:rPr lang="en-US" smtClean="0"/>
              <a:pPr/>
              <a:t>3/15/2022</a:t>
            </a:fld>
            <a:endParaRPr lang="en-US"/>
          </a:p>
        </p:txBody>
      </p:sp>
      <p:sp>
        <p:nvSpPr>
          <p:cNvPr id="5" name="Footer Placeholder 4">
            <a:extLst>
              <a:ext uri="{FF2B5EF4-FFF2-40B4-BE49-F238E27FC236}">
                <a16:creationId xmlns:a16="http://schemas.microsoft.com/office/drawing/2014/main" id="{2FE714AD-2BE5-4789-A2D4-053C81FB98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F1735C-B02B-4714-BC73-D08198E8BD32}"/>
              </a:ext>
            </a:extLst>
          </p:cNvPr>
          <p:cNvSpPr>
            <a:spLocks noGrp="1"/>
          </p:cNvSpPr>
          <p:nvPr>
            <p:ph type="sldNum" sz="quarter" idx="12"/>
          </p:nvPr>
        </p:nvSpPr>
        <p:spPr/>
        <p:txBody>
          <a:bodyPr/>
          <a:lstStyle/>
          <a:p>
            <a:fld id="{A0ABB283-4870-47FB-82C2-E860505DCDFE}" type="slidenum">
              <a:rPr lang="en-US" smtClean="0"/>
              <a:pPr/>
              <a:t>‹#›</a:t>
            </a:fld>
            <a:endParaRPr lang="en-US"/>
          </a:p>
        </p:txBody>
      </p:sp>
    </p:spTree>
    <p:extLst>
      <p:ext uri="{BB962C8B-B14F-4D97-AF65-F5344CB8AC3E}">
        <p14:creationId xmlns:p14="http://schemas.microsoft.com/office/powerpoint/2010/main" val="285494011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1FDED92B-7180-4E8E-9FA1-47FFA8006457}" type="datetimeFigureOut">
              <a:rPr lang="zh-CN" altLang="en-US" smtClean="0"/>
              <a:pPr/>
              <a:t>2022/3/15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B11227F-0E14-47DF-A00B-C9B5FCB87C35}" type="slidenum">
              <a:rPr lang="zh-CN" altLang="en-US" smtClean="0"/>
              <a:pPr/>
              <a:t>‹#›</a:t>
            </a:fld>
            <a:endParaRPr lang="zh-CN" altLang="en-US"/>
          </a:p>
        </p:txBody>
      </p:sp>
    </p:spTree>
    <p:extLst>
      <p:ext uri="{BB962C8B-B14F-4D97-AF65-F5344CB8AC3E}">
        <p14:creationId xmlns:p14="http://schemas.microsoft.com/office/powerpoint/2010/main" val="185686660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FDED92B-7180-4E8E-9FA1-47FFA8006457}" type="datetimeFigureOut">
              <a:rPr lang="zh-CN" altLang="en-US" smtClean="0"/>
              <a:pPr/>
              <a:t>2022/3/15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11227F-0E14-47DF-A00B-C9B5FCB87C35}" type="slidenum">
              <a:rPr lang="zh-CN" altLang="en-US" smtClean="0"/>
              <a:pPr/>
              <a:t>‹#›</a:t>
            </a:fld>
            <a:endParaRPr lang="zh-CN" altLang="en-US"/>
          </a:p>
        </p:txBody>
      </p:sp>
    </p:spTree>
    <p:extLst>
      <p:ext uri="{BB962C8B-B14F-4D97-AF65-F5344CB8AC3E}">
        <p14:creationId xmlns:p14="http://schemas.microsoft.com/office/powerpoint/2010/main" val="252170607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FDED92B-7180-4E8E-9FA1-47FFA8006457}" type="datetimeFigureOut">
              <a:rPr lang="zh-CN" altLang="en-US" smtClean="0"/>
              <a:pPr/>
              <a:t>2022/3/15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11227F-0E14-47DF-A00B-C9B5FCB87C35}" type="slidenum">
              <a:rPr lang="zh-CN" altLang="en-US" smtClean="0"/>
              <a:pPr/>
              <a:t>‹#›</a:t>
            </a:fld>
            <a:endParaRPr lang="zh-CN" altLang="en-US"/>
          </a:p>
        </p:txBody>
      </p:sp>
    </p:spTree>
    <p:extLst>
      <p:ext uri="{BB962C8B-B14F-4D97-AF65-F5344CB8AC3E}">
        <p14:creationId xmlns:p14="http://schemas.microsoft.com/office/powerpoint/2010/main" val="55455752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DC91A89-E8CE-409F-B6FB-2FE31E2C8F78}" type="datetimeFigureOut">
              <a:rPr lang="en-US" smtClean="0"/>
              <a:pPr/>
              <a:t>3/15/2022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38358B-5F39-41D6-BF65-BC7EA37EC5FC}" type="slidenum">
              <a:rPr lang="en-US" smtClean="0"/>
              <a:pPr/>
              <a:t>‹#›</a:t>
            </a:fld>
            <a:endParaRPr lang="en-US"/>
          </a:p>
        </p:txBody>
      </p:sp>
    </p:spTree>
    <p:extLst>
      <p:ext uri="{BB962C8B-B14F-4D97-AF65-F5344CB8AC3E}">
        <p14:creationId xmlns:p14="http://schemas.microsoft.com/office/powerpoint/2010/main" val="8545167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C91A89-E8CE-409F-B6FB-2FE31E2C8F78}" type="datetimeFigureOut">
              <a:rPr lang="en-US" smtClean="0"/>
              <a:pPr/>
              <a:t>3/15/2022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38358B-5F39-41D6-BF65-BC7EA37EC5FC}" type="slidenum">
              <a:rPr lang="en-US" smtClean="0"/>
              <a:pPr/>
              <a:t>‹#›</a:t>
            </a:fld>
            <a:endParaRPr lang="en-US"/>
          </a:p>
        </p:txBody>
      </p:sp>
    </p:spTree>
    <p:extLst>
      <p:ext uri="{BB962C8B-B14F-4D97-AF65-F5344CB8AC3E}">
        <p14:creationId xmlns:p14="http://schemas.microsoft.com/office/powerpoint/2010/main" val="181520802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DC91A89-E8CE-409F-B6FB-2FE31E2C8F78}" type="datetimeFigureOut">
              <a:rPr lang="en-US" smtClean="0"/>
              <a:pPr/>
              <a:t>3/15/2022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38358B-5F39-41D6-BF65-BC7EA37EC5FC}" type="slidenum">
              <a:rPr lang="en-US" smtClean="0"/>
              <a:pPr/>
              <a:t>‹#›</a:t>
            </a:fld>
            <a:endParaRPr lang="en-US"/>
          </a:p>
        </p:txBody>
      </p:sp>
    </p:spTree>
    <p:extLst>
      <p:ext uri="{BB962C8B-B14F-4D97-AF65-F5344CB8AC3E}">
        <p14:creationId xmlns:p14="http://schemas.microsoft.com/office/powerpoint/2010/main" val="327983112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DC91A89-E8CE-409F-B6FB-2FE31E2C8F78}" type="datetimeFigureOut">
              <a:rPr lang="en-US" smtClean="0"/>
              <a:pPr/>
              <a:t>3/15/2022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38358B-5F39-41D6-BF65-BC7EA37EC5FC}" type="slidenum">
              <a:rPr lang="en-US" smtClean="0"/>
              <a:pPr/>
              <a:t>‹#›</a:t>
            </a:fld>
            <a:endParaRPr lang="en-US"/>
          </a:p>
        </p:txBody>
      </p:sp>
    </p:spTree>
    <p:extLst>
      <p:ext uri="{BB962C8B-B14F-4D97-AF65-F5344CB8AC3E}">
        <p14:creationId xmlns:p14="http://schemas.microsoft.com/office/powerpoint/2010/main" val="65018705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DC91A89-E8CE-409F-B6FB-2FE31E2C8F78}" type="datetimeFigureOut">
              <a:rPr lang="en-US" smtClean="0"/>
              <a:pPr/>
              <a:t>3/15/2022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38358B-5F39-41D6-BF65-BC7EA37EC5FC}" type="slidenum">
              <a:rPr lang="en-US" smtClean="0"/>
              <a:pPr/>
              <a:t>‹#›</a:t>
            </a:fld>
            <a:endParaRPr lang="en-US"/>
          </a:p>
        </p:txBody>
      </p:sp>
    </p:spTree>
    <p:extLst>
      <p:ext uri="{BB962C8B-B14F-4D97-AF65-F5344CB8AC3E}">
        <p14:creationId xmlns:p14="http://schemas.microsoft.com/office/powerpoint/2010/main" val="36239583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DC91A89-E8CE-409F-B6FB-2FE31E2C8F78}" type="datetimeFigureOut">
              <a:rPr lang="en-US" smtClean="0"/>
              <a:pPr/>
              <a:t>3/15/2022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38358B-5F39-41D6-BF65-BC7EA37EC5FC}" type="slidenum">
              <a:rPr lang="en-US" smtClean="0"/>
              <a:pPr/>
              <a:t>‹#›</a:t>
            </a:fld>
            <a:endParaRPr lang="en-US"/>
          </a:p>
        </p:txBody>
      </p:sp>
    </p:spTree>
    <p:extLst>
      <p:ext uri="{BB962C8B-B14F-4D97-AF65-F5344CB8AC3E}">
        <p14:creationId xmlns:p14="http://schemas.microsoft.com/office/powerpoint/2010/main" val="381111055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C91A89-E8CE-409F-B6FB-2FE31E2C8F78}" type="datetimeFigureOut">
              <a:rPr lang="en-US" smtClean="0"/>
              <a:pPr/>
              <a:t>3/15/2022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38358B-5F39-41D6-BF65-BC7EA37EC5FC}" type="slidenum">
              <a:rPr lang="en-US" smtClean="0"/>
              <a:pPr/>
              <a:t>‹#›</a:t>
            </a:fld>
            <a:endParaRPr lang="en-US"/>
          </a:p>
        </p:txBody>
      </p:sp>
    </p:spTree>
    <p:extLst>
      <p:ext uri="{BB962C8B-B14F-4D97-AF65-F5344CB8AC3E}">
        <p14:creationId xmlns:p14="http://schemas.microsoft.com/office/powerpoint/2010/main" val="278462009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44D63-6AA1-4B35-9B14-6D6F2BFD506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77BD475-81C7-4304-8953-CE66EA46F15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D02CF9-E693-4895-B0E7-F2B674AA616A}"/>
              </a:ext>
            </a:extLst>
          </p:cNvPr>
          <p:cNvSpPr>
            <a:spLocks noGrp="1"/>
          </p:cNvSpPr>
          <p:nvPr>
            <p:ph type="dt" sz="half" idx="10"/>
          </p:nvPr>
        </p:nvSpPr>
        <p:spPr/>
        <p:txBody>
          <a:bodyPr/>
          <a:lstStyle/>
          <a:p>
            <a:fld id="{04F12C36-2DD4-4E07-A130-CA9081309A3D}" type="datetimeFigureOut">
              <a:rPr lang="en-US" smtClean="0"/>
              <a:pPr/>
              <a:t>3/15/2022</a:t>
            </a:fld>
            <a:endParaRPr lang="en-US"/>
          </a:p>
        </p:txBody>
      </p:sp>
      <p:sp>
        <p:nvSpPr>
          <p:cNvPr id="5" name="Footer Placeholder 4">
            <a:extLst>
              <a:ext uri="{FF2B5EF4-FFF2-40B4-BE49-F238E27FC236}">
                <a16:creationId xmlns:a16="http://schemas.microsoft.com/office/drawing/2014/main" id="{441D211A-B5B9-46DF-87D5-85E3B2DEEF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5D60A7-B048-4B9B-991D-F1A909E00FC1}"/>
              </a:ext>
            </a:extLst>
          </p:cNvPr>
          <p:cNvSpPr>
            <a:spLocks noGrp="1"/>
          </p:cNvSpPr>
          <p:nvPr>
            <p:ph type="sldNum" sz="quarter" idx="12"/>
          </p:nvPr>
        </p:nvSpPr>
        <p:spPr/>
        <p:txBody>
          <a:bodyPr/>
          <a:lstStyle/>
          <a:p>
            <a:fld id="{A0ABB283-4870-47FB-82C2-E860505DCDFE}" type="slidenum">
              <a:rPr lang="en-US" smtClean="0"/>
              <a:pPr/>
              <a:t>‹#›</a:t>
            </a:fld>
            <a:endParaRPr lang="en-US"/>
          </a:p>
        </p:txBody>
      </p:sp>
    </p:spTree>
    <p:extLst>
      <p:ext uri="{BB962C8B-B14F-4D97-AF65-F5344CB8AC3E}">
        <p14:creationId xmlns:p14="http://schemas.microsoft.com/office/powerpoint/2010/main" val="30792692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DC91A89-E8CE-409F-B6FB-2FE31E2C8F78}" type="datetimeFigureOut">
              <a:rPr lang="en-US" smtClean="0"/>
              <a:pPr/>
              <a:t>3/15/2022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38358B-5F39-41D6-BF65-BC7EA37EC5FC}" type="slidenum">
              <a:rPr lang="en-US" smtClean="0"/>
              <a:pPr/>
              <a:t>‹#›</a:t>
            </a:fld>
            <a:endParaRPr lang="en-US"/>
          </a:p>
        </p:txBody>
      </p:sp>
    </p:spTree>
    <p:extLst>
      <p:ext uri="{BB962C8B-B14F-4D97-AF65-F5344CB8AC3E}">
        <p14:creationId xmlns:p14="http://schemas.microsoft.com/office/powerpoint/2010/main" val="356171893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DC91A89-E8CE-409F-B6FB-2FE31E2C8F78}" type="datetimeFigureOut">
              <a:rPr lang="en-US" smtClean="0"/>
              <a:pPr/>
              <a:t>3/15/2022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38358B-5F39-41D6-BF65-BC7EA37EC5FC}" type="slidenum">
              <a:rPr lang="en-US" smtClean="0"/>
              <a:pPr/>
              <a:t>‹#›</a:t>
            </a:fld>
            <a:endParaRPr lang="en-US"/>
          </a:p>
        </p:txBody>
      </p:sp>
    </p:spTree>
    <p:extLst>
      <p:ext uri="{BB962C8B-B14F-4D97-AF65-F5344CB8AC3E}">
        <p14:creationId xmlns:p14="http://schemas.microsoft.com/office/powerpoint/2010/main" val="299639070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C91A89-E8CE-409F-B6FB-2FE31E2C8F78}" type="datetimeFigureOut">
              <a:rPr lang="en-US" smtClean="0"/>
              <a:pPr/>
              <a:t>3/15/2022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38358B-5F39-41D6-BF65-BC7EA37EC5FC}" type="slidenum">
              <a:rPr lang="en-US" smtClean="0"/>
              <a:pPr/>
              <a:t>‹#›</a:t>
            </a:fld>
            <a:endParaRPr lang="en-US"/>
          </a:p>
        </p:txBody>
      </p:sp>
    </p:spTree>
    <p:extLst>
      <p:ext uri="{BB962C8B-B14F-4D97-AF65-F5344CB8AC3E}">
        <p14:creationId xmlns:p14="http://schemas.microsoft.com/office/powerpoint/2010/main" val="405750012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C91A89-E8CE-409F-B6FB-2FE31E2C8F78}" type="datetimeFigureOut">
              <a:rPr lang="en-US" smtClean="0"/>
              <a:pPr/>
              <a:t>3/15/2022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38358B-5F39-41D6-BF65-BC7EA37EC5FC}" type="slidenum">
              <a:rPr lang="en-US" smtClean="0"/>
              <a:pPr/>
              <a:t>‹#›</a:t>
            </a:fld>
            <a:endParaRPr lang="en-US"/>
          </a:p>
        </p:txBody>
      </p:sp>
    </p:spTree>
    <p:extLst>
      <p:ext uri="{BB962C8B-B14F-4D97-AF65-F5344CB8AC3E}">
        <p14:creationId xmlns:p14="http://schemas.microsoft.com/office/powerpoint/2010/main" val="391932677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B35C661-2F9E-4D47-AA12-CA27E6F2246B}" type="datetimeFigureOut">
              <a:rPr lang="en-US" smtClean="0"/>
              <a:pPr/>
              <a:t>3/15/2022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FEAEA-29A9-4D5C-8B29-01AA654CAA98}" type="slidenum">
              <a:rPr lang="en-US" smtClean="0"/>
              <a:pPr/>
              <a:t>‹#›</a:t>
            </a:fld>
            <a:endParaRPr lang="en-US"/>
          </a:p>
        </p:txBody>
      </p:sp>
    </p:spTree>
    <p:extLst>
      <p:ext uri="{BB962C8B-B14F-4D97-AF65-F5344CB8AC3E}">
        <p14:creationId xmlns:p14="http://schemas.microsoft.com/office/powerpoint/2010/main" val="79227285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35C661-2F9E-4D47-AA12-CA27E6F2246B}" type="datetimeFigureOut">
              <a:rPr lang="en-US" smtClean="0"/>
              <a:pPr/>
              <a:t>3/15/2022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FEAEA-29A9-4D5C-8B29-01AA654CAA98}" type="slidenum">
              <a:rPr lang="en-US" smtClean="0"/>
              <a:pPr/>
              <a:t>‹#›</a:t>
            </a:fld>
            <a:endParaRPr lang="en-US"/>
          </a:p>
        </p:txBody>
      </p:sp>
    </p:spTree>
    <p:extLst>
      <p:ext uri="{BB962C8B-B14F-4D97-AF65-F5344CB8AC3E}">
        <p14:creationId xmlns:p14="http://schemas.microsoft.com/office/powerpoint/2010/main" val="424190921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B35C661-2F9E-4D47-AA12-CA27E6F2246B}" type="datetimeFigureOut">
              <a:rPr lang="en-US" smtClean="0"/>
              <a:pPr/>
              <a:t>3/15/2022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FEAEA-29A9-4D5C-8B29-01AA654CAA98}" type="slidenum">
              <a:rPr lang="en-US" smtClean="0"/>
              <a:pPr/>
              <a:t>‹#›</a:t>
            </a:fld>
            <a:endParaRPr lang="en-US"/>
          </a:p>
        </p:txBody>
      </p:sp>
    </p:spTree>
    <p:extLst>
      <p:ext uri="{BB962C8B-B14F-4D97-AF65-F5344CB8AC3E}">
        <p14:creationId xmlns:p14="http://schemas.microsoft.com/office/powerpoint/2010/main" val="229670334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B35C661-2F9E-4D47-AA12-CA27E6F2246B}" type="datetimeFigureOut">
              <a:rPr lang="en-US" smtClean="0"/>
              <a:pPr/>
              <a:t>3/15/2022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9FEAEA-29A9-4D5C-8B29-01AA654CAA98}" type="slidenum">
              <a:rPr lang="en-US" smtClean="0"/>
              <a:pPr/>
              <a:t>‹#›</a:t>
            </a:fld>
            <a:endParaRPr lang="en-US"/>
          </a:p>
        </p:txBody>
      </p:sp>
    </p:spTree>
    <p:extLst>
      <p:ext uri="{BB962C8B-B14F-4D97-AF65-F5344CB8AC3E}">
        <p14:creationId xmlns:p14="http://schemas.microsoft.com/office/powerpoint/2010/main" val="238140852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B35C661-2F9E-4D47-AA12-CA27E6F2246B}" type="datetimeFigureOut">
              <a:rPr lang="en-US" smtClean="0"/>
              <a:pPr/>
              <a:t>3/15/2022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E9FEAEA-29A9-4D5C-8B29-01AA654CAA98}" type="slidenum">
              <a:rPr lang="en-US" smtClean="0"/>
              <a:pPr/>
              <a:t>‹#›</a:t>
            </a:fld>
            <a:endParaRPr lang="en-US"/>
          </a:p>
        </p:txBody>
      </p:sp>
    </p:spTree>
    <p:extLst>
      <p:ext uri="{BB962C8B-B14F-4D97-AF65-F5344CB8AC3E}">
        <p14:creationId xmlns:p14="http://schemas.microsoft.com/office/powerpoint/2010/main" val="225384992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B35C661-2F9E-4D47-AA12-CA27E6F2246B}" type="datetimeFigureOut">
              <a:rPr lang="en-US" smtClean="0"/>
              <a:pPr/>
              <a:t>3/15/2022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E9FEAEA-29A9-4D5C-8B29-01AA654CAA98}" type="slidenum">
              <a:rPr lang="en-US" smtClean="0"/>
              <a:pPr/>
              <a:t>‹#›</a:t>
            </a:fld>
            <a:endParaRPr lang="en-US"/>
          </a:p>
        </p:txBody>
      </p:sp>
    </p:spTree>
    <p:extLst>
      <p:ext uri="{BB962C8B-B14F-4D97-AF65-F5344CB8AC3E}">
        <p14:creationId xmlns:p14="http://schemas.microsoft.com/office/powerpoint/2010/main" val="340915714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64628-1C27-4D71-A9E6-0D7A2E7054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7022F3-733E-4EF3-89ED-47E64FD1990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EE01951-521D-48A2-91E8-D212AA28BB5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BAB4C87-CE77-4653-AAC4-A7B68A86846E}"/>
              </a:ext>
            </a:extLst>
          </p:cNvPr>
          <p:cNvSpPr>
            <a:spLocks noGrp="1"/>
          </p:cNvSpPr>
          <p:nvPr>
            <p:ph type="dt" sz="half" idx="10"/>
          </p:nvPr>
        </p:nvSpPr>
        <p:spPr/>
        <p:txBody>
          <a:bodyPr/>
          <a:lstStyle/>
          <a:p>
            <a:fld id="{04F12C36-2DD4-4E07-A130-CA9081309A3D}" type="datetimeFigureOut">
              <a:rPr lang="en-US" smtClean="0"/>
              <a:pPr/>
              <a:t>3/15/2022</a:t>
            </a:fld>
            <a:endParaRPr lang="en-US"/>
          </a:p>
        </p:txBody>
      </p:sp>
      <p:sp>
        <p:nvSpPr>
          <p:cNvPr id="6" name="Footer Placeholder 5">
            <a:extLst>
              <a:ext uri="{FF2B5EF4-FFF2-40B4-BE49-F238E27FC236}">
                <a16:creationId xmlns:a16="http://schemas.microsoft.com/office/drawing/2014/main" id="{B72D1F71-BC9C-4AA1-A6E9-C1EBD40784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601910-F27F-4DED-89C1-70C1FE20FD03}"/>
              </a:ext>
            </a:extLst>
          </p:cNvPr>
          <p:cNvSpPr>
            <a:spLocks noGrp="1"/>
          </p:cNvSpPr>
          <p:nvPr>
            <p:ph type="sldNum" sz="quarter" idx="12"/>
          </p:nvPr>
        </p:nvSpPr>
        <p:spPr/>
        <p:txBody>
          <a:bodyPr/>
          <a:lstStyle/>
          <a:p>
            <a:fld id="{A0ABB283-4870-47FB-82C2-E860505DCDFE}" type="slidenum">
              <a:rPr lang="en-US" smtClean="0"/>
              <a:pPr/>
              <a:t>‹#›</a:t>
            </a:fld>
            <a:endParaRPr lang="en-US"/>
          </a:p>
        </p:txBody>
      </p:sp>
    </p:spTree>
    <p:extLst>
      <p:ext uri="{BB962C8B-B14F-4D97-AF65-F5344CB8AC3E}">
        <p14:creationId xmlns:p14="http://schemas.microsoft.com/office/powerpoint/2010/main" val="197192124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35C661-2F9E-4D47-AA12-CA27E6F2246B}" type="datetimeFigureOut">
              <a:rPr lang="en-US" smtClean="0"/>
              <a:pPr/>
              <a:t>3/15/2022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E9FEAEA-29A9-4D5C-8B29-01AA654CAA98}" type="slidenum">
              <a:rPr lang="en-US" smtClean="0"/>
              <a:pPr/>
              <a:t>‹#›</a:t>
            </a:fld>
            <a:endParaRPr lang="en-US"/>
          </a:p>
        </p:txBody>
      </p:sp>
    </p:spTree>
    <p:extLst>
      <p:ext uri="{BB962C8B-B14F-4D97-AF65-F5344CB8AC3E}">
        <p14:creationId xmlns:p14="http://schemas.microsoft.com/office/powerpoint/2010/main" val="92887048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B35C661-2F9E-4D47-AA12-CA27E6F2246B}" type="datetimeFigureOut">
              <a:rPr lang="en-US" smtClean="0"/>
              <a:pPr/>
              <a:t>3/15/2022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9FEAEA-29A9-4D5C-8B29-01AA654CAA98}" type="slidenum">
              <a:rPr lang="en-US" smtClean="0"/>
              <a:pPr/>
              <a:t>‹#›</a:t>
            </a:fld>
            <a:endParaRPr lang="en-US"/>
          </a:p>
        </p:txBody>
      </p:sp>
    </p:spTree>
    <p:extLst>
      <p:ext uri="{BB962C8B-B14F-4D97-AF65-F5344CB8AC3E}">
        <p14:creationId xmlns:p14="http://schemas.microsoft.com/office/powerpoint/2010/main" val="63697607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B35C661-2F9E-4D47-AA12-CA27E6F2246B}" type="datetimeFigureOut">
              <a:rPr lang="en-US" smtClean="0"/>
              <a:pPr/>
              <a:t>3/15/2022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9FEAEA-29A9-4D5C-8B29-01AA654CAA98}" type="slidenum">
              <a:rPr lang="en-US" smtClean="0"/>
              <a:pPr/>
              <a:t>‹#›</a:t>
            </a:fld>
            <a:endParaRPr lang="en-US"/>
          </a:p>
        </p:txBody>
      </p:sp>
    </p:spTree>
    <p:extLst>
      <p:ext uri="{BB962C8B-B14F-4D97-AF65-F5344CB8AC3E}">
        <p14:creationId xmlns:p14="http://schemas.microsoft.com/office/powerpoint/2010/main" val="180258204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35C661-2F9E-4D47-AA12-CA27E6F2246B}" type="datetimeFigureOut">
              <a:rPr lang="en-US" smtClean="0"/>
              <a:pPr/>
              <a:t>3/15/2022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FEAEA-29A9-4D5C-8B29-01AA654CAA98}" type="slidenum">
              <a:rPr lang="en-US" smtClean="0"/>
              <a:pPr/>
              <a:t>‹#›</a:t>
            </a:fld>
            <a:endParaRPr lang="en-US"/>
          </a:p>
        </p:txBody>
      </p:sp>
    </p:spTree>
    <p:extLst>
      <p:ext uri="{BB962C8B-B14F-4D97-AF65-F5344CB8AC3E}">
        <p14:creationId xmlns:p14="http://schemas.microsoft.com/office/powerpoint/2010/main" val="53910703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35C661-2F9E-4D47-AA12-CA27E6F2246B}" type="datetimeFigureOut">
              <a:rPr lang="en-US" smtClean="0"/>
              <a:pPr/>
              <a:t>3/15/2022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FEAEA-29A9-4D5C-8B29-01AA654CAA98}" type="slidenum">
              <a:rPr lang="en-US" smtClean="0"/>
              <a:pPr/>
              <a:t>‹#›</a:t>
            </a:fld>
            <a:endParaRPr lang="en-US"/>
          </a:p>
        </p:txBody>
      </p:sp>
    </p:spTree>
    <p:extLst>
      <p:ext uri="{BB962C8B-B14F-4D97-AF65-F5344CB8AC3E}">
        <p14:creationId xmlns:p14="http://schemas.microsoft.com/office/powerpoint/2010/main" val="189803343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Giới thiệ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hủ đề">
            <a:extLst>
              <a:ext uri="{FF2B5EF4-FFF2-40B4-BE49-F238E27FC236}">
                <a16:creationId xmlns:a16="http://schemas.microsoft.com/office/drawing/2014/main" id="{78007B22-33A5-4E09-B943-5AFB5A8CEF4D}"/>
              </a:ext>
            </a:extLst>
          </p:cNvPr>
          <p:cNvSpPr>
            <a:spLocks noGrp="1"/>
          </p:cNvSpPr>
          <p:nvPr>
            <p:ph type="body" sz="quarter" idx="10" hasCustomPrompt="1"/>
          </p:nvPr>
        </p:nvSpPr>
        <p:spPr>
          <a:xfrm>
            <a:off x="3824445" y="999515"/>
            <a:ext cx="8367561" cy="757130"/>
          </a:xfrm>
          <a:prstGeom prst="rect">
            <a:avLst/>
          </a:prstGeom>
          <a:noFill/>
        </p:spPr>
        <p:txBody>
          <a:bodyPr wrap="square" rtlCol="0">
            <a:spAutoFit/>
          </a:bodyPr>
          <a:lstStyle>
            <a:lvl1pPr marL="0" indent="0">
              <a:buNone/>
              <a:defRPr lang="en-US" sz="4800" b="1" smtClean="0">
                <a:solidFill>
                  <a:schemeClr val="bg1"/>
                </a:solidFill>
                <a:effectLst>
                  <a:outerShdw blurRad="50800" dist="38100" dir="5400000" algn="t" rotWithShape="0">
                    <a:prstClr val="black">
                      <a:alpha val="40000"/>
                    </a:prstClr>
                  </a:outerShdw>
                </a:effectLst>
                <a:latin typeface="Averta Std CY Bold" panose="00000800000000000000" pitchFamily="50" charset="0"/>
                <a:ea typeface="Arial-Rounded" panose="020B0500000000000000" pitchFamily="34" charset="0"/>
                <a:cs typeface="Arial-Rounded" panose="020B0500000000000000" pitchFamily="34" charset="0"/>
              </a:defRPr>
            </a:lvl1pPr>
            <a:lvl2pPr>
              <a:defRPr lang="en-US" sz="1800" smtClean="0"/>
            </a:lvl2pPr>
            <a:lvl3pPr>
              <a:defRPr lang="en-US" sz="1800" smtClean="0"/>
            </a:lvl3pPr>
            <a:lvl4pPr>
              <a:defRPr lang="en-US" smtClean="0"/>
            </a:lvl4pPr>
            <a:lvl5pPr>
              <a:defRPr lang="en-US"/>
            </a:lvl5pPr>
          </a:lstStyle>
          <a:p>
            <a:pPr marL="0" lvl="0"/>
            <a:r>
              <a:rPr lang="en-US"/>
              <a:t>CHỦ ĐỀ</a:t>
            </a:r>
          </a:p>
        </p:txBody>
      </p:sp>
      <p:sp>
        <p:nvSpPr>
          <p:cNvPr id="6" name="Bài học">
            <a:extLst>
              <a:ext uri="{FF2B5EF4-FFF2-40B4-BE49-F238E27FC236}">
                <a16:creationId xmlns:a16="http://schemas.microsoft.com/office/drawing/2014/main" id="{E1F1D32A-0D6D-45C8-9A6E-055A426D121D}"/>
              </a:ext>
            </a:extLst>
          </p:cNvPr>
          <p:cNvSpPr>
            <a:spLocks noGrp="1"/>
          </p:cNvSpPr>
          <p:nvPr>
            <p:ph type="body" sz="quarter" idx="11" hasCustomPrompt="1"/>
          </p:nvPr>
        </p:nvSpPr>
        <p:spPr>
          <a:xfrm>
            <a:off x="4658784" y="2207151"/>
            <a:ext cx="7533216" cy="603428"/>
          </a:xfrm>
          <a:prstGeom prst="rect">
            <a:avLst/>
          </a:prstGeom>
        </p:spPr>
        <p:txBody>
          <a:bodyPr spcFirstLastPara="1" wrap="square" lIns="91425" tIns="91425" rIns="91425" bIns="91425" anchor="ctr" anchorCtr="0">
            <a:noAutofit/>
          </a:bodyPr>
          <a:lstStyle>
            <a:lvl1pPr marL="0" indent="0">
              <a:buFontTx/>
              <a:buNone/>
              <a:defRPr lang="en-US" sz="5600" b="1" baseline="0">
                <a:solidFill>
                  <a:schemeClr val="bg1"/>
                </a:solidFill>
                <a:effectLst>
                  <a:outerShdw blurRad="50800" dist="38100" dir="5400000" algn="t" rotWithShape="0">
                    <a:prstClr val="black">
                      <a:alpha val="40000"/>
                    </a:prstClr>
                  </a:outerShdw>
                </a:effectLst>
                <a:latin typeface="Quicksand Medium" pitchFamily="2" charset="0"/>
                <a:ea typeface="Arial-Rounded" panose="020B0500000000000000" pitchFamily="34" charset="0"/>
                <a:cs typeface="Arial-SGK-TV" pitchFamily="2" charset="0"/>
              </a:defRPr>
            </a:lvl1pPr>
          </a:lstStyle>
          <a:p>
            <a:pPr marL="0" lvl="0">
              <a:spcBef>
                <a:spcPct val="0"/>
              </a:spcBef>
              <a:buNone/>
            </a:pPr>
            <a:r>
              <a:rPr lang="en-US"/>
              <a:t>Bài</a:t>
            </a:r>
          </a:p>
        </p:txBody>
      </p:sp>
      <p:sp>
        <p:nvSpPr>
          <p:cNvPr id="3" name="Hình">
            <a:extLst>
              <a:ext uri="{FF2B5EF4-FFF2-40B4-BE49-F238E27FC236}">
                <a16:creationId xmlns:a16="http://schemas.microsoft.com/office/drawing/2014/main" id="{029A8592-CE8C-4050-B1DF-491E7652F223}"/>
              </a:ext>
            </a:extLst>
          </p:cNvPr>
          <p:cNvSpPr>
            <a:spLocks noGrp="1"/>
          </p:cNvSpPr>
          <p:nvPr>
            <p:ph type="pic" sz="quarter" idx="12" hasCustomPrompt="1"/>
          </p:nvPr>
        </p:nvSpPr>
        <p:spPr>
          <a:xfrm>
            <a:off x="0" y="2517922"/>
            <a:ext cx="3962400" cy="4340087"/>
          </a:xfrm>
          <a:prstGeom prst="rect">
            <a:avLst/>
          </a:prstGeom>
        </p:spPr>
        <p:txBody>
          <a:bodyPr/>
          <a:lstStyle>
            <a:lvl1pPr marL="0" indent="0">
              <a:buNone/>
              <a:defRPr/>
            </a:lvl1pPr>
          </a:lstStyle>
          <a:p>
            <a:r>
              <a:rPr lang="en-US"/>
              <a:t>hình ảnh</a:t>
            </a:r>
          </a:p>
        </p:txBody>
      </p:sp>
    </p:spTree>
    <p:extLst>
      <p:ext uri="{BB962C8B-B14F-4D97-AF65-F5344CB8AC3E}">
        <p14:creationId xmlns:p14="http://schemas.microsoft.com/office/powerpoint/2010/main" val="3845098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fade">
                                      <p:cBhvr>
                                        <p:cTn id="11" dur="1500"/>
                                        <p:tgtEl>
                                          <p:spTgt spid="5">
                                            <p:txEl>
                                              <p:pRg st="0" end="0"/>
                                            </p:txEl>
                                          </p:spTgt>
                                        </p:tgtEl>
                                      </p:cBhvr>
                                    </p:animEffect>
                                    <p:anim calcmode="lin" valueType="num">
                                      <p:cBhvr>
                                        <p:cTn id="12" dur="1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3" dur="1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10" presetClass="entr" presetSubtype="0" fill="hold" grpId="0" nodeType="after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1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42" presetClass="entr" presetSubtype="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1500"/>
                        <p:tgtEl>
                          <p:spTgt spid="5"/>
                        </p:tgtEl>
                      </p:cBhvr>
                    </p:animEffect>
                    <p:anim calcmode="lin" valueType="num">
                      <p:cBhvr>
                        <p:cTn dur="1500" fill="hold"/>
                        <p:tgtEl>
                          <p:spTgt spid="5"/>
                        </p:tgtEl>
                        <p:attrNameLst>
                          <p:attrName>ppt_x</p:attrName>
                        </p:attrNameLst>
                      </p:cBhvr>
                      <p:tavLst>
                        <p:tav tm="0">
                          <p:val>
                            <p:strVal val="#ppt_x"/>
                          </p:val>
                        </p:tav>
                        <p:tav tm="100000">
                          <p:val>
                            <p:strVal val="#ppt_x"/>
                          </p:val>
                        </p:tav>
                      </p:tavLst>
                    </p:anim>
                    <p:anim calcmode="lin" valueType="num">
                      <p:cBhvr>
                        <p:cTn dur="1500" fill="hold"/>
                        <p:tgtEl>
                          <p:spTgt spid="5"/>
                        </p:tgtEl>
                        <p:attrNameLst>
                          <p:attrName>ppt_y</p:attrName>
                        </p:attrNameLst>
                      </p:cBhvr>
                      <p:tavLst>
                        <p:tav tm="0">
                          <p:val>
                            <p:strVal val="#ppt_y+.1"/>
                          </p:val>
                        </p:tav>
                        <p:tav tm="100000">
                          <p:val>
                            <p:strVal val="#ppt_y"/>
                          </p:val>
                        </p:tav>
                      </p:tavLst>
                    </p:anim>
                  </p:childTnLst>
                </p:cTn>
              </p:par>
            </p:tnLst>
          </p:tmpl>
        </p:tmplLst>
      </p:bldP>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1500"/>
                        <p:tgtEl>
                          <p:spTgt spid="6"/>
                        </p:tgtEl>
                      </p:cBhvr>
                    </p:animEffect>
                  </p:childTnLst>
                </p:cTn>
              </p:par>
            </p:tnLst>
          </p:tmpl>
        </p:tmplLst>
      </p:bldP>
      <p:bldP spid="3" grpId="0"/>
    </p:bld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ếng Việt 2">
            <a:extLst>
              <a:ext uri="{FF2B5EF4-FFF2-40B4-BE49-F238E27FC236}">
                <a16:creationId xmlns:a16="http://schemas.microsoft.com/office/drawing/2014/main" id="{61E65416-D1DB-4D68-AF54-BC73B7C65757}"/>
              </a:ext>
            </a:extLst>
          </p:cNvPr>
          <p:cNvSpPr txBox="1"/>
          <p:nvPr userDrawn="1"/>
        </p:nvSpPr>
        <p:spPr>
          <a:xfrm>
            <a:off x="144946" y="100842"/>
            <a:ext cx="1705129" cy="379656"/>
          </a:xfrm>
          <a:prstGeom prst="rect">
            <a:avLst/>
          </a:prstGeom>
          <a:noFill/>
        </p:spPr>
        <p:txBody>
          <a:bodyPr wrap="square" rtlCol="0">
            <a:spAutoFit/>
          </a:bodyPr>
          <a:lstStyle>
            <a:defPPr>
              <a:defRPr lang="en-US"/>
            </a:defPPr>
            <a:lvl1pPr>
              <a:defRPr sz="1400">
                <a:solidFill>
                  <a:schemeClr val="bg1"/>
                </a:solidFill>
                <a:effectLst>
                  <a:glow rad="101600">
                    <a:srgbClr val="FF2592">
                      <a:alpha val="60000"/>
                    </a:srgbClr>
                  </a:glow>
                  <a:reflection blurRad="6350" stA="55000" endA="300" endPos="45500" dir="5400000" sy="-100000" algn="bl" rotWithShape="0"/>
                </a:effectLst>
                <a:latin typeface="Quicksand Medium" pitchFamily="2" charset="0"/>
                <a:ea typeface="Arial-Rounded" panose="020B0500000000000000" pitchFamily="34" charset="0"/>
                <a:cs typeface="Arial-Rounded" panose="020B0500000000000000" pitchFamily="34" charset="0"/>
              </a:defRPr>
            </a:lvl1pPr>
            <a:lvl2pPr marL="342900" defTabSz="685800">
              <a:defRPr sz="1350"/>
            </a:lvl2pPr>
            <a:lvl3pPr marL="685800" defTabSz="685800">
              <a:defRPr sz="1350"/>
            </a:lvl3pPr>
            <a:lvl4pPr marL="1028700" defTabSz="685800">
              <a:defRPr sz="1350"/>
            </a:lvl4pPr>
            <a:lvl5pPr marL="1371600" defTabSz="685800">
              <a:defRPr sz="1350"/>
            </a:lvl5pPr>
            <a:lvl6pPr marL="1714500" defTabSz="685800">
              <a:defRPr sz="1350"/>
            </a:lvl6pPr>
            <a:lvl7pPr marL="2057400" defTabSz="685800">
              <a:defRPr sz="1350"/>
            </a:lvl7pPr>
            <a:lvl8pPr marL="2400300" defTabSz="685800">
              <a:defRPr sz="1350"/>
            </a:lvl8pPr>
            <a:lvl9pPr marL="2743200" defTabSz="685800">
              <a:defRPr sz="1350"/>
            </a:lvl9pPr>
          </a:lstStyle>
          <a:p>
            <a:r>
              <a:rPr lang="en-US" sz="1867">
                <a:effectLst>
                  <a:glow rad="63500">
                    <a:srgbClr val="FF9900"/>
                  </a:glow>
                  <a:reflection blurRad="6350" stA="55000" endA="300" endPos="45500" dir="5400000" sy="-100000" algn="bl" rotWithShape="0"/>
                </a:effectLst>
              </a:rPr>
              <a:t>Tiếng Việt 2</a:t>
            </a:r>
          </a:p>
        </p:txBody>
      </p:sp>
    </p:spTree>
    <p:extLst>
      <p:ext uri="{BB962C8B-B14F-4D97-AF65-F5344CB8AC3E}">
        <p14:creationId xmlns:p14="http://schemas.microsoft.com/office/powerpoint/2010/main" val="408889060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Nội dung bài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ếng Việt 2">
            <a:extLst>
              <a:ext uri="{FF2B5EF4-FFF2-40B4-BE49-F238E27FC236}">
                <a16:creationId xmlns:a16="http://schemas.microsoft.com/office/drawing/2014/main" id="{0E378DA4-B0E7-4F30-8358-FD934FF292EF}"/>
              </a:ext>
            </a:extLst>
          </p:cNvPr>
          <p:cNvSpPr txBox="1"/>
          <p:nvPr userDrawn="1"/>
        </p:nvSpPr>
        <p:spPr>
          <a:xfrm>
            <a:off x="144946" y="100842"/>
            <a:ext cx="1705129" cy="379656"/>
          </a:xfrm>
          <a:prstGeom prst="rect">
            <a:avLst/>
          </a:prstGeom>
          <a:noFill/>
        </p:spPr>
        <p:txBody>
          <a:bodyPr wrap="square" rtlCol="0">
            <a:spAutoFit/>
          </a:bodyPr>
          <a:lstStyle>
            <a:defPPr>
              <a:defRPr lang="en-US"/>
            </a:defPPr>
            <a:lvl1pPr>
              <a:defRPr sz="1400">
                <a:solidFill>
                  <a:schemeClr val="bg1"/>
                </a:solidFill>
                <a:effectLst>
                  <a:glow rad="101600">
                    <a:srgbClr val="FF2592">
                      <a:alpha val="60000"/>
                    </a:srgbClr>
                  </a:glow>
                  <a:reflection blurRad="6350" stA="55000" endA="300" endPos="45500" dir="5400000" sy="-100000" algn="bl" rotWithShape="0"/>
                </a:effectLst>
                <a:latin typeface="Quicksand Medium" pitchFamily="2" charset="0"/>
                <a:ea typeface="Arial-Rounded" panose="020B0500000000000000" pitchFamily="34" charset="0"/>
                <a:cs typeface="Arial-Rounded" panose="020B0500000000000000" pitchFamily="34" charset="0"/>
              </a:defRPr>
            </a:lvl1pPr>
            <a:lvl2pPr marL="342900" defTabSz="685800">
              <a:defRPr sz="1350"/>
            </a:lvl2pPr>
            <a:lvl3pPr marL="685800" defTabSz="685800">
              <a:defRPr sz="1350"/>
            </a:lvl3pPr>
            <a:lvl4pPr marL="1028700" defTabSz="685800">
              <a:defRPr sz="1350"/>
            </a:lvl4pPr>
            <a:lvl5pPr marL="1371600" defTabSz="685800">
              <a:defRPr sz="1350"/>
            </a:lvl5pPr>
            <a:lvl6pPr marL="1714500" defTabSz="685800">
              <a:defRPr sz="1350"/>
            </a:lvl6pPr>
            <a:lvl7pPr marL="2057400" defTabSz="685800">
              <a:defRPr sz="1350"/>
            </a:lvl7pPr>
            <a:lvl8pPr marL="2400300" defTabSz="685800">
              <a:defRPr sz="1350"/>
            </a:lvl8pPr>
            <a:lvl9pPr marL="2743200" defTabSz="685800">
              <a:defRPr sz="1350"/>
            </a:lvl9pPr>
          </a:lstStyle>
          <a:p>
            <a:r>
              <a:rPr lang="en-US" sz="1867">
                <a:effectLst>
                  <a:glow rad="63500">
                    <a:srgbClr val="FF9900"/>
                  </a:glow>
                  <a:reflection blurRad="6350" stA="55000" endA="300" endPos="45500" dir="5400000" sy="-100000" algn="bl" rotWithShape="0"/>
                </a:effectLst>
              </a:rPr>
              <a:t>Tiếng Việt 2</a:t>
            </a:r>
          </a:p>
        </p:txBody>
      </p:sp>
    </p:spTree>
    <p:extLst>
      <p:ext uri="{BB962C8B-B14F-4D97-AF65-F5344CB8AC3E}">
        <p14:creationId xmlns:p14="http://schemas.microsoft.com/office/powerpoint/2010/main" val="283816539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Nội dung bài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ếng Việt 2">
            <a:extLst>
              <a:ext uri="{FF2B5EF4-FFF2-40B4-BE49-F238E27FC236}">
                <a16:creationId xmlns:a16="http://schemas.microsoft.com/office/drawing/2014/main" id="{1D975FD2-A7F8-45CA-9E52-4B928F94C528}"/>
              </a:ext>
            </a:extLst>
          </p:cNvPr>
          <p:cNvSpPr txBox="1"/>
          <p:nvPr userDrawn="1"/>
        </p:nvSpPr>
        <p:spPr>
          <a:xfrm>
            <a:off x="144946" y="100842"/>
            <a:ext cx="1705129" cy="379656"/>
          </a:xfrm>
          <a:prstGeom prst="rect">
            <a:avLst/>
          </a:prstGeom>
          <a:noFill/>
        </p:spPr>
        <p:txBody>
          <a:bodyPr wrap="square" rtlCol="0">
            <a:spAutoFit/>
          </a:bodyPr>
          <a:lstStyle>
            <a:defPPr>
              <a:defRPr lang="en-US"/>
            </a:defPPr>
            <a:lvl1pPr>
              <a:defRPr sz="1400">
                <a:solidFill>
                  <a:schemeClr val="bg1"/>
                </a:solidFill>
                <a:effectLst>
                  <a:glow rad="101600">
                    <a:srgbClr val="FF2592">
                      <a:alpha val="60000"/>
                    </a:srgbClr>
                  </a:glow>
                  <a:reflection blurRad="6350" stA="55000" endA="300" endPos="45500" dir="5400000" sy="-100000" algn="bl" rotWithShape="0"/>
                </a:effectLst>
                <a:latin typeface="Quicksand Medium" pitchFamily="2" charset="0"/>
                <a:ea typeface="Arial-Rounded" panose="020B0500000000000000" pitchFamily="34" charset="0"/>
                <a:cs typeface="Arial-Rounded" panose="020B0500000000000000" pitchFamily="34" charset="0"/>
              </a:defRPr>
            </a:lvl1pPr>
            <a:lvl2pPr marL="342900" defTabSz="685800">
              <a:defRPr sz="1350"/>
            </a:lvl2pPr>
            <a:lvl3pPr marL="685800" defTabSz="685800">
              <a:defRPr sz="1350"/>
            </a:lvl3pPr>
            <a:lvl4pPr marL="1028700" defTabSz="685800">
              <a:defRPr sz="1350"/>
            </a:lvl4pPr>
            <a:lvl5pPr marL="1371600" defTabSz="685800">
              <a:defRPr sz="1350"/>
            </a:lvl5pPr>
            <a:lvl6pPr marL="1714500" defTabSz="685800">
              <a:defRPr sz="1350"/>
            </a:lvl6pPr>
            <a:lvl7pPr marL="2057400" defTabSz="685800">
              <a:defRPr sz="1350"/>
            </a:lvl7pPr>
            <a:lvl8pPr marL="2400300" defTabSz="685800">
              <a:defRPr sz="1350"/>
            </a:lvl8pPr>
            <a:lvl9pPr marL="2743200" defTabSz="685800">
              <a:defRPr sz="1350"/>
            </a:lvl9pPr>
          </a:lstStyle>
          <a:p>
            <a:r>
              <a:rPr lang="en-US" sz="1867">
                <a:effectLst>
                  <a:glow rad="63500">
                    <a:srgbClr val="FF9900"/>
                  </a:glow>
                  <a:reflection blurRad="6350" stA="55000" endA="300" endPos="45500" dir="5400000" sy="-100000" algn="bl" rotWithShape="0"/>
                </a:effectLst>
              </a:rPr>
              <a:t>Tiếng Việt 2</a:t>
            </a:r>
          </a:p>
        </p:txBody>
      </p:sp>
    </p:spTree>
    <p:extLst>
      <p:ext uri="{BB962C8B-B14F-4D97-AF65-F5344CB8AC3E}">
        <p14:creationId xmlns:p14="http://schemas.microsoft.com/office/powerpoint/2010/main" val="84174124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Kết thúc">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7141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E1856-C8EA-4A7F-AE64-D4E88DF8029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14EB9C9-6261-4FCE-8ADD-C825BD68E0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039D01-2113-4FD9-83E3-9A992230A6B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8286993-4A81-4BFD-8701-F8F05794F9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CCD44A0-BACE-4A33-A98E-E5EDB6CDA51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391557F-AB18-43DB-9C9D-368849F89ED9}"/>
              </a:ext>
            </a:extLst>
          </p:cNvPr>
          <p:cNvSpPr>
            <a:spLocks noGrp="1"/>
          </p:cNvSpPr>
          <p:nvPr>
            <p:ph type="dt" sz="half" idx="10"/>
          </p:nvPr>
        </p:nvSpPr>
        <p:spPr/>
        <p:txBody>
          <a:bodyPr/>
          <a:lstStyle/>
          <a:p>
            <a:fld id="{04F12C36-2DD4-4E07-A130-CA9081309A3D}" type="datetimeFigureOut">
              <a:rPr lang="en-US" smtClean="0"/>
              <a:pPr/>
              <a:t>3/15/2022</a:t>
            </a:fld>
            <a:endParaRPr lang="en-US"/>
          </a:p>
        </p:txBody>
      </p:sp>
      <p:sp>
        <p:nvSpPr>
          <p:cNvPr id="8" name="Footer Placeholder 7">
            <a:extLst>
              <a:ext uri="{FF2B5EF4-FFF2-40B4-BE49-F238E27FC236}">
                <a16:creationId xmlns:a16="http://schemas.microsoft.com/office/drawing/2014/main" id="{AC8F1C8D-27DD-46CC-BEF6-0ED33E02209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75F16ED-C0A9-4362-87D8-3874CD20C4E8}"/>
              </a:ext>
            </a:extLst>
          </p:cNvPr>
          <p:cNvSpPr>
            <a:spLocks noGrp="1"/>
          </p:cNvSpPr>
          <p:nvPr>
            <p:ph type="sldNum" sz="quarter" idx="12"/>
          </p:nvPr>
        </p:nvSpPr>
        <p:spPr/>
        <p:txBody>
          <a:bodyPr/>
          <a:lstStyle/>
          <a:p>
            <a:fld id="{A0ABB283-4870-47FB-82C2-E860505DCDFE}" type="slidenum">
              <a:rPr lang="en-US" smtClean="0"/>
              <a:pPr/>
              <a:t>‹#›</a:t>
            </a:fld>
            <a:endParaRPr lang="en-US"/>
          </a:p>
        </p:txBody>
      </p:sp>
    </p:spTree>
    <p:extLst>
      <p:ext uri="{BB962C8B-B14F-4D97-AF65-F5344CB8AC3E}">
        <p14:creationId xmlns:p14="http://schemas.microsoft.com/office/powerpoint/2010/main" val="110061141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pPr/>
              <a:t>2022/3/15</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pPr/>
              <a:t>‹#›</a:t>
            </a:fld>
            <a:endParaRPr lang="zh-CN" altLang="en-US"/>
          </a:p>
        </p:txBody>
      </p:sp>
    </p:spTree>
    <p:extLst>
      <p:ext uri="{BB962C8B-B14F-4D97-AF65-F5344CB8AC3E}">
        <p14:creationId xmlns:p14="http://schemas.microsoft.com/office/powerpoint/2010/main" val="79127135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dirty="0"/>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4" name="日期占位符 3"/>
          <p:cNvSpPr>
            <a:spLocks noGrp="1"/>
          </p:cNvSpPr>
          <p:nvPr>
            <p:ph type="dt" sz="half" idx="10"/>
          </p:nvPr>
        </p:nvSpPr>
        <p:spPr/>
        <p:txBody>
          <a:bodyPr/>
          <a:lstStyle>
            <a:lvl1pPr>
              <a:defRPr/>
            </a:lvl1pPr>
          </a:lstStyle>
          <a:p>
            <a:fld id="{3BE2C917-C185-4529-B658-720C4C5476D1}" type="datetimeFigureOut">
              <a:rPr lang="zh-CN" altLang="en-US" smtClean="0"/>
              <a:pPr/>
              <a:t>2022/3/15</a:t>
            </a:fld>
            <a:endParaRPr lang="zh-CN" altLang="en-US" dirty="0"/>
          </a:p>
        </p:txBody>
      </p:sp>
      <p:sp>
        <p:nvSpPr>
          <p:cNvPr id="5" name="页脚占位符 4"/>
          <p:cNvSpPr>
            <a:spLocks noGrp="1"/>
          </p:cNvSpPr>
          <p:nvPr>
            <p:ph type="ftr" sz="quarter" idx="11"/>
          </p:nvPr>
        </p:nvSpPr>
        <p:spPr/>
        <p:txBody>
          <a:bodyPr/>
          <a:lstStyle>
            <a:lvl1pPr>
              <a:defRPr/>
            </a:lvl1pPr>
          </a:lstStyle>
          <a:p>
            <a:endParaRPr lang="zh-CN" altLang="en-US" dirty="0"/>
          </a:p>
        </p:txBody>
      </p:sp>
      <p:sp>
        <p:nvSpPr>
          <p:cNvPr id="6" name="灯片编号占位符 5"/>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364426858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内容占位符 2"/>
          <p:cNvSpPr>
            <a:spLocks noGrp="1"/>
          </p:cNvSpPr>
          <p:nvPr>
            <p:ph idx="1"/>
          </p:nvPr>
        </p:nvSpPr>
        <p:spPr/>
        <p:txBody>
          <a:bodyPr/>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lvl1pPr>
              <a:defRPr/>
            </a:lvl1pPr>
          </a:lstStyle>
          <a:p>
            <a:fld id="{3BE2C917-C185-4529-B658-720C4C5476D1}" type="datetimeFigureOut">
              <a:rPr lang="zh-CN" altLang="en-US" smtClean="0"/>
              <a:pPr/>
              <a:t>2022/3/15</a:t>
            </a:fld>
            <a:endParaRPr lang="zh-CN" altLang="en-US" dirty="0"/>
          </a:p>
        </p:txBody>
      </p:sp>
      <p:sp>
        <p:nvSpPr>
          <p:cNvPr id="5" name="页脚占位符 4"/>
          <p:cNvSpPr>
            <a:spLocks noGrp="1"/>
          </p:cNvSpPr>
          <p:nvPr>
            <p:ph type="ftr" sz="quarter" idx="11"/>
          </p:nvPr>
        </p:nvSpPr>
        <p:spPr/>
        <p:txBody>
          <a:bodyPr/>
          <a:lstStyle>
            <a:lvl1pPr>
              <a:defRPr/>
            </a:lvl1pPr>
          </a:lstStyle>
          <a:p>
            <a:endParaRPr lang="zh-CN" altLang="en-US" dirty="0"/>
          </a:p>
        </p:txBody>
      </p:sp>
      <p:sp>
        <p:nvSpPr>
          <p:cNvPr id="6" name="灯片编号占位符 5"/>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2268531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dirty="0"/>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p>
        </p:txBody>
      </p:sp>
      <p:sp>
        <p:nvSpPr>
          <p:cNvPr id="4" name="日期占位符 3"/>
          <p:cNvSpPr>
            <a:spLocks noGrp="1"/>
          </p:cNvSpPr>
          <p:nvPr>
            <p:ph type="dt" sz="half" idx="10"/>
          </p:nvPr>
        </p:nvSpPr>
        <p:spPr/>
        <p:txBody>
          <a:bodyPr/>
          <a:lstStyle>
            <a:lvl1pPr>
              <a:defRPr/>
            </a:lvl1pPr>
          </a:lstStyle>
          <a:p>
            <a:fld id="{3BE2C917-C185-4529-B658-720C4C5476D1}" type="datetimeFigureOut">
              <a:rPr lang="zh-CN" altLang="en-US" smtClean="0"/>
              <a:pPr/>
              <a:t>2022/3/15</a:t>
            </a:fld>
            <a:endParaRPr lang="zh-CN" altLang="en-US" dirty="0"/>
          </a:p>
        </p:txBody>
      </p:sp>
      <p:sp>
        <p:nvSpPr>
          <p:cNvPr id="5" name="页脚占位符 4"/>
          <p:cNvSpPr>
            <a:spLocks noGrp="1"/>
          </p:cNvSpPr>
          <p:nvPr>
            <p:ph type="ftr" sz="quarter" idx="11"/>
          </p:nvPr>
        </p:nvSpPr>
        <p:spPr/>
        <p:txBody>
          <a:bodyPr/>
          <a:lstStyle>
            <a:lvl1pPr>
              <a:defRPr/>
            </a:lvl1pPr>
          </a:lstStyle>
          <a:p>
            <a:endParaRPr lang="zh-CN" altLang="en-US" dirty="0"/>
          </a:p>
        </p:txBody>
      </p:sp>
      <p:sp>
        <p:nvSpPr>
          <p:cNvPr id="6" name="灯片编号占位符 5"/>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69217012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内容占位符 2"/>
          <p:cNvSpPr>
            <a:spLocks noGrp="1"/>
          </p:cNvSpPr>
          <p:nvPr>
            <p:ph sz="half" idx="1"/>
          </p:nvPr>
        </p:nvSpPr>
        <p:spPr>
          <a:xfrm>
            <a:off x="838200" y="1825625"/>
            <a:ext cx="5181600" cy="4351338"/>
          </a:xfrm>
        </p:spPr>
        <p:txBody>
          <a:bodyPr/>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6172200" y="1825625"/>
            <a:ext cx="5181600" cy="4351338"/>
          </a:xfrm>
        </p:spPr>
        <p:txBody>
          <a:bodyPr/>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nvPr>
        </p:nvSpPr>
        <p:spPr/>
        <p:txBody>
          <a:bodyPr/>
          <a:lstStyle>
            <a:lvl1pPr>
              <a:defRPr/>
            </a:lvl1pPr>
          </a:lstStyle>
          <a:p>
            <a:fld id="{3BE2C917-C185-4529-B658-720C4C5476D1}" type="datetimeFigureOut">
              <a:rPr lang="zh-CN" altLang="en-US" smtClean="0"/>
              <a:pPr/>
              <a:t>2022/3/15</a:t>
            </a:fld>
            <a:endParaRPr lang="zh-CN" altLang="en-US" dirty="0"/>
          </a:p>
        </p:txBody>
      </p:sp>
      <p:sp>
        <p:nvSpPr>
          <p:cNvPr id="6" name="页脚占位符 5"/>
          <p:cNvSpPr>
            <a:spLocks noGrp="1"/>
          </p:cNvSpPr>
          <p:nvPr>
            <p:ph type="ftr" sz="quarter" idx="11"/>
          </p:nvPr>
        </p:nvSpPr>
        <p:spPr/>
        <p:txBody>
          <a:bodyPr/>
          <a:lstStyle>
            <a:lvl1pPr>
              <a:defRPr/>
            </a:lvl1pPr>
          </a:lstStyle>
          <a:p>
            <a:endParaRPr lang="zh-CN" altLang="en-US" dirty="0"/>
          </a:p>
        </p:txBody>
      </p:sp>
      <p:sp>
        <p:nvSpPr>
          <p:cNvPr id="7" name="灯片编号占位符 6"/>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368536400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lvl1pPr>
              <a:defRPr/>
            </a:lvl1pPr>
          </a:lstStyle>
          <a:p>
            <a:r>
              <a:rPr lang="zh-CN" altLang="en-US" dirty="0"/>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p:cNvSpPr>
            <a:spLocks noGrp="1"/>
          </p:cNvSpPr>
          <p:nvPr>
            <p:ph sz="half" idx="2"/>
          </p:nvPr>
        </p:nvSpPr>
        <p:spPr>
          <a:xfrm>
            <a:off x="839788" y="2505075"/>
            <a:ext cx="5157787" cy="3684588"/>
          </a:xfrm>
        </p:spPr>
        <p:txBody>
          <a:bodyPr/>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p:cNvSpPr>
            <a:spLocks noGrp="1"/>
          </p:cNvSpPr>
          <p:nvPr>
            <p:ph sz="quarter" idx="4"/>
          </p:nvPr>
        </p:nvSpPr>
        <p:spPr>
          <a:xfrm>
            <a:off x="6172200" y="2505075"/>
            <a:ext cx="5183188" cy="3684588"/>
          </a:xfrm>
        </p:spPr>
        <p:txBody>
          <a:bodyPr/>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nvPr>
        </p:nvSpPr>
        <p:spPr/>
        <p:txBody>
          <a:bodyPr/>
          <a:lstStyle>
            <a:lvl1pPr>
              <a:defRPr/>
            </a:lvl1pPr>
          </a:lstStyle>
          <a:p>
            <a:fld id="{3BE2C917-C185-4529-B658-720C4C5476D1}" type="datetimeFigureOut">
              <a:rPr lang="zh-CN" altLang="en-US" smtClean="0"/>
              <a:pPr/>
              <a:t>2022/3/15</a:t>
            </a:fld>
            <a:endParaRPr lang="zh-CN" altLang="en-US" dirty="0"/>
          </a:p>
        </p:txBody>
      </p:sp>
      <p:sp>
        <p:nvSpPr>
          <p:cNvPr id="8" name="页脚占位符 7"/>
          <p:cNvSpPr>
            <a:spLocks noGrp="1"/>
          </p:cNvSpPr>
          <p:nvPr>
            <p:ph type="ftr" sz="quarter" idx="11"/>
          </p:nvPr>
        </p:nvSpPr>
        <p:spPr/>
        <p:txBody>
          <a:bodyPr/>
          <a:lstStyle>
            <a:lvl1pPr>
              <a:defRPr/>
            </a:lvl1pPr>
          </a:lstStyle>
          <a:p>
            <a:endParaRPr lang="zh-CN" altLang="en-US" dirty="0"/>
          </a:p>
        </p:txBody>
      </p:sp>
      <p:sp>
        <p:nvSpPr>
          <p:cNvPr id="9" name="灯片编号占位符 8"/>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278980164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日期占位符 2"/>
          <p:cNvSpPr>
            <a:spLocks noGrp="1"/>
          </p:cNvSpPr>
          <p:nvPr>
            <p:ph type="dt" sz="half" idx="10"/>
          </p:nvPr>
        </p:nvSpPr>
        <p:spPr/>
        <p:txBody>
          <a:bodyPr/>
          <a:lstStyle>
            <a:lvl1pPr>
              <a:defRPr/>
            </a:lvl1pPr>
          </a:lstStyle>
          <a:p>
            <a:fld id="{3BE2C917-C185-4529-B658-720C4C5476D1}" type="datetimeFigureOut">
              <a:rPr lang="zh-CN" altLang="en-US" smtClean="0"/>
              <a:pPr/>
              <a:t>2022/3/15</a:t>
            </a:fld>
            <a:endParaRPr lang="zh-CN" altLang="en-US" dirty="0"/>
          </a:p>
        </p:txBody>
      </p:sp>
      <p:sp>
        <p:nvSpPr>
          <p:cNvPr id="4" name="页脚占位符 3"/>
          <p:cNvSpPr>
            <a:spLocks noGrp="1"/>
          </p:cNvSpPr>
          <p:nvPr>
            <p:ph type="ftr" sz="quarter" idx="11"/>
          </p:nvPr>
        </p:nvSpPr>
        <p:spPr/>
        <p:txBody>
          <a:bodyPr/>
          <a:lstStyle>
            <a:lvl1pPr>
              <a:defRPr/>
            </a:lvl1pPr>
          </a:lstStyle>
          <a:p>
            <a:endParaRPr lang="zh-CN" altLang="en-US" dirty="0"/>
          </a:p>
        </p:txBody>
      </p:sp>
      <p:sp>
        <p:nvSpPr>
          <p:cNvPr id="5" name="灯片编号占位符 4"/>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44580802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fld id="{3BE2C917-C185-4529-B658-720C4C5476D1}" type="datetimeFigureOut">
              <a:rPr lang="zh-CN" altLang="en-US" smtClean="0"/>
              <a:pPr/>
              <a:t>2022/3/15</a:t>
            </a:fld>
            <a:endParaRPr lang="zh-CN" altLang="en-US" dirty="0"/>
          </a:p>
        </p:txBody>
      </p:sp>
      <p:sp>
        <p:nvSpPr>
          <p:cNvPr id="3" name="页脚占位符 2"/>
          <p:cNvSpPr>
            <a:spLocks noGrp="1"/>
          </p:cNvSpPr>
          <p:nvPr>
            <p:ph type="ftr" sz="quarter" idx="11"/>
          </p:nvPr>
        </p:nvSpPr>
        <p:spPr/>
        <p:txBody>
          <a:bodyPr/>
          <a:lstStyle>
            <a:lvl1pPr>
              <a:defRPr/>
            </a:lvl1pPr>
          </a:lstStyle>
          <a:p>
            <a:endParaRPr lang="zh-CN" altLang="en-US" dirty="0"/>
          </a:p>
        </p:txBody>
      </p:sp>
      <p:sp>
        <p:nvSpPr>
          <p:cNvPr id="4" name="灯片编号占位符 3"/>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80772659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dirty="0"/>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p:cNvSpPr>
            <a:spLocks noGrp="1"/>
          </p:cNvSpPr>
          <p:nvPr>
            <p:ph type="dt" sz="half" idx="10"/>
          </p:nvPr>
        </p:nvSpPr>
        <p:spPr/>
        <p:txBody>
          <a:bodyPr/>
          <a:lstStyle>
            <a:lvl1pPr>
              <a:defRPr/>
            </a:lvl1pPr>
          </a:lstStyle>
          <a:p>
            <a:fld id="{3BE2C917-C185-4529-B658-720C4C5476D1}" type="datetimeFigureOut">
              <a:rPr lang="zh-CN" altLang="en-US" smtClean="0"/>
              <a:pPr/>
              <a:t>2022/3/15</a:t>
            </a:fld>
            <a:endParaRPr lang="zh-CN" altLang="en-US" dirty="0"/>
          </a:p>
        </p:txBody>
      </p:sp>
      <p:sp>
        <p:nvSpPr>
          <p:cNvPr id="6" name="页脚占位符 5"/>
          <p:cNvSpPr>
            <a:spLocks noGrp="1"/>
          </p:cNvSpPr>
          <p:nvPr>
            <p:ph type="ftr" sz="quarter" idx="11"/>
          </p:nvPr>
        </p:nvSpPr>
        <p:spPr/>
        <p:txBody>
          <a:bodyPr/>
          <a:lstStyle>
            <a:lvl1pPr>
              <a:defRPr/>
            </a:lvl1pPr>
          </a:lstStyle>
          <a:p>
            <a:endParaRPr lang="zh-CN" altLang="en-US" dirty="0"/>
          </a:p>
        </p:txBody>
      </p:sp>
      <p:sp>
        <p:nvSpPr>
          <p:cNvPr id="7" name="灯片编号占位符 6"/>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273585456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dirty="0"/>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p:cNvSpPr>
            <a:spLocks noGrp="1"/>
          </p:cNvSpPr>
          <p:nvPr>
            <p:ph type="dt" sz="half" idx="10"/>
          </p:nvPr>
        </p:nvSpPr>
        <p:spPr/>
        <p:txBody>
          <a:bodyPr/>
          <a:lstStyle>
            <a:lvl1pPr>
              <a:defRPr/>
            </a:lvl1pPr>
          </a:lstStyle>
          <a:p>
            <a:fld id="{3BE2C917-C185-4529-B658-720C4C5476D1}" type="datetimeFigureOut">
              <a:rPr lang="zh-CN" altLang="en-US" smtClean="0"/>
              <a:pPr/>
              <a:t>2022/3/15</a:t>
            </a:fld>
            <a:endParaRPr lang="zh-CN" altLang="en-US" dirty="0"/>
          </a:p>
        </p:txBody>
      </p:sp>
      <p:sp>
        <p:nvSpPr>
          <p:cNvPr id="6" name="页脚占位符 5"/>
          <p:cNvSpPr>
            <a:spLocks noGrp="1"/>
          </p:cNvSpPr>
          <p:nvPr>
            <p:ph type="ftr" sz="quarter" idx="11"/>
          </p:nvPr>
        </p:nvSpPr>
        <p:spPr/>
        <p:txBody>
          <a:bodyPr/>
          <a:lstStyle>
            <a:lvl1pPr>
              <a:defRPr/>
            </a:lvl1pPr>
          </a:lstStyle>
          <a:p>
            <a:endParaRPr lang="zh-CN" altLang="en-US" dirty="0"/>
          </a:p>
        </p:txBody>
      </p:sp>
      <p:sp>
        <p:nvSpPr>
          <p:cNvPr id="7" name="灯片编号占位符 6"/>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1334978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BD233-824C-4B61-955B-013588917B2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A742F1F-E608-4397-AC7F-410242C08B4C}"/>
              </a:ext>
            </a:extLst>
          </p:cNvPr>
          <p:cNvSpPr>
            <a:spLocks noGrp="1"/>
          </p:cNvSpPr>
          <p:nvPr>
            <p:ph type="dt" sz="half" idx="10"/>
          </p:nvPr>
        </p:nvSpPr>
        <p:spPr/>
        <p:txBody>
          <a:bodyPr/>
          <a:lstStyle/>
          <a:p>
            <a:fld id="{04F12C36-2DD4-4E07-A130-CA9081309A3D}" type="datetimeFigureOut">
              <a:rPr lang="en-US" smtClean="0"/>
              <a:pPr/>
              <a:t>3/15/2022</a:t>
            </a:fld>
            <a:endParaRPr lang="en-US"/>
          </a:p>
        </p:txBody>
      </p:sp>
      <p:sp>
        <p:nvSpPr>
          <p:cNvPr id="4" name="Footer Placeholder 3">
            <a:extLst>
              <a:ext uri="{FF2B5EF4-FFF2-40B4-BE49-F238E27FC236}">
                <a16:creationId xmlns:a16="http://schemas.microsoft.com/office/drawing/2014/main" id="{7D48AD1E-891F-4C99-8293-A5AB55487A5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F77AACC-0BC9-47F9-A45A-D3ADDD9A6AA0}"/>
              </a:ext>
            </a:extLst>
          </p:cNvPr>
          <p:cNvSpPr>
            <a:spLocks noGrp="1"/>
          </p:cNvSpPr>
          <p:nvPr>
            <p:ph type="sldNum" sz="quarter" idx="12"/>
          </p:nvPr>
        </p:nvSpPr>
        <p:spPr/>
        <p:txBody>
          <a:bodyPr/>
          <a:lstStyle/>
          <a:p>
            <a:fld id="{A0ABB283-4870-47FB-82C2-E860505DCDFE}" type="slidenum">
              <a:rPr lang="en-US" smtClean="0"/>
              <a:pPr/>
              <a:t>‹#›</a:t>
            </a:fld>
            <a:endParaRPr lang="en-US"/>
          </a:p>
        </p:txBody>
      </p:sp>
    </p:spTree>
    <p:extLst>
      <p:ext uri="{BB962C8B-B14F-4D97-AF65-F5344CB8AC3E}">
        <p14:creationId xmlns:p14="http://schemas.microsoft.com/office/powerpoint/2010/main" val="14186241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竖排文字占位符 2"/>
          <p:cNvSpPr>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lvl1pPr>
              <a:defRPr/>
            </a:lvl1pPr>
          </a:lstStyle>
          <a:p>
            <a:fld id="{3BE2C917-C185-4529-B658-720C4C5476D1}" type="datetimeFigureOut">
              <a:rPr lang="zh-CN" altLang="en-US" smtClean="0"/>
              <a:pPr/>
              <a:t>2022/3/15</a:t>
            </a:fld>
            <a:endParaRPr lang="zh-CN" altLang="en-US" dirty="0"/>
          </a:p>
        </p:txBody>
      </p:sp>
      <p:sp>
        <p:nvSpPr>
          <p:cNvPr id="5" name="页脚占位符 4"/>
          <p:cNvSpPr>
            <a:spLocks noGrp="1"/>
          </p:cNvSpPr>
          <p:nvPr>
            <p:ph type="ftr" sz="quarter" idx="11"/>
          </p:nvPr>
        </p:nvSpPr>
        <p:spPr/>
        <p:txBody>
          <a:bodyPr/>
          <a:lstStyle>
            <a:lvl1pPr>
              <a:defRPr/>
            </a:lvl1pPr>
          </a:lstStyle>
          <a:p>
            <a:endParaRPr lang="zh-CN" altLang="en-US" dirty="0"/>
          </a:p>
        </p:txBody>
      </p:sp>
      <p:sp>
        <p:nvSpPr>
          <p:cNvPr id="6" name="灯片编号占位符 5"/>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247144883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lvl1pPr>
              <a:defRPr/>
            </a:lvl1pPr>
          </a:lstStyle>
          <a:p>
            <a:r>
              <a:rPr lang="zh-CN" altLang="en-US" dirty="0"/>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lvl1pPr>
              <a:defRPr/>
            </a:lvl1pPr>
          </a:lstStyle>
          <a:p>
            <a:fld id="{3BE2C917-C185-4529-B658-720C4C5476D1}" type="datetimeFigureOut">
              <a:rPr lang="zh-CN" altLang="en-US" smtClean="0"/>
              <a:pPr/>
              <a:t>2022/3/15</a:t>
            </a:fld>
            <a:endParaRPr lang="zh-CN" altLang="en-US" dirty="0"/>
          </a:p>
        </p:txBody>
      </p:sp>
      <p:sp>
        <p:nvSpPr>
          <p:cNvPr id="5" name="页脚占位符 4"/>
          <p:cNvSpPr>
            <a:spLocks noGrp="1"/>
          </p:cNvSpPr>
          <p:nvPr>
            <p:ph type="ftr" sz="quarter" idx="11"/>
          </p:nvPr>
        </p:nvSpPr>
        <p:spPr/>
        <p:txBody>
          <a:bodyPr/>
          <a:lstStyle>
            <a:lvl1pPr>
              <a:defRPr/>
            </a:lvl1pPr>
          </a:lstStyle>
          <a:p>
            <a:endParaRPr lang="zh-CN" altLang="en-US" dirty="0"/>
          </a:p>
        </p:txBody>
      </p:sp>
      <p:sp>
        <p:nvSpPr>
          <p:cNvPr id="6" name="灯片编号占位符 5"/>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198878072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455F20-2A15-4E70-936B-4A7AE79AE653}" type="datetimeFigureOut">
              <a:rPr lang="en-US" smtClean="0"/>
              <a:pPr/>
              <a:t>3/15/2022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68DC72-F670-4295-B405-97FFC0064C17}" type="slidenum">
              <a:rPr lang="en-US" smtClean="0"/>
              <a:pPr/>
              <a:t>‹#›</a:t>
            </a:fld>
            <a:endParaRPr lang="en-US"/>
          </a:p>
        </p:txBody>
      </p:sp>
    </p:spTree>
    <p:extLst>
      <p:ext uri="{BB962C8B-B14F-4D97-AF65-F5344CB8AC3E}">
        <p14:creationId xmlns:p14="http://schemas.microsoft.com/office/powerpoint/2010/main" val="117863484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455F20-2A15-4E70-936B-4A7AE79AE653}" type="datetimeFigureOut">
              <a:rPr lang="en-US" smtClean="0"/>
              <a:pPr/>
              <a:t>3/15/2022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68DC72-F670-4295-B405-97FFC0064C17}" type="slidenum">
              <a:rPr lang="en-US" smtClean="0"/>
              <a:pPr/>
              <a:t>‹#›</a:t>
            </a:fld>
            <a:endParaRPr lang="en-US"/>
          </a:p>
        </p:txBody>
      </p:sp>
    </p:spTree>
    <p:extLst>
      <p:ext uri="{BB962C8B-B14F-4D97-AF65-F5344CB8AC3E}">
        <p14:creationId xmlns:p14="http://schemas.microsoft.com/office/powerpoint/2010/main" val="3939743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455F20-2A15-4E70-936B-4A7AE79AE653}" type="datetimeFigureOut">
              <a:rPr lang="en-US" smtClean="0"/>
              <a:pPr/>
              <a:t>3/15/2022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68DC72-F670-4295-B405-97FFC0064C17}" type="slidenum">
              <a:rPr lang="en-US" smtClean="0"/>
              <a:pPr/>
              <a:t>‹#›</a:t>
            </a:fld>
            <a:endParaRPr lang="en-US"/>
          </a:p>
        </p:txBody>
      </p:sp>
    </p:spTree>
    <p:extLst>
      <p:ext uri="{BB962C8B-B14F-4D97-AF65-F5344CB8AC3E}">
        <p14:creationId xmlns:p14="http://schemas.microsoft.com/office/powerpoint/2010/main" val="348913528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455F20-2A15-4E70-936B-4A7AE79AE653}" type="datetimeFigureOut">
              <a:rPr lang="en-US" smtClean="0"/>
              <a:pPr/>
              <a:t>3/15/2022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68DC72-F670-4295-B405-97FFC0064C17}" type="slidenum">
              <a:rPr lang="en-US" smtClean="0"/>
              <a:pPr/>
              <a:t>‹#›</a:t>
            </a:fld>
            <a:endParaRPr lang="en-US"/>
          </a:p>
        </p:txBody>
      </p:sp>
    </p:spTree>
    <p:extLst>
      <p:ext uri="{BB962C8B-B14F-4D97-AF65-F5344CB8AC3E}">
        <p14:creationId xmlns:p14="http://schemas.microsoft.com/office/powerpoint/2010/main" val="162600169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455F20-2A15-4E70-936B-4A7AE79AE653}" type="datetimeFigureOut">
              <a:rPr lang="en-US" smtClean="0"/>
              <a:pPr/>
              <a:t>3/15/2022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368DC72-F670-4295-B405-97FFC0064C17}" type="slidenum">
              <a:rPr lang="en-US" smtClean="0"/>
              <a:pPr/>
              <a:t>‹#›</a:t>
            </a:fld>
            <a:endParaRPr lang="en-US"/>
          </a:p>
        </p:txBody>
      </p:sp>
    </p:spTree>
    <p:extLst>
      <p:ext uri="{BB962C8B-B14F-4D97-AF65-F5344CB8AC3E}">
        <p14:creationId xmlns:p14="http://schemas.microsoft.com/office/powerpoint/2010/main" val="114717163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455F20-2A15-4E70-936B-4A7AE79AE653}" type="datetimeFigureOut">
              <a:rPr lang="en-US" smtClean="0"/>
              <a:pPr/>
              <a:t>3/15/2022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368DC72-F670-4295-B405-97FFC0064C17}" type="slidenum">
              <a:rPr lang="en-US" smtClean="0"/>
              <a:pPr/>
              <a:t>‹#›</a:t>
            </a:fld>
            <a:endParaRPr lang="en-US"/>
          </a:p>
        </p:txBody>
      </p:sp>
    </p:spTree>
    <p:extLst>
      <p:ext uri="{BB962C8B-B14F-4D97-AF65-F5344CB8AC3E}">
        <p14:creationId xmlns:p14="http://schemas.microsoft.com/office/powerpoint/2010/main" val="126146742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455F20-2A15-4E70-936B-4A7AE79AE653}" type="datetimeFigureOut">
              <a:rPr lang="en-US" smtClean="0"/>
              <a:pPr/>
              <a:t>3/15/2022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368DC72-F670-4295-B405-97FFC0064C17}" type="slidenum">
              <a:rPr lang="en-US" smtClean="0"/>
              <a:pPr/>
              <a:t>‹#›</a:t>
            </a:fld>
            <a:endParaRPr lang="en-US"/>
          </a:p>
        </p:txBody>
      </p:sp>
    </p:spTree>
    <p:extLst>
      <p:ext uri="{BB962C8B-B14F-4D97-AF65-F5344CB8AC3E}">
        <p14:creationId xmlns:p14="http://schemas.microsoft.com/office/powerpoint/2010/main" val="218979449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455F20-2A15-4E70-936B-4A7AE79AE653}" type="datetimeFigureOut">
              <a:rPr lang="en-US" smtClean="0"/>
              <a:pPr/>
              <a:t>3/15/2022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68DC72-F670-4295-B405-97FFC0064C17}" type="slidenum">
              <a:rPr lang="en-US" smtClean="0"/>
              <a:pPr/>
              <a:t>‹#›</a:t>
            </a:fld>
            <a:endParaRPr lang="en-US"/>
          </a:p>
        </p:txBody>
      </p:sp>
    </p:spTree>
    <p:extLst>
      <p:ext uri="{BB962C8B-B14F-4D97-AF65-F5344CB8AC3E}">
        <p14:creationId xmlns:p14="http://schemas.microsoft.com/office/powerpoint/2010/main" val="120846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645E18-E675-4B7A-8485-506D6D0C0FFB}"/>
              </a:ext>
            </a:extLst>
          </p:cNvPr>
          <p:cNvSpPr>
            <a:spLocks noGrp="1"/>
          </p:cNvSpPr>
          <p:nvPr>
            <p:ph type="dt" sz="half" idx="10"/>
          </p:nvPr>
        </p:nvSpPr>
        <p:spPr/>
        <p:txBody>
          <a:bodyPr/>
          <a:lstStyle/>
          <a:p>
            <a:fld id="{04F12C36-2DD4-4E07-A130-CA9081309A3D}" type="datetimeFigureOut">
              <a:rPr lang="en-US" smtClean="0"/>
              <a:pPr/>
              <a:t>3/15/2022</a:t>
            </a:fld>
            <a:endParaRPr lang="en-US"/>
          </a:p>
        </p:txBody>
      </p:sp>
      <p:sp>
        <p:nvSpPr>
          <p:cNvPr id="3" name="Footer Placeholder 2">
            <a:extLst>
              <a:ext uri="{FF2B5EF4-FFF2-40B4-BE49-F238E27FC236}">
                <a16:creationId xmlns:a16="http://schemas.microsoft.com/office/drawing/2014/main" id="{781F8D6A-A2E7-46F1-ACEA-A0026C45BC6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12E6B5-FF72-4D68-ACD6-86BDCF62E021}"/>
              </a:ext>
            </a:extLst>
          </p:cNvPr>
          <p:cNvSpPr>
            <a:spLocks noGrp="1"/>
          </p:cNvSpPr>
          <p:nvPr>
            <p:ph type="sldNum" sz="quarter" idx="12"/>
          </p:nvPr>
        </p:nvSpPr>
        <p:spPr/>
        <p:txBody>
          <a:bodyPr/>
          <a:lstStyle/>
          <a:p>
            <a:fld id="{A0ABB283-4870-47FB-82C2-E860505DCDFE}" type="slidenum">
              <a:rPr lang="en-US" smtClean="0"/>
              <a:pPr/>
              <a:t>‹#›</a:t>
            </a:fld>
            <a:endParaRPr lang="en-US"/>
          </a:p>
        </p:txBody>
      </p:sp>
    </p:spTree>
    <p:extLst>
      <p:ext uri="{BB962C8B-B14F-4D97-AF65-F5344CB8AC3E}">
        <p14:creationId xmlns:p14="http://schemas.microsoft.com/office/powerpoint/2010/main" val="126194260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455F20-2A15-4E70-936B-4A7AE79AE653}" type="datetimeFigureOut">
              <a:rPr lang="en-US" smtClean="0"/>
              <a:pPr/>
              <a:t>3/15/2022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68DC72-F670-4295-B405-97FFC0064C17}" type="slidenum">
              <a:rPr lang="en-US" smtClean="0"/>
              <a:pPr/>
              <a:t>‹#›</a:t>
            </a:fld>
            <a:endParaRPr lang="en-US"/>
          </a:p>
        </p:txBody>
      </p:sp>
    </p:spTree>
    <p:extLst>
      <p:ext uri="{BB962C8B-B14F-4D97-AF65-F5344CB8AC3E}">
        <p14:creationId xmlns:p14="http://schemas.microsoft.com/office/powerpoint/2010/main" val="415464771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455F20-2A15-4E70-936B-4A7AE79AE653}" type="datetimeFigureOut">
              <a:rPr lang="en-US" smtClean="0"/>
              <a:pPr/>
              <a:t>3/15/2022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68DC72-F670-4295-B405-97FFC0064C17}" type="slidenum">
              <a:rPr lang="en-US" smtClean="0"/>
              <a:pPr/>
              <a:t>‹#›</a:t>
            </a:fld>
            <a:endParaRPr lang="en-US"/>
          </a:p>
        </p:txBody>
      </p:sp>
    </p:spTree>
    <p:extLst>
      <p:ext uri="{BB962C8B-B14F-4D97-AF65-F5344CB8AC3E}">
        <p14:creationId xmlns:p14="http://schemas.microsoft.com/office/powerpoint/2010/main" val="165163962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455F20-2A15-4E70-936B-4A7AE79AE653}" type="datetimeFigureOut">
              <a:rPr lang="en-US" smtClean="0"/>
              <a:pPr/>
              <a:t>3/15/2022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68DC72-F670-4295-B405-97FFC0064C17}" type="slidenum">
              <a:rPr lang="en-US" smtClean="0"/>
              <a:pPr/>
              <a:t>‹#›</a:t>
            </a:fld>
            <a:endParaRPr lang="en-US"/>
          </a:p>
        </p:txBody>
      </p:sp>
    </p:spTree>
    <p:extLst>
      <p:ext uri="{BB962C8B-B14F-4D97-AF65-F5344CB8AC3E}">
        <p14:creationId xmlns:p14="http://schemas.microsoft.com/office/powerpoint/2010/main" val="410261383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dirty="0"/>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4" name="日期占位符 3"/>
          <p:cNvSpPr>
            <a:spLocks noGrp="1"/>
          </p:cNvSpPr>
          <p:nvPr>
            <p:ph type="dt" sz="half" idx="10"/>
          </p:nvPr>
        </p:nvSpPr>
        <p:spPr/>
        <p:txBody>
          <a:bodyPr/>
          <a:lstStyle>
            <a:lvl1pPr>
              <a:defRPr/>
            </a:lvl1pPr>
          </a:lstStyle>
          <a:p>
            <a:fld id="{3BE2C917-C185-4529-B658-720C4C5476D1}" type="datetimeFigureOut">
              <a:rPr lang="zh-CN" altLang="en-US" smtClean="0"/>
              <a:pPr/>
              <a:t>2022/3/15</a:t>
            </a:fld>
            <a:endParaRPr lang="zh-CN" altLang="en-US" dirty="0"/>
          </a:p>
        </p:txBody>
      </p:sp>
      <p:sp>
        <p:nvSpPr>
          <p:cNvPr id="5" name="页脚占位符 4"/>
          <p:cNvSpPr>
            <a:spLocks noGrp="1"/>
          </p:cNvSpPr>
          <p:nvPr>
            <p:ph type="ftr" sz="quarter" idx="11"/>
          </p:nvPr>
        </p:nvSpPr>
        <p:spPr/>
        <p:txBody>
          <a:bodyPr/>
          <a:lstStyle>
            <a:lvl1pPr>
              <a:defRPr/>
            </a:lvl1pPr>
          </a:lstStyle>
          <a:p>
            <a:endParaRPr lang="zh-CN" altLang="en-US" dirty="0"/>
          </a:p>
        </p:txBody>
      </p:sp>
      <p:sp>
        <p:nvSpPr>
          <p:cNvPr id="6" name="灯片编号占位符 5"/>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116509534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内容占位符 2"/>
          <p:cNvSpPr>
            <a:spLocks noGrp="1"/>
          </p:cNvSpPr>
          <p:nvPr>
            <p:ph idx="1"/>
          </p:nvPr>
        </p:nvSpPr>
        <p:spPr/>
        <p:txBody>
          <a:bodyPr/>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lvl1pPr>
              <a:defRPr/>
            </a:lvl1pPr>
          </a:lstStyle>
          <a:p>
            <a:fld id="{3BE2C917-C185-4529-B658-720C4C5476D1}" type="datetimeFigureOut">
              <a:rPr lang="zh-CN" altLang="en-US" smtClean="0"/>
              <a:pPr/>
              <a:t>2022/3/15</a:t>
            </a:fld>
            <a:endParaRPr lang="zh-CN" altLang="en-US" dirty="0"/>
          </a:p>
        </p:txBody>
      </p:sp>
      <p:sp>
        <p:nvSpPr>
          <p:cNvPr id="5" name="页脚占位符 4"/>
          <p:cNvSpPr>
            <a:spLocks noGrp="1"/>
          </p:cNvSpPr>
          <p:nvPr>
            <p:ph type="ftr" sz="quarter" idx="11"/>
          </p:nvPr>
        </p:nvSpPr>
        <p:spPr/>
        <p:txBody>
          <a:bodyPr/>
          <a:lstStyle>
            <a:lvl1pPr>
              <a:defRPr/>
            </a:lvl1pPr>
          </a:lstStyle>
          <a:p>
            <a:endParaRPr lang="zh-CN" altLang="en-US" dirty="0"/>
          </a:p>
        </p:txBody>
      </p:sp>
      <p:sp>
        <p:nvSpPr>
          <p:cNvPr id="6" name="灯片编号占位符 5"/>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16982651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dirty="0"/>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p>
        </p:txBody>
      </p:sp>
      <p:sp>
        <p:nvSpPr>
          <p:cNvPr id="4" name="日期占位符 3"/>
          <p:cNvSpPr>
            <a:spLocks noGrp="1"/>
          </p:cNvSpPr>
          <p:nvPr>
            <p:ph type="dt" sz="half" idx="10"/>
          </p:nvPr>
        </p:nvSpPr>
        <p:spPr/>
        <p:txBody>
          <a:bodyPr/>
          <a:lstStyle>
            <a:lvl1pPr>
              <a:defRPr/>
            </a:lvl1pPr>
          </a:lstStyle>
          <a:p>
            <a:fld id="{3BE2C917-C185-4529-B658-720C4C5476D1}" type="datetimeFigureOut">
              <a:rPr lang="zh-CN" altLang="en-US" smtClean="0"/>
              <a:pPr/>
              <a:t>2022/3/15</a:t>
            </a:fld>
            <a:endParaRPr lang="zh-CN" altLang="en-US" dirty="0"/>
          </a:p>
        </p:txBody>
      </p:sp>
      <p:sp>
        <p:nvSpPr>
          <p:cNvPr id="5" name="页脚占位符 4"/>
          <p:cNvSpPr>
            <a:spLocks noGrp="1"/>
          </p:cNvSpPr>
          <p:nvPr>
            <p:ph type="ftr" sz="quarter" idx="11"/>
          </p:nvPr>
        </p:nvSpPr>
        <p:spPr/>
        <p:txBody>
          <a:bodyPr/>
          <a:lstStyle>
            <a:lvl1pPr>
              <a:defRPr/>
            </a:lvl1pPr>
          </a:lstStyle>
          <a:p>
            <a:endParaRPr lang="zh-CN" altLang="en-US" dirty="0"/>
          </a:p>
        </p:txBody>
      </p:sp>
      <p:sp>
        <p:nvSpPr>
          <p:cNvPr id="6" name="灯片编号占位符 5"/>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47136731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内容占位符 2"/>
          <p:cNvSpPr>
            <a:spLocks noGrp="1"/>
          </p:cNvSpPr>
          <p:nvPr>
            <p:ph sz="half" idx="1"/>
          </p:nvPr>
        </p:nvSpPr>
        <p:spPr>
          <a:xfrm>
            <a:off x="838200" y="1825625"/>
            <a:ext cx="5181600" cy="4351338"/>
          </a:xfrm>
        </p:spPr>
        <p:txBody>
          <a:bodyPr/>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6172200" y="1825625"/>
            <a:ext cx="5181600" cy="4351338"/>
          </a:xfrm>
        </p:spPr>
        <p:txBody>
          <a:bodyPr/>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nvPr>
        </p:nvSpPr>
        <p:spPr/>
        <p:txBody>
          <a:bodyPr/>
          <a:lstStyle>
            <a:lvl1pPr>
              <a:defRPr/>
            </a:lvl1pPr>
          </a:lstStyle>
          <a:p>
            <a:fld id="{3BE2C917-C185-4529-B658-720C4C5476D1}" type="datetimeFigureOut">
              <a:rPr lang="zh-CN" altLang="en-US" smtClean="0"/>
              <a:pPr/>
              <a:t>2022/3/15</a:t>
            </a:fld>
            <a:endParaRPr lang="zh-CN" altLang="en-US" dirty="0"/>
          </a:p>
        </p:txBody>
      </p:sp>
      <p:sp>
        <p:nvSpPr>
          <p:cNvPr id="6" name="页脚占位符 5"/>
          <p:cNvSpPr>
            <a:spLocks noGrp="1"/>
          </p:cNvSpPr>
          <p:nvPr>
            <p:ph type="ftr" sz="quarter" idx="11"/>
          </p:nvPr>
        </p:nvSpPr>
        <p:spPr/>
        <p:txBody>
          <a:bodyPr/>
          <a:lstStyle>
            <a:lvl1pPr>
              <a:defRPr/>
            </a:lvl1pPr>
          </a:lstStyle>
          <a:p>
            <a:endParaRPr lang="zh-CN" altLang="en-US" dirty="0"/>
          </a:p>
        </p:txBody>
      </p:sp>
      <p:sp>
        <p:nvSpPr>
          <p:cNvPr id="7" name="灯片编号占位符 6"/>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385221904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lvl1pPr>
              <a:defRPr/>
            </a:lvl1pPr>
          </a:lstStyle>
          <a:p>
            <a:r>
              <a:rPr lang="zh-CN" altLang="en-US" dirty="0"/>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p:cNvSpPr>
            <a:spLocks noGrp="1"/>
          </p:cNvSpPr>
          <p:nvPr>
            <p:ph sz="half" idx="2"/>
          </p:nvPr>
        </p:nvSpPr>
        <p:spPr>
          <a:xfrm>
            <a:off x="839788" y="2505075"/>
            <a:ext cx="5157787" cy="3684588"/>
          </a:xfrm>
        </p:spPr>
        <p:txBody>
          <a:bodyPr/>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p:cNvSpPr>
            <a:spLocks noGrp="1"/>
          </p:cNvSpPr>
          <p:nvPr>
            <p:ph sz="quarter" idx="4"/>
          </p:nvPr>
        </p:nvSpPr>
        <p:spPr>
          <a:xfrm>
            <a:off x="6172200" y="2505075"/>
            <a:ext cx="5183188" cy="3684588"/>
          </a:xfrm>
        </p:spPr>
        <p:txBody>
          <a:bodyPr/>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nvPr>
        </p:nvSpPr>
        <p:spPr/>
        <p:txBody>
          <a:bodyPr/>
          <a:lstStyle>
            <a:lvl1pPr>
              <a:defRPr/>
            </a:lvl1pPr>
          </a:lstStyle>
          <a:p>
            <a:fld id="{3BE2C917-C185-4529-B658-720C4C5476D1}" type="datetimeFigureOut">
              <a:rPr lang="zh-CN" altLang="en-US" smtClean="0"/>
              <a:pPr/>
              <a:t>2022/3/15</a:t>
            </a:fld>
            <a:endParaRPr lang="zh-CN" altLang="en-US" dirty="0"/>
          </a:p>
        </p:txBody>
      </p:sp>
      <p:sp>
        <p:nvSpPr>
          <p:cNvPr id="8" name="页脚占位符 7"/>
          <p:cNvSpPr>
            <a:spLocks noGrp="1"/>
          </p:cNvSpPr>
          <p:nvPr>
            <p:ph type="ftr" sz="quarter" idx="11"/>
          </p:nvPr>
        </p:nvSpPr>
        <p:spPr/>
        <p:txBody>
          <a:bodyPr/>
          <a:lstStyle>
            <a:lvl1pPr>
              <a:defRPr/>
            </a:lvl1pPr>
          </a:lstStyle>
          <a:p>
            <a:endParaRPr lang="zh-CN" altLang="en-US" dirty="0"/>
          </a:p>
        </p:txBody>
      </p:sp>
      <p:sp>
        <p:nvSpPr>
          <p:cNvPr id="9" name="灯片编号占位符 8"/>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407990395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日期占位符 2"/>
          <p:cNvSpPr>
            <a:spLocks noGrp="1"/>
          </p:cNvSpPr>
          <p:nvPr>
            <p:ph type="dt" sz="half" idx="10"/>
          </p:nvPr>
        </p:nvSpPr>
        <p:spPr/>
        <p:txBody>
          <a:bodyPr/>
          <a:lstStyle>
            <a:lvl1pPr>
              <a:defRPr/>
            </a:lvl1pPr>
          </a:lstStyle>
          <a:p>
            <a:fld id="{3BE2C917-C185-4529-B658-720C4C5476D1}" type="datetimeFigureOut">
              <a:rPr lang="zh-CN" altLang="en-US" smtClean="0"/>
              <a:pPr/>
              <a:t>2022/3/15</a:t>
            </a:fld>
            <a:endParaRPr lang="zh-CN" altLang="en-US" dirty="0"/>
          </a:p>
        </p:txBody>
      </p:sp>
      <p:sp>
        <p:nvSpPr>
          <p:cNvPr id="4" name="页脚占位符 3"/>
          <p:cNvSpPr>
            <a:spLocks noGrp="1"/>
          </p:cNvSpPr>
          <p:nvPr>
            <p:ph type="ftr" sz="quarter" idx="11"/>
          </p:nvPr>
        </p:nvSpPr>
        <p:spPr/>
        <p:txBody>
          <a:bodyPr/>
          <a:lstStyle>
            <a:lvl1pPr>
              <a:defRPr/>
            </a:lvl1pPr>
          </a:lstStyle>
          <a:p>
            <a:endParaRPr lang="zh-CN" altLang="en-US" dirty="0"/>
          </a:p>
        </p:txBody>
      </p:sp>
      <p:sp>
        <p:nvSpPr>
          <p:cNvPr id="5" name="灯片编号占位符 4"/>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36910483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fld id="{3BE2C917-C185-4529-B658-720C4C5476D1}" type="datetimeFigureOut">
              <a:rPr lang="zh-CN" altLang="en-US" smtClean="0"/>
              <a:pPr/>
              <a:t>2022/3/15</a:t>
            </a:fld>
            <a:endParaRPr lang="zh-CN" altLang="en-US" dirty="0"/>
          </a:p>
        </p:txBody>
      </p:sp>
      <p:sp>
        <p:nvSpPr>
          <p:cNvPr id="3" name="页脚占位符 2"/>
          <p:cNvSpPr>
            <a:spLocks noGrp="1"/>
          </p:cNvSpPr>
          <p:nvPr>
            <p:ph type="ftr" sz="quarter" idx="11"/>
          </p:nvPr>
        </p:nvSpPr>
        <p:spPr/>
        <p:txBody>
          <a:bodyPr/>
          <a:lstStyle>
            <a:lvl1pPr>
              <a:defRPr/>
            </a:lvl1pPr>
          </a:lstStyle>
          <a:p>
            <a:endParaRPr lang="zh-CN" altLang="en-US" dirty="0"/>
          </a:p>
        </p:txBody>
      </p:sp>
      <p:sp>
        <p:nvSpPr>
          <p:cNvPr id="4" name="灯片编号占位符 3"/>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1782974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6B140-9800-4066-9C74-33412E6D68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D136FE1-CD5B-45BC-980E-EF07AE2381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ED1F702-EE76-417A-B33E-9111F6E156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9A5BCF-680F-4D08-A3C9-B558352522D2}"/>
              </a:ext>
            </a:extLst>
          </p:cNvPr>
          <p:cNvSpPr>
            <a:spLocks noGrp="1"/>
          </p:cNvSpPr>
          <p:nvPr>
            <p:ph type="dt" sz="half" idx="10"/>
          </p:nvPr>
        </p:nvSpPr>
        <p:spPr/>
        <p:txBody>
          <a:bodyPr/>
          <a:lstStyle/>
          <a:p>
            <a:fld id="{04F12C36-2DD4-4E07-A130-CA9081309A3D}" type="datetimeFigureOut">
              <a:rPr lang="en-US" smtClean="0"/>
              <a:pPr/>
              <a:t>3/15/2022</a:t>
            </a:fld>
            <a:endParaRPr lang="en-US"/>
          </a:p>
        </p:txBody>
      </p:sp>
      <p:sp>
        <p:nvSpPr>
          <p:cNvPr id="6" name="Footer Placeholder 5">
            <a:extLst>
              <a:ext uri="{FF2B5EF4-FFF2-40B4-BE49-F238E27FC236}">
                <a16:creationId xmlns:a16="http://schemas.microsoft.com/office/drawing/2014/main" id="{25838A80-6BE4-4D9B-8618-EDC6CBCA15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F794299-B69F-4EDA-96EE-8B3BAE5B0C78}"/>
              </a:ext>
            </a:extLst>
          </p:cNvPr>
          <p:cNvSpPr>
            <a:spLocks noGrp="1"/>
          </p:cNvSpPr>
          <p:nvPr>
            <p:ph type="sldNum" sz="quarter" idx="12"/>
          </p:nvPr>
        </p:nvSpPr>
        <p:spPr/>
        <p:txBody>
          <a:bodyPr/>
          <a:lstStyle/>
          <a:p>
            <a:fld id="{A0ABB283-4870-47FB-82C2-E860505DCDFE}" type="slidenum">
              <a:rPr lang="en-US" smtClean="0"/>
              <a:pPr/>
              <a:t>‹#›</a:t>
            </a:fld>
            <a:endParaRPr lang="en-US"/>
          </a:p>
        </p:txBody>
      </p:sp>
    </p:spTree>
    <p:extLst>
      <p:ext uri="{BB962C8B-B14F-4D97-AF65-F5344CB8AC3E}">
        <p14:creationId xmlns:p14="http://schemas.microsoft.com/office/powerpoint/2010/main" val="340719651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dirty="0"/>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p:cNvSpPr>
            <a:spLocks noGrp="1"/>
          </p:cNvSpPr>
          <p:nvPr>
            <p:ph type="dt" sz="half" idx="10"/>
          </p:nvPr>
        </p:nvSpPr>
        <p:spPr/>
        <p:txBody>
          <a:bodyPr/>
          <a:lstStyle>
            <a:lvl1pPr>
              <a:defRPr/>
            </a:lvl1pPr>
          </a:lstStyle>
          <a:p>
            <a:fld id="{3BE2C917-C185-4529-B658-720C4C5476D1}" type="datetimeFigureOut">
              <a:rPr lang="zh-CN" altLang="en-US" smtClean="0"/>
              <a:pPr/>
              <a:t>2022/3/15</a:t>
            </a:fld>
            <a:endParaRPr lang="zh-CN" altLang="en-US" dirty="0"/>
          </a:p>
        </p:txBody>
      </p:sp>
      <p:sp>
        <p:nvSpPr>
          <p:cNvPr id="6" name="页脚占位符 5"/>
          <p:cNvSpPr>
            <a:spLocks noGrp="1"/>
          </p:cNvSpPr>
          <p:nvPr>
            <p:ph type="ftr" sz="quarter" idx="11"/>
          </p:nvPr>
        </p:nvSpPr>
        <p:spPr/>
        <p:txBody>
          <a:bodyPr/>
          <a:lstStyle>
            <a:lvl1pPr>
              <a:defRPr/>
            </a:lvl1pPr>
          </a:lstStyle>
          <a:p>
            <a:endParaRPr lang="zh-CN" altLang="en-US" dirty="0"/>
          </a:p>
        </p:txBody>
      </p:sp>
      <p:sp>
        <p:nvSpPr>
          <p:cNvPr id="7" name="灯片编号占位符 6"/>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217377521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dirty="0"/>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p:cNvSpPr>
            <a:spLocks noGrp="1"/>
          </p:cNvSpPr>
          <p:nvPr>
            <p:ph type="dt" sz="half" idx="10"/>
          </p:nvPr>
        </p:nvSpPr>
        <p:spPr/>
        <p:txBody>
          <a:bodyPr/>
          <a:lstStyle>
            <a:lvl1pPr>
              <a:defRPr/>
            </a:lvl1pPr>
          </a:lstStyle>
          <a:p>
            <a:fld id="{3BE2C917-C185-4529-B658-720C4C5476D1}" type="datetimeFigureOut">
              <a:rPr lang="zh-CN" altLang="en-US" smtClean="0"/>
              <a:pPr/>
              <a:t>2022/3/15</a:t>
            </a:fld>
            <a:endParaRPr lang="zh-CN" altLang="en-US" dirty="0"/>
          </a:p>
        </p:txBody>
      </p:sp>
      <p:sp>
        <p:nvSpPr>
          <p:cNvPr id="6" name="页脚占位符 5"/>
          <p:cNvSpPr>
            <a:spLocks noGrp="1"/>
          </p:cNvSpPr>
          <p:nvPr>
            <p:ph type="ftr" sz="quarter" idx="11"/>
          </p:nvPr>
        </p:nvSpPr>
        <p:spPr/>
        <p:txBody>
          <a:bodyPr/>
          <a:lstStyle>
            <a:lvl1pPr>
              <a:defRPr/>
            </a:lvl1pPr>
          </a:lstStyle>
          <a:p>
            <a:endParaRPr lang="zh-CN" altLang="en-US" dirty="0"/>
          </a:p>
        </p:txBody>
      </p:sp>
      <p:sp>
        <p:nvSpPr>
          <p:cNvPr id="7" name="灯片编号占位符 6"/>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218839494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竖排文字占位符 2"/>
          <p:cNvSpPr>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lvl1pPr>
              <a:defRPr/>
            </a:lvl1pPr>
          </a:lstStyle>
          <a:p>
            <a:fld id="{3BE2C917-C185-4529-B658-720C4C5476D1}" type="datetimeFigureOut">
              <a:rPr lang="zh-CN" altLang="en-US" smtClean="0"/>
              <a:pPr/>
              <a:t>2022/3/15</a:t>
            </a:fld>
            <a:endParaRPr lang="zh-CN" altLang="en-US" dirty="0"/>
          </a:p>
        </p:txBody>
      </p:sp>
      <p:sp>
        <p:nvSpPr>
          <p:cNvPr id="5" name="页脚占位符 4"/>
          <p:cNvSpPr>
            <a:spLocks noGrp="1"/>
          </p:cNvSpPr>
          <p:nvPr>
            <p:ph type="ftr" sz="quarter" idx="11"/>
          </p:nvPr>
        </p:nvSpPr>
        <p:spPr/>
        <p:txBody>
          <a:bodyPr/>
          <a:lstStyle>
            <a:lvl1pPr>
              <a:defRPr/>
            </a:lvl1pPr>
          </a:lstStyle>
          <a:p>
            <a:endParaRPr lang="zh-CN" altLang="en-US" dirty="0"/>
          </a:p>
        </p:txBody>
      </p:sp>
      <p:sp>
        <p:nvSpPr>
          <p:cNvPr id="6" name="灯片编号占位符 5"/>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105538147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lvl1pPr>
              <a:defRPr/>
            </a:lvl1pPr>
          </a:lstStyle>
          <a:p>
            <a:r>
              <a:rPr lang="zh-CN" altLang="en-US" dirty="0"/>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lvl1pPr>
              <a:defRPr/>
            </a:lvl1pPr>
            <a:lvl2pPr>
              <a:defRPr/>
            </a:lvl2pPr>
            <a:lvl3pPr>
              <a:defRPr/>
            </a:lvl3pPr>
            <a:lvl4pPr>
              <a:defRPr/>
            </a:lvl4pPr>
            <a:lvl5pPr>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lvl1pPr>
              <a:defRPr/>
            </a:lvl1pPr>
          </a:lstStyle>
          <a:p>
            <a:fld id="{3BE2C917-C185-4529-B658-720C4C5476D1}" type="datetimeFigureOut">
              <a:rPr lang="zh-CN" altLang="en-US" smtClean="0"/>
              <a:pPr/>
              <a:t>2022/3/15</a:t>
            </a:fld>
            <a:endParaRPr lang="zh-CN" altLang="en-US" dirty="0"/>
          </a:p>
        </p:txBody>
      </p:sp>
      <p:sp>
        <p:nvSpPr>
          <p:cNvPr id="5" name="页脚占位符 4"/>
          <p:cNvSpPr>
            <a:spLocks noGrp="1"/>
          </p:cNvSpPr>
          <p:nvPr>
            <p:ph type="ftr" sz="quarter" idx="11"/>
          </p:nvPr>
        </p:nvSpPr>
        <p:spPr/>
        <p:txBody>
          <a:bodyPr/>
          <a:lstStyle>
            <a:lvl1pPr>
              <a:defRPr/>
            </a:lvl1pPr>
          </a:lstStyle>
          <a:p>
            <a:endParaRPr lang="zh-CN" altLang="en-US" dirty="0"/>
          </a:p>
        </p:txBody>
      </p:sp>
      <p:sp>
        <p:nvSpPr>
          <p:cNvPr id="6" name="灯片编号占位符 5"/>
          <p:cNvSpPr>
            <a:spLocks noGrp="1"/>
          </p:cNvSpPr>
          <p:nvPr>
            <p:ph type="sldNum" sz="quarter" idx="12"/>
          </p:nvPr>
        </p:nvSpPr>
        <p:spPr/>
        <p:txBody>
          <a:bodyPr/>
          <a:lstStyle>
            <a:lvl1pPr>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83464224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7676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fld id="{0E191392-46B3-4988-B725-C457EAD2BD85}" type="datetimeFigureOut">
              <a:rPr lang="en-US"/>
              <a:pPr>
                <a:defRPr/>
              </a:pPr>
              <a:t>3/15/2022</a:t>
            </a:fld>
            <a:endParaRPr lang="en-US"/>
          </a:p>
        </p:txBody>
      </p:sp>
      <p:sp>
        <p:nvSpPr>
          <p:cNvPr id="5" name="Footer Placeholder 4"/>
          <p:cNvSpPr>
            <a:spLocks noGrp="1"/>
          </p:cNvSpPr>
          <p:nvPr>
            <p:ph type="ftr" sz="quarter" idx="11"/>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endParaRPr lang="en-US"/>
          </a:p>
        </p:txBody>
      </p:sp>
      <p:sp>
        <p:nvSpPr>
          <p:cNvPr id="6" name="Slide Number Placeholder 5"/>
          <p:cNvSpPr>
            <a:spLocks noGrp="1"/>
          </p:cNvSpPr>
          <p:nvPr>
            <p:ph type="sldNum" sz="quarter" idx="12"/>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fld id="{15DE37A7-131E-4749-AAF7-688385F4FE99}" type="slidenum">
              <a:rPr lang="en-US"/>
              <a:pPr>
                <a:defRPr/>
              </a:pPr>
              <a:t>‹#›</a:t>
            </a:fld>
            <a:endParaRPr lang="en-US"/>
          </a:p>
        </p:txBody>
      </p:sp>
    </p:spTree>
    <p:extLst>
      <p:ext uri="{BB962C8B-B14F-4D97-AF65-F5344CB8AC3E}">
        <p14:creationId xmlns:p14="http://schemas.microsoft.com/office/powerpoint/2010/main" val="422074865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fld id="{6B4E1BB7-1AEA-4241-A1A4-B3E9CE44291D}" type="datetimeFigureOut">
              <a:rPr lang="en-US"/>
              <a:pPr>
                <a:defRPr/>
              </a:pPr>
              <a:t>3/15/2022</a:t>
            </a:fld>
            <a:endParaRPr lang="en-US"/>
          </a:p>
        </p:txBody>
      </p:sp>
      <p:sp>
        <p:nvSpPr>
          <p:cNvPr id="3" name="Footer Placeholder 2"/>
          <p:cNvSpPr>
            <a:spLocks noGrp="1"/>
          </p:cNvSpPr>
          <p:nvPr>
            <p:ph type="ftr" sz="quarter" idx="11"/>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endParaRPr lang="en-US"/>
          </a:p>
        </p:txBody>
      </p:sp>
      <p:sp>
        <p:nvSpPr>
          <p:cNvPr id="4" name="Slide Number Placeholder 3"/>
          <p:cNvSpPr>
            <a:spLocks noGrp="1"/>
          </p:cNvSpPr>
          <p:nvPr>
            <p:ph type="sldNum" sz="quarter" idx="12"/>
          </p:nvPr>
        </p:nvSpPr>
        <p:spPr>
          <a:xfrm>
            <a:off x="0" y="0"/>
            <a:ext cx="0" cy="0"/>
          </a:xfrm>
        </p:spPr>
        <p:txBody>
          <a:bodyPr vert="horz" wrap="square" lIns="91440" tIns="45720" rIns="91440" bIns="45720" numCol="1" anchor="t" anchorCtr="0" compatLnSpc="1"/>
          <a:lstStyle>
            <a:lvl1pPr eaLnBrk="1" hangingPunct="1">
              <a:defRPr b="0">
                <a:solidFill>
                  <a:prstClr val="black"/>
                </a:solidFill>
                <a:latin typeface="Calibri" panose="020F0502020204030204" charset="0"/>
                <a:ea typeface="SimSun" panose="02010600030101010101" pitchFamily="2" charset="-122"/>
              </a:defRPr>
            </a:lvl1pPr>
          </a:lstStyle>
          <a:p>
            <a:pPr>
              <a:defRPr/>
            </a:pPr>
            <a:fld id="{6F9FDBEA-6FCD-439E-9496-7EE16FD10296}" type="slidenum">
              <a:rPr lang="en-US"/>
              <a:pPr>
                <a:defRPr/>
              </a:pPr>
              <a:t>‹#›</a:t>
            </a:fld>
            <a:endParaRPr lang="en-US"/>
          </a:p>
        </p:txBody>
      </p:sp>
    </p:spTree>
    <p:extLst>
      <p:ext uri="{BB962C8B-B14F-4D97-AF65-F5344CB8AC3E}">
        <p14:creationId xmlns:p14="http://schemas.microsoft.com/office/powerpoint/2010/main" val="270601714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5609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B64CA6-6DFE-4006-B84C-6C2780DD78F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CA0CEF9-A21E-4C2C-9578-4F4FFA62544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9B37EC-9B06-4462-8EE1-1A3634B49D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49AD08E-B4EE-4650-8F02-01C06377FADD}"/>
              </a:ext>
            </a:extLst>
          </p:cNvPr>
          <p:cNvSpPr>
            <a:spLocks noGrp="1"/>
          </p:cNvSpPr>
          <p:nvPr>
            <p:ph type="dt" sz="half" idx="10"/>
          </p:nvPr>
        </p:nvSpPr>
        <p:spPr/>
        <p:txBody>
          <a:bodyPr/>
          <a:lstStyle/>
          <a:p>
            <a:fld id="{04F12C36-2DD4-4E07-A130-CA9081309A3D}" type="datetimeFigureOut">
              <a:rPr lang="en-US" smtClean="0"/>
              <a:pPr/>
              <a:t>3/15/2022</a:t>
            </a:fld>
            <a:endParaRPr lang="en-US"/>
          </a:p>
        </p:txBody>
      </p:sp>
      <p:sp>
        <p:nvSpPr>
          <p:cNvPr id="6" name="Footer Placeholder 5">
            <a:extLst>
              <a:ext uri="{FF2B5EF4-FFF2-40B4-BE49-F238E27FC236}">
                <a16:creationId xmlns:a16="http://schemas.microsoft.com/office/drawing/2014/main" id="{006ECBAD-1FD1-455D-A41D-F494B3875ED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C94B2A-2184-47FF-AEE1-CCD1F20CA69D}"/>
              </a:ext>
            </a:extLst>
          </p:cNvPr>
          <p:cNvSpPr>
            <a:spLocks noGrp="1"/>
          </p:cNvSpPr>
          <p:nvPr>
            <p:ph type="sldNum" sz="quarter" idx="12"/>
          </p:nvPr>
        </p:nvSpPr>
        <p:spPr/>
        <p:txBody>
          <a:bodyPr/>
          <a:lstStyle/>
          <a:p>
            <a:fld id="{A0ABB283-4870-47FB-82C2-E860505DCDFE}" type="slidenum">
              <a:rPr lang="en-US" smtClean="0"/>
              <a:pPr/>
              <a:t>‹#›</a:t>
            </a:fld>
            <a:endParaRPr lang="en-US"/>
          </a:p>
        </p:txBody>
      </p:sp>
    </p:spTree>
    <p:extLst>
      <p:ext uri="{BB962C8B-B14F-4D97-AF65-F5344CB8AC3E}">
        <p14:creationId xmlns:p14="http://schemas.microsoft.com/office/powerpoint/2010/main" val="429232233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2.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47.xml"/><Relationship Id="rId7"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5" Type="http://schemas.openxmlformats.org/officeDocument/2006/relationships/slideLayout" Target="../slideLayouts/slideLayout49.xml"/><Relationship Id="rId4" Type="http://schemas.openxmlformats.org/officeDocument/2006/relationships/slideLayout" Target="../slideLayouts/slideLayout4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6.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9.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theme" Target="../theme/theme7.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0.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theme" Target="../theme/theme8.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86.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image" Target="../media/image8.jpeg"/><Relationship Id="rId5" Type="http://schemas.openxmlformats.org/officeDocument/2006/relationships/theme" Target="../theme/theme9.xml"/><Relationship Id="rId4" Type="http://schemas.openxmlformats.org/officeDocument/2006/relationships/slideLayout" Target="../slideLayouts/slideLayout8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9794299-5094-414C-BA73-3B30EDAC43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E1061A3-41B2-40CB-BC64-1EE064F9F61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28F5F9-9DEB-41EE-8C6B-36A659EE29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F12C36-2DD4-4E07-A130-CA9081309A3D}" type="datetimeFigureOut">
              <a:rPr lang="en-US" smtClean="0"/>
              <a:pPr/>
              <a:t>3/15/2022</a:t>
            </a:fld>
            <a:endParaRPr lang="en-US"/>
          </a:p>
        </p:txBody>
      </p:sp>
      <p:sp>
        <p:nvSpPr>
          <p:cNvPr id="5" name="Footer Placeholder 4">
            <a:extLst>
              <a:ext uri="{FF2B5EF4-FFF2-40B4-BE49-F238E27FC236}">
                <a16:creationId xmlns:a16="http://schemas.microsoft.com/office/drawing/2014/main" id="{626214A0-5245-40E4-8DA6-45BCFB18BE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9A569ED-45BC-4B44-83FA-10FE591748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ABB283-4870-47FB-82C2-E860505DCDFE}" type="slidenum">
              <a:rPr lang="en-US" smtClean="0"/>
              <a:pPr/>
              <a:t>‹#›</a:t>
            </a:fld>
            <a:endParaRPr lang="en-US"/>
          </a:p>
        </p:txBody>
      </p:sp>
    </p:spTree>
    <p:extLst>
      <p:ext uri="{BB962C8B-B14F-4D97-AF65-F5344CB8AC3E}">
        <p14:creationId xmlns:p14="http://schemas.microsoft.com/office/powerpoint/2010/main" val="29150478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DED92B-7180-4E8E-9FA1-47FFA8006457}" type="datetimeFigureOut">
              <a:rPr lang="zh-CN" altLang="en-US" smtClean="0"/>
              <a:pPr/>
              <a:t>2022/3/15</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11227F-0E14-47DF-A00B-C9B5FCB87C35}" type="slidenum">
              <a:rPr lang="zh-CN" altLang="en-US" smtClean="0"/>
              <a:pPr/>
              <a:t>‹#›</a:t>
            </a:fld>
            <a:endParaRPr lang="zh-CN" altLang="en-US"/>
          </a:p>
        </p:txBody>
      </p:sp>
    </p:spTree>
    <p:extLst>
      <p:ext uri="{BB962C8B-B14F-4D97-AF65-F5344CB8AC3E}">
        <p14:creationId xmlns:p14="http://schemas.microsoft.com/office/powerpoint/2010/main" val="22814032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C91A89-E8CE-409F-B6FB-2FE31E2C8F78}" type="datetimeFigureOut">
              <a:rPr lang="en-US" smtClean="0"/>
              <a:pPr/>
              <a:t>3/15/2022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38358B-5F39-41D6-BF65-BC7EA37EC5FC}" type="slidenum">
              <a:rPr lang="en-US" smtClean="0"/>
              <a:pPr/>
              <a:t>‹#›</a:t>
            </a:fld>
            <a:endParaRPr lang="en-US"/>
          </a:p>
        </p:txBody>
      </p:sp>
    </p:spTree>
    <p:extLst>
      <p:ext uri="{BB962C8B-B14F-4D97-AF65-F5344CB8AC3E}">
        <p14:creationId xmlns:p14="http://schemas.microsoft.com/office/powerpoint/2010/main" val="270655041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35C661-2F9E-4D47-AA12-CA27E6F2246B}" type="datetimeFigureOut">
              <a:rPr lang="en-US" smtClean="0"/>
              <a:pPr/>
              <a:t>3/15/2022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9FEAEA-29A9-4D5C-8B29-01AA654CAA98}" type="slidenum">
              <a:rPr lang="en-US" smtClean="0"/>
              <a:pPr/>
              <a:t>‹#›</a:t>
            </a:fld>
            <a:endParaRPr lang="en-US"/>
          </a:p>
        </p:txBody>
      </p:sp>
    </p:spTree>
    <p:extLst>
      <p:ext uri="{BB962C8B-B14F-4D97-AF65-F5344CB8AC3E}">
        <p14:creationId xmlns:p14="http://schemas.microsoft.com/office/powerpoint/2010/main" val="236291343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365297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defRPr>
            </a:lvl1pPr>
          </a:lstStyle>
          <a:p>
            <a:fld id="{3BE2C917-C185-4529-B658-720C4C5476D1}" type="datetimeFigureOut">
              <a:rPr lang="zh-CN" altLang="en-US" smtClean="0"/>
              <a:pPr/>
              <a:t>2022/3/15</a:t>
            </a:fld>
            <a:endParaRPr lang="zh-CN" alt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defRPr>
            </a:lvl1pPr>
          </a:lstStyle>
          <a:p>
            <a:endParaRPr lang="zh-CN" altLang="en-US" dirty="0"/>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defRPr>
            </a:lvl1pPr>
          </a:lstStyle>
          <a:p>
            <a:fld id="{0C491C6F-6071-4143-8F1A-3CF48A43A451}" type="slidenum">
              <a:rPr lang="zh-CN" altLang="en-US" smtClean="0"/>
              <a:pPr/>
              <a:t>‹#›</a:t>
            </a:fld>
            <a:endParaRPr lang="zh-CN" altLang="en-US" dirty="0"/>
          </a:p>
        </p:txBody>
      </p:sp>
      <p:sp>
        <p:nvSpPr>
          <p:cNvPr id="8" name="TextBox 7">
            <a:extLst>
              <a:ext uri="{FF2B5EF4-FFF2-40B4-BE49-F238E27FC236}">
                <a16:creationId xmlns:a16="http://schemas.microsoft.com/office/drawing/2014/main" id="{480346E4-A210-4C2A-B899-1318E67B4576}"/>
              </a:ext>
            </a:extLst>
          </p:cNvPr>
          <p:cNvSpPr txBox="1"/>
          <p:nvPr userDrawn="1"/>
        </p:nvSpPr>
        <p:spPr>
          <a:xfrm>
            <a:off x="8973879" y="6503396"/>
            <a:ext cx="3710762" cy="369332"/>
          </a:xfrm>
          <a:prstGeom prst="rect">
            <a:avLst/>
          </a:prstGeom>
          <a:noFill/>
        </p:spPr>
        <p:txBody>
          <a:bodyPr wrap="square" rtlCol="0">
            <a:spAutoFit/>
          </a:bodyPr>
          <a:lstStyle/>
          <a:p>
            <a:r>
              <a:rPr lang="en-US" dirty="0">
                <a:solidFill>
                  <a:schemeClr val="bg1">
                    <a:lumMod val="65000"/>
                  </a:schemeClr>
                </a:solidFill>
              </a:rPr>
              <a:t>tranthao1211004@gmail.com</a:t>
            </a:r>
          </a:p>
        </p:txBody>
      </p:sp>
    </p:spTree>
    <p:extLst>
      <p:ext uri="{BB962C8B-B14F-4D97-AF65-F5344CB8AC3E}">
        <p14:creationId xmlns:p14="http://schemas.microsoft.com/office/powerpoint/2010/main" val="3985025899"/>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455F20-2A15-4E70-936B-4A7AE79AE653}" type="datetimeFigureOut">
              <a:rPr lang="en-US" smtClean="0"/>
              <a:pPr/>
              <a:t>3/15/2022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68DC72-F670-4295-B405-97FFC0064C17}" type="slidenum">
              <a:rPr lang="en-US" smtClean="0"/>
              <a:pPr/>
              <a:t>‹#›</a:t>
            </a:fld>
            <a:endParaRPr lang="en-US"/>
          </a:p>
        </p:txBody>
      </p:sp>
    </p:spTree>
    <p:extLst>
      <p:ext uri="{BB962C8B-B14F-4D97-AF65-F5344CB8AC3E}">
        <p14:creationId xmlns:p14="http://schemas.microsoft.com/office/powerpoint/2010/main" val="3187780175"/>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defRPr>
            </a:lvl1pPr>
          </a:lstStyle>
          <a:p>
            <a:fld id="{3BE2C917-C185-4529-B658-720C4C5476D1}" type="datetimeFigureOut">
              <a:rPr lang="zh-CN" altLang="en-US" smtClean="0"/>
              <a:pPr/>
              <a:t>2022/3/15</a:t>
            </a:fld>
            <a:endParaRPr lang="zh-CN" alt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defRPr>
            </a:lvl1pPr>
          </a:lstStyle>
          <a:p>
            <a:endParaRPr lang="zh-CN" altLang="en-US" dirty="0"/>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defRPr>
            </a:lvl1pPr>
          </a:lstStyle>
          <a:p>
            <a:fld id="{0C491C6F-6071-4143-8F1A-3CF48A43A451}" type="slidenum">
              <a:rPr lang="zh-CN" altLang="en-US" smtClean="0"/>
              <a:pPr/>
              <a:t>‹#›</a:t>
            </a:fld>
            <a:endParaRPr lang="zh-CN" altLang="en-US" dirty="0"/>
          </a:p>
        </p:txBody>
      </p:sp>
    </p:spTree>
    <p:extLst>
      <p:ext uri="{BB962C8B-B14F-4D97-AF65-F5344CB8AC3E}">
        <p14:creationId xmlns:p14="http://schemas.microsoft.com/office/powerpoint/2010/main" val="3931438223"/>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6"/>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03456284"/>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SimSun" panose="02010600030101010101" pitchFamily="2" charset="-122"/>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SimSun" panose="02010600030101010101" pitchFamily="2" charset="-122"/>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SimSun" panose="02010600030101010101" pitchFamily="2" charset="-122"/>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SimSun" panose="02010600030101010101" pitchFamily="2" charset="-122"/>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40.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tags" Target="../tags/tag3.xml"/><Relationship Id="rId7" Type="http://schemas.openxmlformats.org/officeDocument/2006/relationships/image" Target="../media/image29.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8.png"/><Relationship Id="rId5" Type="http://schemas.openxmlformats.org/officeDocument/2006/relationships/notesSlide" Target="../notesSlides/notesSlide2.xml"/><Relationship Id="rId4" Type="http://schemas.openxmlformats.org/officeDocument/2006/relationships/slideLayout" Target="../slideLayouts/slideLayout13.xml"/><Relationship Id="rId9"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tags" Target="../tags/tag4.xml"/><Relationship Id="rId5" Type="http://schemas.openxmlformats.org/officeDocument/2006/relationships/image" Target="../media/image33.png"/><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slideLayout" Target="../slideLayouts/slideLayout13.xml"/><Relationship Id="rId7" Type="http://schemas.openxmlformats.org/officeDocument/2006/relationships/image" Target="../media/image36.pn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notesSlide" Target="../notesSlides/notesSlide4.xml"/></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2.png"/><Relationship Id="rId3" Type="http://schemas.openxmlformats.org/officeDocument/2006/relationships/image" Target="../media/image42.png"/><Relationship Id="rId7" Type="http://schemas.openxmlformats.org/officeDocument/2006/relationships/image" Target="../media/image46.png"/><Relationship Id="rId12" Type="http://schemas.openxmlformats.org/officeDocument/2006/relationships/image" Target="../media/image51.png"/><Relationship Id="rId2" Type="http://schemas.openxmlformats.org/officeDocument/2006/relationships/notesSlide" Target="../notesSlides/notesSlide5.xml"/><Relationship Id="rId1" Type="http://schemas.openxmlformats.org/officeDocument/2006/relationships/slideLayout" Target="../slideLayouts/slideLayout47.xml"/><Relationship Id="rId6" Type="http://schemas.openxmlformats.org/officeDocument/2006/relationships/image" Target="../media/image45.png"/><Relationship Id="rId11" Type="http://schemas.openxmlformats.org/officeDocument/2006/relationships/image" Target="../media/image50.png"/><Relationship Id="rId5" Type="http://schemas.openxmlformats.org/officeDocument/2006/relationships/image" Target="../media/image44.png"/><Relationship Id="rId15" Type="http://schemas.openxmlformats.org/officeDocument/2006/relationships/image" Target="../media/image5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 Id="rId14" Type="http://schemas.openxmlformats.org/officeDocument/2006/relationships/image" Target="../media/image53.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50.xml"/></Relationships>
</file>

<file path=ppt/slides/_rels/slide1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xml"/><Relationship Id="rId1" Type="http://schemas.openxmlformats.org/officeDocument/2006/relationships/slideLayout" Target="../slideLayouts/slideLayout52.xml"/><Relationship Id="rId5" Type="http://schemas.openxmlformats.org/officeDocument/2006/relationships/image" Target="../media/image57.png"/><Relationship Id="rId4" Type="http://schemas.openxmlformats.org/officeDocument/2006/relationships/image" Target="../media/image56.png"/></Relationships>
</file>

<file path=ppt/slides/_rels/slide18.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image" Target="../media/image58.jpeg"/><Relationship Id="rId1" Type="http://schemas.openxmlformats.org/officeDocument/2006/relationships/slideLayout" Target="../slideLayouts/slideLayout68.xml"/><Relationship Id="rId5" Type="http://schemas.microsoft.com/office/2007/relationships/hdphoto" Target="../media/hdphoto1.wdp"/><Relationship Id="rId4" Type="http://schemas.openxmlformats.org/officeDocument/2006/relationships/image" Target="../media/image59.png"/></Relationships>
</file>

<file path=ppt/slides/_rels/slide19.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slide" Target="slide23.xml"/><Relationship Id="rId3" Type="http://schemas.openxmlformats.org/officeDocument/2006/relationships/image" Target="../media/image60.png"/><Relationship Id="rId7" Type="http://schemas.openxmlformats.org/officeDocument/2006/relationships/image" Target="../media/image64.png"/><Relationship Id="rId12" Type="http://schemas.openxmlformats.org/officeDocument/2006/relationships/slide" Target="slide20.xml"/><Relationship Id="rId2" Type="http://schemas.openxmlformats.org/officeDocument/2006/relationships/audio" Target="../media/audio4.wav"/><Relationship Id="rId1" Type="http://schemas.openxmlformats.org/officeDocument/2006/relationships/slideLayout" Target="../slideLayouts/slideLayout68.xml"/><Relationship Id="rId6" Type="http://schemas.openxmlformats.org/officeDocument/2006/relationships/image" Target="../media/image63.png"/><Relationship Id="rId11" Type="http://schemas.microsoft.com/office/2007/relationships/hdphoto" Target="../media/hdphoto1.wdp"/><Relationship Id="rId5" Type="http://schemas.openxmlformats.org/officeDocument/2006/relationships/image" Target="../media/image62.png"/><Relationship Id="rId15" Type="http://schemas.openxmlformats.org/officeDocument/2006/relationships/slide" Target="slide25.xml"/><Relationship Id="rId10" Type="http://schemas.openxmlformats.org/officeDocument/2006/relationships/image" Target="../media/image59.png"/><Relationship Id="rId4" Type="http://schemas.openxmlformats.org/officeDocument/2006/relationships/image" Target="../media/image61.png"/><Relationship Id="rId9" Type="http://schemas.openxmlformats.org/officeDocument/2006/relationships/slide" Target="slide22.xml"/><Relationship Id="rId14" Type="http://schemas.openxmlformats.org/officeDocument/2006/relationships/slide" Target="slide2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image" Target="../media/image1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7.gif"/><Relationship Id="rId5" Type="http://schemas.openxmlformats.org/officeDocument/2006/relationships/image" Target="../media/image16.gif"/><Relationship Id="rId4" Type="http://schemas.openxmlformats.org/officeDocument/2006/relationships/image" Target="../media/image15.jpeg"/></Relationships>
</file>

<file path=ppt/slides/_rels/slide20.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image" Target="../media/image66.png"/><Relationship Id="rId1" Type="http://schemas.openxmlformats.org/officeDocument/2006/relationships/slideLayout" Target="../slideLayouts/slideLayout68.xml"/><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image" Target="../media/image66.png"/><Relationship Id="rId1" Type="http://schemas.openxmlformats.org/officeDocument/2006/relationships/slideLayout" Target="../slideLayouts/slideLayout68.xml"/><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image" Target="../media/image66.png"/><Relationship Id="rId1" Type="http://schemas.openxmlformats.org/officeDocument/2006/relationships/slideLayout" Target="../slideLayouts/slideLayout68.xml"/><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image" Target="../media/image66.png"/><Relationship Id="rId1" Type="http://schemas.openxmlformats.org/officeDocument/2006/relationships/slideLayout" Target="../slideLayouts/slideLayout68.xml"/><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image" Target="../media/image66.png"/><Relationship Id="rId1" Type="http://schemas.openxmlformats.org/officeDocument/2006/relationships/slideLayout" Target="../slideLayouts/slideLayout68.xml"/></Relationships>
</file>

<file path=ppt/slides/_rels/slide2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7.xml"/><Relationship Id="rId1" Type="http://schemas.openxmlformats.org/officeDocument/2006/relationships/slideLayout" Target="../slideLayouts/slideLayout63.xml"/><Relationship Id="rId5" Type="http://schemas.openxmlformats.org/officeDocument/2006/relationships/image" Target="../media/image57.png"/><Relationship Id="rId4" Type="http://schemas.openxmlformats.org/officeDocument/2006/relationships/image" Target="../media/image56.png"/></Relationships>
</file>

<file path=ppt/slides/_rels/slide2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8.xml"/><Relationship Id="rId1" Type="http://schemas.openxmlformats.org/officeDocument/2006/relationships/slideLayout" Target="../slideLayouts/slideLayout52.xml"/><Relationship Id="rId5" Type="http://schemas.openxmlformats.org/officeDocument/2006/relationships/image" Target="../media/image68.png"/><Relationship Id="rId4" Type="http://schemas.openxmlformats.org/officeDocument/2006/relationships/image" Target="../media/image67.png"/></Relationships>
</file>

<file path=ppt/slides/_rels/slide2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9.xml"/><Relationship Id="rId1" Type="http://schemas.openxmlformats.org/officeDocument/2006/relationships/slideLayout" Target="../slideLayouts/slideLayout52.xml"/><Relationship Id="rId5" Type="http://schemas.openxmlformats.org/officeDocument/2006/relationships/image" Target="../media/image70.png"/><Relationship Id="rId4" Type="http://schemas.openxmlformats.org/officeDocument/2006/relationships/image" Target="../media/image69.png"/></Relationships>
</file>

<file path=ppt/slides/_rels/slide2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0.xml"/><Relationship Id="rId1" Type="http://schemas.openxmlformats.org/officeDocument/2006/relationships/slideLayout" Target="../slideLayouts/slideLayout52.xml"/><Relationship Id="rId5" Type="http://schemas.openxmlformats.org/officeDocument/2006/relationships/image" Target="../media/image72.jpeg"/><Relationship Id="rId4" Type="http://schemas.openxmlformats.org/officeDocument/2006/relationships/image" Target="../media/image71.jpeg"/></Relationships>
</file>

<file path=ppt/slides/_rels/slide2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1.xml"/><Relationship Id="rId1" Type="http://schemas.openxmlformats.org/officeDocument/2006/relationships/slideLayout" Target="../slideLayouts/slideLayout74.xml"/><Relationship Id="rId4" Type="http://schemas.openxmlformats.org/officeDocument/2006/relationships/image" Target="../media/image73.png"/></Relationships>
</file>

<file path=ppt/slides/_rels/slide3.xml.rels><?xml version="1.0" encoding="UTF-8" standalone="yes"?>
<Relationships xmlns="http://schemas.openxmlformats.org/package/2006/relationships"><Relationship Id="rId8" Type="http://schemas.openxmlformats.org/officeDocument/2006/relationships/slide" Target="slide5.xml"/><Relationship Id="rId13" Type="http://schemas.openxmlformats.org/officeDocument/2006/relationships/image" Target="../media/image18.png"/><Relationship Id="rId3" Type="http://schemas.openxmlformats.org/officeDocument/2006/relationships/slideLayout" Target="../slideLayouts/slideLayout29.xml"/><Relationship Id="rId7" Type="http://schemas.openxmlformats.org/officeDocument/2006/relationships/image" Target="../media/image19.gif"/><Relationship Id="rId12" Type="http://schemas.openxmlformats.org/officeDocument/2006/relationships/slide" Target="slide4.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slide" Target="slide7.xml"/><Relationship Id="rId11" Type="http://schemas.openxmlformats.org/officeDocument/2006/relationships/image" Target="../media/image17.gif"/><Relationship Id="rId5" Type="http://schemas.openxmlformats.org/officeDocument/2006/relationships/image" Target="../media/image15.jpeg"/><Relationship Id="rId10" Type="http://schemas.openxmlformats.org/officeDocument/2006/relationships/image" Target="../media/image20.gif"/><Relationship Id="rId4" Type="http://schemas.openxmlformats.org/officeDocument/2006/relationships/audio" Target="../media/audio1.wav"/><Relationship Id="rId9" Type="http://schemas.openxmlformats.org/officeDocument/2006/relationships/slide" Target="slide6.xml"/><Relationship Id="rId14" Type="http://schemas.openxmlformats.org/officeDocument/2006/relationships/slide" Target="slide8.xml"/></Relationships>
</file>

<file path=ppt/slides/_rels/slide3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2.xml"/><Relationship Id="rId1" Type="http://schemas.openxmlformats.org/officeDocument/2006/relationships/slideLayout" Target="../slideLayouts/slideLayout74.xml"/><Relationship Id="rId4" Type="http://schemas.openxmlformats.org/officeDocument/2006/relationships/image" Target="../media/image73.png"/></Relationships>
</file>

<file path=ppt/slides/_rels/slide3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3.xml"/><Relationship Id="rId1" Type="http://schemas.openxmlformats.org/officeDocument/2006/relationships/slideLayout" Target="../slideLayouts/slideLayout63.xml"/><Relationship Id="rId5" Type="http://schemas.openxmlformats.org/officeDocument/2006/relationships/image" Target="../media/image57.png"/><Relationship Id="rId4" Type="http://schemas.openxmlformats.org/officeDocument/2006/relationships/image" Target="../media/image56.png"/></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4.xml"/><Relationship Id="rId1" Type="http://schemas.openxmlformats.org/officeDocument/2006/relationships/slideLayout" Target="../slideLayouts/slideLayout52.xml"/><Relationship Id="rId5" Type="http://schemas.openxmlformats.org/officeDocument/2006/relationships/image" Target="../media/image74.png"/><Relationship Id="rId4" Type="http://schemas.openxmlformats.org/officeDocument/2006/relationships/image" Target="../media/image70.png"/></Relationships>
</file>

<file path=ppt/slides/_rels/slide3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5.xml"/><Relationship Id="rId1" Type="http://schemas.openxmlformats.org/officeDocument/2006/relationships/slideLayout" Target="../slideLayouts/slideLayout52.xml"/><Relationship Id="rId4" Type="http://schemas.openxmlformats.org/officeDocument/2006/relationships/image" Target="../media/image75.png"/></Relationships>
</file>

<file path=ppt/slides/_rels/slide3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6.xml"/><Relationship Id="rId1" Type="http://schemas.openxmlformats.org/officeDocument/2006/relationships/slideLayout" Target="../slideLayouts/slideLayout52.xml"/><Relationship Id="rId6" Type="http://schemas.openxmlformats.org/officeDocument/2006/relationships/image" Target="../media/image77.png"/><Relationship Id="rId5" Type="http://schemas.openxmlformats.org/officeDocument/2006/relationships/image" Target="../media/image70.png"/><Relationship Id="rId4" Type="http://schemas.openxmlformats.org/officeDocument/2006/relationships/image" Target="../media/image76.png"/></Relationships>
</file>

<file path=ppt/slides/_rels/slide3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emf"/></Relationships>
</file>

<file path=ppt/slides/_rels/slide3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7.xml"/><Relationship Id="rId1" Type="http://schemas.openxmlformats.org/officeDocument/2006/relationships/slideLayout" Target="../slideLayouts/slideLayout84.xml"/></Relationships>
</file>

<file path=ppt/slides/_rels/slide4.xml.rels><?xml version="1.0" encoding="UTF-8" standalone="yes"?>
<Relationships xmlns="http://schemas.openxmlformats.org/package/2006/relationships"><Relationship Id="rId8" Type="http://schemas.openxmlformats.org/officeDocument/2006/relationships/image" Target="../media/image17.gif"/><Relationship Id="rId3" Type="http://schemas.openxmlformats.org/officeDocument/2006/relationships/slideLayout" Target="../slideLayouts/slideLayout29.xml"/><Relationship Id="rId7" Type="http://schemas.openxmlformats.org/officeDocument/2006/relationships/image" Target="../media/image16.gif"/><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5.jpeg"/><Relationship Id="rId5" Type="http://schemas.openxmlformats.org/officeDocument/2006/relationships/audio" Target="../media/audio3.wav"/><Relationship Id="rId10" Type="http://schemas.openxmlformats.org/officeDocument/2006/relationships/image" Target="../media/image18.png"/><Relationship Id="rId4" Type="http://schemas.openxmlformats.org/officeDocument/2006/relationships/audio" Target="../media/audio2.wav"/><Relationship Id="rId9" Type="http://schemas.openxmlformats.org/officeDocument/2006/relationships/slide" Target="slide3.xml"/></Relationships>
</file>

<file path=ppt/slides/_rels/slide5.xml.rels><?xml version="1.0" encoding="UTF-8" standalone="yes"?>
<Relationships xmlns="http://schemas.openxmlformats.org/package/2006/relationships"><Relationship Id="rId8" Type="http://schemas.openxmlformats.org/officeDocument/2006/relationships/image" Target="../media/image17.gif"/><Relationship Id="rId3" Type="http://schemas.openxmlformats.org/officeDocument/2006/relationships/slideLayout" Target="../slideLayouts/slideLayout29.xml"/><Relationship Id="rId7" Type="http://schemas.openxmlformats.org/officeDocument/2006/relationships/image" Target="../media/image16.gif"/><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5.jpeg"/><Relationship Id="rId5" Type="http://schemas.openxmlformats.org/officeDocument/2006/relationships/audio" Target="../media/audio3.wav"/><Relationship Id="rId10" Type="http://schemas.openxmlformats.org/officeDocument/2006/relationships/image" Target="../media/image18.png"/><Relationship Id="rId4" Type="http://schemas.openxmlformats.org/officeDocument/2006/relationships/audio" Target="../media/audio2.wav"/><Relationship Id="rId9" Type="http://schemas.openxmlformats.org/officeDocument/2006/relationships/slide" Target="slide3.xml"/></Relationships>
</file>

<file path=ppt/slides/_rels/slide6.xml.rels><?xml version="1.0" encoding="UTF-8" standalone="yes"?>
<Relationships xmlns="http://schemas.openxmlformats.org/package/2006/relationships"><Relationship Id="rId8" Type="http://schemas.openxmlformats.org/officeDocument/2006/relationships/image" Target="../media/image17.gif"/><Relationship Id="rId3" Type="http://schemas.openxmlformats.org/officeDocument/2006/relationships/slideLayout" Target="../slideLayouts/slideLayout29.xml"/><Relationship Id="rId7" Type="http://schemas.openxmlformats.org/officeDocument/2006/relationships/image" Target="../media/image16.gif"/><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5.jpeg"/><Relationship Id="rId5" Type="http://schemas.openxmlformats.org/officeDocument/2006/relationships/audio" Target="../media/audio3.wav"/><Relationship Id="rId10" Type="http://schemas.openxmlformats.org/officeDocument/2006/relationships/image" Target="../media/image18.png"/><Relationship Id="rId4" Type="http://schemas.openxmlformats.org/officeDocument/2006/relationships/audio" Target="../media/audio2.wav"/><Relationship Id="rId9" Type="http://schemas.openxmlformats.org/officeDocument/2006/relationships/slide" Target="slide3.xml"/></Relationships>
</file>

<file path=ppt/slides/_rels/slide7.xml.rels><?xml version="1.0" encoding="UTF-8" standalone="yes"?>
<Relationships xmlns="http://schemas.openxmlformats.org/package/2006/relationships"><Relationship Id="rId8" Type="http://schemas.openxmlformats.org/officeDocument/2006/relationships/image" Target="../media/image17.gif"/><Relationship Id="rId3" Type="http://schemas.openxmlformats.org/officeDocument/2006/relationships/slideLayout" Target="../slideLayouts/slideLayout29.xml"/><Relationship Id="rId7" Type="http://schemas.openxmlformats.org/officeDocument/2006/relationships/image" Target="../media/image16.gif"/><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5.jpeg"/><Relationship Id="rId5" Type="http://schemas.openxmlformats.org/officeDocument/2006/relationships/audio" Target="../media/audio3.wav"/><Relationship Id="rId10" Type="http://schemas.openxmlformats.org/officeDocument/2006/relationships/image" Target="../media/image18.png"/><Relationship Id="rId4" Type="http://schemas.openxmlformats.org/officeDocument/2006/relationships/audio" Target="../media/audio2.wav"/><Relationship Id="rId9" Type="http://schemas.openxmlformats.org/officeDocument/2006/relationships/slide" Target="slide3.xml"/></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slideLayout" Target="../slideLayouts/slideLayout12.xml"/><Relationship Id="rId7" Type="http://schemas.openxmlformats.org/officeDocument/2006/relationships/image" Target="../media/image24.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7"/>
          <p:cNvPicPr>
            <a:picLocks noChangeAspect="1"/>
          </p:cNvPicPr>
          <p:nvPr/>
        </p:nvPicPr>
        <p:blipFill>
          <a:blip r:embed="rId3"/>
          <a:stretch>
            <a:fillRect/>
          </a:stretch>
        </p:blipFill>
        <p:spPr>
          <a:xfrm>
            <a:off x="-17444" y="3178647"/>
            <a:ext cx="12209444" cy="3679353"/>
          </a:xfrm>
          <a:prstGeom prst="rect">
            <a:avLst/>
          </a:prstGeom>
        </p:spPr>
      </p:pic>
      <p:pic>
        <p:nvPicPr>
          <p:cNvPr id="3" name="1"/>
          <p:cNvPicPr>
            <a:picLocks noChangeAspect="1"/>
          </p:cNvPicPr>
          <p:nvPr/>
        </p:nvPicPr>
        <p:blipFill>
          <a:blip r:embed="rId4" cstate="screen"/>
          <a:stretch>
            <a:fillRect/>
          </a:stretch>
        </p:blipFill>
        <p:spPr>
          <a:xfrm>
            <a:off x="2038979" y="2601144"/>
            <a:ext cx="4906376" cy="3980824"/>
          </a:xfrm>
          <a:prstGeom prst="rect">
            <a:avLst/>
          </a:prstGeom>
        </p:spPr>
      </p:pic>
      <p:pic>
        <p:nvPicPr>
          <p:cNvPr id="4" name="19"/>
          <p:cNvPicPr>
            <a:picLocks noChangeAspect="1"/>
          </p:cNvPicPr>
          <p:nvPr/>
        </p:nvPicPr>
        <p:blipFill>
          <a:blip r:embed="rId5" cstate="screen"/>
          <a:stretch>
            <a:fillRect/>
          </a:stretch>
        </p:blipFill>
        <p:spPr>
          <a:xfrm flipH="1">
            <a:off x="8559037" y="4084497"/>
            <a:ext cx="3773430" cy="2705180"/>
          </a:xfrm>
          <a:prstGeom prst="rect">
            <a:avLst/>
          </a:prstGeom>
        </p:spPr>
      </p:pic>
      <p:pic>
        <p:nvPicPr>
          <p:cNvPr id="5" name="55"/>
          <p:cNvPicPr>
            <a:picLocks noChangeAspect="1"/>
          </p:cNvPicPr>
          <p:nvPr/>
        </p:nvPicPr>
        <p:blipFill rotWithShape="1">
          <a:blip r:embed="rId6" cstate="screen"/>
          <a:srcRect/>
          <a:stretch>
            <a:fillRect/>
          </a:stretch>
        </p:blipFill>
        <p:spPr>
          <a:xfrm>
            <a:off x="923993" y="-250353"/>
            <a:ext cx="9803219" cy="3679353"/>
          </a:xfrm>
          <a:prstGeom prst="rect">
            <a:avLst/>
          </a:prstGeom>
        </p:spPr>
      </p:pic>
      <p:grpSp>
        <p:nvGrpSpPr>
          <p:cNvPr id="7" name="57"/>
          <p:cNvGrpSpPr/>
          <p:nvPr/>
        </p:nvGrpSpPr>
        <p:grpSpPr>
          <a:xfrm>
            <a:off x="6756819" y="3169720"/>
            <a:ext cx="804180" cy="374559"/>
            <a:chOff x="217691" y="6414967"/>
            <a:chExt cx="804180" cy="374559"/>
          </a:xfrm>
        </p:grpSpPr>
        <p:grpSp>
          <p:nvGrpSpPr>
            <p:cNvPr id="8" name="Group 4"/>
            <p:cNvGrpSpPr>
              <a:grpSpLocks noChangeAspect="1"/>
            </p:cNvGrpSpPr>
            <p:nvPr/>
          </p:nvGrpSpPr>
          <p:grpSpPr bwMode="auto">
            <a:xfrm>
              <a:off x="217691" y="6414967"/>
              <a:ext cx="443922" cy="374559"/>
              <a:chOff x="3746" y="2079"/>
              <a:chExt cx="192" cy="162"/>
            </a:xfrm>
            <a:solidFill>
              <a:srgbClr val="A5CB01"/>
            </a:solidFill>
          </p:grpSpPr>
          <p:sp>
            <p:nvSpPr>
              <p:cNvPr id="14" name="Freeform 5"/>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5" name="Freeform 6"/>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6" name="Freeform 7"/>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7" name="Freeform 8"/>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grpSp>
        <p:grpSp>
          <p:nvGrpSpPr>
            <p:cNvPr id="9" name="Group 4"/>
            <p:cNvGrpSpPr>
              <a:grpSpLocks noChangeAspect="1"/>
            </p:cNvGrpSpPr>
            <p:nvPr/>
          </p:nvGrpSpPr>
          <p:grpSpPr bwMode="auto">
            <a:xfrm>
              <a:off x="657417" y="6421203"/>
              <a:ext cx="364454" cy="307508"/>
              <a:chOff x="3746" y="2079"/>
              <a:chExt cx="192" cy="162"/>
            </a:xfrm>
            <a:solidFill>
              <a:srgbClr val="A5CB01"/>
            </a:solidFill>
          </p:grpSpPr>
          <p:sp>
            <p:nvSpPr>
              <p:cNvPr id="10" name="Freeform 5"/>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1" name="Freeform 6"/>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2" name="Freeform 7"/>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3" name="Freeform 8"/>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grpSp>
      </p:grpSp>
      <p:pic>
        <p:nvPicPr>
          <p:cNvPr id="19" name="69"/>
          <p:cNvPicPr>
            <a:picLocks noChangeAspect="1"/>
          </p:cNvPicPr>
          <p:nvPr/>
        </p:nvPicPr>
        <p:blipFill>
          <a:blip r:embed="rId7" cstate="screen"/>
          <a:stretch>
            <a:fillRect/>
          </a:stretch>
        </p:blipFill>
        <p:spPr>
          <a:xfrm>
            <a:off x="7222131" y="450639"/>
            <a:ext cx="4465329" cy="2328677"/>
          </a:xfrm>
          <a:prstGeom prst="rect">
            <a:avLst/>
          </a:prstGeom>
        </p:spPr>
      </p:pic>
      <p:sp>
        <p:nvSpPr>
          <p:cNvPr id="6" name="Rectangle 5"/>
          <p:cNvSpPr/>
          <p:nvPr/>
        </p:nvSpPr>
        <p:spPr>
          <a:xfrm>
            <a:off x="1935999" y="1050116"/>
            <a:ext cx="7329805" cy="1568450"/>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Chào</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mừng</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các</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em</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đến</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với</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Môn</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Tự</a:t>
            </a:r>
            <a:r>
              <a:rPr kumimoji="0" lang="en-US" altLang="zh-CN" sz="4800" b="1" i="1" u="none" strike="noStrike" kern="0" cap="none" spc="0" normalizeH="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nhiên</a:t>
            </a:r>
            <a:r>
              <a:rPr kumimoji="0" lang="en-US" altLang="zh-CN" sz="4800" b="1" i="1" u="none" strike="noStrike" kern="0" cap="none" spc="0" normalizeH="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xã</a:t>
            </a:r>
            <a:r>
              <a:rPr kumimoji="0" lang="en-US" altLang="zh-CN" sz="4800" b="1" i="1" u="none" strike="noStrike" kern="0" cap="none" spc="0" normalizeH="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hội</a:t>
            </a:r>
            <a:endPar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endParaRPr>
          </a:p>
        </p:txBody>
      </p:sp>
      <p:pic>
        <p:nvPicPr>
          <p:cNvPr id="24" name="Picture 9" descr="E:\0000000我图PPT\00001PNG素材\儿童卡通\tr.png">
            <a:extLst>
              <a:ext uri="{FF2B5EF4-FFF2-40B4-BE49-F238E27FC236}">
                <a16:creationId xmlns:a16="http://schemas.microsoft.com/office/drawing/2014/main" id="{ACA0DB5F-4724-4F2B-B654-4FC1D4BD76D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1110" y="5065472"/>
            <a:ext cx="2354982" cy="15822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250"/>
                                        <p:tgtEl>
                                          <p:spTgt spid="5"/>
                                        </p:tgtEl>
                                      </p:cBhvr>
                                    </p:animEffect>
                                    <p:anim calcmode="lin" valueType="num">
                                      <p:cBhvr>
                                        <p:cTn id="24" dur="1250" fill="hold"/>
                                        <p:tgtEl>
                                          <p:spTgt spid="5"/>
                                        </p:tgtEl>
                                        <p:attrNameLst>
                                          <p:attrName>ppt_x</p:attrName>
                                        </p:attrNameLst>
                                      </p:cBhvr>
                                      <p:tavLst>
                                        <p:tav tm="0">
                                          <p:val>
                                            <p:strVal val="#ppt_x"/>
                                          </p:val>
                                        </p:tav>
                                        <p:tav tm="100000">
                                          <p:val>
                                            <p:strVal val="#ppt_x"/>
                                          </p:val>
                                        </p:tav>
                                      </p:tavLst>
                                    </p:anim>
                                    <p:anim calcmode="lin" valueType="num">
                                      <p:cBhvr>
                                        <p:cTn id="25" dur="1250" fill="hold"/>
                                        <p:tgtEl>
                                          <p:spTgt spid="5"/>
                                        </p:tgtEl>
                                        <p:attrNameLst>
                                          <p:attrName>ppt_y</p:attrName>
                                        </p:attrNameLst>
                                      </p:cBhvr>
                                      <p:tavLst>
                                        <p:tav tm="0">
                                          <p:val>
                                            <p:strVal val="#ppt_y+.1"/>
                                          </p:val>
                                        </p:tav>
                                        <p:tav tm="100000">
                                          <p:val>
                                            <p:strVal val="#ppt_y"/>
                                          </p:val>
                                        </p:tav>
                                      </p:tavLst>
                                    </p:anim>
                                  </p:childTnLst>
                                </p:cTn>
                              </p:par>
                            </p:childTnLst>
                          </p:cTn>
                        </p:par>
                        <p:par>
                          <p:cTn id="26" fill="hold">
                            <p:stCondLst>
                              <p:cond delay="2500"/>
                            </p:stCondLst>
                            <p:childTnLst>
                              <p:par>
                                <p:cTn id="27" presetID="10" presetClass="entr" presetSubtype="0" fill="hold"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childTnLst>
                          </p:cTn>
                        </p:par>
                        <p:par>
                          <p:cTn id="30" fill="hold">
                            <p:stCondLst>
                              <p:cond delay="3000"/>
                            </p:stCondLst>
                            <p:childTnLst>
                              <p:par>
                                <p:cTn id="31" presetID="22" presetClass="entr" presetSubtype="8" fill="hold" nodeType="after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wipe(left)">
                                      <p:cBhvr>
                                        <p:cTn id="33" dur="5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grpId="0"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heel(1)">
                                      <p:cBhvr>
                                        <p:cTn id="38" dur="2000"/>
                                        <p:tgtEl>
                                          <p:spTgt spid="6"/>
                                        </p:tgtEl>
                                      </p:cBhvr>
                                    </p:animEffect>
                                  </p:childTnLst>
                                </p:cTn>
                              </p:par>
                              <p:par>
                                <p:cTn id="39" presetID="2" presetClass="entr" presetSubtype="8" fill="hold" nodeType="withEffect">
                                  <p:stCondLst>
                                    <p:cond delay="500"/>
                                  </p:stCondLst>
                                  <p:childTnLst>
                                    <p:set>
                                      <p:cBhvr>
                                        <p:cTn id="40" dur="1" fill="hold">
                                          <p:stCondLst>
                                            <p:cond delay="0"/>
                                          </p:stCondLst>
                                        </p:cTn>
                                        <p:tgtEl>
                                          <p:spTgt spid="24"/>
                                        </p:tgtEl>
                                        <p:attrNameLst>
                                          <p:attrName>style.visibility</p:attrName>
                                        </p:attrNameLst>
                                      </p:cBhvr>
                                      <p:to>
                                        <p:strVal val="visible"/>
                                      </p:to>
                                    </p:set>
                                    <p:anim calcmode="lin" valueType="num">
                                      <p:cBhvr additive="base">
                                        <p:cTn id="41" dur="750" fill="hold"/>
                                        <p:tgtEl>
                                          <p:spTgt spid="24"/>
                                        </p:tgtEl>
                                        <p:attrNameLst>
                                          <p:attrName>ppt_x</p:attrName>
                                        </p:attrNameLst>
                                      </p:cBhvr>
                                      <p:tavLst>
                                        <p:tav tm="0">
                                          <p:val>
                                            <p:strVal val="0-#ppt_w/2"/>
                                          </p:val>
                                        </p:tav>
                                        <p:tav tm="100000">
                                          <p:val>
                                            <p:strVal val="#ppt_x"/>
                                          </p:val>
                                        </p:tav>
                                      </p:tavLst>
                                    </p:anim>
                                    <p:anim calcmode="lin" valueType="num">
                                      <p:cBhvr additive="base">
                                        <p:cTn id="42" dur="750" fill="hold"/>
                                        <p:tgtEl>
                                          <p:spTgt spid="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A_图片 4"/>
          <p:cNvPicPr>
            <a:picLocks noChangeAspect="1"/>
          </p:cNvPicPr>
          <p:nvPr>
            <p:custDataLst>
              <p:tags r:id="rId1"/>
            </p:custDataLst>
          </p:nvPr>
        </p:nvPicPr>
        <p:blipFill>
          <a:blip r:embed="rId6" cstate="print">
            <a:extLst>
              <a:ext uri="{28A0092B-C50C-407E-A947-70E740481C1C}">
                <a14:useLocalDpi xmlns:a14="http://schemas.microsoft.com/office/drawing/2010/main" val="0"/>
              </a:ext>
            </a:extLst>
          </a:blip>
          <a:stretch>
            <a:fillRect/>
          </a:stretch>
        </p:blipFill>
        <p:spPr>
          <a:xfrm>
            <a:off x="82762" y="627321"/>
            <a:ext cx="6273498" cy="6079423"/>
          </a:xfrm>
          <a:prstGeom prst="rect">
            <a:avLst/>
          </a:prstGeom>
        </p:spPr>
      </p:pic>
      <p:sp>
        <p:nvSpPr>
          <p:cNvPr id="6" name="PA_文本框 5"/>
          <p:cNvSpPr txBox="1"/>
          <p:nvPr>
            <p:custDataLst>
              <p:tags r:id="rId2"/>
            </p:custDataLst>
          </p:nvPr>
        </p:nvSpPr>
        <p:spPr>
          <a:xfrm>
            <a:off x="907545" y="2398499"/>
            <a:ext cx="4706216" cy="35394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noProof="0" dirty="0" err="1">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Dùng</a:t>
            </a: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 </a:t>
            </a:r>
            <a:r>
              <a:rPr kumimoji="0" lang="en-US" altLang="zh-CN" sz="2800" b="0" i="0" u="none" strike="noStrike" kern="1200" cap="none" spc="0" normalizeH="0" baseline="0" noProof="0" dirty="0" err="1">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hai</a:t>
            </a: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 </a:t>
            </a:r>
            <a:r>
              <a:rPr kumimoji="0" lang="en-US" altLang="zh-CN" sz="2800" b="0" i="0" u="none" strike="noStrike" kern="1200" cap="none" spc="0" normalizeH="0" baseline="0" noProof="0" dirty="0" err="1">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tay</a:t>
            </a: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 </a:t>
            </a:r>
            <a:r>
              <a:rPr kumimoji="0" lang="en-US" altLang="zh-CN" sz="2800" b="0" i="0" u="none" strike="noStrike" kern="1200" cap="none" spc="0" normalizeH="0" baseline="0" noProof="0" dirty="0" err="1">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bịt</a:t>
            </a: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 </a:t>
            </a:r>
            <a:r>
              <a:rPr kumimoji="0" lang="en-US" altLang="zh-CN" sz="2800" b="0" i="0" u="none" strike="noStrike" kern="1200" cap="none" spc="0" normalizeH="0" baseline="0" noProof="0" dirty="0" err="1">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mũi</a:t>
            </a: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 </a:t>
            </a:r>
            <a:r>
              <a:rPr kumimoji="0" lang="en-US" altLang="zh-CN" sz="2800" b="0" i="0" u="none" strike="noStrike" kern="1200" cap="none" spc="0" normalizeH="0" baseline="0" noProof="0" dirty="0" err="1">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nín</a:t>
            </a: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 </a:t>
            </a:r>
            <a:r>
              <a:rPr kumimoji="0" lang="en-US" altLang="zh-CN" sz="2800" b="0" i="0" u="none" strike="noStrike" kern="1200" cap="none" spc="0" normalizeH="0" baseline="0" noProof="0" dirty="0" err="1">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thở</a:t>
            </a: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 </a:t>
            </a:r>
            <a:r>
              <a:rPr kumimoji="0" lang="en-US" altLang="zh-CN" sz="2800" b="0" i="0" u="none" strike="noStrike" kern="1200" cap="none" spc="0" normalizeH="0" baseline="0" noProof="0" dirty="0" err="1">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và</a:t>
            </a: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 </a:t>
            </a:r>
            <a:r>
              <a:rPr kumimoji="0" lang="en-US" altLang="zh-CN" sz="2800" b="0" i="0" u="none" strike="noStrike" kern="1200" cap="none" spc="0" normalizeH="0" baseline="0" noProof="0" dirty="0" err="1">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đếm</a:t>
            </a: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 </a:t>
            </a:r>
            <a:r>
              <a:rPr kumimoji="0" lang="en-US" altLang="zh-CN" sz="2800" b="0" i="0" u="none" strike="noStrike" kern="1200" cap="none" spc="0" normalizeH="0" baseline="0" noProof="0" dirty="0" err="1">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nhẩm</a:t>
            </a: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 </a:t>
            </a:r>
            <a:r>
              <a:rPr kumimoji="0" lang="en-US" altLang="zh-CN" sz="2800" b="0" i="0" u="none" strike="noStrike" kern="1200" cap="none" spc="0" normalizeH="0" baseline="0" noProof="0" dirty="0" err="1">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từ</a:t>
            </a: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 1 </a:t>
            </a:r>
            <a:r>
              <a:rPr kumimoji="0" lang="en-US" altLang="zh-CN" sz="2800" b="0" i="0" u="none" strike="noStrike" kern="1200" cap="none" spc="0" normalizeH="0" baseline="0" noProof="0" dirty="0" err="1">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đến</a:t>
            </a: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 5 </a:t>
            </a:r>
            <a:r>
              <a:rPr kumimoji="0" lang="en-US" altLang="zh-CN" sz="2800" b="0" i="0" u="none" strike="noStrike" kern="1200" cap="none" spc="0" normalizeH="0" baseline="0" noProof="0" dirty="0" err="1">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rồi</a:t>
            </a: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 </a:t>
            </a:r>
            <a:r>
              <a:rPr kumimoji="0" lang="en-US" altLang="zh-CN" sz="2800" b="0" i="0" u="none" strike="noStrike" kern="1200" cap="none" spc="0" normalizeH="0" baseline="0" noProof="0" dirty="0" err="1">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cho</a:t>
            </a: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 </a:t>
            </a:r>
            <a:r>
              <a:rPr kumimoji="0" lang="en-US" altLang="zh-CN" sz="2800" b="0" i="0" u="none" strike="noStrike" kern="1200" cap="none" spc="0" normalizeH="0" baseline="0" noProof="0" dirty="0" err="1">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biết</a:t>
            </a: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 - </a:t>
            </a:r>
            <a:r>
              <a:rPr kumimoji="0" lang="en-US" altLang="zh-CN" sz="2800" b="0" i="0" u="none" strike="noStrike" kern="1200" cap="none" spc="0" normalizeH="0" baseline="0" noProof="0" dirty="0" err="1">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Em</a:t>
            </a: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 </a:t>
            </a:r>
            <a:r>
              <a:rPr kumimoji="0" lang="en-US" altLang="zh-CN" sz="2800" b="0" i="0" u="none" strike="noStrike" kern="1200" cap="none" spc="0" normalizeH="0" baseline="0" noProof="0" dirty="0" err="1">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có</a:t>
            </a: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 </a:t>
            </a:r>
            <a:r>
              <a:rPr kumimoji="0" lang="en-US" altLang="zh-CN" sz="2800" b="0" i="0" u="none" strike="noStrike" kern="1200" cap="none" spc="0" normalizeH="0" baseline="0" noProof="0" dirty="0" err="1">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cảm</a:t>
            </a: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 </a:t>
            </a:r>
            <a:r>
              <a:rPr kumimoji="0" lang="en-US" altLang="zh-CN" sz="2800" b="0" i="0" u="none" strike="noStrike" kern="1200" cap="none" spc="0" normalizeH="0" baseline="0" noProof="0" dirty="0" err="1">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giác</a:t>
            </a: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 </a:t>
            </a:r>
            <a:r>
              <a:rPr kumimoji="0" lang="en-US" altLang="zh-CN" sz="2800" b="0" i="0" u="none" strike="noStrike" kern="1200" cap="none" spc="0" normalizeH="0" baseline="0" noProof="0" dirty="0" err="1">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như</a:t>
            </a: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 </a:t>
            </a:r>
            <a:r>
              <a:rPr kumimoji="0" lang="en-US" altLang="zh-CN" sz="2800" b="0" i="0" u="none" strike="noStrike" kern="1200" cap="none" spc="0" normalizeH="0" baseline="0" noProof="0" dirty="0" err="1">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thế</a:t>
            </a: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 </a:t>
            </a:r>
            <a:r>
              <a:rPr kumimoji="0" lang="en-US" altLang="zh-CN" sz="2800" b="0" i="0" u="none" strike="noStrike" kern="1200" cap="none" spc="0" normalizeH="0" baseline="0" noProof="0" dirty="0" err="1">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nào</a:t>
            </a: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 </a:t>
            </a:r>
            <a:r>
              <a:rPr kumimoji="0" lang="en-US" altLang="zh-CN" sz="2800" b="0" i="0" u="none" strike="noStrike" kern="1200" cap="none" spc="0" normalizeH="0" baseline="0" noProof="0" dirty="0" err="1">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Em</a:t>
            </a: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 </a:t>
            </a:r>
            <a:r>
              <a:rPr kumimoji="0" lang="en-US" altLang="zh-CN" sz="2800" b="0" i="0" u="none" strike="noStrike" kern="1200" cap="none" spc="0" normalizeH="0" baseline="0" noProof="0" dirty="0" err="1">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có</a:t>
            </a: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 </a:t>
            </a:r>
            <a:r>
              <a:rPr kumimoji="0" lang="en-US" altLang="zh-CN" sz="2800" b="0" i="0" u="none" strike="noStrike" kern="1200" cap="none" spc="0" normalizeH="0" baseline="0" noProof="0" dirty="0" err="1">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biết</a:t>
            </a: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 </a:t>
            </a:r>
            <a:r>
              <a:rPr kumimoji="0" lang="en-US" altLang="zh-CN" sz="2800" b="0" i="0" u="none" strike="noStrike" kern="1200" cap="none" spc="0" normalizeH="0" baseline="0" noProof="0" dirty="0" err="1">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cơ</a:t>
            </a: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 </a:t>
            </a:r>
            <a:r>
              <a:rPr kumimoji="0" lang="en-US" altLang="zh-CN" sz="2800" b="0" i="0" u="none" strike="noStrike" kern="1200" cap="none" spc="0" normalizeH="0" baseline="0" noProof="0" dirty="0" err="1">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quan</a:t>
            </a: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 </a:t>
            </a:r>
            <a:r>
              <a:rPr kumimoji="0" lang="en-US" altLang="zh-CN" sz="2800" b="0" i="0" u="none" strike="noStrike" kern="1200" cap="none" spc="0" normalizeH="0" baseline="0" noProof="0" dirty="0" err="1">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nào</a:t>
            </a: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 </a:t>
            </a:r>
            <a:r>
              <a:rPr kumimoji="0" lang="en-US" altLang="zh-CN" sz="2800" b="0" i="0" u="none" strike="noStrike" kern="1200" cap="none" spc="0" normalizeH="0" baseline="0" noProof="0" dirty="0" err="1">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thực</a:t>
            </a: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 </a:t>
            </a:r>
            <a:r>
              <a:rPr kumimoji="0" lang="en-US" altLang="zh-CN" sz="2800" b="0" i="0" u="none" strike="noStrike" kern="1200" cap="none" spc="0" normalizeH="0" baseline="0" noProof="0" dirty="0" err="1">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hiện</a:t>
            </a: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 </a:t>
            </a:r>
            <a:r>
              <a:rPr kumimoji="0" lang="en-US" altLang="zh-CN" sz="2800" b="0" i="0" u="none" strike="noStrike" kern="1200" cap="none" spc="0" normalizeH="0" baseline="0" noProof="0" dirty="0" err="1">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hoạt</a:t>
            </a: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 </a:t>
            </a:r>
            <a:r>
              <a:rPr kumimoji="0" lang="en-US" altLang="zh-CN" sz="2800" b="0" i="0" u="none" strike="noStrike" kern="1200" cap="none" spc="0" normalizeH="0" baseline="0" noProof="0" dirty="0" err="1">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động</a:t>
            </a: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 </a:t>
            </a:r>
            <a:r>
              <a:rPr kumimoji="0" lang="en-US" altLang="zh-CN" sz="2800" b="0" i="0" u="none" strike="noStrike" kern="1200" cap="none" spc="0" normalizeH="0" baseline="0" noProof="0" dirty="0" err="1">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thở</a:t>
            </a: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 </a:t>
            </a:r>
            <a:r>
              <a:rPr kumimoji="0" lang="en-US" altLang="zh-CN" sz="2800" b="0" i="0" u="none" strike="noStrike" kern="1200" cap="none" spc="0" normalizeH="0" baseline="0" noProof="0" dirty="0" err="1">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không</a:t>
            </a: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汉仪小麦体简" panose="00020600040101010101" pitchFamily="18" charset="-122"/>
                <a:cs typeface="+mn-ea"/>
                <a:sym typeface="+mn-lt"/>
              </a:rPr>
              <a:t>?</a:t>
            </a:r>
            <a:endParaRPr kumimoji="0" lang="zh-CN" altLang="en-US" sz="2800" b="0" i="0" u="none" strike="noStrike" kern="1200" cap="none" spc="0" normalizeH="0" baseline="0" noProof="0" dirty="0">
              <a:ln>
                <a:noFill/>
              </a:ln>
              <a:solidFill>
                <a:prstClr val="black"/>
              </a:solidFill>
              <a:effectLst/>
              <a:uLnTx/>
              <a:uFillTx/>
              <a:latin typeface="Arial" panose="020B0604020202020204" pitchFamily="34" charset="0"/>
              <a:ea typeface="汉仪小麦体简" panose="00020600040101010101" pitchFamily="18" charset="-122"/>
              <a:cs typeface="+mn-ea"/>
              <a:sym typeface="+mn-lt"/>
            </a:endParaRPr>
          </a:p>
        </p:txBody>
      </p:sp>
      <p:pic>
        <p:nvPicPr>
          <p:cNvPr id="12" name="PA_图片 11"/>
          <p:cNvPicPr>
            <a:picLocks noChangeAspect="1"/>
          </p:cNvPicPr>
          <p:nvPr>
            <p:custDataLst>
              <p:tags r:id="rId3"/>
            </p:custDataLst>
          </p:nvPr>
        </p:nvPicPr>
        <p:blipFill>
          <a:blip r:embed="rId7" cstate="print">
            <a:extLst>
              <a:ext uri="{28A0092B-C50C-407E-A947-70E740481C1C}">
                <a14:useLocalDpi xmlns:a14="http://schemas.microsoft.com/office/drawing/2010/main" val="0"/>
              </a:ext>
            </a:extLst>
          </a:blip>
          <a:stretch>
            <a:fillRect/>
          </a:stretch>
        </p:blipFill>
        <p:spPr>
          <a:xfrm>
            <a:off x="4374640" y="195216"/>
            <a:ext cx="2651098" cy="2651098"/>
          </a:xfrm>
          <a:prstGeom prst="rect">
            <a:avLst/>
          </a:prstGeom>
        </p:spPr>
      </p:pic>
      <p:pic>
        <p:nvPicPr>
          <p:cNvPr id="3" name="Picture 2">
            <a:extLst>
              <a:ext uri="{FF2B5EF4-FFF2-40B4-BE49-F238E27FC236}">
                <a16:creationId xmlns:a16="http://schemas.microsoft.com/office/drawing/2014/main" id="{3849DB76-46E0-41D1-9785-0B786730CCF6}"/>
              </a:ext>
            </a:extLst>
          </p:cNvPr>
          <p:cNvPicPr>
            <a:picLocks noChangeAspect="1"/>
          </p:cNvPicPr>
          <p:nvPr/>
        </p:nvPicPr>
        <p:blipFill rotWithShape="1">
          <a:blip r:embed="rId8"/>
          <a:srcRect t="38364"/>
          <a:stretch/>
        </p:blipFill>
        <p:spPr>
          <a:xfrm>
            <a:off x="493208" y="1858222"/>
            <a:ext cx="828675" cy="763212"/>
          </a:xfrm>
          <a:prstGeom prst="rect">
            <a:avLst/>
          </a:prstGeom>
          <a:ln>
            <a:noFill/>
          </a:ln>
          <a:effectLst>
            <a:softEdge rad="112500"/>
          </a:effectLst>
        </p:spPr>
      </p:pic>
      <p:pic>
        <p:nvPicPr>
          <p:cNvPr id="11" name="Picture 10">
            <a:extLst>
              <a:ext uri="{FF2B5EF4-FFF2-40B4-BE49-F238E27FC236}">
                <a16:creationId xmlns:a16="http://schemas.microsoft.com/office/drawing/2014/main" id="{ADFFD0D1-0E3E-4F0D-8A77-840F7D40679F}"/>
              </a:ext>
            </a:extLst>
          </p:cNvPr>
          <p:cNvPicPr>
            <a:picLocks noChangeAspect="1"/>
          </p:cNvPicPr>
          <p:nvPr/>
        </p:nvPicPr>
        <p:blipFill>
          <a:blip r:embed="rId9"/>
          <a:stretch>
            <a:fillRect/>
          </a:stretch>
        </p:blipFill>
        <p:spPr>
          <a:xfrm>
            <a:off x="7025738" y="1722783"/>
            <a:ext cx="4400804" cy="4417164"/>
          </a:xfrm>
          <a:custGeom>
            <a:avLst/>
            <a:gdLst>
              <a:gd name="connsiteX0" fmla="*/ 0 w 4400804"/>
              <a:gd name="connsiteY0" fmla="*/ 0 h 4417164"/>
              <a:gd name="connsiteX1" fmla="*/ 462084 w 4400804"/>
              <a:gd name="connsiteY1" fmla="*/ 0 h 4417164"/>
              <a:gd name="connsiteX2" fmla="*/ 968177 w 4400804"/>
              <a:gd name="connsiteY2" fmla="*/ 0 h 4417164"/>
              <a:gd name="connsiteX3" fmla="*/ 1386253 w 4400804"/>
              <a:gd name="connsiteY3" fmla="*/ 0 h 4417164"/>
              <a:gd name="connsiteX4" fmla="*/ 2024370 w 4400804"/>
              <a:gd name="connsiteY4" fmla="*/ 0 h 4417164"/>
              <a:gd name="connsiteX5" fmla="*/ 2618478 w 4400804"/>
              <a:gd name="connsiteY5" fmla="*/ 0 h 4417164"/>
              <a:gd name="connsiteX6" fmla="*/ 3080563 w 4400804"/>
              <a:gd name="connsiteY6" fmla="*/ 0 h 4417164"/>
              <a:gd name="connsiteX7" fmla="*/ 3498639 w 4400804"/>
              <a:gd name="connsiteY7" fmla="*/ 0 h 4417164"/>
              <a:gd name="connsiteX8" fmla="*/ 4400804 w 4400804"/>
              <a:gd name="connsiteY8" fmla="*/ 0 h 4417164"/>
              <a:gd name="connsiteX9" fmla="*/ 4400804 w 4400804"/>
              <a:gd name="connsiteY9" fmla="*/ 507974 h 4417164"/>
              <a:gd name="connsiteX10" fmla="*/ 4400804 w 4400804"/>
              <a:gd name="connsiteY10" fmla="*/ 1104291 h 4417164"/>
              <a:gd name="connsiteX11" fmla="*/ 4400804 w 4400804"/>
              <a:gd name="connsiteY11" fmla="*/ 1568093 h 4417164"/>
              <a:gd name="connsiteX12" fmla="*/ 4400804 w 4400804"/>
              <a:gd name="connsiteY12" fmla="*/ 2031895 h 4417164"/>
              <a:gd name="connsiteX13" fmla="*/ 4400804 w 4400804"/>
              <a:gd name="connsiteY13" fmla="*/ 2672384 h 4417164"/>
              <a:gd name="connsiteX14" fmla="*/ 4400804 w 4400804"/>
              <a:gd name="connsiteY14" fmla="*/ 3224530 h 4417164"/>
              <a:gd name="connsiteX15" fmla="*/ 4400804 w 4400804"/>
              <a:gd name="connsiteY15" fmla="*/ 3865019 h 4417164"/>
              <a:gd name="connsiteX16" fmla="*/ 4400804 w 4400804"/>
              <a:gd name="connsiteY16" fmla="*/ 4417164 h 4417164"/>
              <a:gd name="connsiteX17" fmla="*/ 3894712 w 4400804"/>
              <a:gd name="connsiteY17" fmla="*/ 4417164 h 4417164"/>
              <a:gd name="connsiteX18" fmla="*/ 3256595 w 4400804"/>
              <a:gd name="connsiteY18" fmla="*/ 4417164 h 4417164"/>
              <a:gd name="connsiteX19" fmla="*/ 2706494 w 4400804"/>
              <a:gd name="connsiteY19" fmla="*/ 4417164 h 4417164"/>
              <a:gd name="connsiteX20" fmla="*/ 2244410 w 4400804"/>
              <a:gd name="connsiteY20" fmla="*/ 4417164 h 4417164"/>
              <a:gd name="connsiteX21" fmla="*/ 1826334 w 4400804"/>
              <a:gd name="connsiteY21" fmla="*/ 4417164 h 4417164"/>
              <a:gd name="connsiteX22" fmla="*/ 1408257 w 4400804"/>
              <a:gd name="connsiteY22" fmla="*/ 4417164 h 4417164"/>
              <a:gd name="connsiteX23" fmla="*/ 946173 w 4400804"/>
              <a:gd name="connsiteY23" fmla="*/ 4417164 h 4417164"/>
              <a:gd name="connsiteX24" fmla="*/ 0 w 4400804"/>
              <a:gd name="connsiteY24" fmla="*/ 4417164 h 4417164"/>
              <a:gd name="connsiteX25" fmla="*/ 0 w 4400804"/>
              <a:gd name="connsiteY25" fmla="*/ 3865019 h 4417164"/>
              <a:gd name="connsiteX26" fmla="*/ 0 w 4400804"/>
              <a:gd name="connsiteY26" fmla="*/ 3224530 h 4417164"/>
              <a:gd name="connsiteX27" fmla="*/ 0 w 4400804"/>
              <a:gd name="connsiteY27" fmla="*/ 2716556 h 4417164"/>
              <a:gd name="connsiteX28" fmla="*/ 0 w 4400804"/>
              <a:gd name="connsiteY28" fmla="*/ 2164410 h 4417164"/>
              <a:gd name="connsiteX29" fmla="*/ 0 w 4400804"/>
              <a:gd name="connsiteY29" fmla="*/ 1656437 h 4417164"/>
              <a:gd name="connsiteX30" fmla="*/ 0 w 4400804"/>
              <a:gd name="connsiteY30" fmla="*/ 1192634 h 4417164"/>
              <a:gd name="connsiteX31" fmla="*/ 0 w 4400804"/>
              <a:gd name="connsiteY31" fmla="*/ 596317 h 4417164"/>
              <a:gd name="connsiteX32" fmla="*/ 0 w 4400804"/>
              <a:gd name="connsiteY32" fmla="*/ 0 h 4417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400804" h="4417164" fill="none" extrusionOk="0">
                <a:moveTo>
                  <a:pt x="0" y="0"/>
                </a:moveTo>
                <a:cubicBezTo>
                  <a:pt x="229423" y="-47819"/>
                  <a:pt x="340446" y="25397"/>
                  <a:pt x="462084" y="0"/>
                </a:cubicBezTo>
                <a:cubicBezTo>
                  <a:pt x="583722" y="-25397"/>
                  <a:pt x="756879" y="20888"/>
                  <a:pt x="968177" y="0"/>
                </a:cubicBezTo>
                <a:cubicBezTo>
                  <a:pt x="1179475" y="-20888"/>
                  <a:pt x="1276178" y="47560"/>
                  <a:pt x="1386253" y="0"/>
                </a:cubicBezTo>
                <a:cubicBezTo>
                  <a:pt x="1496328" y="-47560"/>
                  <a:pt x="1878125" y="3527"/>
                  <a:pt x="2024370" y="0"/>
                </a:cubicBezTo>
                <a:cubicBezTo>
                  <a:pt x="2170615" y="-3527"/>
                  <a:pt x="2366218" y="61968"/>
                  <a:pt x="2618478" y="0"/>
                </a:cubicBezTo>
                <a:cubicBezTo>
                  <a:pt x="2870738" y="-61968"/>
                  <a:pt x="2940527" y="11093"/>
                  <a:pt x="3080563" y="0"/>
                </a:cubicBezTo>
                <a:cubicBezTo>
                  <a:pt x="3220599" y="-11093"/>
                  <a:pt x="3351134" y="9165"/>
                  <a:pt x="3498639" y="0"/>
                </a:cubicBezTo>
                <a:cubicBezTo>
                  <a:pt x="3646144" y="-9165"/>
                  <a:pt x="4040758" y="31907"/>
                  <a:pt x="4400804" y="0"/>
                </a:cubicBezTo>
                <a:cubicBezTo>
                  <a:pt x="4412714" y="217281"/>
                  <a:pt x="4397494" y="323209"/>
                  <a:pt x="4400804" y="507974"/>
                </a:cubicBezTo>
                <a:cubicBezTo>
                  <a:pt x="4404114" y="692739"/>
                  <a:pt x="4350527" y="984660"/>
                  <a:pt x="4400804" y="1104291"/>
                </a:cubicBezTo>
                <a:cubicBezTo>
                  <a:pt x="4451081" y="1223922"/>
                  <a:pt x="4349689" y="1420910"/>
                  <a:pt x="4400804" y="1568093"/>
                </a:cubicBezTo>
                <a:cubicBezTo>
                  <a:pt x="4451919" y="1715276"/>
                  <a:pt x="4397892" y="1834840"/>
                  <a:pt x="4400804" y="2031895"/>
                </a:cubicBezTo>
                <a:cubicBezTo>
                  <a:pt x="4403716" y="2228950"/>
                  <a:pt x="4372579" y="2413766"/>
                  <a:pt x="4400804" y="2672384"/>
                </a:cubicBezTo>
                <a:cubicBezTo>
                  <a:pt x="4429029" y="2931002"/>
                  <a:pt x="4374207" y="3079390"/>
                  <a:pt x="4400804" y="3224530"/>
                </a:cubicBezTo>
                <a:cubicBezTo>
                  <a:pt x="4427401" y="3369670"/>
                  <a:pt x="4389483" y="3721851"/>
                  <a:pt x="4400804" y="3865019"/>
                </a:cubicBezTo>
                <a:cubicBezTo>
                  <a:pt x="4412125" y="4008187"/>
                  <a:pt x="4391137" y="4168647"/>
                  <a:pt x="4400804" y="4417164"/>
                </a:cubicBezTo>
                <a:cubicBezTo>
                  <a:pt x="4148054" y="4456091"/>
                  <a:pt x="4007779" y="4402879"/>
                  <a:pt x="3894712" y="4417164"/>
                </a:cubicBezTo>
                <a:cubicBezTo>
                  <a:pt x="3781645" y="4431449"/>
                  <a:pt x="3545362" y="4347527"/>
                  <a:pt x="3256595" y="4417164"/>
                </a:cubicBezTo>
                <a:cubicBezTo>
                  <a:pt x="2967828" y="4486801"/>
                  <a:pt x="2897074" y="4370471"/>
                  <a:pt x="2706494" y="4417164"/>
                </a:cubicBezTo>
                <a:cubicBezTo>
                  <a:pt x="2515914" y="4463857"/>
                  <a:pt x="2386688" y="4390194"/>
                  <a:pt x="2244410" y="4417164"/>
                </a:cubicBezTo>
                <a:cubicBezTo>
                  <a:pt x="2102132" y="4444134"/>
                  <a:pt x="1978002" y="4369924"/>
                  <a:pt x="1826334" y="4417164"/>
                </a:cubicBezTo>
                <a:cubicBezTo>
                  <a:pt x="1674666" y="4464404"/>
                  <a:pt x="1537710" y="4399057"/>
                  <a:pt x="1408257" y="4417164"/>
                </a:cubicBezTo>
                <a:cubicBezTo>
                  <a:pt x="1278804" y="4435271"/>
                  <a:pt x="1160837" y="4402079"/>
                  <a:pt x="946173" y="4417164"/>
                </a:cubicBezTo>
                <a:cubicBezTo>
                  <a:pt x="731509" y="4432249"/>
                  <a:pt x="356566" y="4352124"/>
                  <a:pt x="0" y="4417164"/>
                </a:cubicBezTo>
                <a:cubicBezTo>
                  <a:pt x="-62526" y="4265107"/>
                  <a:pt x="9869" y="4078211"/>
                  <a:pt x="0" y="3865019"/>
                </a:cubicBezTo>
                <a:cubicBezTo>
                  <a:pt x="-9869" y="3651827"/>
                  <a:pt x="61280" y="3513835"/>
                  <a:pt x="0" y="3224530"/>
                </a:cubicBezTo>
                <a:cubicBezTo>
                  <a:pt x="-61280" y="2935225"/>
                  <a:pt x="10537" y="2873260"/>
                  <a:pt x="0" y="2716556"/>
                </a:cubicBezTo>
                <a:cubicBezTo>
                  <a:pt x="-10537" y="2559852"/>
                  <a:pt x="55117" y="2349355"/>
                  <a:pt x="0" y="2164410"/>
                </a:cubicBezTo>
                <a:cubicBezTo>
                  <a:pt x="-55117" y="1979465"/>
                  <a:pt x="9446" y="1884395"/>
                  <a:pt x="0" y="1656437"/>
                </a:cubicBezTo>
                <a:cubicBezTo>
                  <a:pt x="-9446" y="1428479"/>
                  <a:pt x="23727" y="1344551"/>
                  <a:pt x="0" y="1192634"/>
                </a:cubicBezTo>
                <a:cubicBezTo>
                  <a:pt x="-23727" y="1040717"/>
                  <a:pt x="34586" y="724855"/>
                  <a:pt x="0" y="596317"/>
                </a:cubicBezTo>
                <a:cubicBezTo>
                  <a:pt x="-34586" y="467779"/>
                  <a:pt x="10667" y="138813"/>
                  <a:pt x="0" y="0"/>
                </a:cubicBezTo>
                <a:close/>
              </a:path>
              <a:path w="4400804" h="4417164" stroke="0" extrusionOk="0">
                <a:moveTo>
                  <a:pt x="0" y="0"/>
                </a:moveTo>
                <a:cubicBezTo>
                  <a:pt x="282473" y="-17465"/>
                  <a:pt x="298392" y="8402"/>
                  <a:pt x="594109" y="0"/>
                </a:cubicBezTo>
                <a:cubicBezTo>
                  <a:pt x="889826" y="-8402"/>
                  <a:pt x="1014691" y="65690"/>
                  <a:pt x="1232225" y="0"/>
                </a:cubicBezTo>
                <a:cubicBezTo>
                  <a:pt x="1449759" y="-65690"/>
                  <a:pt x="1641217" y="25287"/>
                  <a:pt x="1870342" y="0"/>
                </a:cubicBezTo>
                <a:cubicBezTo>
                  <a:pt x="2099467" y="-25287"/>
                  <a:pt x="2174671" y="28356"/>
                  <a:pt x="2288418" y="0"/>
                </a:cubicBezTo>
                <a:cubicBezTo>
                  <a:pt x="2402165" y="-28356"/>
                  <a:pt x="2665421" y="44617"/>
                  <a:pt x="2882527" y="0"/>
                </a:cubicBezTo>
                <a:cubicBezTo>
                  <a:pt x="3099633" y="-44617"/>
                  <a:pt x="3312182" y="46187"/>
                  <a:pt x="3432627" y="0"/>
                </a:cubicBezTo>
                <a:cubicBezTo>
                  <a:pt x="3553072" y="-46187"/>
                  <a:pt x="4072986" y="99158"/>
                  <a:pt x="4400804" y="0"/>
                </a:cubicBezTo>
                <a:cubicBezTo>
                  <a:pt x="4464623" y="268144"/>
                  <a:pt x="4399993" y="489291"/>
                  <a:pt x="4400804" y="640489"/>
                </a:cubicBezTo>
                <a:cubicBezTo>
                  <a:pt x="4401615" y="791687"/>
                  <a:pt x="4369446" y="907595"/>
                  <a:pt x="4400804" y="1060119"/>
                </a:cubicBezTo>
                <a:cubicBezTo>
                  <a:pt x="4432162" y="1212643"/>
                  <a:pt x="4373185" y="1563716"/>
                  <a:pt x="4400804" y="1700608"/>
                </a:cubicBezTo>
                <a:cubicBezTo>
                  <a:pt x="4428423" y="1837500"/>
                  <a:pt x="4366023" y="2077948"/>
                  <a:pt x="4400804" y="2208582"/>
                </a:cubicBezTo>
                <a:cubicBezTo>
                  <a:pt x="4435585" y="2339216"/>
                  <a:pt x="4383254" y="2536489"/>
                  <a:pt x="4400804" y="2672384"/>
                </a:cubicBezTo>
                <a:cubicBezTo>
                  <a:pt x="4418354" y="2808279"/>
                  <a:pt x="4346653" y="3088643"/>
                  <a:pt x="4400804" y="3224530"/>
                </a:cubicBezTo>
                <a:cubicBezTo>
                  <a:pt x="4454955" y="3360417"/>
                  <a:pt x="4383701" y="3454507"/>
                  <a:pt x="4400804" y="3644160"/>
                </a:cubicBezTo>
                <a:cubicBezTo>
                  <a:pt x="4417907" y="3833813"/>
                  <a:pt x="4367018" y="4180764"/>
                  <a:pt x="4400804" y="4417164"/>
                </a:cubicBezTo>
                <a:cubicBezTo>
                  <a:pt x="4278830" y="4446202"/>
                  <a:pt x="4013875" y="4374777"/>
                  <a:pt x="3894712" y="4417164"/>
                </a:cubicBezTo>
                <a:cubicBezTo>
                  <a:pt x="3775549" y="4459551"/>
                  <a:pt x="3494756" y="4404518"/>
                  <a:pt x="3388619" y="4417164"/>
                </a:cubicBezTo>
                <a:cubicBezTo>
                  <a:pt x="3282482" y="4429810"/>
                  <a:pt x="3135593" y="4368552"/>
                  <a:pt x="2970543" y="4417164"/>
                </a:cubicBezTo>
                <a:cubicBezTo>
                  <a:pt x="2805493" y="4465776"/>
                  <a:pt x="2643802" y="4416002"/>
                  <a:pt x="2508458" y="4417164"/>
                </a:cubicBezTo>
                <a:cubicBezTo>
                  <a:pt x="2373114" y="4418326"/>
                  <a:pt x="2221949" y="4375626"/>
                  <a:pt x="2090382" y="4417164"/>
                </a:cubicBezTo>
                <a:cubicBezTo>
                  <a:pt x="1958815" y="4458702"/>
                  <a:pt x="1818105" y="4400312"/>
                  <a:pt x="1628297" y="4417164"/>
                </a:cubicBezTo>
                <a:cubicBezTo>
                  <a:pt x="1438490" y="4434016"/>
                  <a:pt x="1267271" y="4390522"/>
                  <a:pt x="990181" y="4417164"/>
                </a:cubicBezTo>
                <a:cubicBezTo>
                  <a:pt x="713091" y="4443806"/>
                  <a:pt x="314555" y="4315025"/>
                  <a:pt x="0" y="4417164"/>
                </a:cubicBezTo>
                <a:cubicBezTo>
                  <a:pt x="-33876" y="4200571"/>
                  <a:pt x="23414" y="3972200"/>
                  <a:pt x="0" y="3820847"/>
                </a:cubicBezTo>
                <a:cubicBezTo>
                  <a:pt x="-23414" y="3669494"/>
                  <a:pt x="14863" y="3514432"/>
                  <a:pt x="0" y="3401216"/>
                </a:cubicBezTo>
                <a:cubicBezTo>
                  <a:pt x="-14863" y="3288000"/>
                  <a:pt x="27940" y="3110839"/>
                  <a:pt x="0" y="2981586"/>
                </a:cubicBezTo>
                <a:cubicBezTo>
                  <a:pt x="-27940" y="2852333"/>
                  <a:pt x="3247" y="2705367"/>
                  <a:pt x="0" y="2429440"/>
                </a:cubicBezTo>
                <a:cubicBezTo>
                  <a:pt x="-3247" y="2153513"/>
                  <a:pt x="14967" y="2037278"/>
                  <a:pt x="0" y="1788951"/>
                </a:cubicBezTo>
                <a:cubicBezTo>
                  <a:pt x="-14967" y="1540624"/>
                  <a:pt x="2244" y="1513369"/>
                  <a:pt x="0" y="1325149"/>
                </a:cubicBezTo>
                <a:cubicBezTo>
                  <a:pt x="-2244" y="1136929"/>
                  <a:pt x="45428" y="890432"/>
                  <a:pt x="0" y="773004"/>
                </a:cubicBezTo>
                <a:cubicBezTo>
                  <a:pt x="-45428" y="655577"/>
                  <a:pt x="77779" y="312955"/>
                  <a:pt x="0" y="0"/>
                </a:cubicBezTo>
                <a:close/>
              </a:path>
            </a:pathLst>
          </a:custGeom>
          <a:ln>
            <a:solidFill>
              <a:schemeClr val="accent5"/>
            </a:solidFill>
            <a:extLst>
              <a:ext uri="{C807C97D-BFC1-408E-A445-0C87EB9F89A2}">
                <ask:lineSketchStyleProps xmlns:ask="http://schemas.microsoft.com/office/drawing/2018/sketchyshapes" sd="3601644368">
                  <a:prstGeom prst="rect">
                    <a:avLst/>
                  </a:prstGeom>
                  <ask:type>
                    <ask:lineSketchScribble/>
                  </ask:type>
                </ask:lineSketchStyleProps>
              </a:ext>
            </a:extLst>
          </a:ln>
        </p:spPr>
      </p:pic>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26" presetClass="emph" presetSubtype="0" repeatCount="5000" fill="hold" nodeType="withEffect">
                                  <p:stCondLst>
                                    <p:cond delay="0"/>
                                  </p:stCondLst>
                                  <p:childTnLst>
                                    <p:animEffect transition="out" filter="fade">
                                      <p:cBhvr>
                                        <p:cTn id="11" dur="500" tmFilter="0, 0; .2, .5; .8, .5; 1, 0"/>
                                        <p:tgtEl>
                                          <p:spTgt spid="12"/>
                                        </p:tgtEl>
                                      </p:cBhvr>
                                    </p:animEffect>
                                    <p:animScale>
                                      <p:cBhvr>
                                        <p:cTn id="12" dur="250" autoRev="1" fill="hold"/>
                                        <p:tgtEl>
                                          <p:spTgt spid="12"/>
                                        </p:tgtEl>
                                      </p:cBhvr>
                                      <p:by x="105000" y="105000"/>
                                    </p:animScale>
                                  </p:childTnLst>
                                </p:cTn>
                              </p:par>
                              <p:par>
                                <p:cTn id="13" presetID="47" presetClass="entr" presetSubtype="0" fill="hold" nodeType="withEffect">
                                  <p:stCondLst>
                                    <p:cond delay="100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150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A_图片 11"/>
          <p:cNvPicPr>
            <a:picLocks noChangeAspect="1"/>
          </p:cNvPicPr>
          <p:nvPr>
            <p:custDataLst>
              <p:tags r:id="rId1"/>
            </p:custDataLst>
          </p:nvPr>
        </p:nvPicPr>
        <p:blipFill>
          <a:blip r:embed="rId4" cstate="print">
            <a:extLst>
              <a:ext uri="{28A0092B-C50C-407E-A947-70E740481C1C}">
                <a14:useLocalDpi xmlns:a14="http://schemas.microsoft.com/office/drawing/2010/main" val="0"/>
              </a:ext>
            </a:extLst>
          </a:blip>
          <a:stretch>
            <a:fillRect/>
          </a:stretch>
        </p:blipFill>
        <p:spPr>
          <a:xfrm>
            <a:off x="309307" y="-168305"/>
            <a:ext cx="1922677" cy="1922677"/>
          </a:xfrm>
          <a:prstGeom prst="rect">
            <a:avLst/>
          </a:prstGeom>
        </p:spPr>
      </p:pic>
      <p:pic>
        <p:nvPicPr>
          <p:cNvPr id="3" name="Picture 2">
            <a:extLst>
              <a:ext uri="{FF2B5EF4-FFF2-40B4-BE49-F238E27FC236}">
                <a16:creationId xmlns:a16="http://schemas.microsoft.com/office/drawing/2014/main" id="{24CC5088-75DF-4B21-8063-0CF0DC739ACC}"/>
              </a:ext>
            </a:extLst>
          </p:cNvPr>
          <p:cNvPicPr>
            <a:picLocks noChangeAspect="1"/>
          </p:cNvPicPr>
          <p:nvPr/>
        </p:nvPicPr>
        <p:blipFill>
          <a:blip r:embed="rId5"/>
          <a:stretch>
            <a:fillRect/>
          </a:stretch>
        </p:blipFill>
        <p:spPr>
          <a:xfrm>
            <a:off x="4908586" y="704850"/>
            <a:ext cx="6734175" cy="5448300"/>
          </a:xfrm>
          <a:prstGeom prst="rect">
            <a:avLst/>
          </a:prstGeom>
          <a:ln>
            <a:noFill/>
          </a:ln>
          <a:effectLst>
            <a:softEdge rad="112500"/>
          </a:effectLst>
        </p:spPr>
      </p:pic>
      <p:sp>
        <p:nvSpPr>
          <p:cNvPr id="10" name="Cloud 9">
            <a:extLst>
              <a:ext uri="{FF2B5EF4-FFF2-40B4-BE49-F238E27FC236}">
                <a16:creationId xmlns:a16="http://schemas.microsoft.com/office/drawing/2014/main" id="{D3098A80-C8F2-4790-B346-B41FDFE8E197}"/>
              </a:ext>
            </a:extLst>
          </p:cNvPr>
          <p:cNvSpPr/>
          <p:nvPr/>
        </p:nvSpPr>
        <p:spPr>
          <a:xfrm>
            <a:off x="0" y="1648046"/>
            <a:ext cx="4908586" cy="4253024"/>
          </a:xfrm>
          <a:prstGeom prst="cloud">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11" name="TextBox 10">
            <a:extLst>
              <a:ext uri="{FF2B5EF4-FFF2-40B4-BE49-F238E27FC236}">
                <a16:creationId xmlns:a16="http://schemas.microsoft.com/office/drawing/2014/main" id="{E09353DC-02B5-4717-8E7D-B383F2309D50}"/>
              </a:ext>
            </a:extLst>
          </p:cNvPr>
          <p:cNvSpPr txBox="1"/>
          <p:nvPr/>
        </p:nvSpPr>
        <p:spPr>
          <a:xfrm>
            <a:off x="754913" y="2539671"/>
            <a:ext cx="3866595" cy="2062103"/>
          </a:xfrm>
          <a:prstGeom prst="rect">
            <a:avLst/>
          </a:prstGeom>
          <a:noFill/>
        </p:spPr>
        <p:txBody>
          <a:bodyPr wrap="square" rtlCol="0">
            <a:spAutoFit/>
          </a:bodyPr>
          <a:lstStyle/>
          <a:p>
            <a:r>
              <a:rPr lang="en-US" sz="3200" dirty="0"/>
              <a:t>Quan </a:t>
            </a:r>
            <a:r>
              <a:rPr lang="en-US" sz="3200" dirty="0" err="1"/>
              <a:t>sát</a:t>
            </a:r>
            <a:r>
              <a:rPr lang="en-US" sz="3200" dirty="0"/>
              <a:t> </a:t>
            </a:r>
            <a:r>
              <a:rPr lang="en-US" sz="3200" dirty="0" err="1"/>
              <a:t>hình</a:t>
            </a:r>
            <a:r>
              <a:rPr lang="en-US" sz="3200" dirty="0"/>
              <a:t>, </a:t>
            </a:r>
            <a:r>
              <a:rPr lang="en-US" sz="3200" dirty="0" err="1"/>
              <a:t>chỉ</a:t>
            </a:r>
            <a:r>
              <a:rPr lang="en-US" sz="3200" dirty="0"/>
              <a:t> </a:t>
            </a:r>
            <a:r>
              <a:rPr lang="en-US" sz="3200" dirty="0" err="1"/>
              <a:t>và</a:t>
            </a:r>
            <a:r>
              <a:rPr lang="en-US" sz="3200" dirty="0"/>
              <a:t> </a:t>
            </a:r>
            <a:r>
              <a:rPr lang="en-US" sz="3200" dirty="0" err="1"/>
              <a:t>nói</a:t>
            </a:r>
            <a:r>
              <a:rPr lang="en-US" sz="3200" dirty="0"/>
              <a:t> </a:t>
            </a:r>
            <a:r>
              <a:rPr lang="en-US" sz="3200" dirty="0" err="1"/>
              <a:t>tên</a:t>
            </a:r>
            <a:r>
              <a:rPr lang="en-US" sz="3200" dirty="0"/>
              <a:t> </a:t>
            </a:r>
            <a:r>
              <a:rPr lang="en-US" sz="3200" dirty="0" err="1"/>
              <a:t>các</a:t>
            </a:r>
            <a:r>
              <a:rPr lang="en-US" sz="3200" dirty="0"/>
              <a:t> </a:t>
            </a:r>
            <a:r>
              <a:rPr lang="en-US" sz="3200" dirty="0" err="1"/>
              <a:t>bộ</a:t>
            </a:r>
            <a:r>
              <a:rPr lang="en-US" sz="3200" dirty="0"/>
              <a:t> </a:t>
            </a:r>
            <a:r>
              <a:rPr lang="en-US" sz="3200" dirty="0" err="1"/>
              <a:t>phận</a:t>
            </a:r>
            <a:r>
              <a:rPr lang="en-US" sz="3200" dirty="0"/>
              <a:t> </a:t>
            </a:r>
            <a:r>
              <a:rPr lang="en-US" sz="3200" dirty="0" err="1"/>
              <a:t>chính</a:t>
            </a:r>
            <a:r>
              <a:rPr lang="en-US" sz="3200" dirty="0"/>
              <a:t> </a:t>
            </a:r>
            <a:r>
              <a:rPr lang="en-US" sz="3200" dirty="0" err="1"/>
              <a:t>của</a:t>
            </a:r>
            <a:r>
              <a:rPr lang="en-US" sz="3200" dirty="0"/>
              <a:t> </a:t>
            </a:r>
            <a:r>
              <a:rPr lang="en-US" sz="3200" dirty="0" err="1"/>
              <a:t>cơ</a:t>
            </a:r>
            <a:r>
              <a:rPr lang="en-US" sz="3200" dirty="0"/>
              <a:t> </a:t>
            </a:r>
            <a:r>
              <a:rPr lang="en-US" sz="3200" dirty="0" err="1"/>
              <a:t>quan</a:t>
            </a:r>
            <a:r>
              <a:rPr lang="en-US" sz="3200" dirty="0"/>
              <a:t> </a:t>
            </a:r>
            <a:r>
              <a:rPr lang="en-US" sz="3200" dirty="0" err="1"/>
              <a:t>hô</a:t>
            </a:r>
            <a:r>
              <a:rPr lang="en-US" sz="3200" dirty="0"/>
              <a:t> </a:t>
            </a:r>
            <a:r>
              <a:rPr lang="en-US" sz="3200" dirty="0" err="1"/>
              <a:t>hấp</a:t>
            </a:r>
            <a:endParaRPr lang="en-US" sz="3200" dirty="0"/>
          </a:p>
        </p:txBody>
      </p:sp>
      <p:grpSp>
        <p:nvGrpSpPr>
          <p:cNvPr id="13" name="组合 1">
            <a:extLst>
              <a:ext uri="{FF2B5EF4-FFF2-40B4-BE49-F238E27FC236}">
                <a16:creationId xmlns:a16="http://schemas.microsoft.com/office/drawing/2014/main" id="{B142C3BB-CD9A-49DF-9610-EF028836558B}"/>
              </a:ext>
            </a:extLst>
          </p:cNvPr>
          <p:cNvGrpSpPr/>
          <p:nvPr/>
        </p:nvGrpSpPr>
        <p:grpSpPr>
          <a:xfrm>
            <a:off x="62942" y="4714774"/>
            <a:ext cx="763191" cy="1835944"/>
            <a:chOff x="1766888" y="1784748"/>
            <a:chExt cx="763191" cy="1835944"/>
          </a:xfrm>
        </p:grpSpPr>
        <p:sp>
          <p:nvSpPr>
            <p:cNvPr id="14" name="Shape 1034">
              <a:extLst>
                <a:ext uri="{FF2B5EF4-FFF2-40B4-BE49-F238E27FC236}">
                  <a16:creationId xmlns:a16="http://schemas.microsoft.com/office/drawing/2014/main" id="{7630B3EF-AECF-4881-884A-1E25CDB8692B}"/>
                </a:ext>
              </a:extLst>
            </p:cNvPr>
            <p:cNvSpPr/>
            <p:nvPr/>
          </p:nvSpPr>
          <p:spPr>
            <a:xfrm>
              <a:off x="2152651" y="2224088"/>
              <a:ext cx="107156" cy="83344"/>
            </a:xfrm>
            <a:custGeom>
              <a:avLst/>
              <a:gdLst/>
              <a:ahLst/>
              <a:cxnLst>
                <a:cxn ang="0">
                  <a:pos x="wd2" y="hd2"/>
                </a:cxn>
                <a:cxn ang="5400000">
                  <a:pos x="wd2" y="hd2"/>
                </a:cxn>
                <a:cxn ang="10800000">
                  <a:pos x="wd2" y="hd2"/>
                </a:cxn>
                <a:cxn ang="16200000">
                  <a:pos x="wd2" y="hd2"/>
                </a:cxn>
              </a:cxnLst>
              <a:rect l="0" t="0" r="r" b="b"/>
              <a:pathLst>
                <a:path w="21600" h="21600" extrusionOk="0">
                  <a:moveTo>
                    <a:pt x="20143" y="9828"/>
                  </a:moveTo>
                  <a:cubicBezTo>
                    <a:pt x="20503" y="10692"/>
                    <a:pt x="21004" y="11543"/>
                    <a:pt x="21600" y="12462"/>
                  </a:cubicBezTo>
                  <a:cubicBezTo>
                    <a:pt x="20797" y="15394"/>
                    <a:pt x="20629" y="18810"/>
                    <a:pt x="20550" y="21600"/>
                  </a:cubicBezTo>
                  <a:cubicBezTo>
                    <a:pt x="17285" y="18886"/>
                    <a:pt x="18957" y="12766"/>
                    <a:pt x="16102" y="12414"/>
                  </a:cubicBezTo>
                  <a:cubicBezTo>
                    <a:pt x="13346" y="12074"/>
                    <a:pt x="12988" y="13608"/>
                    <a:pt x="12526" y="15998"/>
                  </a:cubicBezTo>
                  <a:cubicBezTo>
                    <a:pt x="12064" y="18387"/>
                    <a:pt x="11785" y="20178"/>
                    <a:pt x="11785" y="20178"/>
                  </a:cubicBezTo>
                  <a:cubicBezTo>
                    <a:pt x="11785" y="20178"/>
                    <a:pt x="2700" y="7597"/>
                    <a:pt x="0" y="3147"/>
                  </a:cubicBezTo>
                  <a:cubicBezTo>
                    <a:pt x="1311" y="2680"/>
                    <a:pt x="1742" y="2046"/>
                    <a:pt x="1827" y="0"/>
                  </a:cubicBezTo>
                  <a:cubicBezTo>
                    <a:pt x="4847" y="4160"/>
                    <a:pt x="12262" y="11667"/>
                    <a:pt x="15756" y="11667"/>
                  </a:cubicBezTo>
                  <a:cubicBezTo>
                    <a:pt x="17415" y="11667"/>
                    <a:pt x="18853" y="10951"/>
                    <a:pt x="20143" y="9828"/>
                  </a:cubicBezTo>
                  <a:close/>
                </a:path>
              </a:pathLst>
            </a:custGeom>
            <a:solidFill>
              <a:srgbClr val="FFFFFF"/>
            </a:solidFill>
            <a:ln w="12700" cap="flat">
              <a:noFill/>
              <a:miter lim="400000"/>
            </a:ln>
            <a:effectLst/>
          </p:spPr>
          <p:txBody>
            <a:bodyPr lIns="21431" tIns="21431" rIns="21431" bIns="21431" anchor="ctr"/>
            <a:lstStyle/>
            <a:p>
              <a:pPr defTabSz="514337">
                <a:defRPr sz="3100" b="1">
                  <a:latin typeface="Kontrapunkt Bob Bold"/>
                  <a:ea typeface="Kontrapunkt Bob Bold"/>
                  <a:cs typeface="Kontrapunkt Bob Bold"/>
                  <a:sym typeface="Kontrapunkt Bob Bold"/>
                </a:defRPr>
              </a:pPr>
              <a:endParaRPr sz="1744" b="1" kern="0">
                <a:solidFill>
                  <a:prstClr val="black"/>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5" name="Shape 1035">
              <a:extLst>
                <a:ext uri="{FF2B5EF4-FFF2-40B4-BE49-F238E27FC236}">
                  <a16:creationId xmlns:a16="http://schemas.microsoft.com/office/drawing/2014/main" id="{509A95F3-03A1-497E-B4F6-271FCC45DBA3}"/>
                </a:ext>
              </a:extLst>
            </p:cNvPr>
            <p:cNvSpPr/>
            <p:nvPr/>
          </p:nvSpPr>
          <p:spPr>
            <a:xfrm>
              <a:off x="2263379" y="2446735"/>
              <a:ext cx="45244" cy="63103"/>
            </a:xfrm>
            <a:custGeom>
              <a:avLst/>
              <a:gdLst/>
              <a:ahLst/>
              <a:cxnLst>
                <a:cxn ang="0">
                  <a:pos x="wd2" y="hd2"/>
                </a:cxn>
                <a:cxn ang="5400000">
                  <a:pos x="wd2" y="hd2"/>
                </a:cxn>
                <a:cxn ang="10800000">
                  <a:pos x="wd2" y="hd2"/>
                </a:cxn>
                <a:cxn ang="16200000">
                  <a:pos x="wd2" y="hd2"/>
                </a:cxn>
              </a:cxnLst>
              <a:rect l="0" t="0" r="r" b="b"/>
              <a:pathLst>
                <a:path w="20108" h="21600" extrusionOk="0">
                  <a:moveTo>
                    <a:pt x="11314" y="594"/>
                  </a:moveTo>
                  <a:lnTo>
                    <a:pt x="0" y="0"/>
                  </a:lnTo>
                  <a:cubicBezTo>
                    <a:pt x="0" y="0"/>
                    <a:pt x="10284" y="5549"/>
                    <a:pt x="10284" y="11495"/>
                  </a:cubicBezTo>
                  <a:cubicBezTo>
                    <a:pt x="10284" y="17438"/>
                    <a:pt x="9772" y="20013"/>
                    <a:pt x="9772" y="20013"/>
                  </a:cubicBezTo>
                  <a:lnTo>
                    <a:pt x="18772" y="21600"/>
                  </a:lnTo>
                  <a:cubicBezTo>
                    <a:pt x="18772" y="21600"/>
                    <a:pt x="21600" y="15655"/>
                    <a:pt x="19026" y="9907"/>
                  </a:cubicBezTo>
                  <a:cubicBezTo>
                    <a:pt x="16457" y="4162"/>
                    <a:pt x="13629" y="2575"/>
                    <a:pt x="11314" y="594"/>
                  </a:cubicBezTo>
                  <a:close/>
                </a:path>
              </a:pathLst>
            </a:custGeom>
            <a:solidFill>
              <a:srgbClr val="FFFFFF"/>
            </a:solidFill>
            <a:ln w="12700" cap="flat">
              <a:noFill/>
              <a:miter lim="400000"/>
            </a:ln>
            <a:effectLst/>
          </p:spPr>
          <p:txBody>
            <a:bodyPr lIns="21431" tIns="21431" rIns="21431" bIns="21431" anchor="ctr"/>
            <a:lstStyle/>
            <a:p>
              <a:pPr defTabSz="514337">
                <a:defRPr sz="3100" b="1">
                  <a:latin typeface="Kontrapunkt Bob Bold"/>
                  <a:ea typeface="Kontrapunkt Bob Bold"/>
                  <a:cs typeface="Kontrapunkt Bob Bold"/>
                  <a:sym typeface="Kontrapunkt Bob Bold"/>
                </a:defRPr>
              </a:pPr>
              <a:endParaRPr sz="1744" b="1" kern="0">
                <a:solidFill>
                  <a:prstClr val="black"/>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6" name="Shape 1036">
              <a:extLst>
                <a:ext uri="{FF2B5EF4-FFF2-40B4-BE49-F238E27FC236}">
                  <a16:creationId xmlns:a16="http://schemas.microsoft.com/office/drawing/2014/main" id="{4F3A5CD7-1FB1-4418-A326-B929A40950E3}"/>
                </a:ext>
              </a:extLst>
            </p:cNvPr>
            <p:cNvSpPr/>
            <p:nvPr/>
          </p:nvSpPr>
          <p:spPr>
            <a:xfrm>
              <a:off x="2291954" y="2593181"/>
              <a:ext cx="19050" cy="53579"/>
            </a:xfrm>
            <a:custGeom>
              <a:avLst/>
              <a:gdLst/>
              <a:ahLst/>
              <a:cxnLst>
                <a:cxn ang="0">
                  <a:pos x="wd2" y="hd2"/>
                </a:cxn>
                <a:cxn ang="5400000">
                  <a:pos x="wd2" y="hd2"/>
                </a:cxn>
                <a:cxn ang="10800000">
                  <a:pos x="wd2" y="hd2"/>
                </a:cxn>
                <a:cxn ang="16200000">
                  <a:pos x="wd2" y="hd2"/>
                </a:cxn>
              </a:cxnLst>
              <a:rect l="0" t="0" r="r" b="b"/>
              <a:pathLst>
                <a:path w="21600" h="21600" extrusionOk="0">
                  <a:moveTo>
                    <a:pt x="6479" y="0"/>
                  </a:moveTo>
                  <a:cubicBezTo>
                    <a:pt x="6479" y="0"/>
                    <a:pt x="2878" y="12381"/>
                    <a:pt x="1439" y="16334"/>
                  </a:cubicBezTo>
                  <a:cubicBezTo>
                    <a:pt x="0" y="20286"/>
                    <a:pt x="0" y="21600"/>
                    <a:pt x="0" y="21600"/>
                  </a:cubicBezTo>
                  <a:lnTo>
                    <a:pt x="21600" y="20286"/>
                  </a:lnTo>
                  <a:cubicBezTo>
                    <a:pt x="21600" y="20286"/>
                    <a:pt x="16556" y="10275"/>
                    <a:pt x="6479" y="0"/>
                  </a:cubicBezTo>
                  <a:close/>
                </a:path>
              </a:pathLst>
            </a:custGeom>
            <a:solidFill>
              <a:srgbClr val="FFFFFF"/>
            </a:solidFill>
            <a:ln w="12700" cap="flat">
              <a:noFill/>
              <a:miter lim="400000"/>
            </a:ln>
            <a:effectLst/>
          </p:spPr>
          <p:txBody>
            <a:bodyPr lIns="21431" tIns="21431" rIns="21431" bIns="21431" anchor="ctr"/>
            <a:lstStyle/>
            <a:p>
              <a:pPr defTabSz="514337">
                <a:defRPr sz="3100" b="1">
                  <a:latin typeface="Kontrapunkt Bob Bold"/>
                  <a:ea typeface="Kontrapunkt Bob Bold"/>
                  <a:cs typeface="Kontrapunkt Bob Bold"/>
                  <a:sym typeface="Kontrapunkt Bob Bold"/>
                </a:defRPr>
              </a:pPr>
              <a:endParaRPr sz="1744" b="1" kern="0">
                <a:solidFill>
                  <a:prstClr val="black"/>
                </a:solidFill>
                <a:latin typeface="Arial" panose="020B0604020202020204" pitchFamily="34" charset="0"/>
                <a:ea typeface="微软雅黑" panose="020B0503020204020204" pitchFamily="34" charset="-122"/>
                <a:cs typeface="+mn-ea"/>
                <a:sym typeface="Arial" panose="020B0604020202020204" pitchFamily="34" charset="0"/>
              </a:endParaRPr>
            </a:p>
          </p:txBody>
        </p:sp>
        <p:grpSp>
          <p:nvGrpSpPr>
            <p:cNvPr id="17" name="组合 36">
              <a:extLst>
                <a:ext uri="{FF2B5EF4-FFF2-40B4-BE49-F238E27FC236}">
                  <a16:creationId xmlns:a16="http://schemas.microsoft.com/office/drawing/2014/main" id="{F843BA6F-826E-4813-925B-44DF7CAEBB76}"/>
                </a:ext>
              </a:extLst>
            </p:cNvPr>
            <p:cNvGrpSpPr>
              <a:grpSpLocks/>
            </p:cNvGrpSpPr>
            <p:nvPr/>
          </p:nvGrpSpPr>
          <p:grpSpPr bwMode="auto">
            <a:xfrm>
              <a:off x="1766888" y="1784748"/>
              <a:ext cx="763191" cy="1835944"/>
              <a:chOff x="9264651" y="476251"/>
              <a:chExt cx="1017588" cy="2447925"/>
            </a:xfrm>
          </p:grpSpPr>
          <p:sp>
            <p:nvSpPr>
              <p:cNvPr id="18" name="Freeform 31">
                <a:extLst>
                  <a:ext uri="{FF2B5EF4-FFF2-40B4-BE49-F238E27FC236}">
                    <a16:creationId xmlns:a16="http://schemas.microsoft.com/office/drawing/2014/main" id="{2D27A088-6579-4814-8548-D133043A6899}"/>
                  </a:ext>
                </a:extLst>
              </p:cNvPr>
              <p:cNvSpPr>
                <a:spLocks/>
              </p:cNvSpPr>
              <p:nvPr/>
            </p:nvSpPr>
            <p:spPr bwMode="auto">
              <a:xfrm>
                <a:off x="9539288" y="2057401"/>
                <a:ext cx="515938" cy="808038"/>
              </a:xfrm>
              <a:custGeom>
                <a:avLst/>
                <a:gdLst>
                  <a:gd name="T0" fmla="*/ 0 w 224"/>
                  <a:gd name="T1" fmla="*/ 0 h 349"/>
                  <a:gd name="T2" fmla="*/ 1188357231 w 224"/>
                  <a:gd name="T3" fmla="*/ 0 h 349"/>
                  <a:gd name="T4" fmla="*/ 1061033407 w 224"/>
                  <a:gd name="T5" fmla="*/ 1752914573 h 349"/>
                  <a:gd name="T6" fmla="*/ 583567337 w 224"/>
                  <a:gd name="T7" fmla="*/ 1870846445 h 349"/>
                  <a:gd name="T8" fmla="*/ 111408059 w 224"/>
                  <a:gd name="T9" fmla="*/ 1736832533 h 349"/>
                  <a:gd name="T10" fmla="*/ 0 w 224"/>
                  <a:gd name="T11" fmla="*/ 0 h 3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4" h="349">
                    <a:moveTo>
                      <a:pt x="0" y="0"/>
                    </a:moveTo>
                    <a:cubicBezTo>
                      <a:pt x="224" y="0"/>
                      <a:pt x="224" y="0"/>
                      <a:pt x="224" y="0"/>
                    </a:cubicBezTo>
                    <a:cubicBezTo>
                      <a:pt x="224" y="0"/>
                      <a:pt x="206" y="285"/>
                      <a:pt x="200" y="327"/>
                    </a:cubicBezTo>
                    <a:cubicBezTo>
                      <a:pt x="110" y="349"/>
                      <a:pt x="110" y="349"/>
                      <a:pt x="110" y="349"/>
                    </a:cubicBezTo>
                    <a:cubicBezTo>
                      <a:pt x="21" y="324"/>
                      <a:pt x="21" y="324"/>
                      <a:pt x="21" y="324"/>
                    </a:cubicBezTo>
                    <a:lnTo>
                      <a:pt x="0" y="0"/>
                    </a:lnTo>
                    <a:close/>
                  </a:path>
                </a:pathLst>
              </a:custGeom>
              <a:solidFill>
                <a:srgbClr val="563A2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013"/>
              </a:p>
            </p:txBody>
          </p:sp>
          <p:sp>
            <p:nvSpPr>
              <p:cNvPr id="19" name="Freeform 32">
                <a:extLst>
                  <a:ext uri="{FF2B5EF4-FFF2-40B4-BE49-F238E27FC236}">
                    <a16:creationId xmlns:a16="http://schemas.microsoft.com/office/drawing/2014/main" id="{87EA0409-332A-4704-AC16-87FF292675F8}"/>
                  </a:ext>
                </a:extLst>
              </p:cNvPr>
              <p:cNvSpPr>
                <a:spLocks/>
              </p:cNvSpPr>
              <p:nvPr/>
            </p:nvSpPr>
            <p:spPr bwMode="auto">
              <a:xfrm>
                <a:off x="9769476" y="2300288"/>
                <a:ext cx="44450" cy="577850"/>
              </a:xfrm>
              <a:custGeom>
                <a:avLst/>
                <a:gdLst>
                  <a:gd name="T0" fmla="*/ 70564375 w 28"/>
                  <a:gd name="T1" fmla="*/ 889615950 h 364"/>
                  <a:gd name="T2" fmla="*/ 42843450 w 28"/>
                  <a:gd name="T3" fmla="*/ 0 h 364"/>
                  <a:gd name="T4" fmla="*/ 0 w 28"/>
                  <a:gd name="T5" fmla="*/ 884575638 h 364"/>
                  <a:gd name="T6" fmla="*/ 35282188 w 28"/>
                  <a:gd name="T7" fmla="*/ 917336875 h 364"/>
                  <a:gd name="T8" fmla="*/ 70564375 w 28"/>
                  <a:gd name="T9" fmla="*/ 889615950 h 3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364">
                    <a:moveTo>
                      <a:pt x="28" y="353"/>
                    </a:moveTo>
                    <a:lnTo>
                      <a:pt x="17" y="0"/>
                    </a:lnTo>
                    <a:lnTo>
                      <a:pt x="0" y="351"/>
                    </a:lnTo>
                    <a:lnTo>
                      <a:pt x="14" y="364"/>
                    </a:lnTo>
                    <a:lnTo>
                      <a:pt x="28" y="353"/>
                    </a:lnTo>
                    <a:close/>
                  </a:path>
                </a:pathLst>
              </a:custGeom>
              <a:solidFill>
                <a:srgbClr val="4C322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013"/>
              </a:p>
            </p:txBody>
          </p:sp>
          <p:sp>
            <p:nvSpPr>
              <p:cNvPr id="20" name="Freeform 33">
                <a:extLst>
                  <a:ext uri="{FF2B5EF4-FFF2-40B4-BE49-F238E27FC236}">
                    <a16:creationId xmlns:a16="http://schemas.microsoft.com/office/drawing/2014/main" id="{C33C8F8F-3110-4D80-A9BF-C3BD8D930713}"/>
                  </a:ext>
                </a:extLst>
              </p:cNvPr>
              <p:cNvSpPr>
                <a:spLocks/>
              </p:cNvSpPr>
              <p:nvPr/>
            </p:nvSpPr>
            <p:spPr bwMode="auto">
              <a:xfrm>
                <a:off x="9369426" y="2771776"/>
                <a:ext cx="452438" cy="152400"/>
              </a:xfrm>
              <a:custGeom>
                <a:avLst/>
                <a:gdLst>
                  <a:gd name="T0" fmla="*/ 516866556 w 196"/>
                  <a:gd name="T1" fmla="*/ 15995073 h 66"/>
                  <a:gd name="T2" fmla="*/ 522194245 w 196"/>
                  <a:gd name="T3" fmla="*/ 335910382 h 66"/>
                  <a:gd name="T4" fmla="*/ 964461623 w 196"/>
                  <a:gd name="T5" fmla="*/ 213276873 h 66"/>
                  <a:gd name="T6" fmla="*/ 516866556 w 196"/>
                  <a:gd name="T7" fmla="*/ 15995073 h 6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6" h="66">
                    <a:moveTo>
                      <a:pt x="97" y="3"/>
                    </a:moveTo>
                    <a:cubicBezTo>
                      <a:pt x="66" y="6"/>
                      <a:pt x="0" y="66"/>
                      <a:pt x="98" y="63"/>
                    </a:cubicBezTo>
                    <a:cubicBezTo>
                      <a:pt x="196" y="61"/>
                      <a:pt x="183" y="47"/>
                      <a:pt x="181" y="40"/>
                    </a:cubicBezTo>
                    <a:cubicBezTo>
                      <a:pt x="180" y="32"/>
                      <a:pt x="141" y="0"/>
                      <a:pt x="97" y="3"/>
                    </a:cubicBezTo>
                    <a:close/>
                  </a:path>
                </a:pathLst>
              </a:custGeom>
              <a:solidFill>
                <a:srgbClr val="3837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013"/>
              </a:p>
            </p:txBody>
          </p:sp>
          <p:sp>
            <p:nvSpPr>
              <p:cNvPr id="21" name="Freeform 34">
                <a:extLst>
                  <a:ext uri="{FF2B5EF4-FFF2-40B4-BE49-F238E27FC236}">
                    <a16:creationId xmlns:a16="http://schemas.microsoft.com/office/drawing/2014/main" id="{00177671-7DA7-41D6-AAB9-9B85CA416024}"/>
                  </a:ext>
                </a:extLst>
              </p:cNvPr>
              <p:cNvSpPr>
                <a:spLocks/>
              </p:cNvSpPr>
              <p:nvPr/>
            </p:nvSpPr>
            <p:spPr bwMode="auto">
              <a:xfrm>
                <a:off x="9759951" y="2771776"/>
                <a:ext cx="452438" cy="152400"/>
              </a:xfrm>
              <a:custGeom>
                <a:avLst/>
                <a:gdLst>
                  <a:gd name="T0" fmla="*/ 532851929 w 196"/>
                  <a:gd name="T1" fmla="*/ 15995073 h 66"/>
                  <a:gd name="T2" fmla="*/ 522194245 w 196"/>
                  <a:gd name="T3" fmla="*/ 335910382 h 66"/>
                  <a:gd name="T4" fmla="*/ 79926866 w 196"/>
                  <a:gd name="T5" fmla="*/ 213276873 h 66"/>
                  <a:gd name="T6" fmla="*/ 532851929 w 196"/>
                  <a:gd name="T7" fmla="*/ 15995073 h 6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6" h="66">
                    <a:moveTo>
                      <a:pt x="100" y="3"/>
                    </a:moveTo>
                    <a:cubicBezTo>
                      <a:pt x="130" y="6"/>
                      <a:pt x="196" y="66"/>
                      <a:pt x="98" y="63"/>
                    </a:cubicBezTo>
                    <a:cubicBezTo>
                      <a:pt x="0" y="61"/>
                      <a:pt x="14" y="47"/>
                      <a:pt x="15" y="40"/>
                    </a:cubicBezTo>
                    <a:cubicBezTo>
                      <a:pt x="16" y="32"/>
                      <a:pt x="55" y="0"/>
                      <a:pt x="100" y="3"/>
                    </a:cubicBezTo>
                    <a:close/>
                  </a:path>
                </a:pathLst>
              </a:custGeom>
              <a:solidFill>
                <a:srgbClr val="3837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013"/>
              </a:p>
            </p:txBody>
          </p:sp>
          <p:sp>
            <p:nvSpPr>
              <p:cNvPr id="22" name="Freeform 35">
                <a:extLst>
                  <a:ext uri="{FF2B5EF4-FFF2-40B4-BE49-F238E27FC236}">
                    <a16:creationId xmlns:a16="http://schemas.microsoft.com/office/drawing/2014/main" id="{5683A5C3-FB6A-431C-BA0C-76E31D4989C7}"/>
                  </a:ext>
                </a:extLst>
              </p:cNvPr>
              <p:cNvSpPr>
                <a:spLocks/>
              </p:cNvSpPr>
              <p:nvPr/>
            </p:nvSpPr>
            <p:spPr bwMode="auto">
              <a:xfrm>
                <a:off x="9586913" y="1431926"/>
                <a:ext cx="436563" cy="665163"/>
              </a:xfrm>
              <a:custGeom>
                <a:avLst/>
                <a:gdLst>
                  <a:gd name="T0" fmla="*/ 1008398164 w 189"/>
                  <a:gd name="T1" fmla="*/ 1536256308 h 288"/>
                  <a:gd name="T2" fmla="*/ 0 w 189"/>
                  <a:gd name="T3" fmla="*/ 1536256308 h 288"/>
                  <a:gd name="T4" fmla="*/ 0 w 189"/>
                  <a:gd name="T5" fmla="*/ 0 h 288"/>
                  <a:gd name="T6" fmla="*/ 1008398164 w 189"/>
                  <a:gd name="T7" fmla="*/ 0 h 288"/>
                  <a:gd name="T8" fmla="*/ 1008398164 w 189"/>
                  <a:gd name="T9" fmla="*/ 1536256308 h 2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9" h="288">
                    <a:moveTo>
                      <a:pt x="189" y="288"/>
                    </a:moveTo>
                    <a:cubicBezTo>
                      <a:pt x="124" y="279"/>
                      <a:pt x="61" y="279"/>
                      <a:pt x="0" y="288"/>
                    </a:cubicBezTo>
                    <a:cubicBezTo>
                      <a:pt x="0" y="0"/>
                      <a:pt x="0" y="0"/>
                      <a:pt x="0" y="0"/>
                    </a:cubicBezTo>
                    <a:cubicBezTo>
                      <a:pt x="189" y="0"/>
                      <a:pt x="189" y="0"/>
                      <a:pt x="189" y="0"/>
                    </a:cubicBezTo>
                    <a:lnTo>
                      <a:pt x="189" y="288"/>
                    </a:lnTo>
                    <a:close/>
                  </a:path>
                </a:pathLst>
              </a:custGeom>
              <a:solidFill>
                <a:srgbClr val="F4EFE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013"/>
              </a:p>
            </p:txBody>
          </p:sp>
          <p:sp>
            <p:nvSpPr>
              <p:cNvPr id="23" name="Rectangle 36">
                <a:extLst>
                  <a:ext uri="{FF2B5EF4-FFF2-40B4-BE49-F238E27FC236}">
                    <a16:creationId xmlns:a16="http://schemas.microsoft.com/office/drawing/2014/main" id="{D85979D2-A6DC-44DE-89ED-36C2C66CDCFA}"/>
                  </a:ext>
                </a:extLst>
              </p:cNvPr>
              <p:cNvSpPr>
                <a:spLocks noChangeArrowheads="1"/>
              </p:cNvSpPr>
              <p:nvPr/>
            </p:nvSpPr>
            <p:spPr bwMode="auto">
              <a:xfrm>
                <a:off x="9758363" y="1533526"/>
                <a:ext cx="55563" cy="65088"/>
              </a:xfrm>
              <a:prstGeom prst="rect">
                <a:avLst/>
              </a:prstGeom>
              <a:solidFill>
                <a:srgbClr val="3A332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Tx/>
                  <a:buNone/>
                </a:pPr>
                <a:endParaRPr lang="zh-CN" altLang="en-US" sz="1350"/>
              </a:p>
            </p:txBody>
          </p:sp>
          <p:sp>
            <p:nvSpPr>
              <p:cNvPr id="24" name="Freeform 37">
                <a:extLst>
                  <a:ext uri="{FF2B5EF4-FFF2-40B4-BE49-F238E27FC236}">
                    <a16:creationId xmlns:a16="http://schemas.microsoft.com/office/drawing/2014/main" id="{8AFABF4A-80B1-445D-8F5C-52CB559A2EE1}"/>
                  </a:ext>
                </a:extLst>
              </p:cNvPr>
              <p:cNvSpPr>
                <a:spLocks/>
              </p:cNvSpPr>
              <p:nvPr/>
            </p:nvSpPr>
            <p:spPr bwMode="auto">
              <a:xfrm>
                <a:off x="9709151" y="1590676"/>
                <a:ext cx="163513" cy="461963"/>
              </a:xfrm>
              <a:custGeom>
                <a:avLst/>
                <a:gdLst>
                  <a:gd name="T0" fmla="*/ 95766230 w 103"/>
                  <a:gd name="T1" fmla="*/ 0 h 291"/>
                  <a:gd name="T2" fmla="*/ 0 w 103"/>
                  <a:gd name="T3" fmla="*/ 584676883 h 291"/>
                  <a:gd name="T4" fmla="*/ 136088854 w 103"/>
                  <a:gd name="T5" fmla="*/ 733367056 h 291"/>
                  <a:gd name="T6" fmla="*/ 259577681 w 103"/>
                  <a:gd name="T7" fmla="*/ 579636565 h 291"/>
                  <a:gd name="T8" fmla="*/ 146169509 w 103"/>
                  <a:gd name="T9" fmla="*/ 0 h 291"/>
                  <a:gd name="T10" fmla="*/ 95766230 w 103"/>
                  <a:gd name="T11" fmla="*/ 0 h 29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 h="291">
                    <a:moveTo>
                      <a:pt x="38" y="0"/>
                    </a:moveTo>
                    <a:lnTo>
                      <a:pt x="0" y="232"/>
                    </a:lnTo>
                    <a:lnTo>
                      <a:pt x="54" y="291"/>
                    </a:lnTo>
                    <a:lnTo>
                      <a:pt x="103" y="230"/>
                    </a:lnTo>
                    <a:lnTo>
                      <a:pt x="58" y="0"/>
                    </a:lnTo>
                    <a:lnTo>
                      <a:pt x="38" y="0"/>
                    </a:lnTo>
                    <a:close/>
                  </a:path>
                </a:pathLst>
              </a:custGeom>
              <a:solidFill>
                <a:srgbClr val="3A332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013"/>
              </a:p>
            </p:txBody>
          </p:sp>
          <p:sp>
            <p:nvSpPr>
              <p:cNvPr id="25" name="Freeform 38">
                <a:extLst>
                  <a:ext uri="{FF2B5EF4-FFF2-40B4-BE49-F238E27FC236}">
                    <a16:creationId xmlns:a16="http://schemas.microsoft.com/office/drawing/2014/main" id="{2CC68C12-F325-4FE8-B845-3B2F67D414AC}"/>
                  </a:ext>
                </a:extLst>
              </p:cNvPr>
              <p:cNvSpPr>
                <a:spLocks/>
              </p:cNvSpPr>
              <p:nvPr/>
            </p:nvSpPr>
            <p:spPr bwMode="auto">
              <a:xfrm>
                <a:off x="9637713" y="1517651"/>
                <a:ext cx="293688" cy="133350"/>
              </a:xfrm>
              <a:custGeom>
                <a:avLst/>
                <a:gdLst>
                  <a:gd name="T0" fmla="*/ 0 w 185"/>
                  <a:gd name="T1" fmla="*/ 0 h 84"/>
                  <a:gd name="T2" fmla="*/ 0 w 185"/>
                  <a:gd name="T3" fmla="*/ 211693125 h 84"/>
                  <a:gd name="T4" fmla="*/ 239416045 w 185"/>
                  <a:gd name="T5" fmla="*/ 75604688 h 84"/>
                  <a:gd name="T6" fmla="*/ 458669218 w 185"/>
                  <a:gd name="T7" fmla="*/ 211693125 h 84"/>
                  <a:gd name="T8" fmla="*/ 466230494 w 185"/>
                  <a:gd name="T9" fmla="*/ 0 h 84"/>
                  <a:gd name="T10" fmla="*/ 0 w 185"/>
                  <a:gd name="T11" fmla="*/ 0 h 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5" h="84">
                    <a:moveTo>
                      <a:pt x="0" y="0"/>
                    </a:moveTo>
                    <a:lnTo>
                      <a:pt x="0" y="84"/>
                    </a:lnTo>
                    <a:lnTo>
                      <a:pt x="95" y="30"/>
                    </a:lnTo>
                    <a:lnTo>
                      <a:pt x="182" y="84"/>
                    </a:lnTo>
                    <a:lnTo>
                      <a:pt x="185" y="0"/>
                    </a:lnTo>
                    <a:lnTo>
                      <a:pt x="0" y="0"/>
                    </a:lnTo>
                    <a:close/>
                  </a:path>
                </a:pathLst>
              </a:custGeom>
              <a:solidFill>
                <a:srgbClr val="E2DCD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013"/>
              </a:p>
            </p:txBody>
          </p:sp>
          <p:sp>
            <p:nvSpPr>
              <p:cNvPr id="26" name="Freeform 39">
                <a:extLst>
                  <a:ext uri="{FF2B5EF4-FFF2-40B4-BE49-F238E27FC236}">
                    <a16:creationId xmlns:a16="http://schemas.microsoft.com/office/drawing/2014/main" id="{E6D3D68D-7B2F-4FE1-92EB-A5A6948EA8FF}"/>
                  </a:ext>
                </a:extLst>
              </p:cNvPr>
              <p:cNvSpPr>
                <a:spLocks/>
              </p:cNvSpPr>
              <p:nvPr/>
            </p:nvSpPr>
            <p:spPr bwMode="auto">
              <a:xfrm>
                <a:off x="9348788" y="1466851"/>
                <a:ext cx="319088" cy="1009650"/>
              </a:xfrm>
              <a:custGeom>
                <a:avLst/>
                <a:gdLst>
                  <a:gd name="T0" fmla="*/ 465137815 w 138"/>
                  <a:gd name="T1" fmla="*/ 0 h 437"/>
                  <a:gd name="T2" fmla="*/ 0 w 138"/>
                  <a:gd name="T3" fmla="*/ 1136995283 h 437"/>
                  <a:gd name="T4" fmla="*/ 299399346 w 138"/>
                  <a:gd name="T5" fmla="*/ 1473289597 h 437"/>
                  <a:gd name="T6" fmla="*/ 272667633 w 138"/>
                  <a:gd name="T7" fmla="*/ 1996413060 h 437"/>
                  <a:gd name="T8" fmla="*/ 433060222 w 138"/>
                  <a:gd name="T9" fmla="*/ 2147483647 h 437"/>
                  <a:gd name="T10" fmla="*/ 588106931 w 138"/>
                  <a:gd name="T11" fmla="*/ 2028442300 h 437"/>
                  <a:gd name="T12" fmla="*/ 737805447 w 138"/>
                  <a:gd name="T13" fmla="*/ 112098875 h 437"/>
                  <a:gd name="T14" fmla="*/ 465137815 w 138"/>
                  <a:gd name="T15" fmla="*/ 0 h 43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8" h="437">
                    <a:moveTo>
                      <a:pt x="87" y="0"/>
                    </a:moveTo>
                    <a:cubicBezTo>
                      <a:pt x="87" y="0"/>
                      <a:pt x="0" y="145"/>
                      <a:pt x="0" y="213"/>
                    </a:cubicBezTo>
                    <a:cubicBezTo>
                      <a:pt x="0" y="236"/>
                      <a:pt x="56" y="276"/>
                      <a:pt x="56" y="276"/>
                    </a:cubicBezTo>
                    <a:cubicBezTo>
                      <a:pt x="51" y="374"/>
                      <a:pt x="51" y="374"/>
                      <a:pt x="51" y="374"/>
                    </a:cubicBezTo>
                    <a:cubicBezTo>
                      <a:pt x="51" y="374"/>
                      <a:pt x="48" y="410"/>
                      <a:pt x="81" y="425"/>
                    </a:cubicBezTo>
                    <a:cubicBezTo>
                      <a:pt x="105" y="437"/>
                      <a:pt x="110" y="380"/>
                      <a:pt x="110" y="380"/>
                    </a:cubicBezTo>
                    <a:cubicBezTo>
                      <a:pt x="110" y="380"/>
                      <a:pt x="138" y="63"/>
                      <a:pt x="138" y="21"/>
                    </a:cubicBezTo>
                    <a:lnTo>
                      <a:pt x="87" y="0"/>
                    </a:lnTo>
                    <a:close/>
                  </a:path>
                </a:pathLst>
              </a:custGeom>
              <a:solidFill>
                <a:srgbClr val="3F3E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013"/>
              </a:p>
            </p:txBody>
          </p:sp>
          <p:sp>
            <p:nvSpPr>
              <p:cNvPr id="27" name="Freeform 40">
                <a:extLst>
                  <a:ext uri="{FF2B5EF4-FFF2-40B4-BE49-F238E27FC236}">
                    <a16:creationId xmlns:a16="http://schemas.microsoft.com/office/drawing/2014/main" id="{E6FAB9BA-2842-4B0E-86F4-17C416346754}"/>
                  </a:ext>
                </a:extLst>
              </p:cNvPr>
              <p:cNvSpPr>
                <a:spLocks/>
              </p:cNvSpPr>
              <p:nvPr/>
            </p:nvSpPr>
            <p:spPr bwMode="auto">
              <a:xfrm>
                <a:off x="9453563" y="1727201"/>
                <a:ext cx="41275" cy="376238"/>
              </a:xfrm>
              <a:custGeom>
                <a:avLst/>
                <a:gdLst>
                  <a:gd name="T0" fmla="*/ 0 w 18"/>
                  <a:gd name="T1" fmla="*/ 820485058 h 163"/>
                  <a:gd name="T2" fmla="*/ 0 w 18"/>
                  <a:gd name="T3" fmla="*/ 820485058 h 163"/>
                  <a:gd name="T4" fmla="*/ 57840033 w 18"/>
                  <a:gd name="T5" fmla="*/ 868435783 h 163"/>
                  <a:gd name="T6" fmla="*/ 89387892 w 18"/>
                  <a:gd name="T7" fmla="*/ 0 h 163"/>
                  <a:gd name="T8" fmla="*/ 0 w 18"/>
                  <a:gd name="T9" fmla="*/ 820485058 h 1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163">
                    <a:moveTo>
                      <a:pt x="0" y="154"/>
                    </a:moveTo>
                    <a:cubicBezTo>
                      <a:pt x="0" y="154"/>
                      <a:pt x="0" y="154"/>
                      <a:pt x="0" y="154"/>
                    </a:cubicBezTo>
                    <a:cubicBezTo>
                      <a:pt x="6" y="160"/>
                      <a:pt x="11" y="163"/>
                      <a:pt x="11" y="163"/>
                    </a:cubicBezTo>
                    <a:cubicBezTo>
                      <a:pt x="11" y="163"/>
                      <a:pt x="18" y="37"/>
                      <a:pt x="17" y="0"/>
                    </a:cubicBezTo>
                    <a:cubicBezTo>
                      <a:pt x="17" y="0"/>
                      <a:pt x="7" y="146"/>
                      <a:pt x="0" y="154"/>
                    </a:cubicBezTo>
                    <a:close/>
                  </a:path>
                </a:pathLst>
              </a:custGeom>
              <a:solidFill>
                <a:srgbClr val="302F2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013"/>
              </a:p>
            </p:txBody>
          </p:sp>
          <p:sp>
            <p:nvSpPr>
              <p:cNvPr id="28" name="Freeform 41">
                <a:extLst>
                  <a:ext uri="{FF2B5EF4-FFF2-40B4-BE49-F238E27FC236}">
                    <a16:creationId xmlns:a16="http://schemas.microsoft.com/office/drawing/2014/main" id="{859EC2FA-F907-484D-A719-43AF24A780A1}"/>
                  </a:ext>
                </a:extLst>
              </p:cNvPr>
              <p:cNvSpPr>
                <a:spLocks/>
              </p:cNvSpPr>
              <p:nvPr/>
            </p:nvSpPr>
            <p:spPr bwMode="auto">
              <a:xfrm>
                <a:off x="9910763" y="1466851"/>
                <a:ext cx="317500" cy="1009650"/>
              </a:xfrm>
              <a:custGeom>
                <a:avLst/>
                <a:gdLst>
                  <a:gd name="T0" fmla="*/ 269960127 w 138"/>
                  <a:gd name="T1" fmla="*/ 0 h 437"/>
                  <a:gd name="T2" fmla="*/ 730480072 w 138"/>
                  <a:gd name="T3" fmla="*/ 1136995283 h 437"/>
                  <a:gd name="T4" fmla="*/ 434052409 w 138"/>
                  <a:gd name="T5" fmla="*/ 1473289597 h 437"/>
                  <a:gd name="T6" fmla="*/ 460519946 w 138"/>
                  <a:gd name="T7" fmla="*/ 1996413060 h 437"/>
                  <a:gd name="T8" fmla="*/ 301719330 w 138"/>
                  <a:gd name="T9" fmla="*/ 2147483647 h 437"/>
                  <a:gd name="T10" fmla="*/ 148212681 w 138"/>
                  <a:gd name="T11" fmla="*/ 2028442300 h 437"/>
                  <a:gd name="T12" fmla="*/ 0 w 138"/>
                  <a:gd name="T13" fmla="*/ 112098875 h 437"/>
                  <a:gd name="T14" fmla="*/ 269960127 w 138"/>
                  <a:gd name="T15" fmla="*/ 0 h 43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8" h="437">
                    <a:moveTo>
                      <a:pt x="51" y="0"/>
                    </a:moveTo>
                    <a:cubicBezTo>
                      <a:pt x="51" y="0"/>
                      <a:pt x="138" y="145"/>
                      <a:pt x="138" y="213"/>
                    </a:cubicBezTo>
                    <a:cubicBezTo>
                      <a:pt x="138" y="236"/>
                      <a:pt x="82" y="276"/>
                      <a:pt x="82" y="276"/>
                    </a:cubicBezTo>
                    <a:cubicBezTo>
                      <a:pt x="87" y="374"/>
                      <a:pt x="87" y="374"/>
                      <a:pt x="87" y="374"/>
                    </a:cubicBezTo>
                    <a:cubicBezTo>
                      <a:pt x="87" y="374"/>
                      <a:pt x="90" y="410"/>
                      <a:pt x="57" y="425"/>
                    </a:cubicBezTo>
                    <a:cubicBezTo>
                      <a:pt x="33" y="437"/>
                      <a:pt x="28" y="380"/>
                      <a:pt x="28" y="380"/>
                    </a:cubicBezTo>
                    <a:cubicBezTo>
                      <a:pt x="28" y="380"/>
                      <a:pt x="0" y="63"/>
                      <a:pt x="0" y="21"/>
                    </a:cubicBezTo>
                    <a:lnTo>
                      <a:pt x="51" y="0"/>
                    </a:lnTo>
                    <a:close/>
                  </a:path>
                </a:pathLst>
              </a:custGeom>
              <a:solidFill>
                <a:srgbClr val="3F3E3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013"/>
              </a:p>
            </p:txBody>
          </p:sp>
          <p:sp>
            <p:nvSpPr>
              <p:cNvPr id="29" name="Freeform 42">
                <a:extLst>
                  <a:ext uri="{FF2B5EF4-FFF2-40B4-BE49-F238E27FC236}">
                    <a16:creationId xmlns:a16="http://schemas.microsoft.com/office/drawing/2014/main" id="{DC9459A4-0A8F-4AFF-8896-3EEE5076B0C5}"/>
                  </a:ext>
                </a:extLst>
              </p:cNvPr>
              <p:cNvSpPr>
                <a:spLocks/>
              </p:cNvSpPr>
              <p:nvPr/>
            </p:nvSpPr>
            <p:spPr bwMode="auto">
              <a:xfrm>
                <a:off x="10083801" y="1727201"/>
                <a:ext cx="42863" cy="376238"/>
              </a:xfrm>
              <a:custGeom>
                <a:avLst/>
                <a:gdLst>
                  <a:gd name="T0" fmla="*/ 96696672 w 19"/>
                  <a:gd name="T1" fmla="*/ 820485058 h 163"/>
                  <a:gd name="T2" fmla="*/ 96696672 w 19"/>
                  <a:gd name="T3" fmla="*/ 820485058 h 163"/>
                  <a:gd name="T4" fmla="*/ 35625921 w 19"/>
                  <a:gd name="T5" fmla="*/ 868435783 h 163"/>
                  <a:gd name="T6" fmla="*/ 5089417 w 19"/>
                  <a:gd name="T7" fmla="*/ 0 h 163"/>
                  <a:gd name="T8" fmla="*/ 96696672 w 19"/>
                  <a:gd name="T9" fmla="*/ 820485058 h 1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163">
                    <a:moveTo>
                      <a:pt x="19" y="154"/>
                    </a:moveTo>
                    <a:cubicBezTo>
                      <a:pt x="19" y="154"/>
                      <a:pt x="19" y="154"/>
                      <a:pt x="19" y="154"/>
                    </a:cubicBezTo>
                    <a:cubicBezTo>
                      <a:pt x="12" y="160"/>
                      <a:pt x="7" y="163"/>
                      <a:pt x="7" y="163"/>
                    </a:cubicBezTo>
                    <a:cubicBezTo>
                      <a:pt x="7" y="163"/>
                      <a:pt x="0" y="37"/>
                      <a:pt x="1" y="0"/>
                    </a:cubicBezTo>
                    <a:cubicBezTo>
                      <a:pt x="1" y="0"/>
                      <a:pt x="11" y="146"/>
                      <a:pt x="19" y="154"/>
                    </a:cubicBezTo>
                    <a:close/>
                  </a:path>
                </a:pathLst>
              </a:custGeom>
              <a:solidFill>
                <a:srgbClr val="302F2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013"/>
              </a:p>
            </p:txBody>
          </p:sp>
          <p:sp>
            <p:nvSpPr>
              <p:cNvPr id="30" name="Freeform 43">
                <a:extLst>
                  <a:ext uri="{FF2B5EF4-FFF2-40B4-BE49-F238E27FC236}">
                    <a16:creationId xmlns:a16="http://schemas.microsoft.com/office/drawing/2014/main" id="{CF67E202-CA3D-491E-8A65-9CA2FACF3A01}"/>
                  </a:ext>
                </a:extLst>
              </p:cNvPr>
              <p:cNvSpPr>
                <a:spLocks/>
              </p:cNvSpPr>
              <p:nvPr/>
            </p:nvSpPr>
            <p:spPr bwMode="auto">
              <a:xfrm>
                <a:off x="9301163" y="476251"/>
                <a:ext cx="952500" cy="874713"/>
              </a:xfrm>
              <a:custGeom>
                <a:avLst/>
                <a:gdLst>
                  <a:gd name="T0" fmla="*/ 95741241 w 413"/>
                  <a:gd name="T1" fmla="*/ 1429746167 h 378"/>
                  <a:gd name="T2" fmla="*/ 180845847 w 413"/>
                  <a:gd name="T3" fmla="*/ 680066217 h 378"/>
                  <a:gd name="T4" fmla="*/ 1276559873 w 413"/>
                  <a:gd name="T5" fmla="*/ 117806254 h 378"/>
                  <a:gd name="T6" fmla="*/ 1744631749 w 413"/>
                  <a:gd name="T7" fmla="*/ 107096805 h 378"/>
                  <a:gd name="T8" fmla="*/ 2058451671 w 413"/>
                  <a:gd name="T9" fmla="*/ 819293684 h 378"/>
                  <a:gd name="T10" fmla="*/ 2074408929 w 413"/>
                  <a:gd name="T11" fmla="*/ 1451165065 h 378"/>
                  <a:gd name="T12" fmla="*/ 1585061477 w 413"/>
                  <a:gd name="T13" fmla="*/ 2024134477 h 378"/>
                  <a:gd name="T14" fmla="*/ 505304709 w 413"/>
                  <a:gd name="T15" fmla="*/ 2024134477 h 378"/>
                  <a:gd name="T16" fmla="*/ 95741241 w 413"/>
                  <a:gd name="T17" fmla="*/ 1429746167 h 37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3" h="378">
                    <a:moveTo>
                      <a:pt x="18" y="267"/>
                    </a:moveTo>
                    <a:cubicBezTo>
                      <a:pt x="18" y="267"/>
                      <a:pt x="0" y="128"/>
                      <a:pt x="34" y="127"/>
                    </a:cubicBezTo>
                    <a:cubicBezTo>
                      <a:pt x="34" y="127"/>
                      <a:pt x="40" y="0"/>
                      <a:pt x="240" y="22"/>
                    </a:cubicBezTo>
                    <a:cubicBezTo>
                      <a:pt x="240" y="22"/>
                      <a:pt x="306" y="33"/>
                      <a:pt x="328" y="20"/>
                    </a:cubicBezTo>
                    <a:cubicBezTo>
                      <a:pt x="350" y="7"/>
                      <a:pt x="413" y="28"/>
                      <a:pt x="387" y="153"/>
                    </a:cubicBezTo>
                    <a:cubicBezTo>
                      <a:pt x="387" y="153"/>
                      <a:pt x="412" y="143"/>
                      <a:pt x="390" y="271"/>
                    </a:cubicBezTo>
                    <a:cubicBezTo>
                      <a:pt x="298" y="378"/>
                      <a:pt x="298" y="378"/>
                      <a:pt x="298" y="378"/>
                    </a:cubicBezTo>
                    <a:cubicBezTo>
                      <a:pt x="95" y="378"/>
                      <a:pt x="95" y="378"/>
                      <a:pt x="95" y="378"/>
                    </a:cubicBezTo>
                    <a:lnTo>
                      <a:pt x="18" y="267"/>
                    </a:lnTo>
                    <a:close/>
                  </a:path>
                </a:pathLst>
              </a:custGeom>
              <a:solidFill>
                <a:srgbClr val="4C45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013"/>
              </a:p>
            </p:txBody>
          </p:sp>
          <p:sp>
            <p:nvSpPr>
              <p:cNvPr id="31" name="Freeform 44">
                <a:extLst>
                  <a:ext uri="{FF2B5EF4-FFF2-40B4-BE49-F238E27FC236}">
                    <a16:creationId xmlns:a16="http://schemas.microsoft.com/office/drawing/2014/main" id="{C7557E7B-7631-4DC7-953E-2E675F48B1AF}"/>
                  </a:ext>
                </a:extLst>
              </p:cNvPr>
              <p:cNvSpPr>
                <a:spLocks/>
              </p:cNvSpPr>
              <p:nvPr/>
            </p:nvSpPr>
            <p:spPr bwMode="auto">
              <a:xfrm>
                <a:off x="9455151" y="688976"/>
                <a:ext cx="784225" cy="301625"/>
              </a:xfrm>
              <a:custGeom>
                <a:avLst/>
                <a:gdLst>
                  <a:gd name="T0" fmla="*/ 1452400846 w 340"/>
                  <a:gd name="T1" fmla="*/ 586778955 h 130"/>
                  <a:gd name="T2" fmla="*/ 1489640001 w 340"/>
                  <a:gd name="T3" fmla="*/ 0 h 130"/>
                  <a:gd name="T4" fmla="*/ 510733451 w 340"/>
                  <a:gd name="T5" fmla="*/ 166882152 h 130"/>
                  <a:gd name="T6" fmla="*/ 0 w 340"/>
                  <a:gd name="T7" fmla="*/ 662145762 h 130"/>
                  <a:gd name="T8" fmla="*/ 1154471462 w 340"/>
                  <a:gd name="T9" fmla="*/ 699828005 h 130"/>
                  <a:gd name="T10" fmla="*/ 1452400846 w 340"/>
                  <a:gd name="T11" fmla="*/ 586778955 h 13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0" h="130">
                    <a:moveTo>
                      <a:pt x="273" y="109"/>
                    </a:moveTo>
                    <a:cubicBezTo>
                      <a:pt x="273" y="109"/>
                      <a:pt x="340" y="81"/>
                      <a:pt x="280" y="0"/>
                    </a:cubicBezTo>
                    <a:cubicBezTo>
                      <a:pt x="280" y="0"/>
                      <a:pt x="207" y="33"/>
                      <a:pt x="96" y="31"/>
                    </a:cubicBezTo>
                    <a:cubicBezTo>
                      <a:pt x="9" y="30"/>
                      <a:pt x="1" y="118"/>
                      <a:pt x="0" y="123"/>
                    </a:cubicBezTo>
                    <a:cubicBezTo>
                      <a:pt x="217" y="130"/>
                      <a:pt x="217" y="130"/>
                      <a:pt x="217" y="130"/>
                    </a:cubicBezTo>
                    <a:lnTo>
                      <a:pt x="273" y="109"/>
                    </a:lnTo>
                    <a:close/>
                  </a:path>
                </a:pathLst>
              </a:custGeom>
              <a:solidFill>
                <a:srgbClr val="3A332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013"/>
              </a:p>
            </p:txBody>
          </p:sp>
          <p:sp>
            <p:nvSpPr>
              <p:cNvPr id="32" name="Freeform 45">
                <a:extLst>
                  <a:ext uri="{FF2B5EF4-FFF2-40B4-BE49-F238E27FC236}">
                    <a16:creationId xmlns:a16="http://schemas.microsoft.com/office/drawing/2014/main" id="{86D1A10F-ED3A-4A18-A519-44EA1B32E9F8}"/>
                  </a:ext>
                </a:extLst>
              </p:cNvPr>
              <p:cNvSpPr>
                <a:spLocks/>
              </p:cNvSpPr>
              <p:nvPr/>
            </p:nvSpPr>
            <p:spPr bwMode="auto">
              <a:xfrm>
                <a:off x="9264651" y="1031876"/>
                <a:ext cx="185738" cy="358775"/>
              </a:xfrm>
              <a:custGeom>
                <a:avLst/>
                <a:gdLst>
                  <a:gd name="T0" fmla="*/ 425908699 w 81"/>
                  <a:gd name="T1" fmla="*/ 257172235 h 155"/>
                  <a:gd name="T2" fmla="*/ 163002293 w 81"/>
                  <a:gd name="T3" fmla="*/ 117870318 h 155"/>
                  <a:gd name="T4" fmla="*/ 383844775 w 81"/>
                  <a:gd name="T5" fmla="*/ 830448391 h 155"/>
                  <a:gd name="T6" fmla="*/ 425908699 w 81"/>
                  <a:gd name="T7" fmla="*/ 257172235 h 15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1" h="155">
                    <a:moveTo>
                      <a:pt x="81" y="48"/>
                    </a:moveTo>
                    <a:cubicBezTo>
                      <a:pt x="81" y="48"/>
                      <a:pt x="62" y="0"/>
                      <a:pt x="31" y="22"/>
                    </a:cubicBezTo>
                    <a:cubicBezTo>
                      <a:pt x="0" y="43"/>
                      <a:pt x="40" y="142"/>
                      <a:pt x="73" y="155"/>
                    </a:cubicBezTo>
                    <a:lnTo>
                      <a:pt x="81" y="48"/>
                    </a:lnTo>
                    <a:close/>
                  </a:path>
                </a:pathLst>
              </a:custGeom>
              <a:solidFill>
                <a:srgbClr val="F4D3B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013"/>
              </a:p>
            </p:txBody>
          </p:sp>
          <p:sp>
            <p:nvSpPr>
              <p:cNvPr id="33" name="Freeform 46">
                <a:extLst>
                  <a:ext uri="{FF2B5EF4-FFF2-40B4-BE49-F238E27FC236}">
                    <a16:creationId xmlns:a16="http://schemas.microsoft.com/office/drawing/2014/main" id="{255A6781-6F00-48BC-A1F8-F40A238750BD}"/>
                  </a:ext>
                </a:extLst>
              </p:cNvPr>
              <p:cNvSpPr>
                <a:spLocks/>
              </p:cNvSpPr>
              <p:nvPr/>
            </p:nvSpPr>
            <p:spPr bwMode="auto">
              <a:xfrm>
                <a:off x="10096501" y="1031876"/>
                <a:ext cx="185738" cy="358775"/>
              </a:xfrm>
              <a:custGeom>
                <a:avLst/>
                <a:gdLst>
                  <a:gd name="T0" fmla="*/ 0 w 80"/>
                  <a:gd name="T1" fmla="*/ 257172235 h 155"/>
                  <a:gd name="T2" fmla="*/ 264131045 w 80"/>
                  <a:gd name="T3" fmla="*/ 117870318 h 155"/>
                  <a:gd name="T4" fmla="*/ 37732675 w 80"/>
                  <a:gd name="T5" fmla="*/ 830448391 h 155"/>
                  <a:gd name="T6" fmla="*/ 0 w 80"/>
                  <a:gd name="T7" fmla="*/ 257172235 h 15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0" h="155">
                    <a:moveTo>
                      <a:pt x="0" y="48"/>
                    </a:moveTo>
                    <a:cubicBezTo>
                      <a:pt x="0" y="48"/>
                      <a:pt x="18" y="0"/>
                      <a:pt x="49" y="22"/>
                    </a:cubicBezTo>
                    <a:cubicBezTo>
                      <a:pt x="80" y="43"/>
                      <a:pt x="40" y="142"/>
                      <a:pt x="7" y="155"/>
                    </a:cubicBezTo>
                    <a:lnTo>
                      <a:pt x="0" y="48"/>
                    </a:lnTo>
                    <a:close/>
                  </a:path>
                </a:pathLst>
              </a:custGeom>
              <a:solidFill>
                <a:srgbClr val="F4D3B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013"/>
              </a:p>
            </p:txBody>
          </p:sp>
          <p:sp>
            <p:nvSpPr>
              <p:cNvPr id="34" name="Freeform 47">
                <a:extLst>
                  <a:ext uri="{FF2B5EF4-FFF2-40B4-BE49-F238E27FC236}">
                    <a16:creationId xmlns:a16="http://schemas.microsoft.com/office/drawing/2014/main" id="{8A09295B-1350-4AE8-9985-89014589D7A5}"/>
                  </a:ext>
                </a:extLst>
              </p:cNvPr>
              <p:cNvSpPr>
                <a:spLocks/>
              </p:cNvSpPr>
              <p:nvPr/>
            </p:nvSpPr>
            <p:spPr bwMode="auto">
              <a:xfrm>
                <a:off x="9383713" y="809626"/>
                <a:ext cx="776288" cy="739775"/>
              </a:xfrm>
              <a:custGeom>
                <a:avLst/>
                <a:gdLst>
                  <a:gd name="T0" fmla="*/ 165474105 w 336"/>
                  <a:gd name="T1" fmla="*/ 379453715 h 320"/>
                  <a:gd name="T2" fmla="*/ 571151586 w 336"/>
                  <a:gd name="T3" fmla="*/ 90855929 h 320"/>
                  <a:gd name="T4" fmla="*/ 1243721964 w 336"/>
                  <a:gd name="T5" fmla="*/ 224463918 h 320"/>
                  <a:gd name="T6" fmla="*/ 1622709924 w 336"/>
                  <a:gd name="T7" fmla="*/ 304630098 h 320"/>
                  <a:gd name="T8" fmla="*/ 1788184029 w 336"/>
                  <a:gd name="T9" fmla="*/ 1368167627 h 320"/>
                  <a:gd name="T10" fmla="*/ 1772168468 w 336"/>
                  <a:gd name="T11" fmla="*/ 1448333807 h 320"/>
                  <a:gd name="T12" fmla="*/ 912773755 w 336"/>
                  <a:gd name="T13" fmla="*/ 1710209533 h 320"/>
                  <a:gd name="T14" fmla="*/ 32026501 w 336"/>
                  <a:gd name="T15" fmla="*/ 1448333807 h 320"/>
                  <a:gd name="T16" fmla="*/ 5336980 w 336"/>
                  <a:gd name="T17" fmla="*/ 1362822752 h 320"/>
                  <a:gd name="T18" fmla="*/ 165474105 w 336"/>
                  <a:gd name="T19" fmla="*/ 379453715 h 32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36" h="320">
                    <a:moveTo>
                      <a:pt x="31" y="71"/>
                    </a:moveTo>
                    <a:cubicBezTo>
                      <a:pt x="31" y="71"/>
                      <a:pt x="52" y="35"/>
                      <a:pt x="107" y="17"/>
                    </a:cubicBezTo>
                    <a:cubicBezTo>
                      <a:pt x="163" y="0"/>
                      <a:pt x="197" y="23"/>
                      <a:pt x="233" y="42"/>
                    </a:cubicBezTo>
                    <a:cubicBezTo>
                      <a:pt x="269" y="62"/>
                      <a:pt x="304" y="57"/>
                      <a:pt x="304" y="57"/>
                    </a:cubicBezTo>
                    <a:cubicBezTo>
                      <a:pt x="335" y="256"/>
                      <a:pt x="335" y="256"/>
                      <a:pt x="335" y="256"/>
                    </a:cubicBezTo>
                    <a:cubicBezTo>
                      <a:pt x="336" y="261"/>
                      <a:pt x="335" y="267"/>
                      <a:pt x="332" y="271"/>
                    </a:cubicBezTo>
                    <a:cubicBezTo>
                      <a:pt x="320" y="287"/>
                      <a:pt x="281" y="320"/>
                      <a:pt x="171" y="320"/>
                    </a:cubicBezTo>
                    <a:cubicBezTo>
                      <a:pt x="62" y="320"/>
                      <a:pt x="19" y="287"/>
                      <a:pt x="6" y="271"/>
                    </a:cubicBezTo>
                    <a:cubicBezTo>
                      <a:pt x="2" y="267"/>
                      <a:pt x="0" y="261"/>
                      <a:pt x="1" y="255"/>
                    </a:cubicBezTo>
                    <a:lnTo>
                      <a:pt x="31" y="71"/>
                    </a:lnTo>
                    <a:close/>
                  </a:path>
                </a:pathLst>
              </a:custGeom>
              <a:solidFill>
                <a:srgbClr val="F9DAB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013"/>
              </a:p>
            </p:txBody>
          </p:sp>
          <p:sp>
            <p:nvSpPr>
              <p:cNvPr id="35" name="Freeform 48">
                <a:extLst>
                  <a:ext uri="{FF2B5EF4-FFF2-40B4-BE49-F238E27FC236}">
                    <a16:creationId xmlns:a16="http://schemas.microsoft.com/office/drawing/2014/main" id="{D1C1EC9C-1D5E-4792-A16B-55A7A28F05F7}"/>
                  </a:ext>
                </a:extLst>
              </p:cNvPr>
              <p:cNvSpPr>
                <a:spLocks/>
              </p:cNvSpPr>
              <p:nvPr/>
            </p:nvSpPr>
            <p:spPr bwMode="auto">
              <a:xfrm>
                <a:off x="9509126" y="1284288"/>
                <a:ext cx="536575" cy="157163"/>
              </a:xfrm>
              <a:custGeom>
                <a:avLst/>
                <a:gdLst>
                  <a:gd name="T0" fmla="*/ 631097407 w 233"/>
                  <a:gd name="T1" fmla="*/ 363238361 h 68"/>
                  <a:gd name="T2" fmla="*/ 281077790 w 233"/>
                  <a:gd name="T3" fmla="*/ 309821431 h 68"/>
                  <a:gd name="T4" fmla="*/ 90156114 w 233"/>
                  <a:gd name="T5" fmla="*/ 192302798 h 68"/>
                  <a:gd name="T6" fmla="*/ 0 w 233"/>
                  <a:gd name="T7" fmla="*/ 21367234 h 68"/>
                  <a:gd name="T8" fmla="*/ 15910715 w 233"/>
                  <a:gd name="T9" fmla="*/ 0 h 68"/>
                  <a:gd name="T10" fmla="*/ 31819128 w 233"/>
                  <a:gd name="T11" fmla="*/ 16026004 h 68"/>
                  <a:gd name="T12" fmla="*/ 116673973 w 233"/>
                  <a:gd name="T13" fmla="*/ 170935563 h 68"/>
                  <a:gd name="T14" fmla="*/ 631097407 w 233"/>
                  <a:gd name="T15" fmla="*/ 325845123 h 68"/>
                  <a:gd name="T16" fmla="*/ 1129610126 w 233"/>
                  <a:gd name="T17" fmla="*/ 170935563 h 68"/>
                  <a:gd name="T18" fmla="*/ 1203857828 w 233"/>
                  <a:gd name="T19" fmla="*/ 16026004 h 68"/>
                  <a:gd name="T20" fmla="*/ 1219766240 w 233"/>
                  <a:gd name="T21" fmla="*/ 0 h 68"/>
                  <a:gd name="T22" fmla="*/ 1235676955 w 233"/>
                  <a:gd name="T23" fmla="*/ 16026004 h 68"/>
                  <a:gd name="T24" fmla="*/ 1156127985 w 233"/>
                  <a:gd name="T25" fmla="*/ 192302798 h 68"/>
                  <a:gd name="T26" fmla="*/ 970509881 w 233"/>
                  <a:gd name="T27" fmla="*/ 309821431 h 68"/>
                  <a:gd name="T28" fmla="*/ 631097407 w 233"/>
                  <a:gd name="T29" fmla="*/ 363238361 h 6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33" h="68">
                    <a:moveTo>
                      <a:pt x="119" y="68"/>
                    </a:moveTo>
                    <a:cubicBezTo>
                      <a:pt x="93" y="68"/>
                      <a:pt x="71" y="64"/>
                      <a:pt x="53" y="58"/>
                    </a:cubicBezTo>
                    <a:cubicBezTo>
                      <a:pt x="39" y="53"/>
                      <a:pt x="27" y="45"/>
                      <a:pt x="17" y="36"/>
                    </a:cubicBezTo>
                    <a:cubicBezTo>
                      <a:pt x="2" y="20"/>
                      <a:pt x="0" y="4"/>
                      <a:pt x="0" y="4"/>
                    </a:cubicBezTo>
                    <a:cubicBezTo>
                      <a:pt x="0" y="2"/>
                      <a:pt x="1" y="0"/>
                      <a:pt x="3" y="0"/>
                    </a:cubicBezTo>
                    <a:cubicBezTo>
                      <a:pt x="4" y="0"/>
                      <a:pt x="6" y="1"/>
                      <a:pt x="6" y="3"/>
                    </a:cubicBezTo>
                    <a:cubicBezTo>
                      <a:pt x="6" y="3"/>
                      <a:pt x="8" y="18"/>
                      <a:pt x="22" y="32"/>
                    </a:cubicBezTo>
                    <a:cubicBezTo>
                      <a:pt x="36" y="45"/>
                      <a:pt x="63" y="61"/>
                      <a:pt x="119" y="61"/>
                    </a:cubicBezTo>
                    <a:cubicBezTo>
                      <a:pt x="174" y="61"/>
                      <a:pt x="200" y="45"/>
                      <a:pt x="213" y="32"/>
                    </a:cubicBezTo>
                    <a:cubicBezTo>
                      <a:pt x="226" y="18"/>
                      <a:pt x="227" y="3"/>
                      <a:pt x="227" y="3"/>
                    </a:cubicBezTo>
                    <a:cubicBezTo>
                      <a:pt x="227" y="1"/>
                      <a:pt x="228" y="0"/>
                      <a:pt x="230" y="0"/>
                    </a:cubicBezTo>
                    <a:cubicBezTo>
                      <a:pt x="232" y="0"/>
                      <a:pt x="233" y="2"/>
                      <a:pt x="233" y="3"/>
                    </a:cubicBezTo>
                    <a:cubicBezTo>
                      <a:pt x="233" y="4"/>
                      <a:pt x="233" y="20"/>
                      <a:pt x="218" y="36"/>
                    </a:cubicBezTo>
                    <a:cubicBezTo>
                      <a:pt x="209" y="45"/>
                      <a:pt x="198" y="53"/>
                      <a:pt x="183" y="58"/>
                    </a:cubicBezTo>
                    <a:cubicBezTo>
                      <a:pt x="166" y="64"/>
                      <a:pt x="144" y="68"/>
                      <a:pt x="119" y="68"/>
                    </a:cubicBezTo>
                    <a:close/>
                  </a:path>
                </a:pathLst>
              </a:custGeom>
              <a:solidFill>
                <a:srgbClr val="EFC4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013"/>
              </a:p>
            </p:txBody>
          </p:sp>
          <p:sp>
            <p:nvSpPr>
              <p:cNvPr id="36" name="Freeform 49">
                <a:extLst>
                  <a:ext uri="{FF2B5EF4-FFF2-40B4-BE49-F238E27FC236}">
                    <a16:creationId xmlns:a16="http://schemas.microsoft.com/office/drawing/2014/main" id="{02A4D30B-A743-46A5-9E1D-87758EBDF9B4}"/>
                  </a:ext>
                </a:extLst>
              </p:cNvPr>
              <p:cNvSpPr>
                <a:spLocks/>
              </p:cNvSpPr>
              <p:nvPr/>
            </p:nvSpPr>
            <p:spPr bwMode="auto">
              <a:xfrm>
                <a:off x="9691688" y="1287463"/>
                <a:ext cx="174625" cy="44450"/>
              </a:xfrm>
              <a:custGeom>
                <a:avLst/>
                <a:gdLst>
                  <a:gd name="T0" fmla="*/ 0 w 76"/>
                  <a:gd name="T1" fmla="*/ 0 h 19"/>
                  <a:gd name="T2" fmla="*/ 190058633 w 76"/>
                  <a:gd name="T3" fmla="*/ 65678384 h 19"/>
                  <a:gd name="T4" fmla="*/ 401235403 w 76"/>
                  <a:gd name="T5" fmla="*/ 0 h 19"/>
                  <a:gd name="T6" fmla="*/ 190058633 w 76"/>
                  <a:gd name="T7" fmla="*/ 103989605 h 19"/>
                  <a:gd name="T8" fmla="*/ 0 w 76"/>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6" h="19">
                    <a:moveTo>
                      <a:pt x="0" y="0"/>
                    </a:moveTo>
                    <a:cubicBezTo>
                      <a:pt x="0" y="0"/>
                      <a:pt x="19" y="12"/>
                      <a:pt x="36" y="12"/>
                    </a:cubicBezTo>
                    <a:cubicBezTo>
                      <a:pt x="53" y="12"/>
                      <a:pt x="76" y="0"/>
                      <a:pt x="76" y="0"/>
                    </a:cubicBezTo>
                    <a:cubicBezTo>
                      <a:pt x="76" y="0"/>
                      <a:pt x="52" y="19"/>
                      <a:pt x="36" y="19"/>
                    </a:cubicBezTo>
                    <a:cubicBezTo>
                      <a:pt x="20" y="19"/>
                      <a:pt x="0" y="0"/>
                      <a:pt x="0" y="0"/>
                    </a:cubicBezTo>
                    <a:close/>
                  </a:path>
                </a:pathLst>
              </a:custGeom>
              <a:solidFill>
                <a:srgbClr val="EFC4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013"/>
              </a:p>
            </p:txBody>
          </p:sp>
          <p:sp>
            <p:nvSpPr>
              <p:cNvPr id="37" name="Oval 50">
                <a:extLst>
                  <a:ext uri="{FF2B5EF4-FFF2-40B4-BE49-F238E27FC236}">
                    <a16:creationId xmlns:a16="http://schemas.microsoft.com/office/drawing/2014/main" id="{21DAE332-688D-41C2-9A61-E08BF01361C2}"/>
                  </a:ext>
                </a:extLst>
              </p:cNvPr>
              <p:cNvSpPr>
                <a:spLocks noChangeArrowheads="1"/>
              </p:cNvSpPr>
              <p:nvPr/>
            </p:nvSpPr>
            <p:spPr bwMode="auto">
              <a:xfrm>
                <a:off x="9536113" y="1073151"/>
                <a:ext cx="100013" cy="101600"/>
              </a:xfrm>
              <a:prstGeom prst="ellipse">
                <a:avLst/>
              </a:prstGeom>
              <a:solidFill>
                <a:srgbClr val="3A332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Tx/>
                  <a:buNone/>
                </a:pPr>
                <a:endParaRPr lang="zh-CN" altLang="en-US" sz="1350"/>
              </a:p>
            </p:txBody>
          </p:sp>
          <p:sp>
            <p:nvSpPr>
              <p:cNvPr id="38" name="Freeform 51">
                <a:extLst>
                  <a:ext uri="{FF2B5EF4-FFF2-40B4-BE49-F238E27FC236}">
                    <a16:creationId xmlns:a16="http://schemas.microsoft.com/office/drawing/2014/main" id="{56EDB72E-4080-447A-9155-960532BDFE1D}"/>
                  </a:ext>
                </a:extLst>
              </p:cNvPr>
              <p:cNvSpPr>
                <a:spLocks/>
              </p:cNvSpPr>
              <p:nvPr/>
            </p:nvSpPr>
            <p:spPr bwMode="auto">
              <a:xfrm>
                <a:off x="9567863" y="1079501"/>
                <a:ext cx="49213" cy="30163"/>
              </a:xfrm>
              <a:custGeom>
                <a:avLst/>
                <a:gdLst>
                  <a:gd name="T0" fmla="*/ 5490765 w 21"/>
                  <a:gd name="T1" fmla="*/ 26916997 h 13"/>
                  <a:gd name="T2" fmla="*/ 54919365 w 21"/>
                  <a:gd name="T3" fmla="*/ 64602185 h 13"/>
                  <a:gd name="T4" fmla="*/ 109838729 w 21"/>
                  <a:gd name="T5" fmla="*/ 43068124 h 13"/>
                  <a:gd name="T6" fmla="*/ 65903237 w 21"/>
                  <a:gd name="T7" fmla="*/ 5382935 h 13"/>
                  <a:gd name="T8" fmla="*/ 5490765 w 21"/>
                  <a:gd name="T9" fmla="*/ 26916997 h 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 h="13">
                    <a:moveTo>
                      <a:pt x="1" y="5"/>
                    </a:moveTo>
                    <a:cubicBezTo>
                      <a:pt x="0" y="8"/>
                      <a:pt x="4" y="11"/>
                      <a:pt x="10" y="12"/>
                    </a:cubicBezTo>
                    <a:cubicBezTo>
                      <a:pt x="15" y="13"/>
                      <a:pt x="20" y="12"/>
                      <a:pt x="20" y="8"/>
                    </a:cubicBezTo>
                    <a:cubicBezTo>
                      <a:pt x="21" y="5"/>
                      <a:pt x="17" y="2"/>
                      <a:pt x="12" y="1"/>
                    </a:cubicBezTo>
                    <a:cubicBezTo>
                      <a:pt x="6" y="0"/>
                      <a:pt x="2" y="1"/>
                      <a:pt x="1" y="5"/>
                    </a:cubicBezTo>
                    <a:close/>
                  </a:path>
                </a:pathLst>
              </a:custGeom>
              <a:solidFill>
                <a:srgbClr val="E8DFD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013"/>
              </a:p>
            </p:txBody>
          </p:sp>
          <p:sp>
            <p:nvSpPr>
              <p:cNvPr id="39" name="Freeform 52">
                <a:extLst>
                  <a:ext uri="{FF2B5EF4-FFF2-40B4-BE49-F238E27FC236}">
                    <a16:creationId xmlns:a16="http://schemas.microsoft.com/office/drawing/2014/main" id="{C13250FC-AFB6-4928-91C7-1A0F8E36AA51}"/>
                  </a:ext>
                </a:extLst>
              </p:cNvPr>
              <p:cNvSpPr>
                <a:spLocks/>
              </p:cNvSpPr>
              <p:nvPr/>
            </p:nvSpPr>
            <p:spPr bwMode="auto">
              <a:xfrm>
                <a:off x="9480551" y="977901"/>
                <a:ext cx="196850" cy="71438"/>
              </a:xfrm>
              <a:custGeom>
                <a:avLst/>
                <a:gdLst>
                  <a:gd name="T0" fmla="*/ 0 w 85"/>
                  <a:gd name="T1" fmla="*/ 37173109 h 31"/>
                  <a:gd name="T2" fmla="*/ 0 w 85"/>
                  <a:gd name="T3" fmla="*/ 154004197 h 31"/>
                  <a:gd name="T4" fmla="*/ 455881441 w 85"/>
                  <a:gd name="T5" fmla="*/ 127452305 h 31"/>
                  <a:gd name="T6" fmla="*/ 455881441 w 85"/>
                  <a:gd name="T7" fmla="*/ 0 h 31"/>
                  <a:gd name="T8" fmla="*/ 0 w 85"/>
                  <a:gd name="T9" fmla="*/ 37173109 h 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5" h="31">
                    <a:moveTo>
                      <a:pt x="0" y="7"/>
                    </a:moveTo>
                    <a:cubicBezTo>
                      <a:pt x="0" y="29"/>
                      <a:pt x="0" y="29"/>
                      <a:pt x="0" y="29"/>
                    </a:cubicBezTo>
                    <a:cubicBezTo>
                      <a:pt x="28" y="31"/>
                      <a:pt x="56" y="30"/>
                      <a:pt x="85" y="24"/>
                    </a:cubicBezTo>
                    <a:cubicBezTo>
                      <a:pt x="85" y="0"/>
                      <a:pt x="85" y="0"/>
                      <a:pt x="85" y="0"/>
                    </a:cubicBezTo>
                    <a:cubicBezTo>
                      <a:pt x="56" y="6"/>
                      <a:pt x="28" y="9"/>
                      <a:pt x="0" y="7"/>
                    </a:cubicBezTo>
                    <a:close/>
                  </a:path>
                </a:pathLst>
              </a:custGeom>
              <a:solidFill>
                <a:srgbClr val="3A332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013"/>
              </a:p>
            </p:txBody>
          </p:sp>
          <p:sp>
            <p:nvSpPr>
              <p:cNvPr id="40" name="Oval 53">
                <a:extLst>
                  <a:ext uri="{FF2B5EF4-FFF2-40B4-BE49-F238E27FC236}">
                    <a16:creationId xmlns:a16="http://schemas.microsoft.com/office/drawing/2014/main" id="{DADCAC24-F820-4879-8D30-74869CDC2AE5}"/>
                  </a:ext>
                </a:extLst>
              </p:cNvPr>
              <p:cNvSpPr>
                <a:spLocks noChangeArrowheads="1"/>
              </p:cNvSpPr>
              <p:nvPr/>
            </p:nvSpPr>
            <p:spPr bwMode="auto">
              <a:xfrm>
                <a:off x="9921876" y="1073151"/>
                <a:ext cx="101600" cy="101600"/>
              </a:xfrm>
              <a:prstGeom prst="ellipse">
                <a:avLst/>
              </a:prstGeom>
              <a:solidFill>
                <a:srgbClr val="3A332D"/>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Tx/>
                  <a:buNone/>
                </a:pPr>
                <a:endParaRPr lang="zh-CN" altLang="en-US" sz="1350"/>
              </a:p>
            </p:txBody>
          </p:sp>
          <p:sp>
            <p:nvSpPr>
              <p:cNvPr id="41" name="Freeform 54">
                <a:extLst>
                  <a:ext uri="{FF2B5EF4-FFF2-40B4-BE49-F238E27FC236}">
                    <a16:creationId xmlns:a16="http://schemas.microsoft.com/office/drawing/2014/main" id="{8AB72FF9-E60A-4347-AA18-C863ED0E61CF}"/>
                  </a:ext>
                </a:extLst>
              </p:cNvPr>
              <p:cNvSpPr>
                <a:spLocks/>
              </p:cNvSpPr>
              <p:nvPr/>
            </p:nvSpPr>
            <p:spPr bwMode="auto">
              <a:xfrm>
                <a:off x="9956801" y="1079501"/>
                <a:ext cx="47625" cy="30163"/>
              </a:xfrm>
              <a:custGeom>
                <a:avLst/>
                <a:gdLst>
                  <a:gd name="T0" fmla="*/ 0 w 21"/>
                  <a:gd name="T1" fmla="*/ 26916997 h 13"/>
                  <a:gd name="T2" fmla="*/ 46289232 w 21"/>
                  <a:gd name="T3" fmla="*/ 64602185 h 13"/>
                  <a:gd name="T4" fmla="*/ 102863196 w 21"/>
                  <a:gd name="T5" fmla="*/ 43068124 h 13"/>
                  <a:gd name="T6" fmla="*/ 56573964 w 21"/>
                  <a:gd name="T7" fmla="*/ 5382935 h 13"/>
                  <a:gd name="T8" fmla="*/ 0 w 21"/>
                  <a:gd name="T9" fmla="*/ 26916997 h 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 h="13">
                    <a:moveTo>
                      <a:pt x="0" y="5"/>
                    </a:moveTo>
                    <a:cubicBezTo>
                      <a:pt x="0" y="8"/>
                      <a:pt x="4" y="11"/>
                      <a:pt x="9" y="12"/>
                    </a:cubicBezTo>
                    <a:cubicBezTo>
                      <a:pt x="14" y="13"/>
                      <a:pt x="19" y="12"/>
                      <a:pt x="20" y="8"/>
                    </a:cubicBezTo>
                    <a:cubicBezTo>
                      <a:pt x="21" y="5"/>
                      <a:pt x="17" y="2"/>
                      <a:pt x="11" y="1"/>
                    </a:cubicBezTo>
                    <a:cubicBezTo>
                      <a:pt x="6" y="0"/>
                      <a:pt x="1" y="1"/>
                      <a:pt x="0" y="5"/>
                    </a:cubicBezTo>
                    <a:close/>
                  </a:path>
                </a:pathLst>
              </a:custGeom>
              <a:solidFill>
                <a:srgbClr val="E8DFD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013"/>
              </a:p>
            </p:txBody>
          </p:sp>
          <p:sp>
            <p:nvSpPr>
              <p:cNvPr id="42" name="Freeform 55">
                <a:extLst>
                  <a:ext uri="{FF2B5EF4-FFF2-40B4-BE49-F238E27FC236}">
                    <a16:creationId xmlns:a16="http://schemas.microsoft.com/office/drawing/2014/main" id="{E3B0C22E-CAEB-4AC9-9F1C-E919703501D7}"/>
                  </a:ext>
                </a:extLst>
              </p:cNvPr>
              <p:cNvSpPr>
                <a:spLocks/>
              </p:cNvSpPr>
              <p:nvPr/>
            </p:nvSpPr>
            <p:spPr bwMode="auto">
              <a:xfrm>
                <a:off x="9882188" y="977901"/>
                <a:ext cx="196850" cy="71438"/>
              </a:xfrm>
              <a:custGeom>
                <a:avLst/>
                <a:gdLst>
                  <a:gd name="T0" fmla="*/ 455881441 w 85"/>
                  <a:gd name="T1" fmla="*/ 37173109 h 31"/>
                  <a:gd name="T2" fmla="*/ 455881441 w 85"/>
                  <a:gd name="T3" fmla="*/ 154004197 h 31"/>
                  <a:gd name="T4" fmla="*/ 0 w 85"/>
                  <a:gd name="T5" fmla="*/ 127452305 h 31"/>
                  <a:gd name="T6" fmla="*/ 0 w 85"/>
                  <a:gd name="T7" fmla="*/ 0 h 31"/>
                  <a:gd name="T8" fmla="*/ 455881441 w 85"/>
                  <a:gd name="T9" fmla="*/ 37173109 h 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5" h="31">
                    <a:moveTo>
                      <a:pt x="85" y="7"/>
                    </a:moveTo>
                    <a:cubicBezTo>
                      <a:pt x="85" y="29"/>
                      <a:pt x="85" y="29"/>
                      <a:pt x="85" y="29"/>
                    </a:cubicBezTo>
                    <a:cubicBezTo>
                      <a:pt x="56" y="31"/>
                      <a:pt x="28" y="30"/>
                      <a:pt x="0" y="24"/>
                    </a:cubicBezTo>
                    <a:cubicBezTo>
                      <a:pt x="0" y="0"/>
                      <a:pt x="0" y="0"/>
                      <a:pt x="0" y="0"/>
                    </a:cubicBezTo>
                    <a:cubicBezTo>
                      <a:pt x="28" y="6"/>
                      <a:pt x="56" y="9"/>
                      <a:pt x="85" y="7"/>
                    </a:cubicBezTo>
                    <a:close/>
                  </a:path>
                </a:pathLst>
              </a:custGeom>
              <a:solidFill>
                <a:srgbClr val="3A332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013"/>
              </a:p>
            </p:txBody>
          </p:sp>
        </p:grpSp>
      </p:gr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26" presetClass="emph" presetSubtype="0" repeatCount="5000" fill="hold" nodeType="withEffect">
                                  <p:stCondLst>
                                    <p:cond delay="0"/>
                                  </p:stCondLst>
                                  <p:childTnLst>
                                    <p:animEffect transition="out" filter="fade">
                                      <p:cBhvr>
                                        <p:cTn id="11" dur="500" tmFilter="0, 0; .2, .5; .8, .5; 1, 0"/>
                                        <p:tgtEl>
                                          <p:spTgt spid="12"/>
                                        </p:tgtEl>
                                      </p:cBhvr>
                                    </p:animEffect>
                                    <p:animScale>
                                      <p:cBhvr>
                                        <p:cTn id="12" dur="250" autoRev="1" fill="hold"/>
                                        <p:tgtEl>
                                          <p:spTgt spid="12"/>
                                        </p:tgtEl>
                                      </p:cBhvr>
                                      <p:by x="105000" y="105000"/>
                                    </p:animScale>
                                  </p:childTnLst>
                                </p:cTn>
                              </p:par>
                              <p:par>
                                <p:cTn id="13" presetID="42"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1000"/>
                                        <p:tgtEl>
                                          <p:spTgt spid="13"/>
                                        </p:tgtEl>
                                      </p:cBhvr>
                                    </p:animEffect>
                                    <p:anim calcmode="lin" valueType="num">
                                      <p:cBhvr>
                                        <p:cTn id="16" dur="1000" fill="hold"/>
                                        <p:tgtEl>
                                          <p:spTgt spid="13"/>
                                        </p:tgtEl>
                                        <p:attrNameLst>
                                          <p:attrName>ppt_x</p:attrName>
                                        </p:attrNameLst>
                                      </p:cBhvr>
                                      <p:tavLst>
                                        <p:tav tm="0">
                                          <p:val>
                                            <p:strVal val="#ppt_x"/>
                                          </p:val>
                                        </p:tav>
                                        <p:tav tm="100000">
                                          <p:val>
                                            <p:strVal val="#ppt_x"/>
                                          </p:val>
                                        </p:tav>
                                      </p:tavLst>
                                    </p:anim>
                                    <p:anim calcmode="lin" valueType="num">
                                      <p:cBhvr>
                                        <p:cTn id="1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A_图片 2"/>
          <p:cNvPicPr>
            <a:picLocks noChangeAspect="1"/>
          </p:cNvPicPr>
          <p:nvPr>
            <p:custDataLst>
              <p:tags r:id="rId1"/>
            </p:custDataLst>
          </p:nvPr>
        </p:nvPicPr>
        <p:blipFill>
          <a:blip r:embed="rId5">
            <a:extLst>
              <a:ext uri="{28A0092B-C50C-407E-A947-70E740481C1C}">
                <a14:useLocalDpi xmlns:a14="http://schemas.microsoft.com/office/drawing/2010/main" val="0"/>
              </a:ext>
            </a:extLst>
          </a:blip>
          <a:stretch>
            <a:fillRect/>
          </a:stretch>
        </p:blipFill>
        <p:spPr>
          <a:xfrm>
            <a:off x="-44450" y="-202019"/>
            <a:ext cx="8775072" cy="7060019"/>
          </a:xfrm>
          <a:prstGeom prst="rect">
            <a:avLst/>
          </a:prstGeom>
        </p:spPr>
      </p:pic>
      <p:pic>
        <p:nvPicPr>
          <p:cNvPr id="19" name="PA_图片 3"/>
          <p:cNvPicPr>
            <a:picLocks noChangeAspect="1"/>
          </p:cNvPicPr>
          <p:nvPr>
            <p:custDataLst>
              <p:tags r:id="rId2"/>
            </p:custDataLst>
          </p:nvPr>
        </p:nvPicPr>
        <p:blipFill>
          <a:blip r:embed="rId6" cstate="print">
            <a:extLst>
              <a:ext uri="{28A0092B-C50C-407E-A947-70E740481C1C}">
                <a14:useLocalDpi xmlns:a14="http://schemas.microsoft.com/office/drawing/2010/main" val="0"/>
              </a:ext>
            </a:extLst>
          </a:blip>
          <a:stretch>
            <a:fillRect/>
          </a:stretch>
        </p:blipFill>
        <p:spPr>
          <a:xfrm>
            <a:off x="-847155" y="2889494"/>
            <a:ext cx="4655117" cy="4655117"/>
          </a:xfrm>
          <a:prstGeom prst="rect">
            <a:avLst/>
          </a:prstGeom>
        </p:spPr>
      </p:pic>
      <p:pic>
        <p:nvPicPr>
          <p:cNvPr id="21" name="图片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170105" y="67097"/>
            <a:ext cx="1630009" cy="1485472"/>
          </a:xfrm>
          <a:prstGeom prst="rect">
            <a:avLst/>
          </a:prstGeom>
        </p:spPr>
      </p:pic>
      <p:sp>
        <p:nvSpPr>
          <p:cNvPr id="9" name="TextBox 8">
            <a:extLst>
              <a:ext uri="{FF2B5EF4-FFF2-40B4-BE49-F238E27FC236}">
                <a16:creationId xmlns:a16="http://schemas.microsoft.com/office/drawing/2014/main" id="{044824BC-FAB2-4F92-BF60-0A6685C7ABFE}"/>
              </a:ext>
            </a:extLst>
          </p:cNvPr>
          <p:cNvSpPr txBox="1"/>
          <p:nvPr/>
        </p:nvSpPr>
        <p:spPr>
          <a:xfrm>
            <a:off x="2090758" y="1552785"/>
            <a:ext cx="4504655" cy="3046988"/>
          </a:xfrm>
          <a:prstGeom prst="rect">
            <a:avLst/>
          </a:prstGeom>
          <a:solidFill>
            <a:schemeClr val="bg1"/>
          </a:solidFill>
          <a:ln>
            <a:noFill/>
          </a:ln>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sz="3200" dirty="0">
                <a:latin typeface="Arial" panose="020B0604020202020204" pitchFamily="34" charset="0"/>
                <a:cs typeface="Arial" panose="020B0604020202020204" pitchFamily="34" charset="0"/>
              </a:rPr>
              <a:t>2. </a:t>
            </a:r>
            <a:r>
              <a:rPr lang="en-US" sz="3200" dirty="0" err="1">
                <a:latin typeface="Arial" panose="020B0604020202020204" pitchFamily="34" charset="0"/>
                <a:cs typeface="Arial" panose="020B0604020202020204" pitchFamily="34" charset="0"/>
              </a:rPr>
              <a:t>Em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hãy</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đặt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tay</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lên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ngực</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thực</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hiện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động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tác</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hít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thở</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sâu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bằng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mũi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cho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biết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lồng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ngực</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thay</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đổi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như</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thế</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nào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khi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hít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vào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thở</a:t>
            </a:r>
            <a:r>
              <a:rPr lang="en-US" sz="3200" dirty="0">
                <a:latin typeface="Arial" panose="020B0604020202020204" pitchFamily="34" charset="0"/>
                <a:cs typeface="Arial" panose="020B0604020202020204" pitchFamily="34" charset="0"/>
              </a:rPr>
              <a:t> ra</a:t>
            </a:r>
          </a:p>
        </p:txBody>
      </p:sp>
      <p:pic>
        <p:nvPicPr>
          <p:cNvPr id="10" name="Picture 9">
            <a:extLst>
              <a:ext uri="{FF2B5EF4-FFF2-40B4-BE49-F238E27FC236}">
                <a16:creationId xmlns:a16="http://schemas.microsoft.com/office/drawing/2014/main" id="{AB7114DC-0DB7-4064-AFC8-3823DBA200DF}"/>
              </a:ext>
            </a:extLst>
          </p:cNvPr>
          <p:cNvPicPr>
            <a:picLocks noChangeAspect="1"/>
          </p:cNvPicPr>
          <p:nvPr/>
        </p:nvPicPr>
        <p:blipFill>
          <a:blip r:embed="rId8"/>
          <a:stretch>
            <a:fillRect/>
          </a:stretch>
        </p:blipFill>
        <p:spPr>
          <a:xfrm>
            <a:off x="7889358" y="1740465"/>
            <a:ext cx="4011081" cy="4655117"/>
          </a:xfrm>
          <a:custGeom>
            <a:avLst/>
            <a:gdLst>
              <a:gd name="connsiteX0" fmla="*/ 0 w 4011081"/>
              <a:gd name="connsiteY0" fmla="*/ 0 h 4655117"/>
              <a:gd name="connsiteX1" fmla="*/ 653233 w 4011081"/>
              <a:gd name="connsiteY1" fmla="*/ 0 h 4655117"/>
              <a:gd name="connsiteX2" fmla="*/ 1146023 w 4011081"/>
              <a:gd name="connsiteY2" fmla="*/ 0 h 4655117"/>
              <a:gd name="connsiteX3" fmla="*/ 1759146 w 4011081"/>
              <a:gd name="connsiteY3" fmla="*/ 0 h 4655117"/>
              <a:gd name="connsiteX4" fmla="*/ 2211825 w 4011081"/>
              <a:gd name="connsiteY4" fmla="*/ 0 h 4655117"/>
              <a:gd name="connsiteX5" fmla="*/ 2865058 w 4011081"/>
              <a:gd name="connsiteY5" fmla="*/ 0 h 4655117"/>
              <a:gd name="connsiteX6" fmla="*/ 3397959 w 4011081"/>
              <a:gd name="connsiteY6" fmla="*/ 0 h 4655117"/>
              <a:gd name="connsiteX7" fmla="*/ 4011081 w 4011081"/>
              <a:gd name="connsiteY7" fmla="*/ 0 h 4655117"/>
              <a:gd name="connsiteX8" fmla="*/ 4011081 w 4011081"/>
              <a:gd name="connsiteY8" fmla="*/ 581890 h 4655117"/>
              <a:gd name="connsiteX9" fmla="*/ 4011081 w 4011081"/>
              <a:gd name="connsiteY9" fmla="*/ 1117228 h 4655117"/>
              <a:gd name="connsiteX10" fmla="*/ 4011081 w 4011081"/>
              <a:gd name="connsiteY10" fmla="*/ 1745669 h 4655117"/>
              <a:gd name="connsiteX11" fmla="*/ 4011081 w 4011081"/>
              <a:gd name="connsiteY11" fmla="*/ 2374110 h 4655117"/>
              <a:gd name="connsiteX12" fmla="*/ 4011081 w 4011081"/>
              <a:gd name="connsiteY12" fmla="*/ 2862897 h 4655117"/>
              <a:gd name="connsiteX13" fmla="*/ 4011081 w 4011081"/>
              <a:gd name="connsiteY13" fmla="*/ 3398235 h 4655117"/>
              <a:gd name="connsiteX14" fmla="*/ 4011081 w 4011081"/>
              <a:gd name="connsiteY14" fmla="*/ 3980125 h 4655117"/>
              <a:gd name="connsiteX15" fmla="*/ 4011081 w 4011081"/>
              <a:gd name="connsiteY15" fmla="*/ 4655117 h 4655117"/>
              <a:gd name="connsiteX16" fmla="*/ 3397959 w 4011081"/>
              <a:gd name="connsiteY16" fmla="*/ 4655117 h 4655117"/>
              <a:gd name="connsiteX17" fmla="*/ 2824947 w 4011081"/>
              <a:gd name="connsiteY17" fmla="*/ 4655117 h 4655117"/>
              <a:gd name="connsiteX18" fmla="*/ 2211825 w 4011081"/>
              <a:gd name="connsiteY18" fmla="*/ 4655117 h 4655117"/>
              <a:gd name="connsiteX19" fmla="*/ 1598702 w 4011081"/>
              <a:gd name="connsiteY19" fmla="*/ 4655117 h 4655117"/>
              <a:gd name="connsiteX20" fmla="*/ 985580 w 4011081"/>
              <a:gd name="connsiteY20" fmla="*/ 4655117 h 4655117"/>
              <a:gd name="connsiteX21" fmla="*/ 0 w 4011081"/>
              <a:gd name="connsiteY21" fmla="*/ 4655117 h 4655117"/>
              <a:gd name="connsiteX22" fmla="*/ 0 w 4011081"/>
              <a:gd name="connsiteY22" fmla="*/ 4119779 h 4655117"/>
              <a:gd name="connsiteX23" fmla="*/ 0 w 4011081"/>
              <a:gd name="connsiteY23" fmla="*/ 3677542 h 4655117"/>
              <a:gd name="connsiteX24" fmla="*/ 0 w 4011081"/>
              <a:gd name="connsiteY24" fmla="*/ 3095653 h 4655117"/>
              <a:gd name="connsiteX25" fmla="*/ 0 w 4011081"/>
              <a:gd name="connsiteY25" fmla="*/ 2513763 h 4655117"/>
              <a:gd name="connsiteX26" fmla="*/ 0 w 4011081"/>
              <a:gd name="connsiteY26" fmla="*/ 1931874 h 4655117"/>
              <a:gd name="connsiteX27" fmla="*/ 0 w 4011081"/>
              <a:gd name="connsiteY27" fmla="*/ 1256882 h 4655117"/>
              <a:gd name="connsiteX28" fmla="*/ 0 w 4011081"/>
              <a:gd name="connsiteY28" fmla="*/ 628441 h 4655117"/>
              <a:gd name="connsiteX29" fmla="*/ 0 w 4011081"/>
              <a:gd name="connsiteY29" fmla="*/ 0 h 4655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011081" h="4655117" fill="none" extrusionOk="0">
                <a:moveTo>
                  <a:pt x="0" y="0"/>
                </a:moveTo>
                <a:cubicBezTo>
                  <a:pt x="195604" y="-16766"/>
                  <a:pt x="492942" y="49865"/>
                  <a:pt x="653233" y="0"/>
                </a:cubicBezTo>
                <a:cubicBezTo>
                  <a:pt x="813524" y="-49865"/>
                  <a:pt x="960192" y="2465"/>
                  <a:pt x="1146023" y="0"/>
                </a:cubicBezTo>
                <a:cubicBezTo>
                  <a:pt x="1331854" y="-2465"/>
                  <a:pt x="1590096" y="22107"/>
                  <a:pt x="1759146" y="0"/>
                </a:cubicBezTo>
                <a:cubicBezTo>
                  <a:pt x="1928196" y="-22107"/>
                  <a:pt x="2048710" y="44924"/>
                  <a:pt x="2211825" y="0"/>
                </a:cubicBezTo>
                <a:cubicBezTo>
                  <a:pt x="2374940" y="-44924"/>
                  <a:pt x="2551496" y="2727"/>
                  <a:pt x="2865058" y="0"/>
                </a:cubicBezTo>
                <a:cubicBezTo>
                  <a:pt x="3178620" y="-2727"/>
                  <a:pt x="3250641" y="50518"/>
                  <a:pt x="3397959" y="0"/>
                </a:cubicBezTo>
                <a:cubicBezTo>
                  <a:pt x="3545277" y="-50518"/>
                  <a:pt x="3782763" y="16700"/>
                  <a:pt x="4011081" y="0"/>
                </a:cubicBezTo>
                <a:cubicBezTo>
                  <a:pt x="4031036" y="247416"/>
                  <a:pt x="3945641" y="346542"/>
                  <a:pt x="4011081" y="581890"/>
                </a:cubicBezTo>
                <a:cubicBezTo>
                  <a:pt x="4076521" y="817238"/>
                  <a:pt x="3977048" y="1009863"/>
                  <a:pt x="4011081" y="1117228"/>
                </a:cubicBezTo>
                <a:cubicBezTo>
                  <a:pt x="4045114" y="1224593"/>
                  <a:pt x="3999709" y="1614018"/>
                  <a:pt x="4011081" y="1745669"/>
                </a:cubicBezTo>
                <a:cubicBezTo>
                  <a:pt x="4022453" y="1877320"/>
                  <a:pt x="4000934" y="2147750"/>
                  <a:pt x="4011081" y="2374110"/>
                </a:cubicBezTo>
                <a:cubicBezTo>
                  <a:pt x="4021228" y="2600470"/>
                  <a:pt x="3996335" y="2631929"/>
                  <a:pt x="4011081" y="2862897"/>
                </a:cubicBezTo>
                <a:cubicBezTo>
                  <a:pt x="4025827" y="3093865"/>
                  <a:pt x="3948960" y="3241807"/>
                  <a:pt x="4011081" y="3398235"/>
                </a:cubicBezTo>
                <a:cubicBezTo>
                  <a:pt x="4073202" y="3554663"/>
                  <a:pt x="3995900" y="3771527"/>
                  <a:pt x="4011081" y="3980125"/>
                </a:cubicBezTo>
                <a:cubicBezTo>
                  <a:pt x="4026262" y="4188723"/>
                  <a:pt x="4000950" y="4397230"/>
                  <a:pt x="4011081" y="4655117"/>
                </a:cubicBezTo>
                <a:cubicBezTo>
                  <a:pt x="3713485" y="4715798"/>
                  <a:pt x="3633256" y="4625306"/>
                  <a:pt x="3397959" y="4655117"/>
                </a:cubicBezTo>
                <a:cubicBezTo>
                  <a:pt x="3162662" y="4684928"/>
                  <a:pt x="3045316" y="4643882"/>
                  <a:pt x="2824947" y="4655117"/>
                </a:cubicBezTo>
                <a:cubicBezTo>
                  <a:pt x="2604578" y="4666352"/>
                  <a:pt x="2413602" y="4651123"/>
                  <a:pt x="2211825" y="4655117"/>
                </a:cubicBezTo>
                <a:cubicBezTo>
                  <a:pt x="2010048" y="4659111"/>
                  <a:pt x="1884555" y="4631692"/>
                  <a:pt x="1598702" y="4655117"/>
                </a:cubicBezTo>
                <a:cubicBezTo>
                  <a:pt x="1312849" y="4678542"/>
                  <a:pt x="1114074" y="4622714"/>
                  <a:pt x="985580" y="4655117"/>
                </a:cubicBezTo>
                <a:cubicBezTo>
                  <a:pt x="857086" y="4687520"/>
                  <a:pt x="303778" y="4563360"/>
                  <a:pt x="0" y="4655117"/>
                </a:cubicBezTo>
                <a:cubicBezTo>
                  <a:pt x="-14550" y="4535328"/>
                  <a:pt x="50238" y="4331232"/>
                  <a:pt x="0" y="4119779"/>
                </a:cubicBezTo>
                <a:cubicBezTo>
                  <a:pt x="-50238" y="3908326"/>
                  <a:pt x="28329" y="3860198"/>
                  <a:pt x="0" y="3677542"/>
                </a:cubicBezTo>
                <a:cubicBezTo>
                  <a:pt x="-28329" y="3494886"/>
                  <a:pt x="14775" y="3269112"/>
                  <a:pt x="0" y="3095653"/>
                </a:cubicBezTo>
                <a:cubicBezTo>
                  <a:pt x="-14775" y="2922194"/>
                  <a:pt x="788" y="2720382"/>
                  <a:pt x="0" y="2513763"/>
                </a:cubicBezTo>
                <a:cubicBezTo>
                  <a:pt x="-788" y="2307144"/>
                  <a:pt x="61421" y="2166090"/>
                  <a:pt x="0" y="1931874"/>
                </a:cubicBezTo>
                <a:cubicBezTo>
                  <a:pt x="-61421" y="1697658"/>
                  <a:pt x="60211" y="1520964"/>
                  <a:pt x="0" y="1256882"/>
                </a:cubicBezTo>
                <a:cubicBezTo>
                  <a:pt x="-60211" y="992800"/>
                  <a:pt x="2220" y="807738"/>
                  <a:pt x="0" y="628441"/>
                </a:cubicBezTo>
                <a:cubicBezTo>
                  <a:pt x="-2220" y="449144"/>
                  <a:pt x="18849" y="211143"/>
                  <a:pt x="0" y="0"/>
                </a:cubicBezTo>
                <a:close/>
              </a:path>
              <a:path w="4011081" h="4655117" stroke="0" extrusionOk="0">
                <a:moveTo>
                  <a:pt x="0" y="0"/>
                </a:moveTo>
                <a:cubicBezTo>
                  <a:pt x="209428" y="-28459"/>
                  <a:pt x="328652" y="1299"/>
                  <a:pt x="452679" y="0"/>
                </a:cubicBezTo>
                <a:cubicBezTo>
                  <a:pt x="576706" y="-1299"/>
                  <a:pt x="787834" y="20971"/>
                  <a:pt x="1065802" y="0"/>
                </a:cubicBezTo>
                <a:cubicBezTo>
                  <a:pt x="1343770" y="-20971"/>
                  <a:pt x="1496171" y="58070"/>
                  <a:pt x="1678924" y="0"/>
                </a:cubicBezTo>
                <a:cubicBezTo>
                  <a:pt x="1861677" y="-58070"/>
                  <a:pt x="1944796" y="24062"/>
                  <a:pt x="2131603" y="0"/>
                </a:cubicBezTo>
                <a:cubicBezTo>
                  <a:pt x="2318410" y="-24062"/>
                  <a:pt x="2472302" y="61650"/>
                  <a:pt x="2784836" y="0"/>
                </a:cubicBezTo>
                <a:cubicBezTo>
                  <a:pt x="3097370" y="-61650"/>
                  <a:pt x="3064543" y="16426"/>
                  <a:pt x="3237515" y="0"/>
                </a:cubicBezTo>
                <a:cubicBezTo>
                  <a:pt x="3410487" y="-16426"/>
                  <a:pt x="3819244" y="29937"/>
                  <a:pt x="4011081" y="0"/>
                </a:cubicBezTo>
                <a:cubicBezTo>
                  <a:pt x="4045893" y="121725"/>
                  <a:pt x="3987013" y="267264"/>
                  <a:pt x="4011081" y="488787"/>
                </a:cubicBezTo>
                <a:cubicBezTo>
                  <a:pt x="4035149" y="710310"/>
                  <a:pt x="4006705" y="754976"/>
                  <a:pt x="4011081" y="977575"/>
                </a:cubicBezTo>
                <a:cubicBezTo>
                  <a:pt x="4015457" y="1200174"/>
                  <a:pt x="4010308" y="1272887"/>
                  <a:pt x="4011081" y="1419811"/>
                </a:cubicBezTo>
                <a:cubicBezTo>
                  <a:pt x="4011854" y="1566735"/>
                  <a:pt x="3998837" y="1881202"/>
                  <a:pt x="4011081" y="2094803"/>
                </a:cubicBezTo>
                <a:cubicBezTo>
                  <a:pt x="4023325" y="2308404"/>
                  <a:pt x="3978325" y="2567082"/>
                  <a:pt x="4011081" y="2769795"/>
                </a:cubicBezTo>
                <a:cubicBezTo>
                  <a:pt x="4043837" y="2972508"/>
                  <a:pt x="4010414" y="3066103"/>
                  <a:pt x="4011081" y="3212031"/>
                </a:cubicBezTo>
                <a:cubicBezTo>
                  <a:pt x="4011748" y="3357959"/>
                  <a:pt x="3952911" y="3620599"/>
                  <a:pt x="4011081" y="3840472"/>
                </a:cubicBezTo>
                <a:cubicBezTo>
                  <a:pt x="4069251" y="4060345"/>
                  <a:pt x="3949177" y="4469492"/>
                  <a:pt x="4011081" y="4655117"/>
                </a:cubicBezTo>
                <a:cubicBezTo>
                  <a:pt x="3848908" y="4670560"/>
                  <a:pt x="3669202" y="4650835"/>
                  <a:pt x="3518291" y="4655117"/>
                </a:cubicBezTo>
                <a:cubicBezTo>
                  <a:pt x="3367380" y="4659399"/>
                  <a:pt x="3127150" y="4588721"/>
                  <a:pt x="2945279" y="4655117"/>
                </a:cubicBezTo>
                <a:cubicBezTo>
                  <a:pt x="2763408" y="4721513"/>
                  <a:pt x="2445755" y="4599507"/>
                  <a:pt x="2292046" y="4655117"/>
                </a:cubicBezTo>
                <a:cubicBezTo>
                  <a:pt x="2138337" y="4710727"/>
                  <a:pt x="1960408" y="4613814"/>
                  <a:pt x="1799256" y="4655117"/>
                </a:cubicBezTo>
                <a:cubicBezTo>
                  <a:pt x="1638104" y="4696420"/>
                  <a:pt x="1429139" y="4614851"/>
                  <a:pt x="1146023" y="4655117"/>
                </a:cubicBezTo>
                <a:cubicBezTo>
                  <a:pt x="862907" y="4695383"/>
                  <a:pt x="742639" y="4591492"/>
                  <a:pt x="492790" y="4655117"/>
                </a:cubicBezTo>
                <a:cubicBezTo>
                  <a:pt x="242941" y="4718742"/>
                  <a:pt x="159920" y="4624775"/>
                  <a:pt x="0" y="4655117"/>
                </a:cubicBezTo>
                <a:cubicBezTo>
                  <a:pt x="-37587" y="4344141"/>
                  <a:pt x="20969" y="4245441"/>
                  <a:pt x="0" y="3980125"/>
                </a:cubicBezTo>
                <a:cubicBezTo>
                  <a:pt x="-20969" y="3714809"/>
                  <a:pt x="65001" y="3485317"/>
                  <a:pt x="0" y="3351684"/>
                </a:cubicBezTo>
                <a:cubicBezTo>
                  <a:pt x="-65001" y="3218051"/>
                  <a:pt x="53624" y="2969821"/>
                  <a:pt x="0" y="2769795"/>
                </a:cubicBezTo>
                <a:cubicBezTo>
                  <a:pt x="-53624" y="2569769"/>
                  <a:pt x="57580" y="2505868"/>
                  <a:pt x="0" y="2281007"/>
                </a:cubicBezTo>
                <a:cubicBezTo>
                  <a:pt x="-57580" y="2056146"/>
                  <a:pt x="25368" y="1931629"/>
                  <a:pt x="0" y="1699118"/>
                </a:cubicBezTo>
                <a:cubicBezTo>
                  <a:pt x="-25368" y="1466607"/>
                  <a:pt x="65877" y="1283878"/>
                  <a:pt x="0" y="1070677"/>
                </a:cubicBezTo>
                <a:cubicBezTo>
                  <a:pt x="-65877" y="857476"/>
                  <a:pt x="46216" y="259976"/>
                  <a:pt x="0" y="0"/>
                </a:cubicBezTo>
                <a:close/>
              </a:path>
            </a:pathLst>
          </a:custGeom>
          <a:ln>
            <a:solidFill>
              <a:schemeClr val="tx1"/>
            </a:solidFill>
            <a:extLst>
              <a:ext uri="{C807C97D-BFC1-408E-A445-0C87EB9F89A2}">
                <ask:lineSketchStyleProps xmlns:ask="http://schemas.microsoft.com/office/drawing/2018/sketchyshapes" sd="2786970889">
                  <a:prstGeom prst="rect">
                    <a:avLst/>
                  </a:prstGeom>
                  <ask:type>
                    <ask:lineSketchScribble/>
                  </ask:type>
                </ask:lineSketchStyleProps>
              </a:ext>
            </a:extLst>
          </a:ln>
        </p:spPr>
      </p:pic>
      <p:sp>
        <p:nvSpPr>
          <p:cNvPr id="2" name="Cloud 1">
            <a:extLst>
              <a:ext uri="{FF2B5EF4-FFF2-40B4-BE49-F238E27FC236}">
                <a16:creationId xmlns:a16="http://schemas.microsoft.com/office/drawing/2014/main" id="{EB9F6DA5-79B6-44D9-AD60-A5C2311893C6}"/>
              </a:ext>
            </a:extLst>
          </p:cNvPr>
          <p:cNvSpPr/>
          <p:nvPr/>
        </p:nvSpPr>
        <p:spPr>
          <a:xfrm>
            <a:off x="3078866" y="4861367"/>
            <a:ext cx="8345347" cy="1996633"/>
          </a:xfrm>
          <a:prstGeom prst="cloud">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3" name="TextBox 2">
            <a:extLst>
              <a:ext uri="{FF2B5EF4-FFF2-40B4-BE49-F238E27FC236}">
                <a16:creationId xmlns:a16="http://schemas.microsoft.com/office/drawing/2014/main" id="{F687C6BA-8DAA-4C4D-988A-F6C2103EFB07}"/>
              </a:ext>
            </a:extLst>
          </p:cNvPr>
          <p:cNvSpPr txBox="1"/>
          <p:nvPr/>
        </p:nvSpPr>
        <p:spPr>
          <a:xfrm>
            <a:off x="4082902" y="5305215"/>
            <a:ext cx="6087203" cy="1041247"/>
          </a:xfrm>
          <a:prstGeom prst="rect">
            <a:avLst/>
          </a:prstGeom>
          <a:noFill/>
        </p:spPr>
        <p:txBody>
          <a:bodyPr wrap="square" rtlCol="0">
            <a:spAutoFit/>
          </a:bodyPr>
          <a:lstStyle/>
          <a:p>
            <a:pPr marL="0" marR="0">
              <a:lnSpc>
                <a:spcPct val="115000"/>
              </a:lnSpc>
              <a:spcBef>
                <a:spcPts val="0"/>
              </a:spcBef>
              <a:spcAft>
                <a:spcPts val="0"/>
              </a:spcAft>
            </a:pPr>
            <a:r>
              <a:rPr lang="en-US" sz="2800" dirty="0" err="1">
                <a:effectLst/>
                <a:latin typeface="+mj-lt"/>
                <a:ea typeface="Times New Roman" panose="02020603050405020304" pitchFamily="18" charset="0"/>
                <a:cs typeface="Times New Roman" panose="02020603050405020304" pitchFamily="18" charset="0"/>
              </a:rPr>
              <a:t>Hít</a:t>
            </a:r>
            <a:r>
              <a:rPr lang="en-US" sz="2800" dirty="0">
                <a:effectLst/>
                <a:latin typeface="+mj-lt"/>
                <a:ea typeface="Times New Roman" panose="02020603050405020304" pitchFamily="18" charset="0"/>
                <a:cs typeface="Times New Roman" panose="02020603050405020304" pitchFamily="18" charset="0"/>
              </a:rPr>
              <a:t> </a:t>
            </a:r>
            <a:r>
              <a:rPr lang="en-US" sz="2800" dirty="0" err="1">
                <a:effectLst/>
                <a:latin typeface="+mj-lt"/>
                <a:ea typeface="Times New Roman" panose="02020603050405020304" pitchFamily="18" charset="0"/>
                <a:cs typeface="Times New Roman" panose="02020603050405020304" pitchFamily="18" charset="0"/>
              </a:rPr>
              <a:t>vào</a:t>
            </a:r>
            <a:r>
              <a:rPr lang="en-US" sz="2800" dirty="0">
                <a:effectLst/>
                <a:latin typeface="+mj-lt"/>
                <a:ea typeface="Times New Roman" panose="02020603050405020304" pitchFamily="18" charset="0"/>
                <a:cs typeface="Times New Roman" panose="02020603050405020304" pitchFamily="18" charset="0"/>
              </a:rPr>
              <a:t> </a:t>
            </a:r>
            <a:r>
              <a:rPr lang="en-US" sz="2800" dirty="0" err="1">
                <a:effectLst/>
                <a:latin typeface="+mj-lt"/>
                <a:ea typeface="Times New Roman" panose="02020603050405020304" pitchFamily="18" charset="0"/>
                <a:cs typeface="Times New Roman" panose="02020603050405020304" pitchFamily="18" charset="0"/>
              </a:rPr>
              <a:t>lồng</a:t>
            </a:r>
            <a:r>
              <a:rPr lang="en-US" sz="2800" dirty="0">
                <a:effectLst/>
                <a:latin typeface="+mj-lt"/>
                <a:ea typeface="Times New Roman" panose="02020603050405020304" pitchFamily="18" charset="0"/>
                <a:cs typeface="Times New Roman" panose="02020603050405020304" pitchFamily="18" charset="0"/>
              </a:rPr>
              <a:t> </a:t>
            </a:r>
            <a:r>
              <a:rPr lang="en-US" sz="2800" dirty="0" err="1">
                <a:effectLst/>
                <a:latin typeface="+mj-lt"/>
                <a:ea typeface="Times New Roman" panose="02020603050405020304" pitchFamily="18" charset="0"/>
                <a:cs typeface="Times New Roman" panose="02020603050405020304" pitchFamily="18" charset="0"/>
              </a:rPr>
              <a:t>ngực</a:t>
            </a:r>
            <a:r>
              <a:rPr lang="en-US" sz="2800" dirty="0">
                <a:effectLst/>
                <a:latin typeface="+mj-lt"/>
                <a:ea typeface="Times New Roman" panose="02020603050405020304" pitchFamily="18" charset="0"/>
                <a:cs typeface="Times New Roman" panose="02020603050405020304" pitchFamily="18" charset="0"/>
              </a:rPr>
              <a:t> </a:t>
            </a:r>
            <a:r>
              <a:rPr lang="en-US" sz="2800" dirty="0" err="1">
                <a:effectLst/>
                <a:latin typeface="+mj-lt"/>
                <a:ea typeface="Times New Roman" panose="02020603050405020304" pitchFamily="18" charset="0"/>
                <a:cs typeface="Times New Roman" panose="02020603050405020304" pitchFamily="18" charset="0"/>
              </a:rPr>
              <a:t>phồng</a:t>
            </a:r>
            <a:r>
              <a:rPr lang="en-US" sz="2800" dirty="0">
                <a:effectLst/>
                <a:latin typeface="+mj-lt"/>
                <a:ea typeface="Times New Roman" panose="02020603050405020304" pitchFamily="18" charset="0"/>
                <a:cs typeface="Times New Roman" panose="02020603050405020304" pitchFamily="18" charset="0"/>
              </a:rPr>
              <a:t> </a:t>
            </a:r>
            <a:r>
              <a:rPr lang="en-US" sz="2800" dirty="0" err="1">
                <a:effectLst/>
                <a:latin typeface="+mj-lt"/>
                <a:ea typeface="Times New Roman" panose="02020603050405020304" pitchFamily="18" charset="0"/>
                <a:cs typeface="Times New Roman" panose="02020603050405020304" pitchFamily="18" charset="0"/>
              </a:rPr>
              <a:t>lên</a:t>
            </a:r>
            <a:r>
              <a:rPr lang="en-US" sz="2800" dirty="0">
                <a:effectLst/>
                <a:latin typeface="+mj-lt"/>
                <a:ea typeface="Times New Roman" panose="02020603050405020304" pitchFamily="18" charset="0"/>
                <a:cs typeface="Times New Roman" panose="02020603050405020304" pitchFamily="18" charset="0"/>
              </a:rPr>
              <a:t> to </a:t>
            </a:r>
            <a:r>
              <a:rPr lang="en-US" sz="2800" dirty="0" err="1">
                <a:effectLst/>
                <a:latin typeface="+mj-lt"/>
                <a:ea typeface="Times New Roman" panose="02020603050405020304" pitchFamily="18" charset="0"/>
                <a:cs typeface="Times New Roman" panose="02020603050405020304" pitchFamily="18" charset="0"/>
              </a:rPr>
              <a:t>hơn</a:t>
            </a:r>
            <a:r>
              <a:rPr lang="en-US" sz="2800" dirty="0">
                <a:effectLst/>
                <a:latin typeface="+mj-lt"/>
                <a:ea typeface="Times New Roman" panose="02020603050405020304" pitchFamily="18" charset="0"/>
                <a:cs typeface="Times New Roman" panose="02020603050405020304" pitchFamily="18" charset="0"/>
              </a:rPr>
              <a:t>, </a:t>
            </a:r>
            <a:r>
              <a:rPr lang="en-US" sz="2800" dirty="0" err="1">
                <a:effectLst/>
                <a:latin typeface="+mj-lt"/>
                <a:ea typeface="Times New Roman" panose="02020603050405020304" pitchFamily="18" charset="0"/>
                <a:cs typeface="Times New Roman" panose="02020603050405020304" pitchFamily="18" charset="0"/>
              </a:rPr>
              <a:t>thở</a:t>
            </a:r>
            <a:r>
              <a:rPr lang="en-US" sz="2800" dirty="0">
                <a:effectLst/>
                <a:latin typeface="+mj-lt"/>
                <a:ea typeface="Times New Roman" panose="02020603050405020304" pitchFamily="18" charset="0"/>
                <a:cs typeface="Times New Roman" panose="02020603050405020304" pitchFamily="18" charset="0"/>
              </a:rPr>
              <a:t> ra </a:t>
            </a:r>
            <a:r>
              <a:rPr lang="en-US" sz="2800" dirty="0" err="1">
                <a:effectLst/>
                <a:latin typeface="+mj-lt"/>
                <a:ea typeface="Times New Roman" panose="02020603050405020304" pitchFamily="18" charset="0"/>
                <a:cs typeface="Times New Roman" panose="02020603050405020304" pitchFamily="18" charset="0"/>
              </a:rPr>
              <a:t>lồng</a:t>
            </a:r>
            <a:r>
              <a:rPr lang="en-US" sz="2800" dirty="0">
                <a:effectLst/>
                <a:latin typeface="+mj-lt"/>
                <a:ea typeface="Times New Roman" panose="02020603050405020304" pitchFamily="18" charset="0"/>
                <a:cs typeface="Times New Roman" panose="02020603050405020304" pitchFamily="18" charset="0"/>
              </a:rPr>
              <a:t> </a:t>
            </a:r>
            <a:r>
              <a:rPr lang="en-US" sz="2800" dirty="0" err="1">
                <a:effectLst/>
                <a:latin typeface="+mj-lt"/>
                <a:ea typeface="Times New Roman" panose="02020603050405020304" pitchFamily="18" charset="0"/>
                <a:cs typeface="Times New Roman" panose="02020603050405020304" pitchFamily="18" charset="0"/>
              </a:rPr>
              <a:t>ngực</a:t>
            </a:r>
            <a:r>
              <a:rPr lang="en-US" sz="2800" dirty="0">
                <a:effectLst/>
                <a:latin typeface="+mj-lt"/>
                <a:ea typeface="Times New Roman" panose="02020603050405020304" pitchFamily="18" charset="0"/>
                <a:cs typeface="Times New Roman" panose="02020603050405020304" pitchFamily="18" charset="0"/>
              </a:rPr>
              <a:t> </a:t>
            </a:r>
            <a:r>
              <a:rPr lang="en-US" sz="2800" dirty="0" err="1">
                <a:effectLst/>
                <a:latin typeface="+mj-lt"/>
                <a:ea typeface="Times New Roman" panose="02020603050405020304" pitchFamily="18" charset="0"/>
                <a:cs typeface="Times New Roman" panose="02020603050405020304" pitchFamily="18" charset="0"/>
              </a:rPr>
              <a:t>xẹp</a:t>
            </a:r>
            <a:r>
              <a:rPr lang="en-US" sz="2800" dirty="0">
                <a:effectLst/>
                <a:latin typeface="+mj-lt"/>
                <a:ea typeface="Times New Roman" panose="02020603050405020304" pitchFamily="18" charset="0"/>
                <a:cs typeface="Times New Roman" panose="02020603050405020304" pitchFamily="18" charset="0"/>
              </a:rPr>
              <a:t> </a:t>
            </a:r>
            <a:r>
              <a:rPr lang="en-US" sz="2800" dirty="0" err="1">
                <a:effectLst/>
                <a:latin typeface="+mj-lt"/>
                <a:ea typeface="Times New Roman" panose="02020603050405020304" pitchFamily="18" charset="0"/>
                <a:cs typeface="Times New Roman" panose="02020603050405020304" pitchFamily="18" charset="0"/>
              </a:rPr>
              <a:t>xuống</a:t>
            </a:r>
            <a:r>
              <a:rPr lang="en-US" sz="2800" dirty="0">
                <a:effectLst/>
                <a:latin typeface="+mj-lt"/>
                <a:ea typeface="Times New Roman" panose="02020603050405020304" pitchFamily="18" charset="0"/>
                <a:cs typeface="Times New Roman" panose="02020603050405020304" pitchFamily="18" charset="0"/>
              </a:rPr>
              <a:t> </a:t>
            </a:r>
            <a:r>
              <a:rPr lang="en-US" sz="2800" dirty="0" err="1">
                <a:effectLst/>
                <a:latin typeface="+mj-lt"/>
                <a:ea typeface="Times New Roman" panose="02020603050405020304" pitchFamily="18" charset="0"/>
                <a:cs typeface="Times New Roman" panose="02020603050405020304" pitchFamily="18" charset="0"/>
              </a:rPr>
              <a:t>nhỏ</a:t>
            </a:r>
            <a:r>
              <a:rPr lang="en-US" sz="2800" dirty="0">
                <a:effectLst/>
                <a:latin typeface="+mj-lt"/>
                <a:ea typeface="Times New Roman" panose="02020603050405020304" pitchFamily="18" charset="0"/>
                <a:cs typeface="Times New Roman" panose="02020603050405020304" pitchFamily="18" charset="0"/>
              </a:rPr>
              <a:t> </a:t>
            </a:r>
            <a:r>
              <a:rPr lang="en-US" sz="2800" dirty="0" err="1">
                <a:effectLst/>
                <a:latin typeface="+mj-lt"/>
                <a:ea typeface="Times New Roman" panose="02020603050405020304" pitchFamily="18" charset="0"/>
                <a:cs typeface="Times New Roman" panose="02020603050405020304" pitchFamily="18" charset="0"/>
              </a:rPr>
              <a:t>hơn</a:t>
            </a:r>
            <a:endParaRPr lang="en-US" sz="2800" dirty="0">
              <a:effectLst/>
              <a:latin typeface="+mj-lt"/>
              <a:ea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7CF0A53-6D89-4069-B8C2-7F931F48C798}"/>
              </a:ext>
            </a:extLst>
          </p:cNvPr>
          <p:cNvPicPr>
            <a:picLocks noChangeAspect="1"/>
          </p:cNvPicPr>
          <p:nvPr/>
        </p:nvPicPr>
        <p:blipFill>
          <a:blip r:embed="rId2"/>
          <a:stretch>
            <a:fillRect/>
          </a:stretch>
        </p:blipFill>
        <p:spPr>
          <a:xfrm>
            <a:off x="854988" y="2320817"/>
            <a:ext cx="8408589" cy="4382947"/>
          </a:xfrm>
          <a:prstGeom prst="rect">
            <a:avLst/>
          </a:prstGeom>
        </p:spPr>
      </p:pic>
      <p:grpSp>
        <p:nvGrpSpPr>
          <p:cNvPr id="14" name="Group 13">
            <a:extLst>
              <a:ext uri="{FF2B5EF4-FFF2-40B4-BE49-F238E27FC236}">
                <a16:creationId xmlns:a16="http://schemas.microsoft.com/office/drawing/2014/main" id="{09E29EF9-C508-4F34-A265-77095BA53B43}"/>
              </a:ext>
            </a:extLst>
          </p:cNvPr>
          <p:cNvGrpSpPr/>
          <p:nvPr/>
        </p:nvGrpSpPr>
        <p:grpSpPr>
          <a:xfrm>
            <a:off x="376016" y="154236"/>
            <a:ext cx="10234670" cy="2021803"/>
            <a:chOff x="376016" y="154236"/>
            <a:chExt cx="10234670" cy="2021803"/>
          </a:xfrm>
        </p:grpSpPr>
        <p:sp>
          <p:nvSpPr>
            <p:cNvPr id="11" name="Rectangle: Rounded Corners 10">
              <a:extLst>
                <a:ext uri="{FF2B5EF4-FFF2-40B4-BE49-F238E27FC236}">
                  <a16:creationId xmlns:a16="http://schemas.microsoft.com/office/drawing/2014/main" id="{956AE6F5-93C9-415A-BE54-01CCFFE66461}"/>
                </a:ext>
              </a:extLst>
            </p:cNvPr>
            <p:cNvSpPr/>
            <p:nvPr/>
          </p:nvSpPr>
          <p:spPr>
            <a:xfrm>
              <a:off x="376016" y="154236"/>
              <a:ext cx="10234670" cy="2021803"/>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10" name="TextBox 9">
              <a:extLst>
                <a:ext uri="{FF2B5EF4-FFF2-40B4-BE49-F238E27FC236}">
                  <a16:creationId xmlns:a16="http://schemas.microsoft.com/office/drawing/2014/main" id="{84C703A8-235D-4165-9575-542997A076F5}"/>
                </a:ext>
              </a:extLst>
            </p:cNvPr>
            <p:cNvSpPr txBox="1"/>
            <p:nvPr/>
          </p:nvSpPr>
          <p:spPr>
            <a:xfrm>
              <a:off x="1493180" y="472639"/>
              <a:ext cx="8651911" cy="1384995"/>
            </a:xfrm>
            <a:prstGeom prst="rect">
              <a:avLst/>
            </a:prstGeom>
            <a:noFill/>
          </p:spPr>
          <p:txBody>
            <a:bodyPr wrap="square" rtlCol="0">
              <a:spAutoFit/>
            </a:bodyPr>
            <a:lstStyle/>
            <a:p>
              <a:r>
                <a:rPr lang="vi-VN" sz="2800" dirty="0"/>
                <a:t>Quan sát hình 3a, 3b và trả lời câu hỏi:</a:t>
              </a:r>
            </a:p>
            <a:p>
              <a:pPr marL="342900" indent="-342900">
                <a:buFont typeface="Arial" panose="020B0604020202020204" pitchFamily="34" charset="0"/>
                <a:buChar char="•"/>
              </a:pPr>
              <a:r>
                <a:rPr lang="en-US" sz="2800" dirty="0" err="1"/>
                <a:t>Hình</a:t>
              </a:r>
              <a:r>
                <a:rPr lang="en-US" sz="2800" dirty="0"/>
                <a:t> </a:t>
              </a:r>
              <a:r>
                <a:rPr lang="en-US" sz="2800" dirty="0" err="1"/>
                <a:t>nào</a:t>
              </a:r>
              <a:r>
                <a:rPr lang="en-US" sz="2800" dirty="0"/>
                <a:t> </a:t>
              </a:r>
              <a:r>
                <a:rPr lang="en-US" sz="2800" dirty="0" err="1"/>
                <a:t>thể</a:t>
              </a:r>
              <a:r>
                <a:rPr lang="en-US" sz="2800" dirty="0"/>
                <a:t> </a:t>
              </a:r>
              <a:r>
                <a:rPr lang="en-US" sz="2800" dirty="0" err="1"/>
                <a:t>hiện</a:t>
              </a:r>
              <a:r>
                <a:rPr lang="en-US" sz="2800" dirty="0"/>
                <a:t> </a:t>
              </a:r>
              <a:r>
                <a:rPr lang="en-US" sz="2800" dirty="0" err="1"/>
                <a:t>hoạt</a:t>
              </a:r>
              <a:r>
                <a:rPr lang="en-US" sz="2800" dirty="0"/>
                <a:t> </a:t>
              </a:r>
              <a:r>
                <a:rPr lang="en-US" sz="2800" dirty="0" err="1"/>
                <a:t>động</a:t>
              </a:r>
              <a:r>
                <a:rPr lang="en-US" sz="2800" dirty="0"/>
                <a:t> </a:t>
              </a:r>
              <a:r>
                <a:rPr lang="en-US" sz="2800" dirty="0" err="1"/>
                <a:t>hít</a:t>
              </a:r>
              <a:r>
                <a:rPr lang="en-US" sz="2800" dirty="0"/>
                <a:t> </a:t>
              </a:r>
              <a:r>
                <a:rPr lang="en-US" sz="2800" dirty="0" err="1"/>
                <a:t>vào</a:t>
              </a:r>
              <a:endParaRPr lang="en-US" sz="2800" dirty="0"/>
            </a:p>
            <a:p>
              <a:pPr marL="342900" indent="-342900">
                <a:buFont typeface="Arial" panose="020B0604020202020204" pitchFamily="34" charset="0"/>
                <a:buChar char="•"/>
              </a:pPr>
              <a:r>
                <a:rPr lang="en-US" sz="2800" dirty="0" err="1"/>
                <a:t>Hình</a:t>
              </a:r>
              <a:r>
                <a:rPr lang="en-US" sz="2800" dirty="0"/>
                <a:t> </a:t>
              </a:r>
              <a:r>
                <a:rPr lang="en-US" sz="2800" dirty="0" err="1"/>
                <a:t>nào</a:t>
              </a:r>
              <a:r>
                <a:rPr lang="en-US" sz="2800" dirty="0"/>
                <a:t> </a:t>
              </a:r>
              <a:r>
                <a:rPr lang="en-US" sz="2800" dirty="0" err="1"/>
                <a:t>thể</a:t>
              </a:r>
              <a:r>
                <a:rPr lang="en-US" sz="2800" dirty="0"/>
                <a:t> </a:t>
              </a:r>
              <a:r>
                <a:rPr lang="en-US" sz="2800" dirty="0" err="1"/>
                <a:t>hiện</a:t>
              </a:r>
              <a:r>
                <a:rPr lang="en-US" sz="2800" dirty="0"/>
                <a:t> </a:t>
              </a:r>
              <a:r>
                <a:rPr lang="en-US" sz="2800" dirty="0" err="1"/>
                <a:t>hoạt</a:t>
              </a:r>
              <a:r>
                <a:rPr lang="en-US" sz="2800" dirty="0"/>
                <a:t> </a:t>
              </a:r>
              <a:r>
                <a:rPr lang="en-US" sz="2800" dirty="0" err="1"/>
                <a:t>động</a:t>
              </a:r>
              <a:r>
                <a:rPr lang="en-US" sz="2800" dirty="0"/>
                <a:t> </a:t>
              </a:r>
              <a:r>
                <a:rPr lang="en-US" sz="2800" dirty="0" err="1"/>
                <a:t>thở</a:t>
              </a:r>
              <a:r>
                <a:rPr lang="en-US" sz="2800" dirty="0"/>
                <a:t> ra</a:t>
              </a:r>
              <a:endParaRPr lang="vi-VN" sz="2800" dirty="0"/>
            </a:p>
          </p:txBody>
        </p:sp>
      </p:grpSp>
      <p:pic>
        <p:nvPicPr>
          <p:cNvPr id="12" name="图片 20">
            <a:extLst>
              <a:ext uri="{FF2B5EF4-FFF2-40B4-BE49-F238E27FC236}">
                <a16:creationId xmlns:a16="http://schemas.microsoft.com/office/drawing/2014/main" id="{6CE4F811-2C80-41EA-9FC2-DD59449032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49899" y="1456941"/>
            <a:ext cx="3642101" cy="6858000"/>
          </a:xfrm>
          <a:prstGeom prst="rect">
            <a:avLst/>
          </a:prstGeom>
        </p:spPr>
      </p:pic>
      <p:sp>
        <p:nvSpPr>
          <p:cNvPr id="13" name="Double Wave 12">
            <a:extLst>
              <a:ext uri="{FF2B5EF4-FFF2-40B4-BE49-F238E27FC236}">
                <a16:creationId xmlns:a16="http://schemas.microsoft.com/office/drawing/2014/main" id="{740CC513-747B-4A44-881B-DA5AE1F177AB}"/>
              </a:ext>
            </a:extLst>
          </p:cNvPr>
          <p:cNvSpPr/>
          <p:nvPr/>
        </p:nvSpPr>
        <p:spPr>
          <a:xfrm>
            <a:off x="376016" y="262139"/>
            <a:ext cx="10172390" cy="2058678"/>
          </a:xfrm>
          <a:prstGeom prst="doubleWav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457200" indent="-457200">
              <a:buFont typeface="Arial" panose="020B0604020202020204" pitchFamily="34" charset="0"/>
              <a:buChar char="•"/>
            </a:pPr>
            <a:r>
              <a:rPr lang="en-US" sz="3200" dirty="0" err="1">
                <a:solidFill>
                  <a:schemeClr val="tx1"/>
                </a:solidFill>
              </a:rPr>
              <a:t>Chỉ</a:t>
            </a:r>
            <a:r>
              <a:rPr lang="en-US" sz="3200" dirty="0">
                <a:solidFill>
                  <a:schemeClr val="tx1"/>
                </a:solidFill>
              </a:rPr>
              <a:t> </a:t>
            </a:r>
            <a:r>
              <a:rPr lang="en-US" sz="3200" dirty="0" err="1">
                <a:solidFill>
                  <a:schemeClr val="tx1"/>
                </a:solidFill>
              </a:rPr>
              <a:t>đường</a:t>
            </a:r>
            <a:r>
              <a:rPr lang="en-US" sz="3200" dirty="0">
                <a:solidFill>
                  <a:schemeClr val="tx1"/>
                </a:solidFill>
              </a:rPr>
              <a:t> </a:t>
            </a:r>
            <a:r>
              <a:rPr lang="en-US" sz="3200" dirty="0" err="1">
                <a:solidFill>
                  <a:schemeClr val="tx1"/>
                </a:solidFill>
              </a:rPr>
              <a:t>đi</a:t>
            </a:r>
            <a:r>
              <a:rPr lang="en-US" sz="3200" dirty="0">
                <a:solidFill>
                  <a:schemeClr val="tx1"/>
                </a:solidFill>
              </a:rPr>
              <a:t> </a:t>
            </a:r>
            <a:r>
              <a:rPr lang="en-US" sz="3200" dirty="0" err="1">
                <a:solidFill>
                  <a:schemeClr val="tx1"/>
                </a:solidFill>
              </a:rPr>
              <a:t>của</a:t>
            </a:r>
            <a:r>
              <a:rPr lang="en-US" sz="3200" dirty="0">
                <a:solidFill>
                  <a:schemeClr val="tx1"/>
                </a:solidFill>
              </a:rPr>
              <a:t> </a:t>
            </a:r>
            <a:r>
              <a:rPr lang="en-US" sz="3200" dirty="0" err="1">
                <a:solidFill>
                  <a:schemeClr val="tx1"/>
                </a:solidFill>
              </a:rPr>
              <a:t>không</a:t>
            </a:r>
            <a:r>
              <a:rPr lang="en-US" sz="3200" dirty="0">
                <a:solidFill>
                  <a:schemeClr val="tx1"/>
                </a:solidFill>
              </a:rPr>
              <a:t> </a:t>
            </a:r>
            <a:r>
              <a:rPr lang="en-US" sz="3200" dirty="0" err="1">
                <a:solidFill>
                  <a:schemeClr val="tx1"/>
                </a:solidFill>
              </a:rPr>
              <a:t>khí</a:t>
            </a:r>
            <a:r>
              <a:rPr lang="en-US" sz="3200" dirty="0">
                <a:solidFill>
                  <a:schemeClr val="tx1"/>
                </a:solidFill>
              </a:rPr>
              <a:t> </a:t>
            </a:r>
            <a:r>
              <a:rPr lang="en-US" sz="3200" dirty="0" err="1">
                <a:solidFill>
                  <a:schemeClr val="tx1"/>
                </a:solidFill>
              </a:rPr>
              <a:t>hít</a:t>
            </a:r>
            <a:r>
              <a:rPr lang="en-US" sz="3200" dirty="0">
                <a:solidFill>
                  <a:schemeClr val="tx1"/>
                </a:solidFill>
              </a:rPr>
              <a:t> </a:t>
            </a:r>
            <a:r>
              <a:rPr lang="en-US" sz="3200" dirty="0" err="1">
                <a:solidFill>
                  <a:schemeClr val="tx1"/>
                </a:solidFill>
              </a:rPr>
              <a:t>vào</a:t>
            </a:r>
            <a:r>
              <a:rPr lang="en-US" sz="3200" dirty="0">
                <a:solidFill>
                  <a:schemeClr val="tx1"/>
                </a:solidFill>
              </a:rPr>
              <a:t> </a:t>
            </a:r>
            <a:r>
              <a:rPr lang="en-US" sz="3200" dirty="0" err="1">
                <a:solidFill>
                  <a:schemeClr val="tx1"/>
                </a:solidFill>
              </a:rPr>
              <a:t>thở</a:t>
            </a:r>
            <a:r>
              <a:rPr lang="en-US" sz="3200" dirty="0">
                <a:solidFill>
                  <a:schemeClr val="tx1"/>
                </a:solidFill>
              </a:rPr>
              <a:t> ra</a:t>
            </a:r>
          </a:p>
          <a:p>
            <a:pPr marL="457200" indent="-457200">
              <a:buFont typeface="Arial" panose="020B0604020202020204" pitchFamily="34" charset="0"/>
              <a:buChar char="•"/>
            </a:pPr>
            <a:r>
              <a:rPr lang="en-US" sz="3200" dirty="0" err="1">
                <a:solidFill>
                  <a:schemeClr val="tx1"/>
                </a:solidFill>
              </a:rPr>
              <a:t>Cơ</a:t>
            </a:r>
            <a:r>
              <a:rPr lang="en-US" sz="3200" dirty="0">
                <a:solidFill>
                  <a:schemeClr val="tx1"/>
                </a:solidFill>
              </a:rPr>
              <a:t> </a:t>
            </a:r>
            <a:r>
              <a:rPr lang="en-US" sz="3200" dirty="0" err="1">
                <a:solidFill>
                  <a:schemeClr val="tx1"/>
                </a:solidFill>
              </a:rPr>
              <a:t>quan</a:t>
            </a:r>
            <a:r>
              <a:rPr lang="en-US" sz="3200" dirty="0">
                <a:solidFill>
                  <a:schemeClr val="tx1"/>
                </a:solidFill>
              </a:rPr>
              <a:t> </a:t>
            </a:r>
            <a:r>
              <a:rPr lang="en-US" sz="3200" dirty="0" err="1">
                <a:solidFill>
                  <a:schemeClr val="tx1"/>
                </a:solidFill>
              </a:rPr>
              <a:t>hô</a:t>
            </a:r>
            <a:r>
              <a:rPr lang="en-US" sz="3200" dirty="0">
                <a:solidFill>
                  <a:schemeClr val="tx1"/>
                </a:solidFill>
              </a:rPr>
              <a:t>  </a:t>
            </a:r>
            <a:r>
              <a:rPr lang="en-US" sz="3200" dirty="0" err="1">
                <a:solidFill>
                  <a:schemeClr val="tx1"/>
                </a:solidFill>
              </a:rPr>
              <a:t>hấp</a:t>
            </a:r>
            <a:r>
              <a:rPr lang="en-US" sz="3200" dirty="0">
                <a:solidFill>
                  <a:schemeClr val="tx1"/>
                </a:solidFill>
              </a:rPr>
              <a:t> </a:t>
            </a:r>
            <a:r>
              <a:rPr lang="en-US" sz="3200" dirty="0" err="1">
                <a:solidFill>
                  <a:schemeClr val="tx1"/>
                </a:solidFill>
              </a:rPr>
              <a:t>có</a:t>
            </a:r>
            <a:r>
              <a:rPr lang="en-US" sz="3200" dirty="0">
                <a:solidFill>
                  <a:schemeClr val="tx1"/>
                </a:solidFill>
              </a:rPr>
              <a:t> </a:t>
            </a:r>
            <a:r>
              <a:rPr lang="en-US" sz="3200" dirty="0" err="1">
                <a:solidFill>
                  <a:schemeClr val="tx1"/>
                </a:solidFill>
              </a:rPr>
              <a:t>chức</a:t>
            </a:r>
            <a:r>
              <a:rPr lang="en-US" sz="3200" dirty="0">
                <a:solidFill>
                  <a:schemeClr val="tx1"/>
                </a:solidFill>
              </a:rPr>
              <a:t> </a:t>
            </a:r>
            <a:r>
              <a:rPr lang="en-US" sz="3200" dirty="0" err="1">
                <a:solidFill>
                  <a:schemeClr val="tx1"/>
                </a:solidFill>
              </a:rPr>
              <a:t>năng</a:t>
            </a:r>
            <a:r>
              <a:rPr lang="en-US" sz="3200" dirty="0">
                <a:solidFill>
                  <a:schemeClr val="tx1"/>
                </a:solidFill>
              </a:rPr>
              <a:t> </a:t>
            </a:r>
            <a:r>
              <a:rPr lang="en-US" sz="3200" dirty="0" err="1">
                <a:solidFill>
                  <a:schemeClr val="tx1"/>
                </a:solidFill>
              </a:rPr>
              <a:t>gì</a:t>
            </a:r>
            <a:r>
              <a:rPr lang="en-US" sz="3200" dirty="0">
                <a:solidFill>
                  <a:schemeClr val="tx1"/>
                </a:solidFill>
              </a:rPr>
              <a:t>?</a:t>
            </a:r>
          </a:p>
        </p:txBody>
      </p:sp>
    </p:spTree>
    <p:extLst>
      <p:ext uri="{BB962C8B-B14F-4D97-AF65-F5344CB8AC3E}">
        <p14:creationId xmlns:p14="http://schemas.microsoft.com/office/powerpoint/2010/main" val="32647839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4"/>
                                        </p:tgtEl>
                                      </p:cBhvr>
                                    </p:animEffect>
                                    <p:set>
                                      <p:cBhvr>
                                        <p:cTn id="12" dur="1" fill="hold">
                                          <p:stCondLst>
                                            <p:cond delay="499"/>
                                          </p:stCondLst>
                                        </p:cTn>
                                        <p:tgtEl>
                                          <p:spTgt spid="1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13" name="Freeform 6">
            <a:extLst>
              <a:ext uri="{FF2B5EF4-FFF2-40B4-BE49-F238E27FC236}">
                <a16:creationId xmlns:a16="http://schemas.microsoft.com/office/drawing/2014/main" id="{69D184B2-2226-4E31-BCCB-4443307674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118533" y="918266"/>
            <a:ext cx="706127" cy="5863534"/>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7">
            <a:extLst>
              <a:ext uri="{FF2B5EF4-FFF2-40B4-BE49-F238E27FC236}">
                <a16:creationId xmlns:a16="http://schemas.microsoft.com/office/drawing/2014/main" id="{1AC4D4E3-486A-464A-8EC8-D448810972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117879" y="643467"/>
            <a:ext cx="420307" cy="5668919"/>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Rectangle 16">
            <a:extLst>
              <a:ext uri="{FF2B5EF4-FFF2-40B4-BE49-F238E27FC236}">
                <a16:creationId xmlns:a16="http://schemas.microsoft.com/office/drawing/2014/main" id="{864DE13E-58EB-4475-B79C-0D4FC65123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38387" y="643467"/>
            <a:ext cx="10933503" cy="5391944"/>
          </a:xfrm>
          <a:prstGeom prst="rect">
            <a:avLst/>
          </a:prstGeom>
          <a:solidFill>
            <a:srgbClr val="FFFFFF"/>
          </a:solidFill>
          <a:ln w="12700">
            <a:solidFill>
              <a:schemeClr val="accent1"/>
            </a:solidFill>
            <a:miter lim="800000"/>
          </a:ln>
        </p:spPr>
        <p:txBody>
          <a:bodyPr vert="horz" wrap="square" lIns="91440" tIns="45720" rIns="91440" bIns="45720" numCol="1" anchor="t" anchorCtr="0" compatLnSpc="1">
            <a:prstTxWarp prst="textNoShape">
              <a:avLst/>
            </a:prstTxWarp>
          </a:bodyPr>
          <a:lstStyle/>
          <a:p>
            <a:endParaRPr lang="en-US"/>
          </a:p>
        </p:txBody>
      </p:sp>
      <p:pic>
        <p:nvPicPr>
          <p:cNvPr id="8" name="Picture 7" descr="Text, application, chat or text message&#10;&#10;Description automatically generated">
            <a:extLst>
              <a:ext uri="{FF2B5EF4-FFF2-40B4-BE49-F238E27FC236}">
                <a16:creationId xmlns:a16="http://schemas.microsoft.com/office/drawing/2014/main" id="{82444B6E-3D16-4CA0-BDCA-95920D348238}"/>
              </a:ext>
            </a:extLst>
          </p:cNvPr>
          <p:cNvPicPr>
            <a:picLocks noChangeAspect="1"/>
          </p:cNvPicPr>
          <p:nvPr/>
        </p:nvPicPr>
        <p:blipFill>
          <a:blip r:embed="rId2"/>
          <a:stretch>
            <a:fillRect/>
          </a:stretch>
        </p:blipFill>
        <p:spPr>
          <a:xfrm>
            <a:off x="1118280" y="1083846"/>
            <a:ext cx="9999926" cy="4235148"/>
          </a:xfrm>
          <a:prstGeom prst="rect">
            <a:avLst/>
          </a:prstGeom>
        </p:spPr>
      </p:pic>
      <p:pic>
        <p:nvPicPr>
          <p:cNvPr id="12" name="图片 3">
            <a:extLst>
              <a:ext uri="{FF2B5EF4-FFF2-40B4-BE49-F238E27FC236}">
                <a16:creationId xmlns:a16="http://schemas.microsoft.com/office/drawing/2014/main" id="{980CDF2A-463D-4F8E-98DA-F5F02624EAC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8219" y="3477926"/>
            <a:ext cx="3840491" cy="3840491"/>
          </a:xfrm>
          <a:prstGeom prst="rect">
            <a:avLst/>
          </a:prstGeom>
        </p:spPr>
      </p:pic>
    </p:spTree>
    <p:extLst>
      <p:ext uri="{BB962C8B-B14F-4D97-AF65-F5344CB8AC3E}">
        <p14:creationId xmlns:p14="http://schemas.microsoft.com/office/powerpoint/2010/main" val="390539396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kgr 2">
            <a:extLst>
              <a:ext uri="{FF2B5EF4-FFF2-40B4-BE49-F238E27FC236}">
                <a16:creationId xmlns:a16="http://schemas.microsoft.com/office/drawing/2014/main" id="{A6891109-3BEE-4379-BBA4-773EFE69BA23}"/>
              </a:ext>
            </a:extLst>
          </p:cNvPr>
          <p:cNvPicPr>
            <a:picLocks noChangeAspect="1"/>
          </p:cNvPicPr>
          <p:nvPr/>
        </p:nvPicPr>
        <p:blipFill rotWithShape="1">
          <a:blip r:embed="rId3">
            <a:extLst>
              <a:ext uri="{28A0092B-C50C-407E-A947-70E740481C1C}">
                <a14:useLocalDpi xmlns:a14="http://schemas.microsoft.com/office/drawing/2010/main" val="0"/>
              </a:ext>
            </a:extLst>
          </a:blip>
          <a:srcRect t="19643"/>
          <a:stretch/>
        </p:blipFill>
        <p:spPr>
          <a:xfrm>
            <a:off x="0" y="0"/>
            <a:ext cx="12192000" cy="6858000"/>
          </a:xfrm>
          <a:prstGeom prst="rect">
            <a:avLst/>
          </a:prstGeom>
        </p:spPr>
      </p:pic>
      <p:pic>
        <p:nvPicPr>
          <p:cNvPr id="9" name="bkgr 3">
            <a:extLst>
              <a:ext uri="{FF2B5EF4-FFF2-40B4-BE49-F238E27FC236}">
                <a16:creationId xmlns:a16="http://schemas.microsoft.com/office/drawing/2014/main" id="{2CFB906B-C86E-4F7B-8561-CCFA1F145B7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 y="1737705"/>
            <a:ext cx="12191999" cy="3967171"/>
          </a:xfrm>
          <a:prstGeom prst="rect">
            <a:avLst/>
          </a:prstGeom>
        </p:spPr>
      </p:pic>
      <p:pic>
        <p:nvPicPr>
          <p:cNvPr id="23" name="Mây 3">
            <a:extLst>
              <a:ext uri="{FF2B5EF4-FFF2-40B4-BE49-F238E27FC236}">
                <a16:creationId xmlns:a16="http://schemas.microsoft.com/office/drawing/2014/main" id="{AE93FE02-DB59-4C79-9595-BDB21391818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91737" y="459893"/>
            <a:ext cx="1164368" cy="535609"/>
          </a:xfrm>
          <a:prstGeom prst="rect">
            <a:avLst/>
          </a:prstGeom>
        </p:spPr>
      </p:pic>
      <p:pic>
        <p:nvPicPr>
          <p:cNvPr id="27" name="Mặt trời">
            <a:extLst>
              <a:ext uri="{FF2B5EF4-FFF2-40B4-BE49-F238E27FC236}">
                <a16:creationId xmlns:a16="http://schemas.microsoft.com/office/drawing/2014/main" id="{6636E5CD-B3A7-4E53-948D-E3AEF61E335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26929" y="31135"/>
            <a:ext cx="1246993" cy="1242836"/>
          </a:xfrm>
          <a:prstGeom prst="rect">
            <a:avLst/>
          </a:prstGeom>
        </p:spPr>
      </p:pic>
      <p:pic>
        <p:nvPicPr>
          <p:cNvPr id="8" name="Bảng">
            <a:extLst>
              <a:ext uri="{FF2B5EF4-FFF2-40B4-BE49-F238E27FC236}">
                <a16:creationId xmlns:a16="http://schemas.microsoft.com/office/drawing/2014/main" id="{B01E563B-2B5B-42EE-8427-356BDB4C799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3932" y="1308292"/>
            <a:ext cx="7924136" cy="4570649"/>
          </a:xfrm>
          <a:prstGeom prst="rect">
            <a:avLst/>
          </a:prstGeom>
        </p:spPr>
      </p:pic>
      <p:pic>
        <p:nvPicPr>
          <p:cNvPr id="5" name="bkgr 1">
            <a:extLst>
              <a:ext uri="{FF2B5EF4-FFF2-40B4-BE49-F238E27FC236}">
                <a16:creationId xmlns:a16="http://schemas.microsoft.com/office/drawing/2014/main" id="{EE608529-74D9-400B-8DBC-8AA55BF44F4C}"/>
              </a:ext>
            </a:extLst>
          </p:cNvPr>
          <p:cNvPicPr>
            <a:picLocks noChangeAspect="1"/>
          </p:cNvPicPr>
          <p:nvPr/>
        </p:nvPicPr>
        <p:blipFill rotWithShape="1">
          <a:blip r:embed="rId8">
            <a:extLst>
              <a:ext uri="{28A0092B-C50C-407E-A947-70E740481C1C}">
                <a14:useLocalDpi xmlns:a14="http://schemas.microsoft.com/office/drawing/2010/main" val="0"/>
              </a:ext>
            </a:extLst>
          </a:blip>
          <a:srcRect t="-1" b="-247"/>
          <a:stretch/>
        </p:blipFill>
        <p:spPr>
          <a:xfrm>
            <a:off x="0" y="4806595"/>
            <a:ext cx="12192000" cy="2081605"/>
          </a:xfrm>
          <a:prstGeom prst="rect">
            <a:avLst/>
          </a:prstGeom>
        </p:spPr>
      </p:pic>
      <p:pic>
        <p:nvPicPr>
          <p:cNvPr id="11" name="bóng bay 1">
            <a:extLst>
              <a:ext uri="{FF2B5EF4-FFF2-40B4-BE49-F238E27FC236}">
                <a16:creationId xmlns:a16="http://schemas.microsoft.com/office/drawing/2014/main" id="{7A93F8E8-0282-4159-B1C7-00A9F2E978C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2561" y="2067453"/>
            <a:ext cx="722839" cy="1310747"/>
          </a:xfrm>
          <a:prstGeom prst="rect">
            <a:avLst/>
          </a:prstGeom>
        </p:spPr>
      </p:pic>
      <p:pic>
        <p:nvPicPr>
          <p:cNvPr id="13" name="bóng bay 2">
            <a:extLst>
              <a:ext uri="{FF2B5EF4-FFF2-40B4-BE49-F238E27FC236}">
                <a16:creationId xmlns:a16="http://schemas.microsoft.com/office/drawing/2014/main" id="{22C5EFB3-49C0-4658-A0CA-CD0E4F34678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301792" y="109483"/>
            <a:ext cx="528179" cy="1113575"/>
          </a:xfrm>
          <a:prstGeom prst="rect">
            <a:avLst/>
          </a:prstGeom>
        </p:spPr>
      </p:pic>
      <p:pic>
        <p:nvPicPr>
          <p:cNvPr id="15" name="bóng bay 3">
            <a:extLst>
              <a:ext uri="{FF2B5EF4-FFF2-40B4-BE49-F238E27FC236}">
                <a16:creationId xmlns:a16="http://schemas.microsoft.com/office/drawing/2014/main" id="{BBB5CE74-F31D-4B7D-BF2E-90F5B2E105D1}"/>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922350" y="286930"/>
            <a:ext cx="642833" cy="1165671"/>
          </a:xfrm>
          <a:prstGeom prst="rect">
            <a:avLst/>
          </a:prstGeom>
        </p:spPr>
      </p:pic>
      <p:pic>
        <p:nvPicPr>
          <p:cNvPr id="17" name="bóng bay 4">
            <a:extLst>
              <a:ext uri="{FF2B5EF4-FFF2-40B4-BE49-F238E27FC236}">
                <a16:creationId xmlns:a16="http://schemas.microsoft.com/office/drawing/2014/main" id="{D89CA989-BC85-4D67-8058-6CFC5AEDBA43}"/>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936549" y="2953679"/>
            <a:ext cx="810243" cy="1469239"/>
          </a:xfrm>
          <a:prstGeom prst="rect">
            <a:avLst/>
          </a:prstGeom>
        </p:spPr>
      </p:pic>
      <p:pic>
        <p:nvPicPr>
          <p:cNvPr id="21" name="Mây 1">
            <a:extLst>
              <a:ext uri="{FF2B5EF4-FFF2-40B4-BE49-F238E27FC236}">
                <a16:creationId xmlns:a16="http://schemas.microsoft.com/office/drawing/2014/main" id="{7D6F8ED2-3AEC-4783-9D72-751F57811146}"/>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1031" y="377784"/>
            <a:ext cx="1164368" cy="535609"/>
          </a:xfrm>
          <a:prstGeom prst="rect">
            <a:avLst/>
          </a:prstGeom>
        </p:spPr>
      </p:pic>
      <p:pic>
        <p:nvPicPr>
          <p:cNvPr id="19" name="Mây 2">
            <a:extLst>
              <a:ext uri="{FF2B5EF4-FFF2-40B4-BE49-F238E27FC236}">
                <a16:creationId xmlns:a16="http://schemas.microsoft.com/office/drawing/2014/main" id="{52AF4C38-29F5-4402-B531-270D2EBA04A4}"/>
              </a:ext>
            </a:extLst>
          </p:cNvPr>
          <p:cNvPicPr>
            <a:picLocks noChangeAspect="1"/>
          </p:cNvPicPr>
          <p:nvPr/>
        </p:nvPicPr>
        <p:blipFill>
          <a:blip r:embed="rId14" cstate="hqprint">
            <a:extLst>
              <a:ext uri="{28A0092B-C50C-407E-A947-70E740481C1C}">
                <a14:useLocalDpi xmlns:a14="http://schemas.microsoft.com/office/drawing/2010/main" val="0"/>
              </a:ext>
            </a:extLst>
          </a:blip>
          <a:stretch>
            <a:fillRect/>
          </a:stretch>
        </p:blipFill>
        <p:spPr>
          <a:xfrm>
            <a:off x="4152848" y="487234"/>
            <a:ext cx="1163221" cy="527327"/>
          </a:xfrm>
          <a:prstGeom prst="rect">
            <a:avLst/>
          </a:prstGeom>
        </p:spPr>
      </p:pic>
      <p:pic>
        <p:nvPicPr>
          <p:cNvPr id="25" name="Mây 4">
            <a:extLst>
              <a:ext uri="{FF2B5EF4-FFF2-40B4-BE49-F238E27FC236}">
                <a16:creationId xmlns:a16="http://schemas.microsoft.com/office/drawing/2014/main" id="{440933B4-60B6-471D-9839-79BAFAC76CB0}"/>
              </a:ext>
            </a:extLst>
          </p:cNvPr>
          <p:cNvPicPr>
            <a:picLocks noChangeAspect="1"/>
          </p:cNvPicPr>
          <p:nvPr/>
        </p:nvPicPr>
        <p:blipFill>
          <a:blip r:embed="rId15" cstate="hqprint">
            <a:extLst>
              <a:ext uri="{28A0092B-C50C-407E-A947-70E740481C1C}">
                <a14:useLocalDpi xmlns:a14="http://schemas.microsoft.com/office/drawing/2010/main" val="0"/>
              </a:ext>
            </a:extLst>
          </a:blip>
          <a:stretch>
            <a:fillRect/>
          </a:stretch>
        </p:blipFill>
        <p:spPr>
          <a:xfrm>
            <a:off x="10717699" y="703322"/>
            <a:ext cx="1373271" cy="688924"/>
          </a:xfrm>
          <a:prstGeom prst="rect">
            <a:avLst/>
          </a:prstGeom>
        </p:spPr>
      </p:pic>
      <p:sp>
        <p:nvSpPr>
          <p:cNvPr id="28" name="Luyện đọc từ khó">
            <a:extLst>
              <a:ext uri="{FF2B5EF4-FFF2-40B4-BE49-F238E27FC236}">
                <a16:creationId xmlns:a16="http://schemas.microsoft.com/office/drawing/2014/main" id="{E14D4A15-BAA0-4C95-832F-EBC1362431C4}"/>
              </a:ext>
            </a:extLst>
          </p:cNvPr>
          <p:cNvSpPr txBox="1"/>
          <p:nvPr/>
        </p:nvSpPr>
        <p:spPr>
          <a:xfrm>
            <a:off x="4605046" y="2491193"/>
            <a:ext cx="2981907" cy="1446550"/>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Calibri" panose="020F0502020204030204"/>
                <a:ea typeface="+mn-ea"/>
                <a:cs typeface="iCiel Cucho" pitchFamily="50" charset="0"/>
              </a:rPr>
              <a:t>TIẾT 2</a:t>
            </a:r>
          </a:p>
        </p:txBody>
      </p:sp>
    </p:spTree>
    <p:extLst>
      <p:ext uri="{BB962C8B-B14F-4D97-AF65-F5344CB8AC3E}">
        <p14:creationId xmlns:p14="http://schemas.microsoft.com/office/powerpoint/2010/main" val="2395059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750" fill="hold"/>
                                        <p:tgtEl>
                                          <p:spTgt spid="6"/>
                                        </p:tgtEl>
                                        <p:attrNameLst>
                                          <p:attrName>ppt_x</p:attrName>
                                        </p:attrNameLst>
                                      </p:cBhvr>
                                      <p:tavLst>
                                        <p:tav tm="0">
                                          <p:val>
                                            <p:strVal val="#ppt_x"/>
                                          </p:val>
                                        </p:tav>
                                        <p:tav tm="100000">
                                          <p:val>
                                            <p:strVal val="#ppt_x"/>
                                          </p:val>
                                        </p:tav>
                                      </p:tavLst>
                                    </p:anim>
                                    <p:anim calcmode="lin" valueType="num">
                                      <p:cBhvr additive="base">
                                        <p:cTn id="12" dur="750" fill="hold"/>
                                        <p:tgtEl>
                                          <p:spTgt spid="6"/>
                                        </p:tgtEl>
                                        <p:attrNameLst>
                                          <p:attrName>ppt_y</p:attrName>
                                        </p:attrNameLst>
                                      </p:cBhvr>
                                      <p:tavLst>
                                        <p:tav tm="0">
                                          <p:val>
                                            <p:strVal val="0-#ppt_h/2"/>
                                          </p:val>
                                        </p:tav>
                                        <p:tav tm="100000">
                                          <p:val>
                                            <p:strVal val="#ppt_y"/>
                                          </p:val>
                                        </p:tav>
                                      </p:tavLst>
                                    </p:anim>
                                  </p:childTnLst>
                                </p:cTn>
                              </p:par>
                            </p:childTnLst>
                          </p:cTn>
                        </p:par>
                        <p:par>
                          <p:cTn id="13" fill="hold">
                            <p:stCondLst>
                              <p:cond delay="750"/>
                            </p:stCondLst>
                            <p:childTnLst>
                              <p:par>
                                <p:cTn id="14" presetID="2" presetClass="entr" presetSubtype="4"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500" fill="hold"/>
                                        <p:tgtEl>
                                          <p:spTgt spid="9"/>
                                        </p:tgtEl>
                                        <p:attrNameLst>
                                          <p:attrName>ppt_x</p:attrName>
                                        </p:attrNameLst>
                                      </p:cBhvr>
                                      <p:tavLst>
                                        <p:tav tm="0">
                                          <p:val>
                                            <p:strVal val="#ppt_x"/>
                                          </p:val>
                                        </p:tav>
                                        <p:tav tm="100000">
                                          <p:val>
                                            <p:strVal val="#ppt_x"/>
                                          </p:val>
                                        </p:tav>
                                      </p:tavLst>
                                    </p:anim>
                                    <p:anim calcmode="lin" valueType="num">
                                      <p:cBhvr additive="base">
                                        <p:cTn id="17" dur="500" fill="hold"/>
                                        <p:tgtEl>
                                          <p:spTgt spid="9"/>
                                        </p:tgtEl>
                                        <p:attrNameLst>
                                          <p:attrName>ppt_y</p:attrName>
                                        </p:attrNameLst>
                                      </p:cBhvr>
                                      <p:tavLst>
                                        <p:tav tm="0">
                                          <p:val>
                                            <p:strVal val="1+#ppt_h/2"/>
                                          </p:val>
                                        </p:tav>
                                        <p:tav tm="100000">
                                          <p:val>
                                            <p:strVal val="#ppt_y"/>
                                          </p:val>
                                        </p:tav>
                                      </p:tavLst>
                                    </p:anim>
                                  </p:childTnLst>
                                </p:cTn>
                              </p:par>
                            </p:childTnLst>
                          </p:cTn>
                        </p:par>
                        <p:par>
                          <p:cTn id="18" fill="hold">
                            <p:stCondLst>
                              <p:cond delay="1250"/>
                            </p:stCondLst>
                            <p:childTnLst>
                              <p:par>
                                <p:cTn id="19" presetID="10" presetClass="entr" presetSubtype="0" fill="hold" nodeType="afterEffect">
                                  <p:stCondLst>
                                    <p:cond delay="100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750"/>
                                        <p:tgtEl>
                                          <p:spTgt spid="8"/>
                                        </p:tgtEl>
                                      </p:cBhvr>
                                    </p:animEffect>
                                  </p:childTnLst>
                                </p:cTn>
                              </p:par>
                              <p:par>
                                <p:cTn id="22" presetID="6" presetClass="entr" presetSubtype="32" fill="hold" nodeType="with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circle(out)">
                                      <p:cBhvr>
                                        <p:cTn id="24" dur="1000"/>
                                        <p:tgtEl>
                                          <p:spTgt spid="27"/>
                                        </p:tgtEl>
                                      </p:cBhvr>
                                    </p:animEffect>
                                  </p:childTnLst>
                                </p:cTn>
                              </p:par>
                            </p:childTnLst>
                          </p:cTn>
                        </p:par>
                        <p:par>
                          <p:cTn id="25" fill="hold">
                            <p:stCondLst>
                              <p:cond delay="3000"/>
                            </p:stCondLst>
                            <p:childTnLst>
                              <p:par>
                                <p:cTn id="26" presetID="10" presetClass="entr" presetSubtype="0" fill="hold" nodeType="after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00"/>
                                        <p:tgtEl>
                                          <p:spTgt spid="21"/>
                                        </p:tgtEl>
                                      </p:cBhvr>
                                    </p:animEffect>
                                  </p:childTnLst>
                                </p:cTn>
                              </p:par>
                              <p:par>
                                <p:cTn id="29" presetID="10" presetClass="entr" presetSubtype="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par>
                                <p:cTn id="32" presetID="10" presetClass="entr" presetSubtype="0" fill="hold"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500"/>
                                        <p:tgtEl>
                                          <p:spTgt spid="23"/>
                                        </p:tgtEl>
                                      </p:cBhvr>
                                    </p:animEffect>
                                  </p:childTnLst>
                                </p:cTn>
                              </p:par>
                              <p:par>
                                <p:cTn id="35" presetID="10" presetClass="entr" presetSubtype="0" fill="hold" nodeType="with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500"/>
                                        <p:tgtEl>
                                          <p:spTgt spid="25"/>
                                        </p:tgtEl>
                                      </p:cBhvr>
                                    </p:animEffect>
                                  </p:childTnLst>
                                </p:cTn>
                              </p:par>
                            </p:childTnLst>
                          </p:cTn>
                        </p:par>
                        <p:par>
                          <p:cTn id="38" fill="hold">
                            <p:stCondLst>
                              <p:cond delay="3500"/>
                            </p:stCondLst>
                            <p:childTnLst>
                              <p:par>
                                <p:cTn id="39" presetID="42" presetClass="entr" presetSubtype="0" fill="hold" nodeType="after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1500"/>
                                        <p:tgtEl>
                                          <p:spTgt spid="11"/>
                                        </p:tgtEl>
                                      </p:cBhvr>
                                    </p:animEffect>
                                    <p:anim calcmode="lin" valueType="num">
                                      <p:cBhvr>
                                        <p:cTn id="42" dur="1500" fill="hold"/>
                                        <p:tgtEl>
                                          <p:spTgt spid="11"/>
                                        </p:tgtEl>
                                        <p:attrNameLst>
                                          <p:attrName>ppt_x</p:attrName>
                                        </p:attrNameLst>
                                      </p:cBhvr>
                                      <p:tavLst>
                                        <p:tav tm="0">
                                          <p:val>
                                            <p:strVal val="#ppt_x"/>
                                          </p:val>
                                        </p:tav>
                                        <p:tav tm="100000">
                                          <p:val>
                                            <p:strVal val="#ppt_x"/>
                                          </p:val>
                                        </p:tav>
                                      </p:tavLst>
                                    </p:anim>
                                    <p:anim calcmode="lin" valueType="num">
                                      <p:cBhvr>
                                        <p:cTn id="43" dur="1500" fill="hold"/>
                                        <p:tgtEl>
                                          <p:spTgt spid="11"/>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1500"/>
                                        <p:tgtEl>
                                          <p:spTgt spid="13"/>
                                        </p:tgtEl>
                                      </p:cBhvr>
                                    </p:animEffect>
                                    <p:anim calcmode="lin" valueType="num">
                                      <p:cBhvr>
                                        <p:cTn id="47" dur="1500" fill="hold"/>
                                        <p:tgtEl>
                                          <p:spTgt spid="13"/>
                                        </p:tgtEl>
                                        <p:attrNameLst>
                                          <p:attrName>ppt_x</p:attrName>
                                        </p:attrNameLst>
                                      </p:cBhvr>
                                      <p:tavLst>
                                        <p:tav tm="0">
                                          <p:val>
                                            <p:strVal val="#ppt_x"/>
                                          </p:val>
                                        </p:tav>
                                        <p:tav tm="100000">
                                          <p:val>
                                            <p:strVal val="#ppt_x"/>
                                          </p:val>
                                        </p:tav>
                                      </p:tavLst>
                                    </p:anim>
                                    <p:anim calcmode="lin" valueType="num">
                                      <p:cBhvr>
                                        <p:cTn id="48" dur="1500" fill="hold"/>
                                        <p:tgtEl>
                                          <p:spTgt spid="13"/>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1500"/>
                                        <p:tgtEl>
                                          <p:spTgt spid="17"/>
                                        </p:tgtEl>
                                      </p:cBhvr>
                                    </p:animEffect>
                                    <p:anim calcmode="lin" valueType="num">
                                      <p:cBhvr>
                                        <p:cTn id="52" dur="1500" fill="hold"/>
                                        <p:tgtEl>
                                          <p:spTgt spid="17"/>
                                        </p:tgtEl>
                                        <p:attrNameLst>
                                          <p:attrName>ppt_x</p:attrName>
                                        </p:attrNameLst>
                                      </p:cBhvr>
                                      <p:tavLst>
                                        <p:tav tm="0">
                                          <p:val>
                                            <p:strVal val="#ppt_x"/>
                                          </p:val>
                                        </p:tav>
                                        <p:tav tm="100000">
                                          <p:val>
                                            <p:strVal val="#ppt_x"/>
                                          </p:val>
                                        </p:tav>
                                      </p:tavLst>
                                    </p:anim>
                                    <p:anim calcmode="lin" valueType="num">
                                      <p:cBhvr>
                                        <p:cTn id="53" dur="1500" fill="hold"/>
                                        <p:tgtEl>
                                          <p:spTgt spid="17"/>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fade">
                                      <p:cBhvr>
                                        <p:cTn id="56" dur="1500"/>
                                        <p:tgtEl>
                                          <p:spTgt spid="15"/>
                                        </p:tgtEl>
                                      </p:cBhvr>
                                    </p:animEffect>
                                    <p:anim calcmode="lin" valueType="num">
                                      <p:cBhvr>
                                        <p:cTn id="57" dur="1500" fill="hold"/>
                                        <p:tgtEl>
                                          <p:spTgt spid="15"/>
                                        </p:tgtEl>
                                        <p:attrNameLst>
                                          <p:attrName>ppt_x</p:attrName>
                                        </p:attrNameLst>
                                      </p:cBhvr>
                                      <p:tavLst>
                                        <p:tav tm="0">
                                          <p:val>
                                            <p:strVal val="#ppt_x"/>
                                          </p:val>
                                        </p:tav>
                                        <p:tav tm="100000">
                                          <p:val>
                                            <p:strVal val="#ppt_x"/>
                                          </p:val>
                                        </p:tav>
                                      </p:tavLst>
                                    </p:anim>
                                    <p:anim calcmode="lin" valueType="num">
                                      <p:cBhvr>
                                        <p:cTn id="58" dur="1500" fill="hold"/>
                                        <p:tgtEl>
                                          <p:spTgt spid="15"/>
                                        </p:tgtEl>
                                        <p:attrNameLst>
                                          <p:attrName>ppt_y</p:attrName>
                                        </p:attrNameLst>
                                      </p:cBhvr>
                                      <p:tavLst>
                                        <p:tav tm="0">
                                          <p:val>
                                            <p:strVal val="#ppt_y+.1"/>
                                          </p:val>
                                        </p:tav>
                                        <p:tav tm="100000">
                                          <p:val>
                                            <p:strVal val="#ppt_y"/>
                                          </p:val>
                                        </p:tav>
                                      </p:tavLst>
                                    </p:anim>
                                  </p:childTnLst>
                                </p:cTn>
                              </p:par>
                              <p:par>
                                <p:cTn id="59" presetID="32" presetClass="emph" presetSubtype="0" repeatCount="2000" fill="hold" nodeType="withEffect">
                                  <p:stCondLst>
                                    <p:cond delay="0"/>
                                  </p:stCondLst>
                                  <p:childTnLst>
                                    <p:animRot by="120000">
                                      <p:cBhvr>
                                        <p:cTn id="60" dur="75" fill="hold">
                                          <p:stCondLst>
                                            <p:cond delay="0"/>
                                          </p:stCondLst>
                                        </p:cTn>
                                        <p:tgtEl>
                                          <p:spTgt spid="27"/>
                                        </p:tgtEl>
                                        <p:attrNameLst>
                                          <p:attrName>r</p:attrName>
                                        </p:attrNameLst>
                                      </p:cBhvr>
                                    </p:animRot>
                                    <p:animRot by="-240000">
                                      <p:cBhvr>
                                        <p:cTn id="61" dur="150" fill="hold">
                                          <p:stCondLst>
                                            <p:cond delay="150"/>
                                          </p:stCondLst>
                                        </p:cTn>
                                        <p:tgtEl>
                                          <p:spTgt spid="27"/>
                                        </p:tgtEl>
                                        <p:attrNameLst>
                                          <p:attrName>r</p:attrName>
                                        </p:attrNameLst>
                                      </p:cBhvr>
                                    </p:animRot>
                                    <p:animRot by="240000">
                                      <p:cBhvr>
                                        <p:cTn id="62" dur="150" fill="hold">
                                          <p:stCondLst>
                                            <p:cond delay="300"/>
                                          </p:stCondLst>
                                        </p:cTn>
                                        <p:tgtEl>
                                          <p:spTgt spid="27"/>
                                        </p:tgtEl>
                                        <p:attrNameLst>
                                          <p:attrName>r</p:attrName>
                                        </p:attrNameLst>
                                      </p:cBhvr>
                                    </p:animRot>
                                    <p:animRot by="-240000">
                                      <p:cBhvr>
                                        <p:cTn id="63" dur="150" fill="hold">
                                          <p:stCondLst>
                                            <p:cond delay="450"/>
                                          </p:stCondLst>
                                        </p:cTn>
                                        <p:tgtEl>
                                          <p:spTgt spid="27"/>
                                        </p:tgtEl>
                                        <p:attrNameLst>
                                          <p:attrName>r</p:attrName>
                                        </p:attrNameLst>
                                      </p:cBhvr>
                                    </p:animRot>
                                    <p:animRot by="120000">
                                      <p:cBhvr>
                                        <p:cTn id="64" dur="150" fill="hold">
                                          <p:stCondLst>
                                            <p:cond delay="600"/>
                                          </p:stCondLst>
                                        </p:cTn>
                                        <p:tgtEl>
                                          <p:spTgt spid="27"/>
                                        </p:tgtEl>
                                        <p:attrNameLst>
                                          <p:attrName>r</p:attrName>
                                        </p:attrNameLst>
                                      </p:cBhvr>
                                    </p:animRo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28"/>
                                        </p:tgtEl>
                                        <p:attrNameLst>
                                          <p:attrName>style.visibility</p:attrName>
                                        </p:attrNameLst>
                                      </p:cBhvr>
                                      <p:to>
                                        <p:strVal val="visible"/>
                                      </p:to>
                                    </p:set>
                                    <p:anim calcmode="lin" valueType="num">
                                      <p:cBhvr>
                                        <p:cTn id="69" dur="500" fill="hold"/>
                                        <p:tgtEl>
                                          <p:spTgt spid="28"/>
                                        </p:tgtEl>
                                        <p:attrNameLst>
                                          <p:attrName>ppt_w</p:attrName>
                                        </p:attrNameLst>
                                      </p:cBhvr>
                                      <p:tavLst>
                                        <p:tav tm="0">
                                          <p:val>
                                            <p:fltVal val="0"/>
                                          </p:val>
                                        </p:tav>
                                        <p:tav tm="100000">
                                          <p:val>
                                            <p:strVal val="#ppt_w"/>
                                          </p:val>
                                        </p:tav>
                                      </p:tavLst>
                                    </p:anim>
                                    <p:anim calcmode="lin" valueType="num">
                                      <p:cBhvr>
                                        <p:cTn id="70" dur="500" fill="hold"/>
                                        <p:tgtEl>
                                          <p:spTgt spid="28"/>
                                        </p:tgtEl>
                                        <p:attrNameLst>
                                          <p:attrName>ppt_h</p:attrName>
                                        </p:attrNameLst>
                                      </p:cBhvr>
                                      <p:tavLst>
                                        <p:tav tm="0">
                                          <p:val>
                                            <p:fltVal val="0"/>
                                          </p:val>
                                        </p:tav>
                                        <p:tav tm="100000">
                                          <p:val>
                                            <p:strVal val="#ppt_h"/>
                                          </p:val>
                                        </p:tav>
                                      </p:tavLst>
                                    </p:anim>
                                    <p:animEffect transition="in" filter="fade">
                                      <p:cBhvr>
                                        <p:cTn id="71"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5105" r="1550"/>
          <a:stretch/>
        </p:blipFill>
        <p:spPr>
          <a:xfrm>
            <a:off x="1658280" y="70055"/>
            <a:ext cx="9480775" cy="7109445"/>
          </a:xfrm>
          <a:prstGeom prst="rect">
            <a:avLst/>
          </a:prstGeom>
        </p:spPr>
      </p:pic>
      <p:pic>
        <p:nvPicPr>
          <p:cNvPr id="16" name="图片 40964" descr="1-4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a16="http://schemas.microsoft.com/office/drawing/2014/main" id="{B1FFA95B-FBE4-475F-9D2C-8B116AB94D7A}"/>
              </a:ext>
            </a:extLst>
          </p:cNvPr>
          <p:cNvSpPr txBox="1"/>
          <p:nvPr/>
        </p:nvSpPr>
        <p:spPr>
          <a:xfrm>
            <a:off x="70206" y="492963"/>
            <a:ext cx="10788568"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Thứ</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Năm</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ngày</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10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tháng</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3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năm</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2022</a:t>
            </a:r>
            <a:endParaRPr kumimoji="0" lang="zh-CN" altLang="en-US"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3" name="TextBox 22">
            <a:extLst>
              <a:ext uri="{FF2B5EF4-FFF2-40B4-BE49-F238E27FC236}">
                <a16:creationId xmlns:a16="http://schemas.microsoft.com/office/drawing/2014/main" id="{4D5F768A-B94A-4C92-956B-B20901D8F566}"/>
              </a:ext>
            </a:extLst>
          </p:cNvPr>
          <p:cNvSpPr txBox="1"/>
          <p:nvPr/>
        </p:nvSpPr>
        <p:spPr>
          <a:xfrm>
            <a:off x="3696788" y="1104279"/>
            <a:ext cx="3905795" cy="584775"/>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Tự</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nhiên</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và</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Xã</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hội</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4" name="TextBox 23">
            <a:extLst>
              <a:ext uri="{FF2B5EF4-FFF2-40B4-BE49-F238E27FC236}">
                <a16:creationId xmlns:a16="http://schemas.microsoft.com/office/drawing/2014/main" id="{4EB15F7E-FD8A-4A9C-ACD0-F837E70F697C}"/>
              </a:ext>
            </a:extLst>
          </p:cNvPr>
          <p:cNvSpPr txBox="1"/>
          <p:nvPr/>
        </p:nvSpPr>
        <p:spPr>
          <a:xfrm>
            <a:off x="1789610" y="1729243"/>
            <a:ext cx="8198451" cy="584775"/>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FF0000"/>
                </a:solidFill>
                <a:effectLst/>
                <a:uLnTx/>
                <a:uFillTx/>
                <a:latin typeface="HP001 4 hàng" panose="020B0603050302020204" pitchFamily="34" charset="0"/>
                <a:ea typeface="方正卡通简体" panose="03000509000000000000" pitchFamily="65" charset="-122"/>
                <a:cs typeface="+mn-cs"/>
              </a:rPr>
              <a:t>Bài</a:t>
            </a:r>
            <a:r>
              <a:rPr kumimoji="0" lang="en-US" altLang="zh-CN" sz="3200" b="1" i="0" u="none" strike="noStrike" kern="1200" cap="none" spc="0" normalizeH="0" baseline="0" noProof="0" dirty="0">
                <a:ln>
                  <a:noFill/>
                </a:ln>
                <a:solidFill>
                  <a:srgbClr val="FF0000"/>
                </a:solidFill>
                <a:effectLst/>
                <a:uLnTx/>
                <a:uFillTx/>
                <a:latin typeface="HP001 4 hàng" panose="020B0603050302020204" pitchFamily="34" charset="0"/>
                <a:ea typeface="方正卡通简体" panose="03000509000000000000" pitchFamily="65" charset="-122"/>
                <a:cs typeface="+mn-cs"/>
              </a:rPr>
              <a:t> 23: </a:t>
            </a:r>
            <a:r>
              <a:rPr kumimoji="0" lang="en-US" altLang="zh-CN" sz="3200" b="1" i="0" u="none" strike="noStrike" kern="1200" cap="none" spc="0" normalizeH="0" baseline="0" noProof="0" dirty="0" err="1">
                <a:ln>
                  <a:noFill/>
                </a:ln>
                <a:solidFill>
                  <a:srgbClr val="FF0000"/>
                </a:solidFill>
                <a:effectLst/>
                <a:uLnTx/>
                <a:uFillTx/>
                <a:latin typeface="HP001 4 hàng" pitchFamily="34" charset="0"/>
                <a:ea typeface="方正卡通简体" panose="03000509000000000000" pitchFamily="65" charset="-122"/>
                <a:cs typeface="Times New Roman" pitchFamily="18" charset="0"/>
              </a:rPr>
              <a:t>Tìm</a:t>
            </a:r>
            <a:r>
              <a:rPr kumimoji="0" lang="en-US" altLang="zh-CN" sz="3200" b="1" i="0" u="none" strike="noStrike" kern="1200" cap="none" spc="0" normalizeH="0" baseline="0" noProof="0" dirty="0">
                <a:ln>
                  <a:noFill/>
                </a:ln>
                <a:solidFill>
                  <a:srgbClr val="FF0000"/>
                </a:solidFill>
                <a:effectLst/>
                <a:uLnTx/>
                <a:uFillTx/>
                <a:latin typeface="HP001 4 hàng" pitchFamily="34" charset="0"/>
                <a:ea typeface="方正卡通简体" panose="03000509000000000000" pitchFamily="65" charset="-122"/>
                <a:cs typeface="Times New Roman" pitchFamily="18" charset="0"/>
              </a:rPr>
              <a:t> </a:t>
            </a:r>
            <a:r>
              <a:rPr kumimoji="0" lang="en-US" altLang="zh-CN" sz="3200" b="1" i="0" u="none" strike="noStrike" kern="1200" cap="none" spc="0" normalizeH="0" baseline="0" noProof="0" dirty="0" err="1">
                <a:ln>
                  <a:noFill/>
                </a:ln>
                <a:solidFill>
                  <a:srgbClr val="FF0000"/>
                </a:solidFill>
                <a:effectLst/>
                <a:uLnTx/>
                <a:uFillTx/>
                <a:latin typeface="HP001 4 hàng" pitchFamily="34" charset="0"/>
                <a:ea typeface="方正卡通简体" panose="03000509000000000000" pitchFamily="65" charset="-122"/>
                <a:cs typeface="Times New Roman" pitchFamily="18" charset="0"/>
              </a:rPr>
              <a:t>hiểu</a:t>
            </a:r>
            <a:r>
              <a:rPr kumimoji="0" lang="en-US" altLang="zh-CN" sz="3200" b="1" i="0" u="none" strike="noStrike" kern="1200" cap="none" spc="0" normalizeH="0" baseline="0" noProof="0" dirty="0">
                <a:ln>
                  <a:noFill/>
                </a:ln>
                <a:solidFill>
                  <a:srgbClr val="FF0000"/>
                </a:solidFill>
                <a:effectLst/>
                <a:uLnTx/>
                <a:uFillTx/>
                <a:latin typeface="HP001 4 hàng" pitchFamily="34" charset="0"/>
                <a:ea typeface="方正卡通简体" panose="03000509000000000000" pitchFamily="65" charset="-122"/>
                <a:cs typeface="Times New Roman" pitchFamily="18" charset="0"/>
              </a:rPr>
              <a:t> </a:t>
            </a:r>
            <a:r>
              <a:rPr kumimoji="0" lang="en-US" altLang="zh-CN" sz="3200" b="1" i="0" u="none" strike="noStrike" kern="1200" cap="none" spc="0" normalizeH="0" baseline="0" noProof="0" dirty="0" err="1">
                <a:ln>
                  <a:noFill/>
                </a:ln>
                <a:solidFill>
                  <a:srgbClr val="FF0000"/>
                </a:solidFill>
                <a:effectLst/>
                <a:uLnTx/>
                <a:uFillTx/>
                <a:latin typeface="HP001 4 hàng" pitchFamily="34" charset="0"/>
                <a:ea typeface="方正卡通简体" panose="03000509000000000000" pitchFamily="65" charset="-122"/>
                <a:cs typeface="Times New Roman" pitchFamily="18" charset="0"/>
              </a:rPr>
              <a:t>cơ</a:t>
            </a:r>
            <a:r>
              <a:rPr kumimoji="0" lang="en-US" altLang="zh-CN" sz="3200" b="1" i="0" u="none" strike="noStrike" kern="1200" cap="none" spc="0" normalizeH="0" baseline="0" noProof="0" dirty="0">
                <a:ln>
                  <a:noFill/>
                </a:ln>
                <a:solidFill>
                  <a:srgbClr val="FF0000"/>
                </a:solidFill>
                <a:effectLst/>
                <a:uLnTx/>
                <a:uFillTx/>
                <a:latin typeface="HP001 4 hàng" pitchFamily="34" charset="0"/>
                <a:ea typeface="方正卡通简体" panose="03000509000000000000" pitchFamily="65" charset="-122"/>
                <a:cs typeface="Times New Roman" pitchFamily="18" charset="0"/>
              </a:rPr>
              <a:t> </a:t>
            </a:r>
            <a:r>
              <a:rPr kumimoji="0" lang="en-US" altLang="zh-CN" sz="3200" b="1" i="0" u="none" strike="noStrike" kern="1200" cap="none" spc="0" normalizeH="0" baseline="0" noProof="0" dirty="0" err="1">
                <a:ln>
                  <a:noFill/>
                </a:ln>
                <a:solidFill>
                  <a:srgbClr val="FF0000"/>
                </a:solidFill>
                <a:effectLst/>
                <a:uLnTx/>
                <a:uFillTx/>
                <a:latin typeface="HP001 4 hàng" pitchFamily="34" charset="0"/>
                <a:ea typeface="方正卡通简体" panose="03000509000000000000" pitchFamily="65" charset="-122"/>
                <a:cs typeface="Times New Roman" pitchFamily="18" charset="0"/>
              </a:rPr>
              <a:t>quan</a:t>
            </a:r>
            <a:r>
              <a:rPr kumimoji="0" lang="en-US" altLang="zh-CN" sz="3200" b="1" i="0" u="none" strike="noStrike" kern="1200" cap="none" spc="0" normalizeH="0" baseline="0" noProof="0" dirty="0">
                <a:ln>
                  <a:noFill/>
                </a:ln>
                <a:solidFill>
                  <a:srgbClr val="FF0000"/>
                </a:solidFill>
                <a:effectLst/>
                <a:uLnTx/>
                <a:uFillTx/>
                <a:latin typeface="HP001 4 hàng" pitchFamily="34" charset="0"/>
                <a:ea typeface="方正卡通简体" panose="03000509000000000000" pitchFamily="65" charset="-122"/>
                <a:cs typeface="Times New Roman" pitchFamily="18" charset="0"/>
              </a:rPr>
              <a:t> </a:t>
            </a:r>
            <a:r>
              <a:rPr kumimoji="0" lang="en-US" altLang="zh-CN" sz="3200" b="1" i="0" u="none" strike="noStrike" kern="1200" cap="none" spc="0" normalizeH="0" baseline="0" noProof="0" dirty="0" err="1">
                <a:ln>
                  <a:noFill/>
                </a:ln>
                <a:solidFill>
                  <a:srgbClr val="FF0000"/>
                </a:solidFill>
                <a:effectLst/>
                <a:uLnTx/>
                <a:uFillTx/>
                <a:latin typeface="HP001 4 hàng" pitchFamily="34" charset="0"/>
                <a:ea typeface="方正卡通简体" panose="03000509000000000000" pitchFamily="65" charset="-122"/>
                <a:cs typeface="Times New Roman" pitchFamily="18" charset="0"/>
              </a:rPr>
              <a:t>hô</a:t>
            </a:r>
            <a:r>
              <a:rPr kumimoji="0" lang="en-US" altLang="zh-CN" sz="3200" b="1" i="0" u="none" strike="noStrike" kern="1200" cap="none" spc="0" normalizeH="0" baseline="0" noProof="0" dirty="0">
                <a:ln>
                  <a:noFill/>
                </a:ln>
                <a:solidFill>
                  <a:srgbClr val="FF0000"/>
                </a:solidFill>
                <a:effectLst/>
                <a:uLnTx/>
                <a:uFillTx/>
                <a:latin typeface="HP001 4 hàng" pitchFamily="34" charset="0"/>
                <a:ea typeface="方正卡通简体" panose="03000509000000000000" pitchFamily="65" charset="-122"/>
                <a:cs typeface="Times New Roman" pitchFamily="18" charset="0"/>
              </a:rPr>
              <a:t> </a:t>
            </a:r>
            <a:r>
              <a:rPr kumimoji="0" lang="en-US" altLang="zh-CN" sz="3200" b="1" i="0" u="none" strike="noStrike" kern="1200" cap="none" spc="0" normalizeH="0" baseline="0" noProof="0" dirty="0" err="1">
                <a:ln>
                  <a:noFill/>
                </a:ln>
                <a:solidFill>
                  <a:srgbClr val="FF0000"/>
                </a:solidFill>
                <a:effectLst/>
                <a:uLnTx/>
                <a:uFillTx/>
                <a:latin typeface="HP001 4 hàng" pitchFamily="34" charset="0"/>
                <a:ea typeface="方正卡通简体" panose="03000509000000000000" pitchFamily="65" charset="-122"/>
                <a:cs typeface="Times New Roman" pitchFamily="18" charset="0"/>
              </a:rPr>
              <a:t>hấp</a:t>
            </a:r>
            <a:r>
              <a:rPr kumimoji="0" lang="en-US" altLang="zh-CN" sz="3200" b="1" i="0" u="none" strike="noStrike" kern="1200" cap="none" spc="0" normalizeH="0" baseline="0" noProof="0" dirty="0">
                <a:ln>
                  <a:noFill/>
                </a:ln>
                <a:solidFill>
                  <a:srgbClr val="FF0000"/>
                </a:solidFill>
                <a:effectLst/>
                <a:uLnTx/>
                <a:uFillTx/>
                <a:latin typeface="HP001 4 hàng" pitchFamily="34" charset="0"/>
                <a:ea typeface="方正卡通简体" panose="03000509000000000000" pitchFamily="65" charset="-122"/>
                <a:cs typeface="Times New Roman" pitchFamily="18" charset="0"/>
              </a:rPr>
              <a:t> (</a:t>
            </a:r>
            <a:r>
              <a:rPr kumimoji="0" lang="en-US" altLang="zh-CN" sz="3200" b="1" i="0" u="none" strike="noStrike" kern="1200" cap="none" spc="0" normalizeH="0" baseline="0" noProof="0" dirty="0" err="1">
                <a:ln>
                  <a:noFill/>
                </a:ln>
                <a:solidFill>
                  <a:srgbClr val="FF0000"/>
                </a:solidFill>
                <a:effectLst/>
                <a:uLnTx/>
                <a:uFillTx/>
                <a:latin typeface="HP001 4 hàng" pitchFamily="34" charset="0"/>
                <a:ea typeface="方正卡通简体" panose="03000509000000000000" pitchFamily="65" charset="-122"/>
                <a:cs typeface="Times New Roman" pitchFamily="18" charset="0"/>
              </a:rPr>
              <a:t>tiết</a:t>
            </a:r>
            <a:r>
              <a:rPr kumimoji="0" lang="en-US" altLang="zh-CN" sz="3200" b="1" i="0" u="none" strike="noStrike" kern="1200" cap="none" spc="0" normalizeH="0" baseline="0" noProof="0" dirty="0">
                <a:ln>
                  <a:noFill/>
                </a:ln>
                <a:solidFill>
                  <a:srgbClr val="FF0000"/>
                </a:solidFill>
                <a:effectLst/>
                <a:uLnTx/>
                <a:uFillTx/>
                <a:latin typeface="HP001 4 hàng" pitchFamily="34" charset="0"/>
                <a:ea typeface="方正卡通简体" panose="03000509000000000000" pitchFamily="65" charset="-122"/>
                <a:cs typeface="Times New Roman" pitchFamily="18" charset="0"/>
              </a:rPr>
              <a:t> 2)</a:t>
            </a:r>
            <a:endParaRPr kumimoji="0" lang="en-US" altLang="zh-CN" sz="3200" b="1" i="0" u="none" strike="noStrike" kern="1200" cap="none" spc="0" normalizeH="0" baseline="0" noProof="0" dirty="0">
              <a:ln>
                <a:noFill/>
              </a:ln>
              <a:solidFill>
                <a:srgbClr val="FF0000"/>
              </a:solidFill>
              <a:effectLst/>
              <a:uLnTx/>
              <a:uFillTx/>
              <a:latin typeface="HP001 4 hàng" pitchFamily="34" charset="0"/>
              <a:ea typeface="方正卡通简体" panose="03000509000000000000" pitchFamily="65" charset="-122"/>
              <a:cs typeface="+mn-cs"/>
            </a:endParaRPr>
          </a:p>
        </p:txBody>
      </p:sp>
      <p:pic>
        <p:nvPicPr>
          <p:cNvPr id="17" name="Picture 16">
            <a:extLst>
              <a:ext uri="{FF2B5EF4-FFF2-40B4-BE49-F238E27FC236}">
                <a16:creationId xmlns:a16="http://schemas.microsoft.com/office/drawing/2014/main" id="{D4865F9E-7F91-425F-8658-6F97DBAF12B6}"/>
              </a:ext>
            </a:extLst>
          </p:cNvPr>
          <p:cNvPicPr>
            <a:picLocks noChangeAspect="1"/>
          </p:cNvPicPr>
          <p:nvPr/>
        </p:nvPicPr>
        <p:blipFill rotWithShape="1">
          <a:blip r:embed="rId2">
            <a:extLst>
              <a:ext uri="{28A0092B-C50C-407E-A947-70E740481C1C}">
                <a14:useLocalDpi xmlns:a14="http://schemas.microsoft.com/office/drawing/2010/main" val="0"/>
              </a:ext>
            </a:extLst>
          </a:blip>
          <a:srcRect l="84852" r="8408"/>
          <a:stretch/>
        </p:blipFill>
        <p:spPr>
          <a:xfrm>
            <a:off x="11092247" y="70054"/>
            <a:ext cx="684543" cy="7109445"/>
          </a:xfrm>
          <a:prstGeom prst="rect">
            <a:avLst/>
          </a:prstGeom>
        </p:spPr>
      </p:pic>
      <p:sp>
        <p:nvSpPr>
          <p:cNvPr id="11" name="TextBox 10"/>
          <p:cNvSpPr txBox="1"/>
          <p:nvPr/>
        </p:nvSpPr>
        <p:spPr>
          <a:xfrm>
            <a:off x="70340" y="1252029"/>
            <a:ext cx="1969477" cy="369332"/>
          </a:xfrm>
          <a:prstGeom prst="rect">
            <a:avLst/>
          </a:prstGeom>
          <a:solidFill>
            <a:srgbClr val="FFC00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Calibri"/>
                <a:ea typeface="+mn-ea"/>
                <a:cs typeface="+mn-cs"/>
              </a:rPr>
              <a:t>Sách</a:t>
            </a:r>
            <a:r>
              <a:rPr kumimoji="0" lang="en-US" sz="1800" b="0" i="0" u="none" strike="noStrike" kern="1200" cap="none" spc="0" normalizeH="0" baseline="0" noProof="0" dirty="0">
                <a:ln>
                  <a:noFill/>
                </a:ln>
                <a:solidFill>
                  <a:prstClr val="black"/>
                </a:solidFill>
                <a:effectLst/>
                <a:uLnTx/>
                <a:uFillTx/>
                <a:latin typeface="Calibri"/>
                <a:ea typeface="+mn-ea"/>
                <a:cs typeface="+mn-cs"/>
              </a:rPr>
              <a:t> TNXH </a:t>
            </a:r>
            <a:r>
              <a:rPr kumimoji="0" lang="en-US" sz="1800" b="0" i="0" u="none" strike="noStrike" kern="1200" cap="none" spc="0" normalizeH="0" baseline="0" noProof="0" dirty="0" err="1">
                <a:ln>
                  <a:noFill/>
                </a:ln>
                <a:solidFill>
                  <a:prstClr val="black"/>
                </a:solidFill>
                <a:effectLst/>
                <a:uLnTx/>
                <a:uFillTx/>
                <a:latin typeface="Calibri"/>
                <a:ea typeface="+mn-ea"/>
                <a:cs typeface="+mn-cs"/>
              </a:rPr>
              <a:t>tr</a:t>
            </a:r>
            <a:r>
              <a:rPr kumimoji="0" lang="en-US" sz="1800" b="0" i="0" u="none" strike="noStrike" kern="1200" cap="none" spc="0" normalizeH="0" baseline="0" noProof="0" dirty="0">
                <a:ln>
                  <a:noFill/>
                </a:ln>
                <a:solidFill>
                  <a:prstClr val="black"/>
                </a:solidFill>
                <a:effectLst/>
                <a:uLnTx/>
                <a:uFillTx/>
                <a:latin typeface="Calibri"/>
                <a:ea typeface="+mn-ea"/>
                <a:cs typeface="+mn-cs"/>
              </a:rPr>
              <a:t> 86</a:t>
            </a:r>
          </a:p>
        </p:txBody>
      </p:sp>
    </p:spTree>
    <p:extLst>
      <p:ext uri="{BB962C8B-B14F-4D97-AF65-F5344CB8AC3E}">
        <p14:creationId xmlns:p14="http://schemas.microsoft.com/office/powerpoint/2010/main" val="2727121168"/>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a:srcRect l="626" t="832" r="626" b="1028"/>
          <a:stretch>
            <a:fillRect/>
          </a:stretch>
        </p:blipFill>
        <p:spPr>
          <a:xfrm>
            <a:off x="0" y="0"/>
            <a:ext cx="12219444" cy="6857999"/>
          </a:xfrm>
          <a:prstGeom prst="rect">
            <a:avLst/>
          </a:prstGeom>
        </p:spPr>
      </p:pic>
      <p:pic>
        <p:nvPicPr>
          <p:cNvPr id="9"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186930" y="3429000"/>
            <a:ext cx="6297952" cy="3453386"/>
          </a:xfrm>
          <a:prstGeom prst="rect">
            <a:avLst/>
          </a:prstGeom>
        </p:spPr>
      </p:pic>
      <p:pic>
        <p:nvPicPr>
          <p:cNvPr id="10" name="图片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00137" y="0"/>
            <a:ext cx="6773041" cy="4624351"/>
          </a:xfrm>
          <a:prstGeom prst="rect">
            <a:avLst/>
          </a:prstGeom>
        </p:spPr>
      </p:pic>
      <p:sp>
        <p:nvSpPr>
          <p:cNvPr id="2" name="TextBox 1">
            <a:extLst>
              <a:ext uri="{FF2B5EF4-FFF2-40B4-BE49-F238E27FC236}">
                <a16:creationId xmlns:a16="http://schemas.microsoft.com/office/drawing/2014/main" id="{34D7C2B8-1107-4C20-8D5E-9AE24B580DC3}"/>
              </a:ext>
            </a:extLst>
          </p:cNvPr>
          <p:cNvSpPr txBox="1"/>
          <p:nvPr/>
        </p:nvSpPr>
        <p:spPr>
          <a:xfrm>
            <a:off x="4688958" y="1499191"/>
            <a:ext cx="5071730"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a:ea typeface="+mn-ea"/>
                <a:cs typeface="+mn-cs"/>
              </a:rPr>
              <a:t>KHỞI ĐỘNG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16" presetClass="entr" presetSubtype="21"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9"/>
          <p:cNvSpPr/>
          <p:nvPr/>
        </p:nvSpPr>
        <p:spPr>
          <a:xfrm>
            <a:off x="1937042" y="4581128"/>
            <a:ext cx="6533200" cy="1107996"/>
          </a:xfrm>
          <a:prstGeom prst="rect">
            <a:avLst/>
          </a:prstGeom>
        </p:spPr>
        <p:style>
          <a:lnRef idx="2">
            <a:schemeClr val="accent5"/>
          </a:lnRef>
          <a:fillRef idx="1">
            <a:schemeClr val="lt1"/>
          </a:fillRef>
          <a:effectRef idx="0">
            <a:schemeClr val="accent5"/>
          </a:effectRef>
          <a:fontRef idx="minor">
            <a:schemeClr val="dk1"/>
          </a:fontRef>
        </p:style>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50" normalizeH="0" baseline="0" noProof="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uLnTx/>
                <a:uFillTx/>
                <a:latin typeface="Calibri"/>
                <a:ea typeface="+mn-ea"/>
                <a:cs typeface="+mn-cs"/>
              </a:rPr>
              <a:t>Trò chơi Tưới hoa</a:t>
            </a:r>
          </a:p>
        </p:txBody>
      </p:sp>
      <p:pic>
        <p:nvPicPr>
          <p:cNvPr id="11" name="Picture 10">
            <a:hlinkClick r:id="rId3" action="ppaction://hlinksldjump"/>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9808" b="91693" l="42332" r="94089">
                        <a14:foregroundMark x1="66454" y1="35942" x2="66454" y2="35942"/>
                        <a14:foregroundMark x1="77636" y1="35942" x2="77636" y2="35942"/>
                        <a14:foregroundMark x1="73003" y1="41534" x2="73003" y2="41534"/>
                        <a14:foregroundMark x1="45048" y1="74441" x2="45048" y2="74441"/>
                        <a14:foregroundMark x1="45687" y1="78115" x2="45687" y2="78115"/>
                        <a14:foregroundMark x1="46006" y1="79872" x2="46006" y2="79872"/>
                        <a14:foregroundMark x1="84185" y1="31150" x2="84185" y2="31150"/>
                        <a14:foregroundMark x1="48722" y1="79073" x2="49840" y2="78754"/>
                        <a14:foregroundMark x1="44089" y1="81789" x2="44089" y2="81789"/>
                        <a14:foregroundMark x1="42812" y1="80511" x2="42812" y2="80511"/>
                      </a14:backgroundRemoval>
                    </a14:imgEffect>
                  </a14:imgLayer>
                </a14:imgProps>
              </a:ext>
              <a:ext uri="{28A0092B-C50C-407E-A947-70E740481C1C}">
                <a14:useLocalDpi xmlns:a14="http://schemas.microsoft.com/office/drawing/2010/main" val="0"/>
              </a:ext>
            </a:extLst>
          </a:blip>
          <a:srcRect l="43329" t="19446"/>
          <a:stretch/>
        </p:blipFill>
        <p:spPr>
          <a:xfrm>
            <a:off x="8470242" y="2905953"/>
            <a:ext cx="2357024" cy="3350350"/>
          </a:xfrm>
          <a:prstGeom prst="roundRect">
            <a:avLst/>
          </a:prstGeom>
        </p:spPr>
      </p:pic>
    </p:spTree>
    <p:extLst>
      <p:ext uri="{BB962C8B-B14F-4D97-AF65-F5344CB8AC3E}">
        <p14:creationId xmlns:p14="http://schemas.microsoft.com/office/powerpoint/2010/main" val="2959885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grpId="0" nodeType="withEffect">
                                  <p:stCondLst>
                                    <p:cond delay="0"/>
                                  </p:stCondLst>
                                  <p:childTnLst>
                                    <p:animRot by="120000">
                                      <p:cBhvr>
                                        <p:cTn id="6" dur="225" fill="hold">
                                          <p:stCondLst>
                                            <p:cond delay="0"/>
                                          </p:stCondLst>
                                        </p:cTn>
                                        <p:tgtEl>
                                          <p:spTgt spid="10"/>
                                        </p:tgtEl>
                                        <p:attrNameLst>
                                          <p:attrName>r</p:attrName>
                                        </p:attrNameLst>
                                      </p:cBhvr>
                                    </p:animRot>
                                    <p:animRot by="-240000">
                                      <p:cBhvr>
                                        <p:cTn id="7" dur="450" fill="hold">
                                          <p:stCondLst>
                                            <p:cond delay="450"/>
                                          </p:stCondLst>
                                        </p:cTn>
                                        <p:tgtEl>
                                          <p:spTgt spid="10"/>
                                        </p:tgtEl>
                                        <p:attrNameLst>
                                          <p:attrName>r</p:attrName>
                                        </p:attrNameLst>
                                      </p:cBhvr>
                                    </p:animRot>
                                    <p:animRot by="240000">
                                      <p:cBhvr>
                                        <p:cTn id="8" dur="450" fill="hold">
                                          <p:stCondLst>
                                            <p:cond delay="900"/>
                                          </p:stCondLst>
                                        </p:cTn>
                                        <p:tgtEl>
                                          <p:spTgt spid="10"/>
                                        </p:tgtEl>
                                        <p:attrNameLst>
                                          <p:attrName>r</p:attrName>
                                        </p:attrNameLst>
                                      </p:cBhvr>
                                    </p:animRot>
                                    <p:animRot by="-240000">
                                      <p:cBhvr>
                                        <p:cTn id="9" dur="450" fill="hold">
                                          <p:stCondLst>
                                            <p:cond delay="1350"/>
                                          </p:stCondLst>
                                        </p:cTn>
                                        <p:tgtEl>
                                          <p:spTgt spid="10"/>
                                        </p:tgtEl>
                                        <p:attrNameLst>
                                          <p:attrName>r</p:attrName>
                                        </p:attrNameLst>
                                      </p:cBhvr>
                                    </p:animRot>
                                    <p:animRot by="120000">
                                      <p:cBhvr>
                                        <p:cTn id="10" dur="450" fill="hold">
                                          <p:stCondLst>
                                            <p:cond delay="1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78749"/>
          </a:xfrm>
          <a:prstGeom prst="rect">
            <a:avLst/>
          </a:prstGeom>
        </p:spPr>
      </p:pic>
      <p:pic>
        <p:nvPicPr>
          <p:cNvPr id="5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9885" y="3449750"/>
            <a:ext cx="1000125" cy="2157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44227" y="3587492"/>
            <a:ext cx="1030287" cy="2182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9"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5563" y="3018497"/>
            <a:ext cx="1700213" cy="2352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0"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92099" y="5013602"/>
            <a:ext cx="1000125" cy="2084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 name="Picture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84387" y="4906650"/>
            <a:ext cx="1023937" cy="2182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15">
            <a:hlinkClick r:id="rId9" action="ppaction://hlinksldjump"/>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19808" b="91693" l="42332" r="94089">
                        <a14:foregroundMark x1="66454" y1="35942" x2="66454" y2="35942"/>
                        <a14:foregroundMark x1="77636" y1="35942" x2="77636" y2="35942"/>
                        <a14:foregroundMark x1="73003" y1="41534" x2="73003" y2="41534"/>
                        <a14:foregroundMark x1="45048" y1="74441" x2="45048" y2="74441"/>
                        <a14:foregroundMark x1="45687" y1="78115" x2="45687" y2="78115"/>
                        <a14:foregroundMark x1="46006" y1="79872" x2="46006" y2="79872"/>
                        <a14:foregroundMark x1="84185" y1="31150" x2="84185" y2="31150"/>
                        <a14:foregroundMark x1="48722" y1="79073" x2="49840" y2="78754"/>
                        <a14:foregroundMark x1="44089" y1="81789" x2="44089" y2="81789"/>
                        <a14:foregroundMark x1="42812" y1="80511" x2="42812" y2="80511"/>
                      </a14:backgroundRemoval>
                    </a14:imgEffect>
                  </a14:imgLayer>
                </a14:imgProps>
              </a:ext>
              <a:ext uri="{28A0092B-C50C-407E-A947-70E740481C1C}">
                <a14:useLocalDpi xmlns:a14="http://schemas.microsoft.com/office/drawing/2010/main" val="0"/>
              </a:ext>
            </a:extLst>
          </a:blip>
          <a:srcRect l="43329" t="19446"/>
          <a:stretch/>
        </p:blipFill>
        <p:spPr>
          <a:xfrm>
            <a:off x="8675791" y="2132856"/>
            <a:ext cx="2357024" cy="3350350"/>
          </a:xfrm>
          <a:prstGeom prst="roundRect">
            <a:avLst/>
          </a:prstGeom>
        </p:spPr>
      </p:pic>
      <p:pic>
        <p:nvPicPr>
          <p:cNvPr id="51" name="Picture 5">
            <a:hlinkClick r:id="rId12" action="ppaction://hlinksldjump"/>
          </p:cNvPr>
          <p:cNvPicPr>
            <a:picLocks noChangeAspect="1" noChangeArrowheads="1"/>
          </p:cNvPicPr>
          <p:nvPr/>
        </p:nvPicPr>
        <p:blipFill>
          <a:blip r:embed="rId4">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1739885" y="3458276"/>
            <a:ext cx="1000125" cy="2157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2" name="Picture 6">
            <a:hlinkClick r:id="rId9" action="ppaction://hlinksldjump"/>
          </p:cNvPr>
          <p:cNvPicPr>
            <a:picLocks noChangeAspect="1" noChangeArrowheads="1"/>
          </p:cNvPicPr>
          <p:nvPr/>
        </p:nvPicPr>
        <p:blipFill>
          <a:blip r:embed="rId5">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4144227" y="3596018"/>
            <a:ext cx="1030287" cy="2182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3" name="Picture 7">
            <a:hlinkClick r:id="rId9" action="ppaction://hlinksldjump"/>
          </p:cNvPr>
          <p:cNvPicPr>
            <a:picLocks noChangeAspect="1" noChangeArrowheads="1"/>
          </p:cNvPicPr>
          <p:nvPr/>
        </p:nvPicPr>
        <p:blipFill>
          <a:blip r:embed="rId6">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6305563" y="3027023"/>
            <a:ext cx="1700213" cy="2352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4" name="Picture 8">
            <a:hlinkClick r:id="rId13" action="ppaction://hlinksldjump"/>
          </p:cNvPr>
          <p:cNvPicPr>
            <a:picLocks noChangeAspect="1" noChangeArrowheads="1"/>
          </p:cNvPicPr>
          <p:nvPr/>
        </p:nvPicPr>
        <p:blipFill>
          <a:blip r:embed="rId7">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2992099" y="5005076"/>
            <a:ext cx="1000125" cy="2084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5" name="Picture 9">
            <a:hlinkClick r:id="rId14" action="ppaction://hlinksldjump"/>
          </p:cNvPr>
          <p:cNvPicPr>
            <a:picLocks noChangeAspect="1" noChangeArrowheads="1"/>
          </p:cNvPicPr>
          <p:nvPr/>
        </p:nvPicPr>
        <p:blipFill>
          <a:blip r:embed="rId8">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5584387" y="4915176"/>
            <a:ext cx="1023937" cy="2182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Cloud Callout 25"/>
          <p:cNvSpPr/>
          <p:nvPr/>
        </p:nvSpPr>
        <p:spPr>
          <a:xfrm>
            <a:off x="5423564" y="42778"/>
            <a:ext cx="5164422" cy="2090078"/>
          </a:xfrm>
          <a:prstGeom prst="cloudCallout">
            <a:avLst>
              <a:gd name="adj1" fmla="val 20213"/>
              <a:gd name="adj2" fmla="val 90850"/>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Calibri"/>
                <a:ea typeface="+mn-ea"/>
                <a:cs typeface="+mn-cs"/>
              </a:rPr>
              <a:t>Mình tưới chậu hoa nào đây? </a:t>
            </a:r>
          </a:p>
        </p:txBody>
      </p:sp>
      <p:sp>
        <p:nvSpPr>
          <p:cNvPr id="2" name="Rectangle: Rounded Corners 1">
            <a:hlinkClick r:id="rId15" action="ppaction://hlinksldjump"/>
            <a:extLst>
              <a:ext uri="{FF2B5EF4-FFF2-40B4-BE49-F238E27FC236}">
                <a16:creationId xmlns:a16="http://schemas.microsoft.com/office/drawing/2014/main" id="{0D3DB86E-405A-49FA-8A6B-8251FC0C5FC8}"/>
              </a:ext>
            </a:extLst>
          </p:cNvPr>
          <p:cNvSpPr/>
          <p:nvPr/>
        </p:nvSpPr>
        <p:spPr>
          <a:xfrm>
            <a:off x="10225668" y="6200078"/>
            <a:ext cx="1717288" cy="46835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white"/>
                </a:solidFill>
                <a:effectLst/>
                <a:uLnTx/>
                <a:uFillTx/>
                <a:latin typeface="Calibri"/>
                <a:ea typeface="+mn-ea"/>
                <a:cs typeface="+mn-cs"/>
              </a:rPr>
              <a:t>Học</a:t>
            </a:r>
            <a:r>
              <a:rPr kumimoji="0" lang="en-US" sz="1800" b="0" i="0" u="none" strike="noStrike" kern="1200" cap="none" spc="0" normalizeH="0" baseline="0" noProof="0" dirty="0">
                <a:ln>
                  <a:noFill/>
                </a:ln>
                <a:solidFill>
                  <a:prstClr val="white"/>
                </a:solidFill>
                <a:effectLst/>
                <a:uLnTx/>
                <a:uFillTx/>
                <a:latin typeface="Calibri"/>
                <a:ea typeface="+mn-ea"/>
                <a:cs typeface="+mn-cs"/>
              </a:rPr>
              <a:t> </a:t>
            </a:r>
            <a:r>
              <a:rPr kumimoji="0" lang="en-US" sz="1800" b="0" i="0" u="none" strike="noStrike" kern="1200" cap="none" spc="0" normalizeH="0" baseline="0" noProof="0" dirty="0" err="1">
                <a:ln>
                  <a:noFill/>
                </a:ln>
                <a:solidFill>
                  <a:prstClr val="white"/>
                </a:solidFill>
                <a:effectLst/>
                <a:uLnTx/>
                <a:uFillTx/>
                <a:latin typeface="Calibri"/>
                <a:ea typeface="+mn-ea"/>
                <a:cs typeface="+mn-cs"/>
              </a:rPr>
              <a:t>tiếp</a:t>
            </a: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69312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6"/>
                                        </p:tgtEl>
                                        <p:attrNameLst>
                                          <p:attrName>r</p:attrName>
                                        </p:attrNameLst>
                                      </p:cBhvr>
                                    </p:animRot>
                                    <p:animRot by="-240000">
                                      <p:cBhvr>
                                        <p:cTn id="7" dur="200" fill="hold">
                                          <p:stCondLst>
                                            <p:cond delay="200"/>
                                          </p:stCondLst>
                                        </p:cTn>
                                        <p:tgtEl>
                                          <p:spTgt spid="16"/>
                                        </p:tgtEl>
                                        <p:attrNameLst>
                                          <p:attrName>r</p:attrName>
                                        </p:attrNameLst>
                                      </p:cBhvr>
                                    </p:animRot>
                                    <p:animRot by="240000">
                                      <p:cBhvr>
                                        <p:cTn id="8" dur="200" fill="hold">
                                          <p:stCondLst>
                                            <p:cond delay="400"/>
                                          </p:stCondLst>
                                        </p:cTn>
                                        <p:tgtEl>
                                          <p:spTgt spid="16"/>
                                        </p:tgtEl>
                                        <p:attrNameLst>
                                          <p:attrName>r</p:attrName>
                                        </p:attrNameLst>
                                      </p:cBhvr>
                                    </p:animRot>
                                    <p:animRot by="-240000">
                                      <p:cBhvr>
                                        <p:cTn id="9" dur="200" fill="hold">
                                          <p:stCondLst>
                                            <p:cond delay="600"/>
                                          </p:stCondLst>
                                        </p:cTn>
                                        <p:tgtEl>
                                          <p:spTgt spid="16"/>
                                        </p:tgtEl>
                                        <p:attrNameLst>
                                          <p:attrName>r</p:attrName>
                                        </p:attrNameLst>
                                      </p:cBhvr>
                                    </p:animRot>
                                    <p:animRot by="120000">
                                      <p:cBhvr>
                                        <p:cTn id="10" dur="200" fill="hold">
                                          <p:stCondLst>
                                            <p:cond delay="800"/>
                                          </p:stCondLst>
                                        </p:cTn>
                                        <p:tgtEl>
                                          <p:spTgt spid="16"/>
                                        </p:tgtEl>
                                        <p:attrNameLst>
                                          <p:attrName>r</p:attrName>
                                        </p:attrNameLst>
                                      </p:cBhvr>
                                    </p:animRot>
                                  </p:childTnLst>
                                </p:cTn>
                              </p:par>
                            </p:childTnLst>
                          </p:cTn>
                        </p:par>
                        <p:par>
                          <p:cTn id="11" fill="hold">
                            <p:stCondLst>
                              <p:cond delay="1000"/>
                            </p:stCondLst>
                            <p:childTnLst>
                              <p:par>
                                <p:cTn id="12" presetID="26" presetClass="emph" presetSubtype="0" repeatCount="indefinite" fill="hold" grpId="0" nodeType="afterEffect">
                                  <p:stCondLst>
                                    <p:cond delay="0"/>
                                  </p:stCondLst>
                                  <p:childTnLst>
                                    <p:animEffect transition="out" filter="fade">
                                      <p:cBhvr>
                                        <p:cTn id="13" dur="5000" tmFilter="0, 0; .2, .5; .8, .5; 1, 0"/>
                                        <p:tgtEl>
                                          <p:spTgt spid="26"/>
                                        </p:tgtEl>
                                      </p:cBhvr>
                                    </p:animEffect>
                                    <p:animScale>
                                      <p:cBhvr>
                                        <p:cTn id="14" dur="2500" autoRev="1" fill="hold"/>
                                        <p:tgtEl>
                                          <p:spTgt spid="2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51"/>
                    </p:tgtEl>
                  </p:cond>
                </p:stCondLst>
                <p:endSync evt="end" delay="0">
                  <p:rtn val="all"/>
                </p:endSync>
                <p:childTnLst>
                  <p:par>
                    <p:cTn id="16" fill="hold">
                      <p:stCondLst>
                        <p:cond delay="0"/>
                      </p:stCondLst>
                      <p:childTnLst>
                        <p:par>
                          <p:cTn id="17" fill="hold">
                            <p:stCondLst>
                              <p:cond delay="0"/>
                            </p:stCondLst>
                            <p:childTnLst>
                              <p:par>
                                <p:cTn id="18" presetID="6" presetClass="exit" presetSubtype="32" fill="hold" nodeType="clickEffect">
                                  <p:stCondLst>
                                    <p:cond delay="0"/>
                                  </p:stCondLst>
                                  <p:childTnLst>
                                    <p:animEffect transition="out" filter="circle(out)">
                                      <p:cBhvr>
                                        <p:cTn id="19" dur="2000"/>
                                        <p:tgtEl>
                                          <p:spTgt spid="51"/>
                                        </p:tgtEl>
                                      </p:cBhvr>
                                    </p:animEffect>
                                    <p:set>
                                      <p:cBhvr>
                                        <p:cTn id="20" dur="1" fill="hold">
                                          <p:stCondLst>
                                            <p:cond delay="1999"/>
                                          </p:stCondLst>
                                        </p:cTn>
                                        <p:tgtEl>
                                          <p:spTgt spid="51"/>
                                        </p:tgtEl>
                                        <p:attrNameLst>
                                          <p:attrName>style.visibility</p:attrName>
                                        </p:attrNameLst>
                                      </p:cBhvr>
                                      <p:to>
                                        <p:strVal val="hidden"/>
                                      </p:to>
                                    </p:set>
                                  </p:childTnLst>
                                  <p:subTnLst>
                                    <p:audio>
                                      <p:cMediaNode>
                                        <p:cTn display="0" masterRel="sameClick">
                                          <p:stCondLst>
                                            <p:cond evt="begin" delay="0">
                                              <p:tn val="18"/>
                                            </p:cond>
                                          </p:stCondLst>
                                          <p:endCondLst>
                                            <p:cond evt="onStopAudio" delay="0">
                                              <p:tgtEl>
                                                <p:sldTgt/>
                                              </p:tgtEl>
                                            </p:cond>
                                          </p:endCondLst>
                                        </p:cTn>
                                        <p:tgtEl>
                                          <p:sndTgt r:embed="rId2" name="applause.wav"/>
                                        </p:tgtEl>
                                      </p:cMediaNode>
                                    </p:audio>
                                  </p:subTnLst>
                                </p:cTn>
                              </p:par>
                            </p:childTnLst>
                          </p:cTn>
                        </p:par>
                        <p:par>
                          <p:cTn id="21" fill="hold">
                            <p:stCondLst>
                              <p:cond delay="2000"/>
                            </p:stCondLst>
                            <p:childTnLst>
                              <p:par>
                                <p:cTn id="22" presetID="6" presetClass="entr" presetSubtype="32" fill="hold" nodeType="afterEffect">
                                  <p:stCondLst>
                                    <p:cond delay="0"/>
                                  </p:stCondLst>
                                  <p:childTnLst>
                                    <p:set>
                                      <p:cBhvr>
                                        <p:cTn id="23" dur="1" fill="hold">
                                          <p:stCondLst>
                                            <p:cond delay="0"/>
                                          </p:stCondLst>
                                        </p:cTn>
                                        <p:tgtEl>
                                          <p:spTgt spid="57"/>
                                        </p:tgtEl>
                                        <p:attrNameLst>
                                          <p:attrName>style.visibility</p:attrName>
                                        </p:attrNameLst>
                                      </p:cBhvr>
                                      <p:to>
                                        <p:strVal val="visible"/>
                                      </p:to>
                                    </p:set>
                                    <p:animEffect transition="in" filter="circle(out)">
                                      <p:cBhvr>
                                        <p:cTn id="24" dur="2000"/>
                                        <p:tgtEl>
                                          <p:spTgt spid="57"/>
                                        </p:tgtEl>
                                      </p:cBhvr>
                                    </p:animEffect>
                                  </p:childTnLst>
                                  <p:subTnLst>
                                    <p:audio>
                                      <p:cMediaNode>
                                        <p:cTn display="0" masterRel="sameClick">
                                          <p:stCondLst>
                                            <p:cond evt="begin" delay="0">
                                              <p:tn val="22"/>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51"/>
                  </p:tgtEl>
                </p:cond>
              </p:nextCondLst>
            </p:seq>
            <p:seq concurrent="1" nextAc="seek">
              <p:cTn id="25" restart="whenNotActive" fill="hold" evtFilter="cancelBubble" nodeType="interactiveSeq">
                <p:stCondLst>
                  <p:cond evt="onClick" delay="0">
                    <p:tgtEl>
                      <p:spTgt spid="52"/>
                    </p:tgtEl>
                  </p:cond>
                </p:stCondLst>
                <p:endSync evt="end" delay="0">
                  <p:rtn val="all"/>
                </p:endSync>
                <p:childTnLst>
                  <p:par>
                    <p:cTn id="26" fill="hold">
                      <p:stCondLst>
                        <p:cond delay="0"/>
                      </p:stCondLst>
                      <p:childTnLst>
                        <p:par>
                          <p:cTn id="27" fill="hold">
                            <p:stCondLst>
                              <p:cond delay="0"/>
                            </p:stCondLst>
                            <p:childTnLst>
                              <p:par>
                                <p:cTn id="28" presetID="6" presetClass="exit" presetSubtype="32" fill="hold" nodeType="clickEffect">
                                  <p:stCondLst>
                                    <p:cond delay="0"/>
                                  </p:stCondLst>
                                  <p:childTnLst>
                                    <p:animEffect transition="out" filter="circle(out)">
                                      <p:cBhvr>
                                        <p:cTn id="29" dur="2000"/>
                                        <p:tgtEl>
                                          <p:spTgt spid="52"/>
                                        </p:tgtEl>
                                      </p:cBhvr>
                                    </p:animEffect>
                                    <p:set>
                                      <p:cBhvr>
                                        <p:cTn id="30" dur="1" fill="hold">
                                          <p:stCondLst>
                                            <p:cond delay="1999"/>
                                          </p:stCondLst>
                                        </p:cTn>
                                        <p:tgtEl>
                                          <p:spTgt spid="52"/>
                                        </p:tgtEl>
                                        <p:attrNameLst>
                                          <p:attrName>style.visibility</p:attrName>
                                        </p:attrNameLst>
                                      </p:cBhvr>
                                      <p:to>
                                        <p:strVal val="hidden"/>
                                      </p:to>
                                    </p:set>
                                  </p:childTnLst>
                                  <p:subTnLst>
                                    <p:audio>
                                      <p:cMediaNode>
                                        <p:cTn display="0" masterRel="sameClick">
                                          <p:stCondLst>
                                            <p:cond evt="begin" delay="0">
                                              <p:tn val="28"/>
                                            </p:cond>
                                          </p:stCondLst>
                                          <p:endCondLst>
                                            <p:cond evt="onStopAudio" delay="0">
                                              <p:tgtEl>
                                                <p:sldTgt/>
                                              </p:tgtEl>
                                            </p:cond>
                                          </p:endCondLst>
                                        </p:cTn>
                                        <p:tgtEl>
                                          <p:sndTgt r:embed="rId2" name="applause.wav"/>
                                        </p:tgtEl>
                                      </p:cMediaNode>
                                    </p:audio>
                                  </p:subTnLst>
                                </p:cTn>
                              </p:par>
                            </p:childTnLst>
                          </p:cTn>
                        </p:par>
                        <p:par>
                          <p:cTn id="31" fill="hold">
                            <p:stCondLst>
                              <p:cond delay="2000"/>
                            </p:stCondLst>
                            <p:childTnLst>
                              <p:par>
                                <p:cTn id="32" presetID="6" presetClass="entr" presetSubtype="32" fill="hold" nodeType="afterEffect">
                                  <p:stCondLst>
                                    <p:cond delay="0"/>
                                  </p:stCondLst>
                                  <p:childTnLst>
                                    <p:set>
                                      <p:cBhvr>
                                        <p:cTn id="33" dur="1" fill="hold">
                                          <p:stCondLst>
                                            <p:cond delay="0"/>
                                          </p:stCondLst>
                                        </p:cTn>
                                        <p:tgtEl>
                                          <p:spTgt spid="58"/>
                                        </p:tgtEl>
                                        <p:attrNameLst>
                                          <p:attrName>style.visibility</p:attrName>
                                        </p:attrNameLst>
                                      </p:cBhvr>
                                      <p:to>
                                        <p:strVal val="visible"/>
                                      </p:to>
                                    </p:set>
                                    <p:animEffect transition="in" filter="circle(out)">
                                      <p:cBhvr>
                                        <p:cTn id="34" dur="2000"/>
                                        <p:tgtEl>
                                          <p:spTgt spid="58"/>
                                        </p:tgtEl>
                                      </p:cBhvr>
                                    </p:animEffect>
                                  </p:childTnLst>
                                  <p:subTnLst>
                                    <p:audio>
                                      <p:cMediaNode>
                                        <p:cTn display="0" masterRel="sameClick">
                                          <p:stCondLst>
                                            <p:cond evt="begin" delay="0">
                                              <p:tn val="32"/>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52"/>
                  </p:tgtEl>
                </p:cond>
              </p:nextCondLst>
            </p:seq>
            <p:seq concurrent="1" nextAc="seek">
              <p:cTn id="35" restart="whenNotActive" fill="hold" evtFilter="cancelBubble" nodeType="interactiveSeq">
                <p:stCondLst>
                  <p:cond evt="onClick" delay="0">
                    <p:tgtEl>
                      <p:spTgt spid="53"/>
                    </p:tgtEl>
                  </p:cond>
                </p:stCondLst>
                <p:endSync evt="end" delay="0">
                  <p:rtn val="all"/>
                </p:endSync>
                <p:childTnLst>
                  <p:par>
                    <p:cTn id="36" fill="hold">
                      <p:stCondLst>
                        <p:cond delay="0"/>
                      </p:stCondLst>
                      <p:childTnLst>
                        <p:par>
                          <p:cTn id="37" fill="hold">
                            <p:stCondLst>
                              <p:cond delay="0"/>
                            </p:stCondLst>
                            <p:childTnLst>
                              <p:par>
                                <p:cTn id="38" presetID="6" presetClass="exit" presetSubtype="32" fill="hold" nodeType="clickEffect">
                                  <p:stCondLst>
                                    <p:cond delay="0"/>
                                  </p:stCondLst>
                                  <p:childTnLst>
                                    <p:animEffect transition="out" filter="circle(out)">
                                      <p:cBhvr>
                                        <p:cTn id="39" dur="2000"/>
                                        <p:tgtEl>
                                          <p:spTgt spid="53"/>
                                        </p:tgtEl>
                                      </p:cBhvr>
                                    </p:animEffect>
                                    <p:set>
                                      <p:cBhvr>
                                        <p:cTn id="40" dur="1" fill="hold">
                                          <p:stCondLst>
                                            <p:cond delay="1999"/>
                                          </p:stCondLst>
                                        </p:cTn>
                                        <p:tgtEl>
                                          <p:spTgt spid="53"/>
                                        </p:tgtEl>
                                        <p:attrNameLst>
                                          <p:attrName>style.visibility</p:attrName>
                                        </p:attrNameLst>
                                      </p:cBhvr>
                                      <p:to>
                                        <p:strVal val="hidden"/>
                                      </p:to>
                                    </p:set>
                                  </p:childTnLst>
                                  <p:subTnLst>
                                    <p:audio>
                                      <p:cMediaNode>
                                        <p:cTn display="0" masterRel="sameClick">
                                          <p:stCondLst>
                                            <p:cond evt="begin" delay="0">
                                              <p:tn val="38"/>
                                            </p:cond>
                                          </p:stCondLst>
                                          <p:endCondLst>
                                            <p:cond evt="onStopAudio" delay="0">
                                              <p:tgtEl>
                                                <p:sldTgt/>
                                              </p:tgtEl>
                                            </p:cond>
                                          </p:endCondLst>
                                        </p:cTn>
                                        <p:tgtEl>
                                          <p:sndTgt r:embed="rId2" name="applause.wav"/>
                                        </p:tgtEl>
                                      </p:cMediaNode>
                                    </p:audio>
                                  </p:subTnLst>
                                </p:cTn>
                              </p:par>
                            </p:childTnLst>
                          </p:cTn>
                        </p:par>
                        <p:par>
                          <p:cTn id="41" fill="hold">
                            <p:stCondLst>
                              <p:cond delay="2000"/>
                            </p:stCondLst>
                            <p:childTnLst>
                              <p:par>
                                <p:cTn id="42" presetID="6" presetClass="entr" presetSubtype="32" fill="hold" nodeType="afterEffect">
                                  <p:stCondLst>
                                    <p:cond delay="0"/>
                                  </p:stCondLst>
                                  <p:childTnLst>
                                    <p:set>
                                      <p:cBhvr>
                                        <p:cTn id="43" dur="1" fill="hold">
                                          <p:stCondLst>
                                            <p:cond delay="0"/>
                                          </p:stCondLst>
                                        </p:cTn>
                                        <p:tgtEl>
                                          <p:spTgt spid="59"/>
                                        </p:tgtEl>
                                        <p:attrNameLst>
                                          <p:attrName>style.visibility</p:attrName>
                                        </p:attrNameLst>
                                      </p:cBhvr>
                                      <p:to>
                                        <p:strVal val="visible"/>
                                      </p:to>
                                    </p:set>
                                    <p:animEffect transition="in" filter="circle(out)">
                                      <p:cBhvr>
                                        <p:cTn id="44" dur="2000"/>
                                        <p:tgtEl>
                                          <p:spTgt spid="59"/>
                                        </p:tgtEl>
                                      </p:cBhvr>
                                    </p:animEffect>
                                  </p:childTnLst>
                                  <p:subTnLst>
                                    <p:audio>
                                      <p:cMediaNode>
                                        <p:cTn display="0" masterRel="sameClick">
                                          <p:stCondLst>
                                            <p:cond evt="begin" delay="0">
                                              <p:tn val="42"/>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53"/>
                  </p:tgtEl>
                </p:cond>
              </p:nextCondLst>
            </p:seq>
            <p:seq concurrent="1" nextAc="seek">
              <p:cTn id="45" restart="whenNotActive" fill="hold" evtFilter="cancelBubble" nodeType="interactiveSeq">
                <p:stCondLst>
                  <p:cond evt="onClick" delay="0">
                    <p:tgtEl>
                      <p:spTgt spid="54"/>
                    </p:tgtEl>
                  </p:cond>
                </p:stCondLst>
                <p:endSync evt="end" delay="0">
                  <p:rtn val="all"/>
                </p:endSync>
                <p:childTnLst>
                  <p:par>
                    <p:cTn id="46" fill="hold">
                      <p:stCondLst>
                        <p:cond delay="0"/>
                      </p:stCondLst>
                      <p:childTnLst>
                        <p:par>
                          <p:cTn id="47" fill="hold">
                            <p:stCondLst>
                              <p:cond delay="0"/>
                            </p:stCondLst>
                            <p:childTnLst>
                              <p:par>
                                <p:cTn id="48" presetID="6" presetClass="exit" presetSubtype="32" fill="hold" nodeType="clickEffect">
                                  <p:stCondLst>
                                    <p:cond delay="0"/>
                                  </p:stCondLst>
                                  <p:childTnLst>
                                    <p:animEffect transition="out" filter="circle(out)">
                                      <p:cBhvr>
                                        <p:cTn id="49" dur="2000"/>
                                        <p:tgtEl>
                                          <p:spTgt spid="54"/>
                                        </p:tgtEl>
                                      </p:cBhvr>
                                    </p:animEffect>
                                    <p:set>
                                      <p:cBhvr>
                                        <p:cTn id="50" dur="1" fill="hold">
                                          <p:stCondLst>
                                            <p:cond delay="1999"/>
                                          </p:stCondLst>
                                        </p:cTn>
                                        <p:tgtEl>
                                          <p:spTgt spid="54"/>
                                        </p:tgtEl>
                                        <p:attrNameLst>
                                          <p:attrName>style.visibility</p:attrName>
                                        </p:attrNameLst>
                                      </p:cBhvr>
                                      <p:to>
                                        <p:strVal val="hidden"/>
                                      </p:to>
                                    </p:set>
                                  </p:childTnLst>
                                  <p:subTnLst>
                                    <p:audio>
                                      <p:cMediaNode>
                                        <p:cTn display="0" masterRel="sameClick">
                                          <p:stCondLst>
                                            <p:cond evt="begin" delay="0">
                                              <p:tn val="48"/>
                                            </p:cond>
                                          </p:stCondLst>
                                          <p:endCondLst>
                                            <p:cond evt="onStopAudio" delay="0">
                                              <p:tgtEl>
                                                <p:sldTgt/>
                                              </p:tgtEl>
                                            </p:cond>
                                          </p:endCondLst>
                                        </p:cTn>
                                        <p:tgtEl>
                                          <p:sndTgt r:embed="rId2" name="applause.wav"/>
                                        </p:tgtEl>
                                      </p:cMediaNode>
                                    </p:audio>
                                  </p:subTnLst>
                                </p:cTn>
                              </p:par>
                            </p:childTnLst>
                          </p:cTn>
                        </p:par>
                        <p:par>
                          <p:cTn id="51" fill="hold">
                            <p:stCondLst>
                              <p:cond delay="2000"/>
                            </p:stCondLst>
                            <p:childTnLst>
                              <p:par>
                                <p:cTn id="52" presetID="6" presetClass="entr" presetSubtype="32" fill="hold" nodeType="afterEffect">
                                  <p:stCondLst>
                                    <p:cond delay="0"/>
                                  </p:stCondLst>
                                  <p:childTnLst>
                                    <p:set>
                                      <p:cBhvr>
                                        <p:cTn id="53" dur="1" fill="hold">
                                          <p:stCondLst>
                                            <p:cond delay="0"/>
                                          </p:stCondLst>
                                        </p:cTn>
                                        <p:tgtEl>
                                          <p:spTgt spid="60"/>
                                        </p:tgtEl>
                                        <p:attrNameLst>
                                          <p:attrName>style.visibility</p:attrName>
                                        </p:attrNameLst>
                                      </p:cBhvr>
                                      <p:to>
                                        <p:strVal val="visible"/>
                                      </p:to>
                                    </p:set>
                                    <p:animEffect transition="in" filter="circle(out)">
                                      <p:cBhvr>
                                        <p:cTn id="54" dur="2000"/>
                                        <p:tgtEl>
                                          <p:spTgt spid="60"/>
                                        </p:tgtEl>
                                      </p:cBhvr>
                                    </p:animEffect>
                                  </p:childTnLst>
                                  <p:subTnLst>
                                    <p:audio>
                                      <p:cMediaNode>
                                        <p:cTn display="0" masterRel="sameClick">
                                          <p:stCondLst>
                                            <p:cond evt="begin" delay="0">
                                              <p:tn val="52"/>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54"/>
                  </p:tgtEl>
                </p:cond>
              </p:nextCondLst>
            </p:seq>
            <p:seq concurrent="1" nextAc="seek">
              <p:cTn id="55" restart="whenNotActive" fill="hold" evtFilter="cancelBubble" nodeType="interactiveSeq">
                <p:stCondLst>
                  <p:cond evt="onClick" delay="0">
                    <p:tgtEl>
                      <p:spTgt spid="55"/>
                    </p:tgtEl>
                  </p:cond>
                </p:stCondLst>
                <p:endSync evt="end" delay="0">
                  <p:rtn val="all"/>
                </p:endSync>
                <p:childTnLst>
                  <p:par>
                    <p:cTn id="56" fill="hold">
                      <p:stCondLst>
                        <p:cond delay="0"/>
                      </p:stCondLst>
                      <p:childTnLst>
                        <p:par>
                          <p:cTn id="57" fill="hold">
                            <p:stCondLst>
                              <p:cond delay="0"/>
                            </p:stCondLst>
                            <p:childTnLst>
                              <p:par>
                                <p:cTn id="58" presetID="6" presetClass="exit" presetSubtype="32" fill="hold" nodeType="clickEffect">
                                  <p:stCondLst>
                                    <p:cond delay="0"/>
                                  </p:stCondLst>
                                  <p:childTnLst>
                                    <p:animEffect transition="out" filter="circle(out)">
                                      <p:cBhvr>
                                        <p:cTn id="59" dur="2000"/>
                                        <p:tgtEl>
                                          <p:spTgt spid="55"/>
                                        </p:tgtEl>
                                      </p:cBhvr>
                                    </p:animEffect>
                                    <p:set>
                                      <p:cBhvr>
                                        <p:cTn id="60" dur="1" fill="hold">
                                          <p:stCondLst>
                                            <p:cond delay="1999"/>
                                          </p:stCondLst>
                                        </p:cTn>
                                        <p:tgtEl>
                                          <p:spTgt spid="55"/>
                                        </p:tgtEl>
                                        <p:attrNameLst>
                                          <p:attrName>style.visibility</p:attrName>
                                        </p:attrNameLst>
                                      </p:cBhvr>
                                      <p:to>
                                        <p:strVal val="hidden"/>
                                      </p:to>
                                    </p:set>
                                  </p:childTnLst>
                                  <p:subTnLst>
                                    <p:audio>
                                      <p:cMediaNode>
                                        <p:cTn display="0" masterRel="sameClick">
                                          <p:stCondLst>
                                            <p:cond evt="begin" delay="0">
                                              <p:tn val="58"/>
                                            </p:cond>
                                          </p:stCondLst>
                                          <p:endCondLst>
                                            <p:cond evt="onStopAudio" delay="0">
                                              <p:tgtEl>
                                                <p:sldTgt/>
                                              </p:tgtEl>
                                            </p:cond>
                                          </p:endCondLst>
                                        </p:cTn>
                                        <p:tgtEl>
                                          <p:sndTgt r:embed="rId2" name="applause.wav"/>
                                        </p:tgtEl>
                                      </p:cMediaNode>
                                    </p:audio>
                                  </p:subTnLst>
                                </p:cTn>
                              </p:par>
                            </p:childTnLst>
                          </p:cTn>
                        </p:par>
                        <p:par>
                          <p:cTn id="61" fill="hold">
                            <p:stCondLst>
                              <p:cond delay="2000"/>
                            </p:stCondLst>
                            <p:childTnLst>
                              <p:par>
                                <p:cTn id="62" presetID="6" presetClass="entr" presetSubtype="32" fill="hold" nodeType="afterEffect">
                                  <p:stCondLst>
                                    <p:cond delay="0"/>
                                  </p:stCondLst>
                                  <p:childTnLst>
                                    <p:set>
                                      <p:cBhvr>
                                        <p:cTn id="63" dur="1" fill="hold">
                                          <p:stCondLst>
                                            <p:cond delay="0"/>
                                          </p:stCondLst>
                                        </p:cTn>
                                        <p:tgtEl>
                                          <p:spTgt spid="61"/>
                                        </p:tgtEl>
                                        <p:attrNameLst>
                                          <p:attrName>style.visibility</p:attrName>
                                        </p:attrNameLst>
                                      </p:cBhvr>
                                      <p:to>
                                        <p:strVal val="visible"/>
                                      </p:to>
                                    </p:set>
                                    <p:animEffect transition="in" filter="circle(out)">
                                      <p:cBhvr>
                                        <p:cTn id="64" dur="2000"/>
                                        <p:tgtEl>
                                          <p:spTgt spid="61"/>
                                        </p:tgtEl>
                                      </p:cBhvr>
                                    </p:animEffect>
                                  </p:childTnLst>
                                  <p:subTnLst>
                                    <p:audio>
                                      <p:cMediaNode>
                                        <p:cTn display="0" masterRel="sameClick">
                                          <p:stCondLst>
                                            <p:cond evt="begin" delay="0">
                                              <p:tn val="62"/>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55"/>
                  </p:tgtEl>
                </p:cond>
              </p:nextCondLst>
            </p:seq>
            <p:seq concurrent="1" nextAc="seek">
              <p:cTn id="65" restart="whenNotActive" fill="hold" evtFilter="cancelBubble" nodeType="interactiveSeq">
                <p:stCondLst>
                  <p:cond evt="onClick" delay="0">
                    <p:tgtEl>
                      <p:spTgt spid="25"/>
                    </p:tgtEl>
                  </p:cond>
                </p:stCondLst>
                <p:endSync evt="end" delay="0">
                  <p:rtn val="all"/>
                </p:endSync>
                <p:childTnLst>
                  <p:par>
                    <p:cTn id="66" fill="hold">
                      <p:stCondLst>
                        <p:cond delay="0"/>
                      </p:stCondLst>
                      <p:childTnLst>
                        <p:par>
                          <p:cTn id="67" fill="hold">
                            <p:stCondLst>
                              <p:cond delay="0"/>
                            </p:stCondLst>
                            <p:childTnLst>
                              <p:par>
                                <p:cTn id="68" presetID="27" presetClass="emph" presetSubtype="0" fill="remove" nodeType="clickEffect">
                                  <p:stCondLst>
                                    <p:cond delay="0"/>
                                  </p:stCondLst>
                                  <p:childTnLst>
                                    <p:animClr clrSpc="rgb" dir="cw">
                                      <p:cBhvr override="childStyle">
                                        <p:cTn id="69" dur="250" autoRev="1" fill="remove"/>
                                        <p:tgtEl>
                                          <p:spTgt spid="25"/>
                                        </p:tgtEl>
                                        <p:attrNameLst>
                                          <p:attrName>style.color</p:attrName>
                                        </p:attrNameLst>
                                      </p:cBhvr>
                                      <p:to>
                                        <a:schemeClr val="bg1"/>
                                      </p:to>
                                    </p:animClr>
                                    <p:animClr clrSpc="rgb" dir="cw">
                                      <p:cBhvr>
                                        <p:cTn id="70" dur="250" autoRev="1" fill="remove"/>
                                        <p:tgtEl>
                                          <p:spTgt spid="25"/>
                                        </p:tgtEl>
                                        <p:attrNameLst>
                                          <p:attrName>fillcolor</p:attrName>
                                        </p:attrNameLst>
                                      </p:cBhvr>
                                      <p:to>
                                        <a:schemeClr val="bg1"/>
                                      </p:to>
                                    </p:animClr>
                                    <p:set>
                                      <p:cBhvr>
                                        <p:cTn id="71" dur="250" autoRev="1" fill="remove"/>
                                        <p:tgtEl>
                                          <p:spTgt spid="25"/>
                                        </p:tgtEl>
                                        <p:attrNameLst>
                                          <p:attrName>fill.type</p:attrName>
                                        </p:attrNameLst>
                                      </p:cBhvr>
                                      <p:to>
                                        <p:strVal val="solid"/>
                                      </p:to>
                                    </p:set>
                                    <p:set>
                                      <p:cBhvr>
                                        <p:cTn id="72" dur="250" autoRev="1" fill="remove"/>
                                        <p:tgtEl>
                                          <p:spTgt spid="25"/>
                                        </p:tgtEl>
                                        <p:attrNameLst>
                                          <p:attrName>fill.on</p:attrName>
                                        </p:attrNameLst>
                                      </p:cBhvr>
                                      <p:to>
                                        <p:strVal val="true"/>
                                      </p:to>
                                    </p:set>
                                  </p:childTnLst>
                                </p:cTn>
                              </p:par>
                            </p:childTnLst>
                          </p:cTn>
                        </p:par>
                      </p:childTnLst>
                    </p:cTn>
                  </p:par>
                </p:childTnLst>
              </p:cTn>
              <p:nextCondLst>
                <p:cond evt="onClick" delay="0">
                  <p:tgtEl>
                    <p:spTgt spid="25"/>
                  </p:tgtEl>
                </p:cond>
              </p:nextCondLst>
            </p:seq>
          </p:childTnLst>
        </p:cTn>
      </p:par>
    </p:tnLst>
    <p:bldLst>
      <p:bldP spid="2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705229" y="2026920"/>
            <a:ext cx="1901336" cy="1901336"/>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9566326" y="2026920"/>
            <a:ext cx="1901336" cy="1901336"/>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0869161" y="2460674"/>
            <a:ext cx="1901336" cy="1901336"/>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0262529" y="2243797"/>
            <a:ext cx="1901336" cy="1901336"/>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9146" y="793799"/>
            <a:ext cx="3333750" cy="3333750"/>
          </a:xfrm>
          <a:prstGeom prst="rect">
            <a:avLst/>
          </a:prstGeom>
        </p:spPr>
      </p:pic>
      <p:sp>
        <p:nvSpPr>
          <p:cNvPr id="10" name="Rectangle 9"/>
          <p:cNvSpPr/>
          <p:nvPr/>
        </p:nvSpPr>
        <p:spPr>
          <a:xfrm>
            <a:off x="3153296" y="1472922"/>
            <a:ext cx="5806398" cy="1107996"/>
          </a:xfrm>
          <a:prstGeom prst="rect">
            <a:avLst/>
          </a:prstGeom>
          <a:noFill/>
        </p:spPr>
        <p:txBody>
          <a:bodyPr wrap="none" lIns="91440" tIns="45720" rIns="91440" bIns="45720">
            <a:prstTxWarp prst="textArchUp">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w="6600">
                  <a:solidFill>
                    <a:srgbClr val="ED7D31"/>
                  </a:solidFill>
                  <a:prstDash val="solid"/>
                </a:ln>
                <a:solidFill>
                  <a:srgbClr val="FFFF00"/>
                </a:solidFill>
                <a:effectLst>
                  <a:outerShdw dist="38100" dir="2700000" algn="tl" rotWithShape="0">
                    <a:srgbClr val="ED7D31"/>
                  </a:outerShdw>
                  <a:reflection blurRad="6350" stA="60000" endA="900" endPos="58000" dir="5400000" sy="-100000" algn="bl" rotWithShape="0"/>
                </a:effectLst>
                <a:uLnTx/>
                <a:uFillTx/>
                <a:latin typeface="Times New Roman" panose="02020603050405020304" pitchFamily="18" charset="0"/>
                <a:ea typeface="+mn-ea"/>
                <a:cs typeface="Times New Roman" panose="02020603050405020304" pitchFamily="18" charset="0"/>
              </a:rPr>
              <a:t>Gà</a:t>
            </a:r>
            <a:r>
              <a:rPr kumimoji="0" lang="en-US" sz="6600" b="1" i="0" u="none" strike="noStrike" kern="1200" cap="none" spc="0" normalizeH="0" baseline="0" noProof="0" dirty="0">
                <a:ln w="6600">
                  <a:solidFill>
                    <a:srgbClr val="ED7D31"/>
                  </a:solidFill>
                  <a:prstDash val="solid"/>
                </a:ln>
                <a:solidFill>
                  <a:srgbClr val="FFFF00"/>
                </a:solidFill>
                <a:effectLst>
                  <a:outerShdw dist="38100" dir="2700000" algn="tl" rotWithShape="0">
                    <a:srgbClr val="ED7D31"/>
                  </a:outerShdw>
                  <a:reflection blurRad="6350" stA="60000" endA="900" endPos="58000" dir="5400000" sy="-100000" algn="bl" rotWithShape="0"/>
                </a:effectLst>
                <a:uLnTx/>
                <a:uFillTx/>
                <a:latin typeface="Times New Roman" panose="02020603050405020304" pitchFamily="18" charset="0"/>
                <a:ea typeface="+mn-ea"/>
                <a:cs typeface="Times New Roman" panose="02020603050405020304" pitchFamily="18" charset="0"/>
              </a:rPr>
              <a:t> con qua </a:t>
            </a:r>
            <a:r>
              <a:rPr kumimoji="0" lang="en-US" sz="6600" b="1" i="0" u="none" strike="noStrike" kern="1200" cap="none" spc="0" normalizeH="0" baseline="0" noProof="0" dirty="0" err="1">
                <a:ln w="6600">
                  <a:solidFill>
                    <a:srgbClr val="ED7D31"/>
                  </a:solidFill>
                  <a:prstDash val="solid"/>
                </a:ln>
                <a:solidFill>
                  <a:srgbClr val="FFFF00"/>
                </a:solidFill>
                <a:effectLst>
                  <a:outerShdw dist="38100" dir="2700000" algn="tl" rotWithShape="0">
                    <a:srgbClr val="ED7D31"/>
                  </a:outerShdw>
                  <a:reflection blurRad="6350" stA="60000" endA="900" endPos="58000" dir="5400000" sy="-100000" algn="bl" rotWithShape="0"/>
                </a:effectLst>
                <a:uLnTx/>
                <a:uFillTx/>
                <a:latin typeface="Times New Roman" panose="02020603050405020304" pitchFamily="18" charset="0"/>
                <a:ea typeface="+mn-ea"/>
                <a:cs typeface="Times New Roman" panose="02020603050405020304" pitchFamily="18" charset="0"/>
              </a:rPr>
              <a:t>cầu</a:t>
            </a:r>
            <a:endParaRPr kumimoji="0" lang="en-US" sz="6600" b="1" i="0" u="none" strike="noStrike" kern="1200" cap="none" spc="0" normalizeH="0" baseline="0" noProof="0" dirty="0">
              <a:ln w="6600">
                <a:solidFill>
                  <a:srgbClr val="ED7D31"/>
                </a:solidFill>
                <a:prstDash val="solid"/>
              </a:ln>
              <a:solidFill>
                <a:srgbClr val="FFFF00"/>
              </a:solidFill>
              <a:effectLst>
                <a:outerShdw dist="38100" dir="2700000" algn="tl" rotWithShape="0">
                  <a:srgbClr val="ED7D31"/>
                </a:outerShdw>
                <a:reflection blurRad="6350" stA="60000" endA="900" endPos="58000" dir="5400000" sy="-100000" algn="bl" rotWithShape="0"/>
              </a:effectLst>
              <a:uLnTx/>
              <a:uFillTx/>
              <a:latin typeface="Times New Roman" panose="02020603050405020304" pitchFamily="18" charset="0"/>
              <a:ea typeface="+mn-ea"/>
              <a:cs typeface="Times New Roman" panose="02020603050405020304" pitchFamily="18" charset="0"/>
            </a:endParaRPr>
          </a:p>
        </p:txBody>
      </p:sp>
      <p:pic>
        <p:nvPicPr>
          <p:cNvPr id="2" name="bensound-buddy">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cstate="print"/>
          <a:stretch>
            <a:fillRect/>
          </a:stretch>
        </p:blipFill>
        <p:spPr>
          <a:xfrm>
            <a:off x="5751695" y="-857250"/>
            <a:ext cx="609600" cy="609600"/>
          </a:xfrm>
          <a:prstGeom prst="rect">
            <a:avLst/>
          </a:prstGeom>
        </p:spPr>
      </p:pic>
    </p:spTree>
    <p:extLst>
      <p:ext uri="{BB962C8B-B14F-4D97-AF65-F5344CB8AC3E}">
        <p14:creationId xmlns:p14="http://schemas.microsoft.com/office/powerpoint/2010/main" val="387673909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214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t="-3000" b="-2000"/>
          </a:stretch>
        </a:blipFill>
        <a:effectLst/>
      </p:bgPr>
    </p:bg>
    <p:spTree>
      <p:nvGrpSpPr>
        <p:cNvPr id="1" name=""/>
        <p:cNvGrpSpPr/>
        <p:nvPr/>
      </p:nvGrpSpPr>
      <p:grpSpPr>
        <a:xfrm>
          <a:off x="0" y="0"/>
          <a:ext cx="0" cy="0"/>
          <a:chOff x="0" y="0"/>
          <a:chExt cx="0" cy="0"/>
        </a:xfrm>
      </p:grpSpPr>
      <p:sp>
        <p:nvSpPr>
          <p:cNvPr id="2" name="Round Diagonal Corner Rectangle 1"/>
          <p:cNvSpPr/>
          <p:nvPr/>
        </p:nvSpPr>
        <p:spPr>
          <a:xfrm>
            <a:off x="4247262" y="1484783"/>
            <a:ext cx="7150840" cy="1694351"/>
          </a:xfrm>
          <a:prstGeom prst="round2Diag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Calibri"/>
                <a:ea typeface="+mn-ea"/>
                <a:cs typeface="+mn-cs"/>
              </a:rPr>
              <a:t>Đây</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là</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bộ</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phận</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nào</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của</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cơ</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quan</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hô</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hấp</a:t>
            </a:r>
            <a:r>
              <a:rPr kumimoji="0" lang="en-US" sz="4000" b="0" i="0" u="none" strike="noStrike" kern="1200" cap="none" spc="0" normalizeH="0" baseline="0" noProof="0" dirty="0">
                <a:ln>
                  <a:noFill/>
                </a:ln>
                <a:solidFill>
                  <a:prstClr val="black"/>
                </a:solidFill>
                <a:effectLst/>
                <a:uLnTx/>
                <a:uFillTx/>
                <a:latin typeface="Calibri"/>
                <a:ea typeface="+mn-ea"/>
                <a:cs typeface="+mn-cs"/>
              </a:rPr>
              <a:t>?</a:t>
            </a:r>
          </a:p>
        </p:txBody>
      </p:sp>
      <p:sp>
        <p:nvSpPr>
          <p:cNvPr id="4" name="Round Diagonal Corner Rectangle 3"/>
          <p:cNvSpPr/>
          <p:nvPr/>
        </p:nvSpPr>
        <p:spPr>
          <a:xfrm>
            <a:off x="4146698" y="3678865"/>
            <a:ext cx="7251404" cy="1327682"/>
          </a:xfrm>
          <a:prstGeom prst="round2DiagRect">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Calibri"/>
                <a:ea typeface="+mn-ea"/>
                <a:cs typeface="+mn-cs"/>
              </a:rPr>
              <a:t>Mũi</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p>
        </p:txBody>
      </p:sp>
      <p:sp>
        <p:nvSpPr>
          <p:cNvPr id="5" name="Left Arrow 4">
            <a:hlinkClick r:id="rId3" action="ppaction://hlinksldjump"/>
          </p:cNvPr>
          <p:cNvSpPr/>
          <p:nvPr/>
        </p:nvSpPr>
        <p:spPr>
          <a:xfrm>
            <a:off x="9156340" y="5949280"/>
            <a:ext cx="1219352" cy="720080"/>
          </a:xfrm>
          <a:prstGeom prst="lef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66CD58F0-D7C4-4770-B2F7-EC943419C463}"/>
              </a:ext>
            </a:extLst>
          </p:cNvPr>
          <p:cNvPicPr>
            <a:picLocks noChangeAspect="1"/>
          </p:cNvPicPr>
          <p:nvPr/>
        </p:nvPicPr>
        <p:blipFill rotWithShape="1">
          <a:blip r:embed="rId4"/>
          <a:srcRect l="24679" r="24495"/>
          <a:stretch/>
        </p:blipFill>
        <p:spPr>
          <a:xfrm>
            <a:off x="893547" y="869566"/>
            <a:ext cx="3104296" cy="4941491"/>
          </a:xfrm>
          <a:prstGeom prst="rect">
            <a:avLst/>
          </a:prstGeom>
          <a:ln>
            <a:noFill/>
          </a:ln>
          <a:effectLst>
            <a:softEdge rad="112500"/>
          </a:effectLst>
        </p:spPr>
      </p:pic>
      <p:sp>
        <p:nvSpPr>
          <p:cNvPr id="3" name="Arrow: Right 2">
            <a:extLst>
              <a:ext uri="{FF2B5EF4-FFF2-40B4-BE49-F238E27FC236}">
                <a16:creationId xmlns:a16="http://schemas.microsoft.com/office/drawing/2014/main" id="{8A711F0F-FD61-44BE-9345-9E71B53AB29D}"/>
              </a:ext>
            </a:extLst>
          </p:cNvPr>
          <p:cNvSpPr/>
          <p:nvPr/>
        </p:nvSpPr>
        <p:spPr>
          <a:xfrm>
            <a:off x="-1042061" y="1882701"/>
            <a:ext cx="946298" cy="372139"/>
          </a:xfrm>
          <a:prstGeom prst="rightArrow">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583887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path" presetSubtype="0" accel="50000" decel="50000" fill="hold" grpId="0" nodeType="withEffect">
                                  <p:stCondLst>
                                    <p:cond delay="0"/>
                                  </p:stCondLst>
                                  <p:childTnLst>
                                    <p:animMotion origin="layout" path="M 4.58333E-6 -0.0081 L 0.11171 0.0037 " pathEditMode="relative" rAng="0" ptsTypes="AA">
                                      <p:cBhvr>
                                        <p:cTn id="11" dur="2000" fill="hold"/>
                                        <p:tgtEl>
                                          <p:spTgt spid="3"/>
                                        </p:tgtEl>
                                        <p:attrNameLst>
                                          <p:attrName>ppt_x</p:attrName>
                                          <p:attrName>ppt_y</p:attrName>
                                        </p:attrNameLst>
                                      </p:cBhvr>
                                      <p:rCtr x="5586" y="579"/>
                                    </p:animMotion>
                                  </p:childTnLst>
                                </p:cTn>
                              </p:par>
                            </p:childTnLst>
                          </p:cTn>
                        </p:par>
                      </p:childTnLst>
                    </p:cTn>
                  </p:par>
                  <p:par>
                    <p:cTn id="12" fill="hold">
                      <p:stCondLst>
                        <p:cond delay="indefinite"/>
                      </p:stCondLst>
                      <p:childTnLst>
                        <p:par>
                          <p:cTn id="13" fill="hold">
                            <p:stCondLst>
                              <p:cond delay="0"/>
                            </p:stCondLst>
                            <p:childTnLst>
                              <p:par>
                                <p:cTn id="14" presetID="16" presetClass="entr" presetSubtype="37"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outVertical)">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t="-3000" b="-2000"/>
          </a:stretch>
        </a:blipFill>
        <a:effectLst/>
      </p:bgPr>
    </p:bg>
    <p:spTree>
      <p:nvGrpSpPr>
        <p:cNvPr id="1" name=""/>
        <p:cNvGrpSpPr/>
        <p:nvPr/>
      </p:nvGrpSpPr>
      <p:grpSpPr>
        <a:xfrm>
          <a:off x="0" y="0"/>
          <a:ext cx="0" cy="0"/>
          <a:chOff x="0" y="0"/>
          <a:chExt cx="0" cy="0"/>
        </a:xfrm>
      </p:grpSpPr>
      <p:sp>
        <p:nvSpPr>
          <p:cNvPr id="2" name="Round Diagonal Corner Rectangle 1"/>
          <p:cNvSpPr/>
          <p:nvPr/>
        </p:nvSpPr>
        <p:spPr>
          <a:xfrm>
            <a:off x="4208442" y="1484783"/>
            <a:ext cx="6819442" cy="1577547"/>
          </a:xfrm>
          <a:prstGeom prst="round2Diag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Calibri"/>
                <a:ea typeface="+mn-ea"/>
                <a:cs typeface="+mn-cs"/>
              </a:rPr>
              <a:t>Đây</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là</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bộ</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phận</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nào</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của</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cơ</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quan</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hô</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hấp</a:t>
            </a:r>
            <a:r>
              <a:rPr kumimoji="0" lang="en-US" sz="4000" b="0" i="0" u="none" strike="noStrike" kern="1200" cap="none" spc="0" normalizeH="0" baseline="0" noProof="0" dirty="0">
                <a:ln>
                  <a:noFill/>
                </a:ln>
                <a:solidFill>
                  <a:prstClr val="black"/>
                </a:solidFill>
                <a:effectLst/>
                <a:uLnTx/>
                <a:uFillTx/>
                <a:latin typeface="Calibri"/>
                <a:ea typeface="+mn-ea"/>
                <a:cs typeface="+mn-cs"/>
              </a:rPr>
              <a:t>?</a:t>
            </a:r>
          </a:p>
        </p:txBody>
      </p:sp>
      <p:sp>
        <p:nvSpPr>
          <p:cNvPr id="4" name="Round Diagonal Corner Rectangle 3"/>
          <p:cNvSpPr/>
          <p:nvPr/>
        </p:nvSpPr>
        <p:spPr>
          <a:xfrm>
            <a:off x="4208441" y="3428999"/>
            <a:ext cx="6819441" cy="1577547"/>
          </a:xfrm>
          <a:prstGeom prst="round2DiagRect">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Calibri"/>
                <a:ea typeface="+mn-ea"/>
                <a:cs typeface="+mn-cs"/>
              </a:rPr>
              <a:t>Khí</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quản</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Left Arrow 4">
            <a:hlinkClick r:id="rId3" action="ppaction://hlinksldjump"/>
          </p:cNvPr>
          <p:cNvSpPr/>
          <p:nvPr/>
        </p:nvSpPr>
        <p:spPr>
          <a:xfrm>
            <a:off x="9156340" y="5949280"/>
            <a:ext cx="1219352" cy="720080"/>
          </a:xfrm>
          <a:prstGeom prst="lef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C2944F03-B9C6-4EBE-A506-811B970D1A2E}"/>
              </a:ext>
            </a:extLst>
          </p:cNvPr>
          <p:cNvPicPr>
            <a:picLocks noChangeAspect="1"/>
          </p:cNvPicPr>
          <p:nvPr/>
        </p:nvPicPr>
        <p:blipFill rotWithShape="1">
          <a:blip r:embed="rId4"/>
          <a:srcRect l="24679" r="24495"/>
          <a:stretch/>
        </p:blipFill>
        <p:spPr>
          <a:xfrm>
            <a:off x="939150" y="869565"/>
            <a:ext cx="3104296" cy="4941491"/>
          </a:xfrm>
          <a:prstGeom prst="rect">
            <a:avLst/>
          </a:prstGeom>
          <a:ln>
            <a:noFill/>
          </a:ln>
          <a:effectLst>
            <a:softEdge rad="112500"/>
          </a:effectLst>
        </p:spPr>
      </p:pic>
      <p:sp>
        <p:nvSpPr>
          <p:cNvPr id="8" name="Arrow: Right 7">
            <a:extLst>
              <a:ext uri="{FF2B5EF4-FFF2-40B4-BE49-F238E27FC236}">
                <a16:creationId xmlns:a16="http://schemas.microsoft.com/office/drawing/2014/main" id="{4DA9AB55-7694-4FA7-A3E1-C513372D90A5}"/>
              </a:ext>
            </a:extLst>
          </p:cNvPr>
          <p:cNvSpPr/>
          <p:nvPr/>
        </p:nvSpPr>
        <p:spPr>
          <a:xfrm>
            <a:off x="-1053078" y="2968172"/>
            <a:ext cx="946298" cy="372139"/>
          </a:xfrm>
          <a:prstGeom prst="rightArrow">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79192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37"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outVertical)">
                                      <p:cBhvr>
                                        <p:cTn id="14" dur="500"/>
                                        <p:tgtEl>
                                          <p:spTgt spid="4"/>
                                        </p:tgtEl>
                                      </p:cBhvr>
                                    </p:animEffect>
                                  </p:childTnLst>
                                </p:cTn>
                              </p:par>
                              <p:par>
                                <p:cTn id="15" presetID="42" presetClass="path" presetSubtype="0" accel="50000" decel="50000" fill="hold" grpId="0" nodeType="withEffect">
                                  <p:stCondLst>
                                    <p:cond delay="0"/>
                                  </p:stCondLst>
                                  <p:childTnLst>
                                    <p:animMotion origin="layout" path="M -3.95833E-6 -0.0081 L 0.19649 0.04607 " pathEditMode="relative" rAng="0" ptsTypes="AA">
                                      <p:cBhvr>
                                        <p:cTn id="16" dur="2000" fill="hold"/>
                                        <p:tgtEl>
                                          <p:spTgt spid="8"/>
                                        </p:tgtEl>
                                        <p:attrNameLst>
                                          <p:attrName>ppt_x</p:attrName>
                                          <p:attrName>ppt_y</p:attrName>
                                        </p:attrNameLst>
                                      </p:cBhvr>
                                      <p:rCtr x="9818" y="270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t="-3000" b="-2000"/>
          </a:stretch>
        </a:blipFill>
        <a:effectLst/>
      </p:bgPr>
    </p:bg>
    <p:spTree>
      <p:nvGrpSpPr>
        <p:cNvPr id="1" name=""/>
        <p:cNvGrpSpPr/>
        <p:nvPr/>
      </p:nvGrpSpPr>
      <p:grpSpPr>
        <a:xfrm>
          <a:off x="0" y="0"/>
          <a:ext cx="0" cy="0"/>
          <a:chOff x="0" y="0"/>
          <a:chExt cx="0" cy="0"/>
        </a:xfrm>
      </p:grpSpPr>
      <p:sp>
        <p:nvSpPr>
          <p:cNvPr id="2" name="Round Diagonal Corner Rectangle 1"/>
          <p:cNvSpPr/>
          <p:nvPr/>
        </p:nvSpPr>
        <p:spPr>
          <a:xfrm>
            <a:off x="4549454" y="1484784"/>
            <a:ext cx="7109146" cy="1715616"/>
          </a:xfrm>
          <a:prstGeom prst="round2Diag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Calibri"/>
                <a:ea typeface="+mn-ea"/>
                <a:cs typeface="+mn-cs"/>
              </a:rPr>
              <a:t>Đây</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là</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bộ</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phận</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nào</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của</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cơ</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quan</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hô</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hấp</a:t>
            </a:r>
            <a:r>
              <a:rPr kumimoji="0" lang="en-US" sz="4000" b="0" i="0" u="none" strike="noStrike" kern="1200" cap="none" spc="0" normalizeH="0" baseline="0" noProof="0" dirty="0">
                <a:ln>
                  <a:noFill/>
                </a:ln>
                <a:solidFill>
                  <a:prstClr val="black"/>
                </a:solidFill>
                <a:effectLst/>
                <a:uLnTx/>
                <a:uFillTx/>
                <a:latin typeface="Calibri"/>
                <a:ea typeface="+mn-ea"/>
                <a:cs typeface="+mn-cs"/>
              </a:rPr>
              <a:t>?</a:t>
            </a:r>
          </a:p>
        </p:txBody>
      </p:sp>
      <p:sp>
        <p:nvSpPr>
          <p:cNvPr id="4" name="Round Diagonal Corner Rectangle 3"/>
          <p:cNvSpPr/>
          <p:nvPr/>
        </p:nvSpPr>
        <p:spPr>
          <a:xfrm>
            <a:off x="4549455" y="3428999"/>
            <a:ext cx="7109146" cy="1577547"/>
          </a:xfrm>
          <a:prstGeom prst="round2DiagRect">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Calibri"/>
                <a:ea typeface="+mn-ea"/>
                <a:cs typeface="+mn-cs"/>
              </a:rPr>
              <a:t>Phổi</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Left Arrow 4">
            <a:hlinkClick r:id="rId3" action="ppaction://hlinksldjump"/>
          </p:cNvPr>
          <p:cNvSpPr/>
          <p:nvPr/>
        </p:nvSpPr>
        <p:spPr>
          <a:xfrm>
            <a:off x="9156340" y="5949280"/>
            <a:ext cx="1219352" cy="720080"/>
          </a:xfrm>
          <a:prstGeom prst="lef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8" name="Picture 7">
            <a:extLst>
              <a:ext uri="{FF2B5EF4-FFF2-40B4-BE49-F238E27FC236}">
                <a16:creationId xmlns:a16="http://schemas.microsoft.com/office/drawing/2014/main" id="{B053640B-A83C-4EC9-8C09-04D4072A67BF}"/>
              </a:ext>
            </a:extLst>
          </p:cNvPr>
          <p:cNvPicPr>
            <a:picLocks noChangeAspect="1"/>
          </p:cNvPicPr>
          <p:nvPr/>
        </p:nvPicPr>
        <p:blipFill rotWithShape="1">
          <a:blip r:embed="rId4"/>
          <a:srcRect l="24679" r="24495"/>
          <a:stretch/>
        </p:blipFill>
        <p:spPr>
          <a:xfrm>
            <a:off x="1162179" y="729654"/>
            <a:ext cx="3104296" cy="4941491"/>
          </a:xfrm>
          <a:prstGeom prst="rect">
            <a:avLst/>
          </a:prstGeom>
          <a:ln>
            <a:noFill/>
          </a:ln>
          <a:effectLst>
            <a:softEdge rad="112500"/>
          </a:effectLst>
        </p:spPr>
      </p:pic>
      <p:sp>
        <p:nvSpPr>
          <p:cNvPr id="9" name="Arrow: Right 8">
            <a:extLst>
              <a:ext uri="{FF2B5EF4-FFF2-40B4-BE49-F238E27FC236}">
                <a16:creationId xmlns:a16="http://schemas.microsoft.com/office/drawing/2014/main" id="{BB8AA45A-482F-40A4-A2B1-493D0AC5F8E0}"/>
              </a:ext>
            </a:extLst>
          </p:cNvPr>
          <p:cNvSpPr/>
          <p:nvPr/>
        </p:nvSpPr>
        <p:spPr>
          <a:xfrm>
            <a:off x="-946298" y="5006546"/>
            <a:ext cx="946298" cy="372139"/>
          </a:xfrm>
          <a:prstGeom prst="rightArrow">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966114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37"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outVertical)">
                                      <p:cBhvr>
                                        <p:cTn id="14" dur="500"/>
                                        <p:tgtEl>
                                          <p:spTgt spid="4"/>
                                        </p:tgtEl>
                                      </p:cBhvr>
                                    </p:animEffect>
                                  </p:childTnLst>
                                </p:cTn>
                              </p:par>
                              <p:par>
                                <p:cTn id="15" presetID="42" presetClass="path" presetSubtype="0" accel="50000" decel="50000" fill="hold" grpId="0" nodeType="withEffect">
                                  <p:stCondLst>
                                    <p:cond delay="0"/>
                                  </p:stCondLst>
                                  <p:childTnLst>
                                    <p:animMotion origin="layout" path="M 2.08333E-6 -0.00811 L 0.16354 0.00092 " pathEditMode="relative" rAng="0" ptsTypes="AA">
                                      <p:cBhvr>
                                        <p:cTn id="16" dur="2000" fill="hold"/>
                                        <p:tgtEl>
                                          <p:spTgt spid="9"/>
                                        </p:tgtEl>
                                        <p:attrNameLst>
                                          <p:attrName>ppt_x</p:attrName>
                                          <p:attrName>ppt_y</p:attrName>
                                        </p:attrNameLst>
                                      </p:cBhvr>
                                      <p:rCtr x="8177" y="44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t="-3000" b="-2000"/>
          </a:stretch>
        </a:blipFill>
        <a:effectLst/>
      </p:bgPr>
    </p:bg>
    <p:spTree>
      <p:nvGrpSpPr>
        <p:cNvPr id="1" name=""/>
        <p:cNvGrpSpPr/>
        <p:nvPr/>
      </p:nvGrpSpPr>
      <p:grpSpPr>
        <a:xfrm>
          <a:off x="0" y="0"/>
          <a:ext cx="0" cy="0"/>
          <a:chOff x="0" y="0"/>
          <a:chExt cx="0" cy="0"/>
        </a:xfrm>
      </p:grpSpPr>
      <p:sp>
        <p:nvSpPr>
          <p:cNvPr id="2" name="Round Diagonal Corner Rectangle 1"/>
          <p:cNvSpPr/>
          <p:nvPr/>
        </p:nvSpPr>
        <p:spPr>
          <a:xfrm>
            <a:off x="4338646" y="1484784"/>
            <a:ext cx="7282740" cy="1483388"/>
          </a:xfrm>
          <a:prstGeom prst="round2Diag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Calibri"/>
                <a:ea typeface="+mn-ea"/>
                <a:cs typeface="+mn-cs"/>
              </a:rPr>
              <a:t>Đây</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là</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bộ</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phận</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nào</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của</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cơ</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quan</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hô</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hấp</a:t>
            </a:r>
            <a:r>
              <a:rPr kumimoji="0" lang="en-US" sz="4000" b="0" i="0" u="none" strike="noStrike" kern="1200" cap="none" spc="0" normalizeH="0" baseline="0" noProof="0" dirty="0">
                <a:ln>
                  <a:noFill/>
                </a:ln>
                <a:solidFill>
                  <a:prstClr val="black"/>
                </a:solidFill>
                <a:effectLst/>
                <a:uLnTx/>
                <a:uFillTx/>
                <a:latin typeface="Calibri"/>
                <a:ea typeface="+mn-ea"/>
                <a:cs typeface="+mn-cs"/>
              </a:rPr>
              <a:t>?</a:t>
            </a:r>
          </a:p>
        </p:txBody>
      </p:sp>
      <p:sp>
        <p:nvSpPr>
          <p:cNvPr id="4" name="Round Diagonal Corner Rectangle 3"/>
          <p:cNvSpPr/>
          <p:nvPr/>
        </p:nvSpPr>
        <p:spPr>
          <a:xfrm>
            <a:off x="4242390" y="3428999"/>
            <a:ext cx="7626266" cy="1577547"/>
          </a:xfrm>
          <a:prstGeom prst="round2DiagRect">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Calibri"/>
                <a:ea typeface="+mn-ea"/>
                <a:cs typeface="+mn-cs"/>
              </a:rPr>
              <a:t>Phế</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quản</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Left Arrow 4">
            <a:hlinkClick r:id="rId3" action="ppaction://hlinksldjump"/>
          </p:cNvPr>
          <p:cNvSpPr/>
          <p:nvPr/>
        </p:nvSpPr>
        <p:spPr>
          <a:xfrm>
            <a:off x="9156340" y="5949280"/>
            <a:ext cx="1219352" cy="720080"/>
          </a:xfrm>
          <a:prstGeom prst="lef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F589AFB0-C90F-4DB4-ADE6-46B849082986}"/>
              </a:ext>
            </a:extLst>
          </p:cNvPr>
          <p:cNvPicPr>
            <a:picLocks noChangeAspect="1"/>
          </p:cNvPicPr>
          <p:nvPr/>
        </p:nvPicPr>
        <p:blipFill rotWithShape="1">
          <a:blip r:embed="rId4"/>
          <a:srcRect l="24679" r="24495"/>
          <a:stretch/>
        </p:blipFill>
        <p:spPr>
          <a:xfrm>
            <a:off x="939150" y="869565"/>
            <a:ext cx="3104296" cy="4941491"/>
          </a:xfrm>
          <a:prstGeom prst="rect">
            <a:avLst/>
          </a:prstGeom>
          <a:ln>
            <a:noFill/>
          </a:ln>
          <a:effectLst>
            <a:softEdge rad="112500"/>
          </a:effectLst>
        </p:spPr>
      </p:pic>
      <p:sp>
        <p:nvSpPr>
          <p:cNvPr id="8" name="Arrow: Right 7">
            <a:extLst>
              <a:ext uri="{FF2B5EF4-FFF2-40B4-BE49-F238E27FC236}">
                <a16:creationId xmlns:a16="http://schemas.microsoft.com/office/drawing/2014/main" id="{25145A1C-2210-42FF-8D58-BD1A7938F143}"/>
              </a:ext>
            </a:extLst>
          </p:cNvPr>
          <p:cNvSpPr/>
          <p:nvPr/>
        </p:nvSpPr>
        <p:spPr>
          <a:xfrm>
            <a:off x="-1233832" y="4217772"/>
            <a:ext cx="946298" cy="372139"/>
          </a:xfrm>
          <a:prstGeom prst="rightArrow">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521166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37"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outVertical)">
                                      <p:cBhvr>
                                        <p:cTn id="14" dur="500"/>
                                        <p:tgtEl>
                                          <p:spTgt spid="4"/>
                                        </p:tgtEl>
                                      </p:cBhvr>
                                    </p:animEffect>
                                  </p:childTnLst>
                                </p:cTn>
                              </p:par>
                              <p:par>
                                <p:cTn id="15" presetID="42" presetClass="path" presetSubtype="0" accel="50000" decel="50000" fill="hold" grpId="0" nodeType="withEffect">
                                  <p:stCondLst>
                                    <p:cond delay="0"/>
                                  </p:stCondLst>
                                  <p:childTnLst>
                                    <p:animMotion origin="layout" path="M -2.08333E-7 -0.0081 L 0.21237 -0.00347 " pathEditMode="relative" rAng="0" ptsTypes="AA">
                                      <p:cBhvr>
                                        <p:cTn id="16" dur="2000" fill="hold"/>
                                        <p:tgtEl>
                                          <p:spTgt spid="8"/>
                                        </p:tgtEl>
                                        <p:attrNameLst>
                                          <p:attrName>ppt_x</p:attrName>
                                          <p:attrName>ppt_y</p:attrName>
                                        </p:attrNameLst>
                                      </p:cBhvr>
                                      <p:rCtr x="10612"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t="-3000" b="-2000"/>
          </a:stretch>
        </a:blipFill>
        <a:effectLst/>
      </p:bgPr>
    </p:bg>
    <p:spTree>
      <p:nvGrpSpPr>
        <p:cNvPr id="1" name=""/>
        <p:cNvGrpSpPr/>
        <p:nvPr/>
      </p:nvGrpSpPr>
      <p:grpSpPr>
        <a:xfrm>
          <a:off x="0" y="0"/>
          <a:ext cx="0" cy="0"/>
          <a:chOff x="0" y="0"/>
          <a:chExt cx="0" cy="0"/>
        </a:xfrm>
      </p:grpSpPr>
      <p:sp>
        <p:nvSpPr>
          <p:cNvPr id="2" name="Round Diagonal Corner Rectangle 1"/>
          <p:cNvSpPr/>
          <p:nvPr/>
        </p:nvSpPr>
        <p:spPr>
          <a:xfrm>
            <a:off x="2562824" y="1484784"/>
            <a:ext cx="7632848" cy="1080120"/>
          </a:xfrm>
          <a:prstGeom prst="round2Diag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Calibri"/>
                <a:ea typeface="+mn-ea"/>
                <a:cs typeface="+mn-cs"/>
              </a:rPr>
              <a:t>Cơ</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quan</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hô</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hấp</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có</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chức</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năng</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gì</a:t>
            </a:r>
            <a:r>
              <a:rPr kumimoji="0" lang="en-US" sz="4000" b="0" i="0" u="none" strike="noStrike" kern="1200" cap="none" spc="0" normalizeH="0" baseline="0" noProof="0" dirty="0">
                <a:ln>
                  <a:noFill/>
                </a:ln>
                <a:solidFill>
                  <a:prstClr val="black"/>
                </a:solidFill>
                <a:effectLst/>
                <a:uLnTx/>
                <a:uFillTx/>
                <a:latin typeface="Calibri"/>
                <a:ea typeface="+mn-ea"/>
                <a:cs typeface="+mn-cs"/>
              </a:rPr>
              <a:t>?</a:t>
            </a:r>
          </a:p>
        </p:txBody>
      </p:sp>
      <p:sp>
        <p:nvSpPr>
          <p:cNvPr id="4" name="Round Diagonal Corner Rectangle 3"/>
          <p:cNvSpPr/>
          <p:nvPr/>
        </p:nvSpPr>
        <p:spPr>
          <a:xfrm>
            <a:off x="2382804" y="3062331"/>
            <a:ext cx="7992888" cy="1944216"/>
          </a:xfrm>
          <a:prstGeom prst="round2DiagRect">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Calibri"/>
                <a:ea typeface="+mn-ea"/>
                <a:cs typeface="+mn-cs"/>
              </a:rPr>
              <a:t>Trao</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đổi</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không</a:t>
            </a: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a:ea typeface="+mn-ea"/>
                <a:cs typeface="+mn-cs"/>
              </a:rPr>
              <a:t>khí</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Left Arrow 4">
            <a:hlinkClick r:id="rId3" action="ppaction://hlinksldjump"/>
          </p:cNvPr>
          <p:cNvSpPr/>
          <p:nvPr/>
        </p:nvSpPr>
        <p:spPr>
          <a:xfrm>
            <a:off x="9156340" y="5949280"/>
            <a:ext cx="1219352" cy="720080"/>
          </a:xfrm>
          <a:prstGeom prst="lef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09695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37"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out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a:srcRect l="626" t="832" r="626" b="1028"/>
          <a:stretch>
            <a:fillRect/>
          </a:stretch>
        </p:blipFill>
        <p:spPr>
          <a:xfrm>
            <a:off x="0" y="0"/>
            <a:ext cx="12219444" cy="6857999"/>
          </a:xfrm>
          <a:prstGeom prst="rect">
            <a:avLst/>
          </a:prstGeom>
        </p:spPr>
      </p:pic>
      <p:pic>
        <p:nvPicPr>
          <p:cNvPr id="9"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186930" y="3429000"/>
            <a:ext cx="6297952" cy="3453386"/>
          </a:xfrm>
          <a:prstGeom prst="rect">
            <a:avLst/>
          </a:prstGeom>
        </p:spPr>
      </p:pic>
      <p:pic>
        <p:nvPicPr>
          <p:cNvPr id="10" name="图片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00137" y="0"/>
            <a:ext cx="6773041" cy="4624351"/>
          </a:xfrm>
          <a:prstGeom prst="rect">
            <a:avLst/>
          </a:prstGeom>
        </p:spPr>
      </p:pic>
      <p:sp>
        <p:nvSpPr>
          <p:cNvPr id="2" name="TextBox 1">
            <a:extLst>
              <a:ext uri="{FF2B5EF4-FFF2-40B4-BE49-F238E27FC236}">
                <a16:creationId xmlns:a16="http://schemas.microsoft.com/office/drawing/2014/main" id="{34D7C2B8-1107-4C20-8D5E-9AE24B580DC3}"/>
              </a:ext>
            </a:extLst>
          </p:cNvPr>
          <p:cNvSpPr txBox="1"/>
          <p:nvPr/>
        </p:nvSpPr>
        <p:spPr>
          <a:xfrm>
            <a:off x="5114260" y="1446028"/>
            <a:ext cx="5071730"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a:ea typeface="+mn-ea"/>
                <a:cs typeface="+mn-cs"/>
              </a:rPr>
              <a:t>HOẠT ĐỘNG</a:t>
            </a:r>
          </a:p>
        </p:txBody>
      </p:sp>
    </p:spTree>
    <p:extLst>
      <p:ext uri="{BB962C8B-B14F-4D97-AF65-F5344CB8AC3E}">
        <p14:creationId xmlns:p14="http://schemas.microsoft.com/office/powerpoint/2010/main" val="4063008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16" presetClass="entr" presetSubtype="21"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a:srcRect l="626" t="832" r="626" b="1028"/>
          <a:stretch>
            <a:fillRect/>
          </a:stretch>
        </p:blipFill>
        <p:spPr>
          <a:xfrm>
            <a:off x="-27444" y="10096"/>
            <a:ext cx="12219444" cy="6857999"/>
          </a:xfrm>
          <a:prstGeom prst="rect">
            <a:avLst/>
          </a:prstGeom>
        </p:spPr>
      </p:pic>
      <p:pic>
        <p:nvPicPr>
          <p:cNvPr id="5" name="Picture 4">
            <a:extLst>
              <a:ext uri="{FF2B5EF4-FFF2-40B4-BE49-F238E27FC236}">
                <a16:creationId xmlns:a16="http://schemas.microsoft.com/office/drawing/2014/main" id="{75B4DF8D-0324-4622-B1A9-38F14BEC56D0}"/>
              </a:ext>
            </a:extLst>
          </p:cNvPr>
          <p:cNvPicPr>
            <a:picLocks noChangeAspect="1"/>
          </p:cNvPicPr>
          <p:nvPr/>
        </p:nvPicPr>
        <p:blipFill rotWithShape="1">
          <a:blip r:embed="rId4"/>
          <a:srcRect b="1710"/>
          <a:stretch/>
        </p:blipFill>
        <p:spPr>
          <a:xfrm>
            <a:off x="1937347" y="913754"/>
            <a:ext cx="4303964" cy="5410625"/>
          </a:xfrm>
          <a:prstGeom prst="roundRect">
            <a:avLst/>
          </a:prstGeom>
        </p:spPr>
      </p:pic>
      <p:pic>
        <p:nvPicPr>
          <p:cNvPr id="6" name="图片 5"/>
          <p:cNvPicPr>
            <a:picLocks noChangeAspect="1"/>
          </p:cNvPicPr>
          <p:nvPr/>
        </p:nvPicPr>
        <p:blipFill rotWithShape="1">
          <a:blip r:embed="rId5">
            <a:extLst>
              <a:ext uri="{28A0092B-C50C-407E-A947-70E740481C1C}">
                <a14:useLocalDpi xmlns:a14="http://schemas.microsoft.com/office/drawing/2010/main" val="0"/>
              </a:ext>
            </a:extLst>
          </a:blip>
          <a:srcRect l="15294" t="9942" r="17104" b="8402"/>
          <a:stretch>
            <a:fillRect/>
          </a:stretch>
        </p:blipFill>
        <p:spPr>
          <a:xfrm rot="582822">
            <a:off x="1181947" y="766697"/>
            <a:ext cx="1913075" cy="1498216"/>
          </a:xfrm>
          <a:prstGeom prst="rect">
            <a:avLst/>
          </a:prstGeom>
        </p:spPr>
      </p:pic>
      <p:sp>
        <p:nvSpPr>
          <p:cNvPr id="15" name="Thought Bubble: Cloud 14">
            <a:extLst>
              <a:ext uri="{FF2B5EF4-FFF2-40B4-BE49-F238E27FC236}">
                <a16:creationId xmlns:a16="http://schemas.microsoft.com/office/drawing/2014/main" id="{4D48087C-E11B-40ED-BFF0-E035B799B645}"/>
              </a:ext>
            </a:extLst>
          </p:cNvPr>
          <p:cNvSpPr/>
          <p:nvPr/>
        </p:nvSpPr>
        <p:spPr>
          <a:xfrm>
            <a:off x="6461260" y="1679944"/>
            <a:ext cx="5326912" cy="3221665"/>
          </a:xfrm>
          <a:prstGeom prst="cloudCallout">
            <a:avLst>
              <a:gd name="adj1" fmla="val -62550"/>
              <a:gd name="adj2" fmla="val 33127"/>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id="{754B8E99-96C0-4ADC-BCEB-9ECFE923CED9}"/>
              </a:ext>
            </a:extLst>
          </p:cNvPr>
          <p:cNvSpPr txBox="1"/>
          <p:nvPr/>
        </p:nvSpPr>
        <p:spPr>
          <a:xfrm>
            <a:off x="7109391" y="2136614"/>
            <a:ext cx="4008474" cy="230832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Các bộ phận a, b,c ứng với bộ phận nào của cơ quan hô hấp?</a:t>
            </a:r>
            <a:endParaRPr kumimoji="0" lang="en-US" sz="3600" b="0" i="0" u="none" strike="noStrike" kern="1200" cap="none" spc="0" normalizeH="0" baseline="0" noProof="0" dirty="0">
              <a:ln>
                <a:noFill/>
              </a:ln>
              <a:solidFill>
                <a:prstClr val="black"/>
              </a:solidFill>
              <a:effectLst/>
              <a:uLnTx/>
              <a:uFillTx/>
              <a:latin typeface="Arial"/>
              <a:ea typeface="+mn-ea"/>
              <a:cs typeface="+mn-cs"/>
            </a:endParaRPr>
          </a:p>
        </p:txBody>
      </p:sp>
      <p:sp>
        <p:nvSpPr>
          <p:cNvPr id="16" name="Callout: Bent Line 15">
            <a:extLst>
              <a:ext uri="{FF2B5EF4-FFF2-40B4-BE49-F238E27FC236}">
                <a16:creationId xmlns:a16="http://schemas.microsoft.com/office/drawing/2014/main" id="{8A8C3CB4-747E-4FAE-8C8C-5E3A4BBEAB07}"/>
              </a:ext>
            </a:extLst>
          </p:cNvPr>
          <p:cNvSpPr/>
          <p:nvPr/>
        </p:nvSpPr>
        <p:spPr>
          <a:xfrm>
            <a:off x="6538776" y="920059"/>
            <a:ext cx="4221126" cy="1191491"/>
          </a:xfrm>
          <a:prstGeom prst="borderCallout2">
            <a:avLst>
              <a:gd name="adj1" fmla="val 18750"/>
              <a:gd name="adj2" fmla="val -8333"/>
              <a:gd name="adj3" fmla="val 18750"/>
              <a:gd name="adj4" fmla="val -16667"/>
              <a:gd name="adj5" fmla="val 108930"/>
              <a:gd name="adj6" fmla="val -52964"/>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Arial"/>
                <a:ea typeface="+mn-ea"/>
                <a:cs typeface="+mn-cs"/>
              </a:rPr>
              <a:t>Khí</a:t>
            </a:r>
            <a:r>
              <a:rPr kumimoji="0" lang="en-US" sz="3600" b="0" i="0" u="none" strike="noStrike" kern="1200" cap="none" spc="0" normalizeH="0" baseline="0" noProof="0" dirty="0">
                <a:ln>
                  <a:noFill/>
                </a:ln>
                <a:solidFill>
                  <a:prstClr val="black"/>
                </a:solidFill>
                <a:effectLst/>
                <a:uLnTx/>
                <a:uFillTx/>
                <a:latin typeface="Arial"/>
                <a:ea typeface="+mn-ea"/>
                <a:cs typeface="+mn-cs"/>
              </a:rPr>
              <a:t> </a:t>
            </a:r>
            <a:r>
              <a:rPr kumimoji="0" lang="en-US" sz="3600" b="0" i="0" u="none" strike="noStrike" kern="1200" cap="none" spc="0" normalizeH="0" baseline="0" noProof="0" dirty="0" err="1">
                <a:ln>
                  <a:noFill/>
                </a:ln>
                <a:solidFill>
                  <a:prstClr val="black"/>
                </a:solidFill>
                <a:effectLst/>
                <a:uLnTx/>
                <a:uFillTx/>
                <a:latin typeface="Arial"/>
                <a:ea typeface="+mn-ea"/>
                <a:cs typeface="+mn-cs"/>
              </a:rPr>
              <a:t>quản</a:t>
            </a:r>
            <a:endParaRPr kumimoji="0" lang="en-US" sz="3600" b="0" i="0" u="none" strike="noStrike" kern="1200" cap="none" spc="0" normalizeH="0" baseline="0" noProof="0" dirty="0">
              <a:ln>
                <a:noFill/>
              </a:ln>
              <a:solidFill>
                <a:prstClr val="black"/>
              </a:solidFill>
              <a:effectLst/>
              <a:uLnTx/>
              <a:uFillTx/>
              <a:latin typeface="Arial"/>
              <a:ea typeface="+mn-ea"/>
              <a:cs typeface="+mn-cs"/>
            </a:endParaRPr>
          </a:p>
        </p:txBody>
      </p:sp>
      <p:sp>
        <p:nvSpPr>
          <p:cNvPr id="17" name="Callout: Bent Line 16">
            <a:extLst>
              <a:ext uri="{FF2B5EF4-FFF2-40B4-BE49-F238E27FC236}">
                <a16:creationId xmlns:a16="http://schemas.microsoft.com/office/drawing/2014/main" id="{5A1EB5B2-2862-4E8D-916C-85C59E49016E}"/>
              </a:ext>
            </a:extLst>
          </p:cNvPr>
          <p:cNvSpPr/>
          <p:nvPr/>
        </p:nvSpPr>
        <p:spPr>
          <a:xfrm>
            <a:off x="6538776" y="2755389"/>
            <a:ext cx="4221126" cy="1191491"/>
          </a:xfrm>
          <a:prstGeom prst="borderCallout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Arial"/>
                <a:ea typeface="+mn-ea"/>
                <a:cs typeface="+mn-cs"/>
              </a:rPr>
              <a:t>Phế</a:t>
            </a:r>
            <a:r>
              <a:rPr kumimoji="0" lang="en-US" sz="3600" b="0" i="0" u="none" strike="noStrike" kern="1200" cap="none" spc="0" normalizeH="0" baseline="0" noProof="0" dirty="0">
                <a:ln>
                  <a:noFill/>
                </a:ln>
                <a:solidFill>
                  <a:prstClr val="black"/>
                </a:solidFill>
                <a:effectLst/>
                <a:uLnTx/>
                <a:uFillTx/>
                <a:latin typeface="Arial"/>
                <a:ea typeface="+mn-ea"/>
                <a:cs typeface="+mn-cs"/>
              </a:rPr>
              <a:t> </a:t>
            </a:r>
            <a:r>
              <a:rPr kumimoji="0" lang="en-US" sz="3600" b="0" i="0" u="none" strike="noStrike" kern="1200" cap="none" spc="0" normalizeH="0" baseline="0" noProof="0" dirty="0" err="1">
                <a:ln>
                  <a:noFill/>
                </a:ln>
                <a:solidFill>
                  <a:prstClr val="black"/>
                </a:solidFill>
                <a:effectLst/>
                <a:uLnTx/>
                <a:uFillTx/>
                <a:latin typeface="Arial"/>
                <a:ea typeface="+mn-ea"/>
                <a:cs typeface="+mn-cs"/>
              </a:rPr>
              <a:t>quản</a:t>
            </a:r>
            <a:endParaRPr kumimoji="0" lang="en-US" sz="3600" b="0" i="0" u="none" strike="noStrike" kern="1200" cap="none" spc="0" normalizeH="0" baseline="0" noProof="0" dirty="0">
              <a:ln>
                <a:noFill/>
              </a:ln>
              <a:solidFill>
                <a:prstClr val="black"/>
              </a:solidFill>
              <a:effectLst/>
              <a:uLnTx/>
              <a:uFillTx/>
              <a:latin typeface="Arial"/>
              <a:ea typeface="+mn-ea"/>
              <a:cs typeface="+mn-cs"/>
            </a:endParaRPr>
          </a:p>
        </p:txBody>
      </p:sp>
      <p:sp>
        <p:nvSpPr>
          <p:cNvPr id="18" name="Callout: Bent Line 17">
            <a:extLst>
              <a:ext uri="{FF2B5EF4-FFF2-40B4-BE49-F238E27FC236}">
                <a16:creationId xmlns:a16="http://schemas.microsoft.com/office/drawing/2014/main" id="{0191E14A-2CFA-47C0-B087-3AAFAB3C304B}"/>
              </a:ext>
            </a:extLst>
          </p:cNvPr>
          <p:cNvSpPr/>
          <p:nvPr/>
        </p:nvSpPr>
        <p:spPr>
          <a:xfrm>
            <a:off x="6538776" y="4404494"/>
            <a:ext cx="4221126" cy="1191491"/>
          </a:xfrm>
          <a:prstGeom prst="borderCallout2">
            <a:avLst>
              <a:gd name="adj1" fmla="val 18750"/>
              <a:gd name="adj2" fmla="val -8333"/>
              <a:gd name="adj3" fmla="val 18750"/>
              <a:gd name="adj4" fmla="val -16667"/>
              <a:gd name="adj5" fmla="val 76805"/>
              <a:gd name="adj6" fmla="val -28783"/>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Arial"/>
                <a:ea typeface="+mn-ea"/>
                <a:cs typeface="+mn-cs"/>
              </a:rPr>
              <a:t>Phổi</a:t>
            </a:r>
            <a:endParaRPr kumimoji="0" lang="en-US" sz="3600" b="0" i="0" u="none" strike="noStrike" kern="1200" cap="none" spc="0" normalizeH="0" baseline="0" noProof="0" dirty="0">
              <a:ln>
                <a:noFill/>
              </a:ln>
              <a:solidFill>
                <a:prstClr val="black"/>
              </a:solidFill>
              <a:effectLst/>
              <a:uLnTx/>
              <a:uFillTx/>
              <a:latin typeface="Arial"/>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wipe(left)">
                                      <p:cBhvr>
                                        <p:cTn id="14" dur="500"/>
                                        <p:tgtEl>
                                          <p:spTgt spid="13"/>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grpId="1" nodeType="clickEffect">
                                  <p:stCondLst>
                                    <p:cond delay="0"/>
                                  </p:stCondLst>
                                  <p:childTnLst>
                                    <p:set>
                                      <p:cBhvr>
                                        <p:cTn id="21" dur="1" fill="hold">
                                          <p:stCondLst>
                                            <p:cond delay="0"/>
                                          </p:stCondLst>
                                        </p:cTn>
                                        <p:tgtEl>
                                          <p:spTgt spid="13"/>
                                        </p:tgtEl>
                                        <p:attrNameLst>
                                          <p:attrName>style.visibility</p:attrName>
                                        </p:attrNameLst>
                                      </p:cBhvr>
                                      <p:to>
                                        <p:strVal val="hidden"/>
                                      </p:to>
                                    </p:set>
                                  </p:childTnLst>
                                </p:cTn>
                              </p:par>
                              <p:par>
                                <p:cTn id="22" presetID="1" presetClass="exit" presetSubtype="0" fill="hold" grpId="1" nodeType="withEffect">
                                  <p:stCondLst>
                                    <p:cond delay="0"/>
                                  </p:stCondLst>
                                  <p:childTnLst>
                                    <p:set>
                                      <p:cBhvr>
                                        <p:cTn id="23" dur="1" fill="hold">
                                          <p:stCondLst>
                                            <p:cond delay="0"/>
                                          </p:stCondLst>
                                        </p:cTn>
                                        <p:tgtEl>
                                          <p:spTgt spid="15"/>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randombar(horizontal)">
                                      <p:cBhvr>
                                        <p:cTn id="28" dur="500"/>
                                        <p:tgtEl>
                                          <p:spTgt spid="16"/>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randombar(horizontal)">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randombar(horizontal)">
                                      <p:cBhvr>
                                        <p:cTn id="3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3" grpId="0"/>
      <p:bldP spid="13" grpId="1"/>
      <p:bldP spid="16" grpId="0" animBg="1"/>
      <p:bldP spid="17" grpId="0" animBg="1"/>
      <p:bldP spid="1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a:srcRect l="626" t="832" r="626" b="1028"/>
          <a:stretch>
            <a:fillRect/>
          </a:stretch>
        </p:blipFill>
        <p:spPr>
          <a:xfrm>
            <a:off x="0" y="0"/>
            <a:ext cx="12219444" cy="6857999"/>
          </a:xfrm>
          <a:prstGeom prst="rect">
            <a:avLst/>
          </a:prstGeom>
        </p:spPr>
      </p:pic>
      <p:grpSp>
        <p:nvGrpSpPr>
          <p:cNvPr id="2" name="组合 1"/>
          <p:cNvGrpSpPr/>
          <p:nvPr/>
        </p:nvGrpSpPr>
        <p:grpSpPr>
          <a:xfrm>
            <a:off x="4183592" y="1520456"/>
            <a:ext cx="6737685" cy="3072810"/>
            <a:chOff x="4186989" y="457201"/>
            <a:chExt cx="6737685" cy="5751094"/>
          </a:xfrm>
        </p:grpSpPr>
        <p:sp>
          <p:nvSpPr>
            <p:cNvPr id="11" name="圆角矩形 10"/>
            <p:cNvSpPr/>
            <p:nvPr/>
          </p:nvSpPr>
          <p:spPr>
            <a:xfrm>
              <a:off x="4186989" y="457201"/>
              <a:ext cx="6737685" cy="5751094"/>
            </a:xfrm>
            <a:prstGeom prst="roundRect">
              <a:avLst/>
            </a:prstGeom>
            <a:solidFill>
              <a:srgbClr val="A4EC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panose="020B0604020202020204" pitchFamily="34" charset="0"/>
                <a:ea typeface="黑体" panose="02010609060101010101" pitchFamily="49" charset="-122"/>
                <a:cs typeface="Arial" panose="020B0604020202020204" pitchFamily="34" charset="0"/>
                <a:sym typeface="+mn-lt"/>
              </a:endParaRPr>
            </a:p>
          </p:txBody>
        </p:sp>
        <p:sp>
          <p:nvSpPr>
            <p:cNvPr id="13" name="矩形: 圆角 12"/>
            <p:cNvSpPr/>
            <p:nvPr/>
          </p:nvSpPr>
          <p:spPr>
            <a:xfrm>
              <a:off x="4403188" y="675249"/>
              <a:ext cx="6296016" cy="5324576"/>
            </a:xfrm>
            <a:prstGeom prst="roundRect">
              <a:avLst/>
            </a:prstGeom>
            <a:noFill/>
            <a:ln w="28575">
              <a:solidFill>
                <a:srgbClr val="74C3C6"/>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panose="020B0604020202020204" pitchFamily="34" charset="0"/>
                <a:ea typeface="黑体" panose="02010609060101010101" pitchFamily="49" charset="-122"/>
                <a:cs typeface="+mn-cs"/>
              </a:endParaRPr>
            </a:p>
          </p:txBody>
        </p:sp>
      </p:grpSp>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588" y="2069432"/>
            <a:ext cx="4934326" cy="3944461"/>
          </a:xfrm>
          <a:prstGeom prst="rect">
            <a:avLst/>
          </a:prstGeom>
        </p:spPr>
      </p:pic>
      <p:pic>
        <p:nvPicPr>
          <p:cNvPr id="12" name="图片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17650" y="876001"/>
            <a:ext cx="2061034" cy="2061034"/>
          </a:xfrm>
          <a:prstGeom prst="rect">
            <a:avLst/>
          </a:prstGeom>
        </p:spPr>
      </p:pic>
      <p:sp>
        <p:nvSpPr>
          <p:cNvPr id="3" name="TextBox 2">
            <a:extLst>
              <a:ext uri="{FF2B5EF4-FFF2-40B4-BE49-F238E27FC236}">
                <a16:creationId xmlns:a16="http://schemas.microsoft.com/office/drawing/2014/main" id="{2C7223E2-3F1C-44E2-9E61-7BEC3AEB7C7C}"/>
              </a:ext>
            </a:extLst>
          </p:cNvPr>
          <p:cNvSpPr txBox="1"/>
          <p:nvPr/>
        </p:nvSpPr>
        <p:spPr>
          <a:xfrm>
            <a:off x="5513842" y="2290704"/>
            <a:ext cx="493432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0000"/>
                </a:solidFill>
                <a:effectLst/>
                <a:uLnTx/>
                <a:uFillTx/>
                <a:latin typeface="Arial"/>
                <a:ea typeface="+mn-ea"/>
                <a:cs typeface="+mn-cs"/>
              </a:rPr>
              <a:t>Thảo</a:t>
            </a:r>
            <a:r>
              <a:rPr kumimoji="0" lang="en-US" sz="3600" b="1" i="0" u="none" strike="noStrike" kern="1200" cap="none" spc="0" normalizeH="0" baseline="0" noProof="0" dirty="0">
                <a:ln>
                  <a:noFill/>
                </a:ln>
                <a:solidFill>
                  <a:srgbClr val="FF0000"/>
                </a:solidFill>
                <a:effectLst/>
                <a:uLnTx/>
                <a:uFillTx/>
                <a:latin typeface="Arial"/>
                <a:ea typeface="+mn-ea"/>
                <a:cs typeface="+mn-cs"/>
              </a:rPr>
              <a:t> </a:t>
            </a:r>
            <a:r>
              <a:rPr kumimoji="0" lang="en-US" sz="3600" b="1" i="0" u="none" strike="noStrike" kern="1200" cap="none" spc="0" normalizeH="0" baseline="0" noProof="0" dirty="0" err="1">
                <a:ln>
                  <a:noFill/>
                </a:ln>
                <a:solidFill>
                  <a:srgbClr val="FF0000"/>
                </a:solidFill>
                <a:effectLst/>
                <a:uLnTx/>
                <a:uFillTx/>
                <a:latin typeface="Arial"/>
                <a:ea typeface="+mn-ea"/>
                <a:cs typeface="+mn-cs"/>
              </a:rPr>
              <a:t>luận</a:t>
            </a:r>
            <a:r>
              <a:rPr kumimoji="0" lang="en-US" sz="3600" b="1" i="0" u="none" strike="noStrike" kern="1200" cap="none" spc="0" normalizeH="0" baseline="0" noProof="0" dirty="0">
                <a:ln>
                  <a:noFill/>
                </a:ln>
                <a:solidFill>
                  <a:srgbClr val="FF0000"/>
                </a:solidFill>
                <a:effectLst/>
                <a:uLnTx/>
                <a:uFillTx/>
                <a:latin typeface="Arial"/>
                <a:ea typeface="+mn-ea"/>
                <a:cs typeface="+mn-cs"/>
              </a:rPr>
              <a:t> </a:t>
            </a:r>
            <a:r>
              <a:rPr kumimoji="0" lang="en-US" sz="3600" b="1" i="0" u="none" strike="noStrike" kern="1200" cap="none" spc="0" normalizeH="0" baseline="0" noProof="0" dirty="0" err="1">
                <a:ln>
                  <a:noFill/>
                </a:ln>
                <a:solidFill>
                  <a:srgbClr val="FF0000"/>
                </a:solidFill>
                <a:effectLst/>
                <a:uLnTx/>
                <a:uFillTx/>
                <a:latin typeface="Arial"/>
                <a:ea typeface="+mn-ea"/>
                <a:cs typeface="+mn-cs"/>
              </a:rPr>
              <a:t>nhóm</a:t>
            </a:r>
            <a:r>
              <a:rPr kumimoji="0" lang="en-US" sz="3600" b="1" i="0" u="none" strike="noStrike" kern="1200" cap="none" spc="0" normalizeH="0" baseline="0" noProof="0" dirty="0">
                <a:ln>
                  <a:noFill/>
                </a:ln>
                <a:solidFill>
                  <a:srgbClr val="FF0000"/>
                </a:solidFill>
                <a:effectLst/>
                <a:uLnTx/>
                <a:uFillTx/>
                <a:latin typeface="Arial"/>
                <a:ea typeface="+mn-ea"/>
                <a:cs typeface="+mn-cs"/>
              </a:rPr>
              <a:t> 2</a:t>
            </a:r>
          </a:p>
        </p:txBody>
      </p:sp>
      <p:sp>
        <p:nvSpPr>
          <p:cNvPr id="5" name="TextBox 4">
            <a:extLst>
              <a:ext uri="{FF2B5EF4-FFF2-40B4-BE49-F238E27FC236}">
                <a16:creationId xmlns:a16="http://schemas.microsoft.com/office/drawing/2014/main" id="{0CF8C270-5075-4EB3-95FF-BD410104FB51}"/>
              </a:ext>
            </a:extLst>
          </p:cNvPr>
          <p:cNvSpPr txBox="1"/>
          <p:nvPr/>
        </p:nvSpPr>
        <p:spPr>
          <a:xfrm>
            <a:off x="4917606" y="3132869"/>
            <a:ext cx="563289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Làm mô hình cơ quan hô hấp</a:t>
            </a:r>
            <a:endParaRPr kumimoji="0" lang="en-US" sz="3200" b="0" i="0" u="none" strike="noStrike" kern="1200" cap="none" spc="0" normalizeH="0" baseline="0" noProof="0" dirty="0">
              <a:ln>
                <a:noFill/>
              </a:ln>
              <a:solidFill>
                <a:prstClr val="black"/>
              </a:solidFill>
              <a:effectLst/>
              <a:uLnTx/>
              <a:uFillTx/>
              <a:latin typeface="Arial"/>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par>
                          <p:cTn id="11" fill="hold">
                            <p:stCondLst>
                              <p:cond delay="1000"/>
                            </p:stCondLst>
                            <p:childTnLst>
                              <p:par>
                                <p:cTn id="12" presetID="42" presetClass="entr" presetSubtype="0"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par>
                          <p:cTn id="17" fill="hold">
                            <p:stCondLst>
                              <p:cond delay="2000"/>
                            </p:stCondLst>
                            <p:childTnLst>
                              <p:par>
                                <p:cTn id="18" presetID="53" presetClass="entr" presetSubtype="16"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a:srcRect l="626" t="832" r="626" b="1028"/>
          <a:stretch>
            <a:fillRect/>
          </a:stretch>
        </p:blipFill>
        <p:spPr>
          <a:xfrm>
            <a:off x="0" y="1"/>
            <a:ext cx="12219444" cy="6857999"/>
          </a:xfrm>
          <a:prstGeom prst="rect">
            <a:avLst/>
          </a:prstGeom>
        </p:spPr>
      </p:pic>
      <p:pic>
        <p:nvPicPr>
          <p:cNvPr id="1026" name="Picture 2" descr="Phổi Hô Hấp Mô Hình Đơn Giản Thông Gió Mô Phỏng Chức Năng Phổi Phổi Nguyên  Tắc Làm Việc Mô Hình Sinh Học Thiết Bị Thí Nghiệm|Medical Science| -  AliExpress">
            <a:extLst>
              <a:ext uri="{FF2B5EF4-FFF2-40B4-BE49-F238E27FC236}">
                <a16:creationId xmlns:a16="http://schemas.microsoft.com/office/drawing/2014/main" id="{1C690B65-A367-4211-812D-F3E9F8787A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8104" y="1431236"/>
            <a:ext cx="4517896" cy="4517896"/>
          </a:xfrm>
          <a:prstGeom prst="roundRect">
            <a:avLst/>
          </a:prstGeom>
          <a:noFill/>
          <a:extLst>
            <a:ext uri="{909E8E84-426E-40DD-AFC4-6F175D3DCCD1}">
              <a14:hiddenFill xmlns:a14="http://schemas.microsoft.com/office/drawing/2010/main">
                <a:solidFill>
                  <a:srgbClr val="FFFFFF"/>
                </a:solidFill>
              </a14:hiddenFill>
            </a:ext>
          </a:extLst>
        </p:spPr>
      </p:pic>
      <p:pic>
        <p:nvPicPr>
          <p:cNvPr id="1028" name="Picture 4" descr="Hoạt động sáng tạo - Mô hình lá phổi">
            <a:extLst>
              <a:ext uri="{FF2B5EF4-FFF2-40B4-BE49-F238E27FC236}">
                <a16:creationId xmlns:a16="http://schemas.microsoft.com/office/drawing/2014/main" id="{104B258E-74AE-49E5-8DBA-753B4F88930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37005" y="1431236"/>
            <a:ext cx="4635795" cy="4517897"/>
          </a:xfrm>
          <a:prstGeom prst="round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3F588FB-4E45-4187-B926-9831D410CBB6}"/>
              </a:ext>
            </a:extLst>
          </p:cNvPr>
          <p:cNvSpPr txBox="1"/>
          <p:nvPr/>
        </p:nvSpPr>
        <p:spPr>
          <a:xfrm>
            <a:off x="2424223" y="522368"/>
            <a:ext cx="884628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Arial"/>
                <a:ea typeface="+mn-ea"/>
                <a:cs typeface="+mn-cs"/>
              </a:rPr>
              <a:t>Tham</a:t>
            </a:r>
            <a:r>
              <a:rPr kumimoji="0" lang="en-US" sz="3600" b="0" i="0" u="none" strike="noStrike" kern="1200" cap="none" spc="0" normalizeH="0" baseline="0" noProof="0" dirty="0">
                <a:ln>
                  <a:noFill/>
                </a:ln>
                <a:solidFill>
                  <a:prstClr val="black"/>
                </a:solidFill>
                <a:effectLst/>
                <a:uLnTx/>
                <a:uFillTx/>
                <a:latin typeface="Arial"/>
                <a:ea typeface="+mn-ea"/>
                <a:cs typeface="+mn-cs"/>
              </a:rPr>
              <a:t> </a:t>
            </a:r>
            <a:r>
              <a:rPr kumimoji="0" lang="en-US" sz="3600" b="0" i="0" u="none" strike="noStrike" kern="1200" cap="none" spc="0" normalizeH="0" baseline="0" noProof="0" dirty="0" err="1">
                <a:ln>
                  <a:noFill/>
                </a:ln>
                <a:solidFill>
                  <a:prstClr val="black"/>
                </a:solidFill>
                <a:effectLst/>
                <a:uLnTx/>
                <a:uFillTx/>
                <a:latin typeface="Arial"/>
                <a:ea typeface="+mn-ea"/>
                <a:cs typeface="+mn-cs"/>
              </a:rPr>
              <a:t>khảo</a:t>
            </a:r>
            <a:r>
              <a:rPr kumimoji="0" lang="en-US" sz="3600" b="0" i="0" u="none" strike="noStrike" kern="1200" cap="none" spc="0" normalizeH="0" baseline="0" noProof="0" dirty="0">
                <a:ln>
                  <a:noFill/>
                </a:ln>
                <a:solidFill>
                  <a:prstClr val="black"/>
                </a:solidFill>
                <a:effectLst/>
                <a:uLnTx/>
                <a:uFillTx/>
                <a:latin typeface="Arial"/>
                <a:ea typeface="+mn-ea"/>
                <a:cs typeface="+mn-cs"/>
              </a:rPr>
              <a:t> </a:t>
            </a:r>
            <a:r>
              <a:rPr kumimoji="0" lang="en-US" sz="3600" b="0" i="0" u="none" strike="noStrike" kern="1200" cap="none" spc="0" normalizeH="0" baseline="0" noProof="0" dirty="0" err="1">
                <a:ln>
                  <a:noFill/>
                </a:ln>
                <a:solidFill>
                  <a:prstClr val="black"/>
                </a:solidFill>
                <a:effectLst/>
                <a:uLnTx/>
                <a:uFillTx/>
                <a:latin typeface="Arial"/>
                <a:ea typeface="+mn-ea"/>
                <a:cs typeface="+mn-cs"/>
              </a:rPr>
              <a:t>một</a:t>
            </a:r>
            <a:r>
              <a:rPr kumimoji="0" lang="en-US" sz="3600" b="0" i="0" u="none" strike="noStrike" kern="1200" cap="none" spc="0" normalizeH="0" baseline="0" noProof="0" dirty="0">
                <a:ln>
                  <a:noFill/>
                </a:ln>
                <a:solidFill>
                  <a:prstClr val="black"/>
                </a:solidFill>
                <a:effectLst/>
                <a:uLnTx/>
                <a:uFillTx/>
                <a:latin typeface="Arial"/>
                <a:ea typeface="+mn-ea"/>
                <a:cs typeface="+mn-cs"/>
              </a:rPr>
              <a:t> </a:t>
            </a:r>
            <a:r>
              <a:rPr kumimoji="0" lang="en-US" sz="3600" b="0" i="0" u="none" strike="noStrike" kern="1200" cap="none" spc="0" normalizeH="0" baseline="0" noProof="0" dirty="0" err="1">
                <a:ln>
                  <a:noFill/>
                </a:ln>
                <a:solidFill>
                  <a:prstClr val="black"/>
                </a:solidFill>
                <a:effectLst/>
                <a:uLnTx/>
                <a:uFillTx/>
                <a:latin typeface="Arial"/>
                <a:ea typeface="+mn-ea"/>
                <a:cs typeface="+mn-cs"/>
              </a:rPr>
              <a:t>số</a:t>
            </a:r>
            <a:r>
              <a:rPr kumimoji="0" lang="en-US" sz="3600" b="0" i="0" u="none" strike="noStrike" kern="1200" cap="none" spc="0" normalizeH="0" baseline="0" noProof="0" dirty="0">
                <a:ln>
                  <a:noFill/>
                </a:ln>
                <a:solidFill>
                  <a:prstClr val="black"/>
                </a:solidFill>
                <a:effectLst/>
                <a:uLnTx/>
                <a:uFillTx/>
                <a:latin typeface="Arial"/>
                <a:ea typeface="+mn-ea"/>
                <a:cs typeface="+mn-cs"/>
              </a:rPr>
              <a:t> </a:t>
            </a:r>
            <a:r>
              <a:rPr kumimoji="0" lang="en-US" sz="3600" b="0" i="0" u="none" strike="noStrike" kern="1200" cap="none" spc="0" normalizeH="0" baseline="0" noProof="0" dirty="0" err="1">
                <a:ln>
                  <a:noFill/>
                </a:ln>
                <a:solidFill>
                  <a:prstClr val="black"/>
                </a:solidFill>
                <a:effectLst/>
                <a:uLnTx/>
                <a:uFillTx/>
                <a:latin typeface="Arial"/>
                <a:ea typeface="+mn-ea"/>
                <a:cs typeface="+mn-cs"/>
              </a:rPr>
              <a:t>mô</a:t>
            </a:r>
            <a:r>
              <a:rPr kumimoji="0" lang="en-US" sz="3600" b="0" i="0" u="none" strike="noStrike" kern="1200" cap="none" spc="0" normalizeH="0" baseline="0" noProof="0" dirty="0">
                <a:ln>
                  <a:noFill/>
                </a:ln>
                <a:solidFill>
                  <a:prstClr val="black"/>
                </a:solidFill>
                <a:effectLst/>
                <a:uLnTx/>
                <a:uFillTx/>
                <a:latin typeface="Arial"/>
                <a:ea typeface="+mn-ea"/>
                <a:cs typeface="+mn-cs"/>
              </a:rPr>
              <a:t> </a:t>
            </a:r>
            <a:r>
              <a:rPr kumimoji="0" lang="en-US" sz="3600" b="0" i="0" u="none" strike="noStrike" kern="1200" cap="none" spc="0" normalizeH="0" baseline="0" noProof="0" dirty="0" err="1">
                <a:ln>
                  <a:noFill/>
                </a:ln>
                <a:solidFill>
                  <a:prstClr val="black"/>
                </a:solidFill>
                <a:effectLst/>
                <a:uLnTx/>
                <a:uFillTx/>
                <a:latin typeface="Arial"/>
                <a:ea typeface="+mn-ea"/>
                <a:cs typeface="+mn-cs"/>
              </a:rPr>
              <a:t>hình</a:t>
            </a:r>
            <a:r>
              <a:rPr kumimoji="0" lang="en-US" sz="3600" b="0" i="0" u="none" strike="noStrike" kern="1200" cap="none" spc="0" normalizeH="0" baseline="0" noProof="0" dirty="0">
                <a:ln>
                  <a:noFill/>
                </a:ln>
                <a:solidFill>
                  <a:prstClr val="black"/>
                </a:solidFill>
                <a:effectLst/>
                <a:uLnTx/>
                <a:uFillTx/>
                <a:latin typeface="Arial"/>
                <a:ea typeface="+mn-ea"/>
                <a:cs typeface="+mn-cs"/>
              </a:rPr>
              <a:t> </a:t>
            </a:r>
            <a:r>
              <a:rPr kumimoji="0" lang="en-US" sz="3600" b="0" i="0" u="none" strike="noStrike" kern="1200" cap="none" spc="0" normalizeH="0" baseline="0" noProof="0" dirty="0" err="1">
                <a:ln>
                  <a:noFill/>
                </a:ln>
                <a:solidFill>
                  <a:prstClr val="black"/>
                </a:solidFill>
                <a:effectLst/>
                <a:uLnTx/>
                <a:uFillTx/>
                <a:latin typeface="Arial"/>
                <a:ea typeface="+mn-ea"/>
                <a:cs typeface="+mn-cs"/>
              </a:rPr>
              <a:t>lá</a:t>
            </a:r>
            <a:r>
              <a:rPr kumimoji="0" lang="en-US" sz="3600" b="0" i="0" u="none" strike="noStrike" kern="1200" cap="none" spc="0" normalizeH="0" baseline="0" noProof="0" dirty="0">
                <a:ln>
                  <a:noFill/>
                </a:ln>
                <a:solidFill>
                  <a:prstClr val="black"/>
                </a:solidFill>
                <a:effectLst/>
                <a:uLnTx/>
                <a:uFillTx/>
                <a:latin typeface="Arial"/>
                <a:ea typeface="+mn-ea"/>
                <a:cs typeface="+mn-cs"/>
              </a:rPr>
              <a:t> </a:t>
            </a:r>
            <a:r>
              <a:rPr kumimoji="0" lang="en-US" sz="3600" b="0" i="0" u="none" strike="noStrike" kern="1200" cap="none" spc="0" normalizeH="0" baseline="0" noProof="0" dirty="0" err="1">
                <a:ln>
                  <a:noFill/>
                </a:ln>
                <a:solidFill>
                  <a:prstClr val="black"/>
                </a:solidFill>
                <a:effectLst/>
                <a:uLnTx/>
                <a:uFillTx/>
                <a:latin typeface="Arial"/>
                <a:ea typeface="+mn-ea"/>
                <a:cs typeface="+mn-cs"/>
              </a:rPr>
              <a:t>phổi</a:t>
            </a:r>
            <a:endParaRPr kumimoji="0" lang="en-US" sz="3600" b="0" i="0" u="none" strike="noStrike" kern="1200" cap="none" spc="0" normalizeH="0" baseline="0" noProof="0" dirty="0">
              <a:ln>
                <a:noFill/>
              </a:ln>
              <a:solidFill>
                <a:prstClr val="black"/>
              </a:solidFill>
              <a:effectLst/>
              <a:uLnTx/>
              <a:uFillTx/>
              <a:latin typeface="Arial"/>
              <a:ea typeface="+mn-ea"/>
              <a:cs typeface="+mn-c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a:srcRect l="626" t="832" r="626" b="1028"/>
          <a:stretch>
            <a:fillRect/>
          </a:stretch>
        </p:blipFill>
        <p:spPr>
          <a:xfrm>
            <a:off x="0" y="-132881"/>
            <a:ext cx="12692973" cy="7123761"/>
          </a:xfrm>
          <a:prstGeom prst="rect">
            <a:avLst/>
          </a:prstGeom>
        </p:spPr>
      </p:pic>
      <p:pic>
        <p:nvPicPr>
          <p:cNvPr id="3" name="Picture 2">
            <a:extLst>
              <a:ext uri="{FF2B5EF4-FFF2-40B4-BE49-F238E27FC236}">
                <a16:creationId xmlns:a16="http://schemas.microsoft.com/office/drawing/2014/main" id="{1A14207C-99B9-4550-9185-440371E131FE}"/>
              </a:ext>
            </a:extLst>
          </p:cNvPr>
          <p:cNvPicPr>
            <a:picLocks noChangeAspect="1"/>
          </p:cNvPicPr>
          <p:nvPr/>
        </p:nvPicPr>
        <p:blipFill>
          <a:blip r:embed="rId4"/>
          <a:stretch>
            <a:fillRect/>
          </a:stretch>
        </p:blipFill>
        <p:spPr>
          <a:xfrm>
            <a:off x="3142838" y="2124977"/>
            <a:ext cx="6592257" cy="4545641"/>
          </a:xfrm>
          <a:prstGeom prst="rect">
            <a:avLst/>
          </a:prstGeom>
        </p:spPr>
      </p:pic>
      <p:sp>
        <p:nvSpPr>
          <p:cNvPr id="8" name="Rectangle: Rounded Corners 7">
            <a:extLst>
              <a:ext uri="{FF2B5EF4-FFF2-40B4-BE49-F238E27FC236}">
                <a16:creationId xmlns:a16="http://schemas.microsoft.com/office/drawing/2014/main" id="{16AB74B7-DB33-4DC9-89A3-FE02CEED1B63}"/>
              </a:ext>
            </a:extLst>
          </p:cNvPr>
          <p:cNvSpPr/>
          <p:nvPr/>
        </p:nvSpPr>
        <p:spPr>
          <a:xfrm>
            <a:off x="2254059" y="292174"/>
            <a:ext cx="8184854" cy="1683534"/>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9" name="TextBox 8">
            <a:extLst>
              <a:ext uri="{FF2B5EF4-FFF2-40B4-BE49-F238E27FC236}">
                <a16:creationId xmlns:a16="http://schemas.microsoft.com/office/drawing/2014/main" id="{BFBB4166-59A0-4A13-9F37-E0025BACEE9A}"/>
              </a:ext>
            </a:extLst>
          </p:cNvPr>
          <p:cNvSpPr txBox="1"/>
          <p:nvPr/>
        </p:nvSpPr>
        <p:spPr>
          <a:xfrm>
            <a:off x="2585618" y="441443"/>
            <a:ext cx="7706699" cy="138499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Arial"/>
                <a:ea typeface="+mn-ea"/>
                <a:cs typeface="+mn-cs"/>
              </a:rPr>
              <a:t>Nêu</a:t>
            </a:r>
            <a:r>
              <a:rPr kumimoji="0" lang="en-US" sz="2800" b="0" i="0" u="none" strike="noStrike" kern="1200" cap="none" spc="0" normalizeH="0" baseline="0" noProof="0" dirty="0">
                <a:ln>
                  <a:noFill/>
                </a:ln>
                <a:solidFill>
                  <a:prstClr val="black"/>
                </a:solidFill>
                <a:effectLst/>
                <a:uLnTx/>
                <a:uFillTx/>
                <a:latin typeface="Arial"/>
                <a:ea typeface="+mn-ea"/>
                <a:cs typeface="+mn-cs"/>
              </a:rPr>
              <a:t> </a:t>
            </a:r>
            <a:r>
              <a:rPr kumimoji="0" lang="en-US" sz="2800" b="0" i="0" u="none" strike="noStrike" kern="1200" cap="none" spc="0" normalizeH="0" baseline="0" noProof="0" dirty="0" err="1">
                <a:ln>
                  <a:noFill/>
                </a:ln>
                <a:solidFill>
                  <a:prstClr val="black"/>
                </a:solidFill>
                <a:effectLst/>
                <a:uLnTx/>
                <a:uFillTx/>
                <a:latin typeface="Arial"/>
                <a:ea typeface="+mn-ea"/>
                <a:cs typeface="+mn-cs"/>
              </a:rPr>
              <a:t>sự</a:t>
            </a:r>
            <a:r>
              <a:rPr kumimoji="0" lang="en-US" sz="2800" b="0" i="0" u="none" strike="noStrike" kern="1200" cap="none" spc="0" normalizeH="0" baseline="0" noProof="0" dirty="0">
                <a:ln>
                  <a:noFill/>
                </a:ln>
                <a:solidFill>
                  <a:prstClr val="black"/>
                </a:solidFill>
                <a:effectLst/>
                <a:uLnTx/>
                <a:uFillTx/>
                <a:latin typeface="Arial"/>
                <a:ea typeface="+mn-ea"/>
                <a:cs typeface="+mn-cs"/>
              </a:rPr>
              <a:t> </a:t>
            </a:r>
            <a:r>
              <a:rPr kumimoji="0" lang="en-US" sz="2800" b="0" i="0" u="none" strike="noStrike" kern="1200" cap="none" spc="0" normalizeH="0" baseline="0" noProof="0" dirty="0" err="1">
                <a:ln>
                  <a:noFill/>
                </a:ln>
                <a:solidFill>
                  <a:prstClr val="black"/>
                </a:solidFill>
                <a:effectLst/>
                <a:uLnTx/>
                <a:uFillTx/>
                <a:latin typeface="Arial"/>
                <a:ea typeface="+mn-ea"/>
                <a:cs typeface="+mn-cs"/>
              </a:rPr>
              <a:t>thay</a:t>
            </a:r>
            <a:r>
              <a:rPr kumimoji="0" lang="en-US" sz="2800" b="0" i="0" u="none" strike="noStrike" kern="1200" cap="none" spc="0" normalizeH="0" baseline="0" noProof="0" dirty="0">
                <a:ln>
                  <a:noFill/>
                </a:ln>
                <a:solidFill>
                  <a:prstClr val="black"/>
                </a:solidFill>
                <a:effectLst/>
                <a:uLnTx/>
                <a:uFillTx/>
                <a:latin typeface="Arial"/>
                <a:ea typeface="+mn-ea"/>
                <a:cs typeface="+mn-cs"/>
              </a:rPr>
              <a:t> </a:t>
            </a:r>
            <a:r>
              <a:rPr kumimoji="0" lang="en-US" sz="2800" b="0" i="0" u="none" strike="noStrike" kern="1200" cap="none" spc="0" normalizeH="0" baseline="0" noProof="0" dirty="0" err="1">
                <a:ln>
                  <a:noFill/>
                </a:ln>
                <a:solidFill>
                  <a:prstClr val="black"/>
                </a:solidFill>
                <a:effectLst/>
                <a:uLnTx/>
                <a:uFillTx/>
                <a:latin typeface="Arial"/>
                <a:ea typeface="+mn-ea"/>
                <a:cs typeface="+mn-cs"/>
              </a:rPr>
              <a:t>đổi</a:t>
            </a:r>
            <a:r>
              <a:rPr kumimoji="0" lang="en-US" sz="2800" b="0" i="0" u="none" strike="noStrike" kern="1200" cap="none" spc="0" normalizeH="0" baseline="0" noProof="0" dirty="0">
                <a:ln>
                  <a:noFill/>
                </a:ln>
                <a:solidFill>
                  <a:prstClr val="black"/>
                </a:solidFill>
                <a:effectLst/>
                <a:uLnTx/>
                <a:uFillTx/>
                <a:latin typeface="Arial"/>
                <a:ea typeface="+mn-ea"/>
                <a:cs typeface="+mn-cs"/>
              </a:rPr>
              <a:t> </a:t>
            </a:r>
            <a:r>
              <a:rPr kumimoji="0" lang="en-US" sz="2800" b="0" i="0" u="none" strike="noStrike" kern="1200" cap="none" spc="0" normalizeH="0" baseline="0" noProof="0" dirty="0" err="1">
                <a:ln>
                  <a:noFill/>
                </a:ln>
                <a:solidFill>
                  <a:prstClr val="black"/>
                </a:solidFill>
                <a:effectLst/>
                <a:uLnTx/>
                <a:uFillTx/>
                <a:latin typeface="Arial"/>
                <a:ea typeface="+mn-ea"/>
                <a:cs typeface="+mn-cs"/>
              </a:rPr>
              <a:t>của</a:t>
            </a:r>
            <a:r>
              <a:rPr kumimoji="0" lang="en-US" sz="2800" b="0" i="0" u="none" strike="noStrike" kern="1200" cap="none" spc="0" normalizeH="0" baseline="0" noProof="0" dirty="0">
                <a:ln>
                  <a:noFill/>
                </a:ln>
                <a:solidFill>
                  <a:prstClr val="black"/>
                </a:solidFill>
                <a:effectLst/>
                <a:uLnTx/>
                <a:uFillTx/>
                <a:latin typeface="Arial"/>
                <a:ea typeface="+mn-ea"/>
                <a:cs typeface="+mn-cs"/>
              </a:rPr>
              <a:t> </a:t>
            </a:r>
            <a:r>
              <a:rPr kumimoji="0" lang="en-US" sz="2800" b="0" i="0" u="none" strike="noStrike" kern="1200" cap="none" spc="0" normalizeH="0" baseline="0" noProof="0" dirty="0" err="1">
                <a:ln>
                  <a:noFill/>
                </a:ln>
                <a:solidFill>
                  <a:prstClr val="black"/>
                </a:solidFill>
                <a:effectLst/>
                <a:uLnTx/>
                <a:uFillTx/>
                <a:latin typeface="Arial"/>
                <a:ea typeface="+mn-ea"/>
                <a:cs typeface="+mn-cs"/>
              </a:rPr>
              <a:t>hai</a:t>
            </a:r>
            <a:r>
              <a:rPr kumimoji="0" lang="en-US" sz="2800" b="0" i="0" u="none" strike="noStrike" kern="1200" cap="none" spc="0" normalizeH="0" baseline="0" noProof="0" dirty="0">
                <a:ln>
                  <a:noFill/>
                </a:ln>
                <a:solidFill>
                  <a:prstClr val="black"/>
                </a:solidFill>
                <a:effectLst/>
                <a:uLnTx/>
                <a:uFillTx/>
                <a:latin typeface="Arial"/>
                <a:ea typeface="+mn-ea"/>
                <a:cs typeface="+mn-cs"/>
              </a:rPr>
              <a:t> </a:t>
            </a:r>
            <a:r>
              <a:rPr kumimoji="0" lang="en-US" sz="2800" b="0" i="0" u="none" strike="noStrike" kern="1200" cap="none" spc="0" normalizeH="0" baseline="0" noProof="0" dirty="0" err="1">
                <a:ln>
                  <a:noFill/>
                </a:ln>
                <a:solidFill>
                  <a:prstClr val="black"/>
                </a:solidFill>
                <a:effectLst/>
                <a:uLnTx/>
                <a:uFillTx/>
                <a:latin typeface="Arial"/>
                <a:ea typeface="+mn-ea"/>
                <a:cs typeface="+mn-cs"/>
              </a:rPr>
              <a:t>quả</a:t>
            </a:r>
            <a:r>
              <a:rPr kumimoji="0" lang="en-US" sz="2800" b="0" i="0" u="none" strike="noStrike" kern="1200" cap="none" spc="0" normalizeH="0" baseline="0" noProof="0" dirty="0">
                <a:ln>
                  <a:noFill/>
                </a:ln>
                <a:solidFill>
                  <a:prstClr val="black"/>
                </a:solidFill>
                <a:effectLst/>
                <a:uLnTx/>
                <a:uFillTx/>
                <a:latin typeface="Arial"/>
                <a:ea typeface="+mn-ea"/>
                <a:cs typeface="+mn-cs"/>
              </a:rPr>
              <a:t> </a:t>
            </a:r>
            <a:r>
              <a:rPr kumimoji="0" lang="en-US" sz="2800" b="0" i="0" u="none" strike="noStrike" kern="1200" cap="none" spc="0" normalizeH="0" baseline="0" noProof="0" dirty="0" err="1">
                <a:ln>
                  <a:noFill/>
                </a:ln>
                <a:solidFill>
                  <a:prstClr val="black"/>
                </a:solidFill>
                <a:effectLst/>
                <a:uLnTx/>
                <a:uFillTx/>
                <a:latin typeface="Arial"/>
                <a:ea typeface="+mn-ea"/>
                <a:cs typeface="+mn-cs"/>
              </a:rPr>
              <a:t>bóng</a:t>
            </a:r>
            <a:r>
              <a:rPr kumimoji="0" lang="en-US" sz="2800" b="0" i="0" u="none" strike="noStrike" kern="1200" cap="none" spc="0" normalizeH="0" baseline="0" noProof="0" dirty="0">
                <a:ln>
                  <a:noFill/>
                </a:ln>
                <a:solidFill>
                  <a:prstClr val="black"/>
                </a:solidFill>
                <a:effectLst/>
                <a:uLnTx/>
                <a:uFillTx/>
                <a:latin typeface="Arial"/>
                <a:ea typeface="+mn-ea"/>
                <a:cs typeface="+mn-cs"/>
              </a:rPr>
              <a:t> </a:t>
            </a:r>
            <a:r>
              <a:rPr kumimoji="0" lang="en-US" sz="2800" b="0" i="0" u="none" strike="noStrike" kern="1200" cap="none" spc="0" normalizeH="0" baseline="0" noProof="0" dirty="0" err="1">
                <a:ln>
                  <a:noFill/>
                </a:ln>
                <a:solidFill>
                  <a:prstClr val="black"/>
                </a:solidFill>
                <a:effectLst/>
                <a:uLnTx/>
                <a:uFillTx/>
                <a:latin typeface="Arial"/>
                <a:ea typeface="+mn-ea"/>
                <a:cs typeface="+mn-cs"/>
              </a:rPr>
              <a:t>khi</a:t>
            </a:r>
            <a:r>
              <a:rPr kumimoji="0" lang="en-US" sz="2800" b="0" i="0" u="none" strike="noStrike" kern="1200" cap="none" spc="0" normalizeH="0" baseline="0" noProof="0" dirty="0">
                <a:ln>
                  <a:noFill/>
                </a:ln>
                <a:solidFill>
                  <a:prstClr val="black"/>
                </a:solidFill>
                <a:effectLst/>
                <a:uLnTx/>
                <a:uFillTx/>
                <a:latin typeface="Arial"/>
                <a:ea typeface="+mn-ea"/>
                <a:cs typeface="+mn-cs"/>
              </a:rPr>
              <a:t> </a:t>
            </a:r>
            <a:r>
              <a:rPr kumimoji="0" lang="en-US" sz="2800" b="0" i="0" u="none" strike="noStrike" kern="1200" cap="none" spc="0" normalizeH="0" baseline="0" noProof="0" dirty="0" err="1">
                <a:ln>
                  <a:noFill/>
                </a:ln>
                <a:solidFill>
                  <a:prstClr val="black"/>
                </a:solidFill>
                <a:effectLst/>
                <a:uLnTx/>
                <a:uFillTx/>
                <a:latin typeface="Arial"/>
                <a:ea typeface="+mn-ea"/>
                <a:cs typeface="+mn-cs"/>
              </a:rPr>
              <a:t>thổi</a:t>
            </a:r>
            <a:r>
              <a:rPr kumimoji="0" lang="en-US" sz="2800" b="0" i="0" u="none" strike="noStrike" kern="1200" cap="none" spc="0" normalizeH="0" baseline="0" noProof="0" dirty="0">
                <a:ln>
                  <a:noFill/>
                </a:ln>
                <a:solidFill>
                  <a:prstClr val="black"/>
                </a:solidFill>
                <a:effectLst/>
                <a:uLnTx/>
                <a:uFillTx/>
                <a:latin typeface="Arial"/>
                <a:ea typeface="+mn-ea"/>
                <a:cs typeface="+mn-cs"/>
              </a:rPr>
              <a:t> </a:t>
            </a:r>
            <a:r>
              <a:rPr kumimoji="0" lang="en-US" sz="2800" b="0" i="0" u="none" strike="noStrike" kern="1200" cap="none" spc="0" normalizeH="0" baseline="0" noProof="0" dirty="0" err="1">
                <a:ln>
                  <a:noFill/>
                </a:ln>
                <a:solidFill>
                  <a:prstClr val="black"/>
                </a:solidFill>
                <a:effectLst/>
                <a:uLnTx/>
                <a:uFillTx/>
                <a:latin typeface="Arial"/>
                <a:ea typeface="+mn-ea"/>
                <a:cs typeface="+mn-cs"/>
              </a:rPr>
              <a:t>vào</a:t>
            </a:r>
            <a:r>
              <a:rPr kumimoji="0" lang="en-US" sz="2800" b="0" i="0" u="none" strike="noStrike" kern="1200" cap="none" spc="0" normalizeH="0" baseline="0" noProof="0" dirty="0">
                <a:ln>
                  <a:noFill/>
                </a:ln>
                <a:solidFill>
                  <a:prstClr val="black"/>
                </a:solidFill>
                <a:effectLst/>
                <a:uLnTx/>
                <a:uFillTx/>
                <a:latin typeface="Arial"/>
                <a:ea typeface="+mn-ea"/>
                <a:cs typeface="+mn-cs"/>
              </a:rPr>
              <a:t> </a:t>
            </a:r>
            <a:r>
              <a:rPr kumimoji="0" lang="en-US" sz="2800" b="0" i="0" u="none" strike="noStrike" kern="1200" cap="none" spc="0" normalizeH="0" baseline="0" noProof="0" dirty="0" err="1">
                <a:ln>
                  <a:noFill/>
                </a:ln>
                <a:solidFill>
                  <a:prstClr val="black"/>
                </a:solidFill>
                <a:effectLst/>
                <a:uLnTx/>
                <a:uFillTx/>
                <a:latin typeface="Arial"/>
                <a:ea typeface="+mn-ea"/>
                <a:cs typeface="+mn-cs"/>
              </a:rPr>
              <a:t>đầu</a:t>
            </a:r>
            <a:r>
              <a:rPr kumimoji="0" lang="en-US" sz="2800" b="0" i="0" u="none" strike="noStrike" kern="1200" cap="none" spc="0" normalizeH="0" baseline="0" noProof="0" dirty="0">
                <a:ln>
                  <a:noFill/>
                </a:ln>
                <a:solidFill>
                  <a:prstClr val="black"/>
                </a:solidFill>
                <a:effectLst/>
                <a:uLnTx/>
                <a:uFillTx/>
                <a:latin typeface="Arial"/>
                <a:ea typeface="+mn-ea"/>
                <a:cs typeface="+mn-cs"/>
              </a:rPr>
              <a:t> </a:t>
            </a:r>
            <a:r>
              <a:rPr kumimoji="0" lang="en-US" sz="2800" b="0" i="0" u="none" strike="noStrike" kern="1200" cap="none" spc="0" normalizeH="0" baseline="0" noProof="0" dirty="0" err="1">
                <a:ln>
                  <a:noFill/>
                </a:ln>
                <a:solidFill>
                  <a:prstClr val="black"/>
                </a:solidFill>
                <a:effectLst/>
                <a:uLnTx/>
                <a:uFillTx/>
                <a:latin typeface="Arial"/>
                <a:ea typeface="+mn-ea"/>
                <a:cs typeface="+mn-cs"/>
              </a:rPr>
              <a:t>ống</a:t>
            </a:r>
            <a:r>
              <a:rPr kumimoji="0" lang="en-US" sz="2800" b="0" i="0" u="none" strike="noStrike" kern="1200" cap="none" spc="0" normalizeH="0" baseline="0" noProof="0" dirty="0">
                <a:ln>
                  <a:noFill/>
                </a:ln>
                <a:solidFill>
                  <a:prstClr val="black"/>
                </a:solidFill>
                <a:effectLst/>
                <a:uLnTx/>
                <a:uFillTx/>
                <a:latin typeface="Arial"/>
                <a:ea typeface="+mn-ea"/>
                <a:cs typeface="+mn-cs"/>
              </a:rPr>
              <a:t> </a:t>
            </a:r>
            <a:r>
              <a:rPr kumimoji="0" lang="en-US" sz="2800" b="0" i="0" u="none" strike="noStrike" kern="1200" cap="none" spc="0" normalizeH="0" baseline="0" noProof="0" dirty="0" err="1">
                <a:ln>
                  <a:noFill/>
                </a:ln>
                <a:solidFill>
                  <a:prstClr val="black"/>
                </a:solidFill>
                <a:effectLst/>
                <a:uLnTx/>
                <a:uFillTx/>
                <a:latin typeface="Arial"/>
                <a:ea typeface="+mn-ea"/>
                <a:cs typeface="+mn-cs"/>
              </a:rPr>
              <a:t>hút</a:t>
            </a:r>
            <a:r>
              <a:rPr kumimoji="0" lang="en-US" sz="2800" b="0" i="0" u="none" strike="noStrike" kern="1200" cap="none" spc="0" normalizeH="0" baseline="0" noProof="0" dirty="0">
                <a:ln>
                  <a:noFill/>
                </a:ln>
                <a:solidFill>
                  <a:prstClr val="black"/>
                </a:solidFill>
                <a:effectLst/>
                <a:uLnTx/>
                <a:uFillTx/>
                <a:latin typeface="Arial"/>
                <a:ea typeface="+mn-ea"/>
                <a:cs typeface="+mn-cs"/>
              </a:rPr>
              <a:t>. </a:t>
            </a:r>
            <a:r>
              <a:rPr kumimoji="0" lang="en-US" sz="2800" b="0" i="0" u="none" strike="noStrike" kern="1200" cap="none" spc="0" normalizeH="0" baseline="0" noProof="0" dirty="0" err="1">
                <a:ln>
                  <a:noFill/>
                </a:ln>
                <a:solidFill>
                  <a:prstClr val="black"/>
                </a:solidFill>
                <a:effectLst/>
                <a:uLnTx/>
                <a:uFillTx/>
                <a:latin typeface="Arial"/>
                <a:ea typeface="+mn-ea"/>
                <a:cs typeface="+mn-cs"/>
              </a:rPr>
              <a:t>Hoạt</a:t>
            </a:r>
            <a:r>
              <a:rPr kumimoji="0" lang="en-US" sz="2800" b="0" i="0" u="none" strike="noStrike" kern="1200" cap="none" spc="0" normalizeH="0" baseline="0" noProof="0" dirty="0">
                <a:ln>
                  <a:noFill/>
                </a:ln>
                <a:solidFill>
                  <a:prstClr val="black"/>
                </a:solidFill>
                <a:effectLst/>
                <a:uLnTx/>
                <a:uFillTx/>
                <a:latin typeface="Arial"/>
                <a:ea typeface="+mn-ea"/>
                <a:cs typeface="+mn-cs"/>
              </a:rPr>
              <a:t> </a:t>
            </a:r>
            <a:r>
              <a:rPr kumimoji="0" lang="en-US" sz="2800" b="0" i="0" u="none" strike="noStrike" kern="1200" cap="none" spc="0" normalizeH="0" baseline="0" noProof="0" dirty="0" err="1">
                <a:ln>
                  <a:noFill/>
                </a:ln>
                <a:solidFill>
                  <a:prstClr val="black"/>
                </a:solidFill>
                <a:effectLst/>
                <a:uLnTx/>
                <a:uFillTx/>
                <a:latin typeface="Arial"/>
                <a:ea typeface="+mn-ea"/>
                <a:cs typeface="+mn-cs"/>
              </a:rPr>
              <a:t>động</a:t>
            </a:r>
            <a:r>
              <a:rPr kumimoji="0" lang="en-US" sz="2800" b="0" i="0" u="none" strike="noStrike" kern="1200" cap="none" spc="0" normalizeH="0" baseline="0" noProof="0" dirty="0">
                <a:ln>
                  <a:noFill/>
                </a:ln>
                <a:solidFill>
                  <a:prstClr val="black"/>
                </a:solidFill>
                <a:effectLst/>
                <a:uLnTx/>
                <a:uFillTx/>
                <a:latin typeface="Arial"/>
                <a:ea typeface="+mn-ea"/>
                <a:cs typeface="+mn-cs"/>
              </a:rPr>
              <a:t> </a:t>
            </a:r>
            <a:r>
              <a:rPr kumimoji="0" lang="en-US" sz="2800" b="0" i="0" u="none" strike="noStrike" kern="1200" cap="none" spc="0" normalizeH="0" baseline="0" noProof="0" dirty="0" err="1">
                <a:ln>
                  <a:noFill/>
                </a:ln>
                <a:solidFill>
                  <a:prstClr val="black"/>
                </a:solidFill>
                <a:effectLst/>
                <a:uLnTx/>
                <a:uFillTx/>
                <a:latin typeface="Arial"/>
                <a:ea typeface="+mn-ea"/>
                <a:cs typeface="+mn-cs"/>
              </a:rPr>
              <a:t>này</a:t>
            </a:r>
            <a:r>
              <a:rPr kumimoji="0" lang="en-US" sz="2800" b="0" i="0" u="none" strike="noStrike" kern="1200" cap="none" spc="0" normalizeH="0" baseline="0" noProof="0" dirty="0">
                <a:ln>
                  <a:noFill/>
                </a:ln>
                <a:solidFill>
                  <a:prstClr val="black"/>
                </a:solidFill>
                <a:effectLst/>
                <a:uLnTx/>
                <a:uFillTx/>
                <a:latin typeface="Arial"/>
                <a:ea typeface="+mn-ea"/>
                <a:cs typeface="+mn-cs"/>
              </a:rPr>
              <a:t> </a:t>
            </a:r>
            <a:r>
              <a:rPr kumimoji="0" lang="en-US" sz="2800" b="0" i="0" u="none" strike="noStrike" kern="1200" cap="none" spc="0" normalizeH="0" baseline="0" noProof="0" dirty="0" err="1">
                <a:ln>
                  <a:noFill/>
                </a:ln>
                <a:solidFill>
                  <a:prstClr val="black"/>
                </a:solidFill>
                <a:effectLst/>
                <a:uLnTx/>
                <a:uFillTx/>
                <a:latin typeface="Arial"/>
                <a:ea typeface="+mn-ea"/>
                <a:cs typeface="+mn-cs"/>
              </a:rPr>
              <a:t>giống</a:t>
            </a:r>
            <a:r>
              <a:rPr kumimoji="0" lang="en-US" sz="2800" b="0" i="0" u="none" strike="noStrike" kern="1200" cap="none" spc="0" normalizeH="0" baseline="0" noProof="0" dirty="0">
                <a:ln>
                  <a:noFill/>
                </a:ln>
                <a:solidFill>
                  <a:prstClr val="black"/>
                </a:solidFill>
                <a:effectLst/>
                <a:uLnTx/>
                <a:uFillTx/>
                <a:latin typeface="Arial"/>
                <a:ea typeface="+mn-ea"/>
                <a:cs typeface="+mn-cs"/>
              </a:rPr>
              <a:t> </a:t>
            </a:r>
            <a:r>
              <a:rPr kumimoji="0" lang="en-US" sz="2800" b="0" i="0" u="none" strike="noStrike" kern="1200" cap="none" spc="0" normalizeH="0" baseline="0" noProof="0" dirty="0" err="1">
                <a:ln>
                  <a:noFill/>
                </a:ln>
                <a:solidFill>
                  <a:prstClr val="black"/>
                </a:solidFill>
                <a:effectLst/>
                <a:uLnTx/>
                <a:uFillTx/>
                <a:latin typeface="Arial"/>
                <a:ea typeface="+mn-ea"/>
                <a:cs typeface="+mn-cs"/>
              </a:rPr>
              <a:t>với</a:t>
            </a:r>
            <a:r>
              <a:rPr kumimoji="0" lang="en-US" sz="2800" b="0" i="0" u="none" strike="noStrike" kern="1200" cap="none" spc="0" normalizeH="0" baseline="0" noProof="0" dirty="0">
                <a:ln>
                  <a:noFill/>
                </a:ln>
                <a:solidFill>
                  <a:prstClr val="black"/>
                </a:solidFill>
                <a:effectLst/>
                <a:uLnTx/>
                <a:uFillTx/>
                <a:latin typeface="Arial"/>
                <a:ea typeface="+mn-ea"/>
                <a:cs typeface="+mn-cs"/>
              </a:rPr>
              <a:t> </a:t>
            </a:r>
            <a:r>
              <a:rPr kumimoji="0" lang="en-US" sz="2800" b="0" i="0" u="none" strike="noStrike" kern="1200" cap="none" spc="0" normalizeH="0" baseline="0" noProof="0" dirty="0" err="1">
                <a:ln>
                  <a:noFill/>
                </a:ln>
                <a:solidFill>
                  <a:prstClr val="black"/>
                </a:solidFill>
                <a:effectLst/>
                <a:uLnTx/>
                <a:uFillTx/>
                <a:latin typeface="Arial"/>
                <a:ea typeface="+mn-ea"/>
                <a:cs typeface="+mn-cs"/>
              </a:rPr>
              <a:t>hoạt</a:t>
            </a:r>
            <a:r>
              <a:rPr kumimoji="0" lang="en-US" sz="2800" b="0" i="0" u="none" strike="noStrike" kern="1200" cap="none" spc="0" normalizeH="0" baseline="0" noProof="0" dirty="0">
                <a:ln>
                  <a:noFill/>
                </a:ln>
                <a:solidFill>
                  <a:prstClr val="black"/>
                </a:solidFill>
                <a:effectLst/>
                <a:uLnTx/>
                <a:uFillTx/>
                <a:latin typeface="Arial"/>
                <a:ea typeface="+mn-ea"/>
                <a:cs typeface="+mn-cs"/>
              </a:rPr>
              <a:t> </a:t>
            </a:r>
            <a:r>
              <a:rPr kumimoji="0" lang="en-US" sz="2800" b="0" i="0" u="none" strike="noStrike" kern="1200" cap="none" spc="0" normalizeH="0" baseline="0" noProof="0" dirty="0" err="1">
                <a:ln>
                  <a:noFill/>
                </a:ln>
                <a:solidFill>
                  <a:prstClr val="black"/>
                </a:solidFill>
                <a:effectLst/>
                <a:uLnTx/>
                <a:uFillTx/>
                <a:latin typeface="Arial"/>
                <a:ea typeface="+mn-ea"/>
                <a:cs typeface="+mn-cs"/>
              </a:rPr>
              <a:t>động</a:t>
            </a:r>
            <a:r>
              <a:rPr kumimoji="0" lang="en-US" sz="2800" b="0" i="0" u="none" strike="noStrike" kern="1200" cap="none" spc="0" normalizeH="0" baseline="0" noProof="0" dirty="0">
                <a:ln>
                  <a:noFill/>
                </a:ln>
                <a:solidFill>
                  <a:prstClr val="black"/>
                </a:solidFill>
                <a:effectLst/>
                <a:uLnTx/>
                <a:uFillTx/>
                <a:latin typeface="Arial"/>
                <a:ea typeface="+mn-ea"/>
                <a:cs typeface="+mn-cs"/>
              </a:rPr>
              <a:t> </a:t>
            </a:r>
            <a:r>
              <a:rPr kumimoji="0" lang="en-US" sz="2800" b="0" i="0" u="none" strike="noStrike" kern="1200" cap="none" spc="0" normalizeH="0" baseline="0" noProof="0" dirty="0" err="1">
                <a:ln>
                  <a:noFill/>
                </a:ln>
                <a:solidFill>
                  <a:prstClr val="black"/>
                </a:solidFill>
                <a:effectLst/>
                <a:uLnTx/>
                <a:uFillTx/>
                <a:latin typeface="Arial"/>
                <a:ea typeface="+mn-ea"/>
                <a:cs typeface="+mn-cs"/>
              </a:rPr>
              <a:t>hít</a:t>
            </a:r>
            <a:r>
              <a:rPr kumimoji="0" lang="en-US" sz="2800" b="0" i="0" u="none" strike="noStrike" kern="1200" cap="none" spc="0" normalizeH="0" baseline="0" noProof="0" dirty="0">
                <a:ln>
                  <a:noFill/>
                </a:ln>
                <a:solidFill>
                  <a:prstClr val="black"/>
                </a:solidFill>
                <a:effectLst/>
                <a:uLnTx/>
                <a:uFillTx/>
                <a:latin typeface="Arial"/>
                <a:ea typeface="+mn-ea"/>
                <a:cs typeface="+mn-cs"/>
              </a:rPr>
              <a:t> </a:t>
            </a:r>
            <a:r>
              <a:rPr kumimoji="0" lang="en-US" sz="2800" b="0" i="0" u="none" strike="noStrike" kern="1200" cap="none" spc="0" normalizeH="0" baseline="0" noProof="0" dirty="0" err="1">
                <a:ln>
                  <a:noFill/>
                </a:ln>
                <a:solidFill>
                  <a:prstClr val="black"/>
                </a:solidFill>
                <a:effectLst/>
                <a:uLnTx/>
                <a:uFillTx/>
                <a:latin typeface="Arial"/>
                <a:ea typeface="+mn-ea"/>
                <a:cs typeface="+mn-cs"/>
              </a:rPr>
              <a:t>vào</a:t>
            </a:r>
            <a:r>
              <a:rPr kumimoji="0" lang="en-US" sz="2800" b="0" i="0" u="none" strike="noStrike" kern="1200" cap="none" spc="0" normalizeH="0" baseline="0" noProof="0" dirty="0">
                <a:ln>
                  <a:noFill/>
                </a:ln>
                <a:solidFill>
                  <a:prstClr val="black"/>
                </a:solidFill>
                <a:effectLst/>
                <a:uLnTx/>
                <a:uFillTx/>
                <a:latin typeface="Arial"/>
                <a:ea typeface="+mn-ea"/>
                <a:cs typeface="+mn-cs"/>
              </a:rPr>
              <a:t> hay </a:t>
            </a:r>
            <a:r>
              <a:rPr kumimoji="0" lang="en-US" sz="2800" b="0" i="0" u="none" strike="noStrike" kern="1200" cap="none" spc="0" normalizeH="0" baseline="0" noProof="0" dirty="0" err="1">
                <a:ln>
                  <a:noFill/>
                </a:ln>
                <a:solidFill>
                  <a:prstClr val="black"/>
                </a:solidFill>
                <a:effectLst/>
                <a:uLnTx/>
                <a:uFillTx/>
                <a:latin typeface="Arial"/>
                <a:ea typeface="+mn-ea"/>
                <a:cs typeface="+mn-cs"/>
              </a:rPr>
              <a:t>thở</a:t>
            </a:r>
            <a:r>
              <a:rPr kumimoji="0" lang="en-US" sz="2800" b="0" i="0" u="none" strike="noStrike" kern="1200" cap="none" spc="0" normalizeH="0" baseline="0" noProof="0" dirty="0">
                <a:ln>
                  <a:noFill/>
                </a:ln>
                <a:solidFill>
                  <a:prstClr val="black"/>
                </a:solidFill>
                <a:effectLst/>
                <a:uLnTx/>
                <a:uFillTx/>
                <a:latin typeface="Arial"/>
                <a:ea typeface="+mn-ea"/>
                <a:cs typeface="+mn-cs"/>
              </a:rPr>
              <a:t> ra?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20" name="Picture 19">
            <a:hlinkClick r:id="rId6" action="ppaction://hlinksldjump"/>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1422669" y="3174271"/>
            <a:ext cx="752004" cy="1183099"/>
          </a:xfrm>
          <a:prstGeom prst="rect">
            <a:avLst/>
          </a:prstGeom>
        </p:spPr>
      </p:pic>
      <p:pic>
        <p:nvPicPr>
          <p:cNvPr id="14" name="Picture 13">
            <a:hlinkClick r:id="rId8" action="ppaction://hlinksldjump"/>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0240479" y="2735172"/>
            <a:ext cx="752004" cy="1183099"/>
          </a:xfrm>
          <a:prstGeom prst="rect">
            <a:avLst/>
          </a:prstGeom>
        </p:spPr>
      </p:pic>
      <p:pic>
        <p:nvPicPr>
          <p:cNvPr id="19" name="Picture 18">
            <a:hlinkClick r:id="rId9" action="ppaction://hlinksldjump"/>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10856070" y="3134930"/>
            <a:ext cx="710625" cy="1117999"/>
          </a:xfrm>
          <a:prstGeom prst="rect">
            <a:avLst/>
          </a:prstGeom>
        </p:spPr>
      </p:pic>
      <p:pic>
        <p:nvPicPr>
          <p:cNvPr id="2" name="Picture 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24744" y="1033977"/>
            <a:ext cx="2956412" cy="2832074"/>
          </a:xfrm>
          <a:prstGeom prst="rect">
            <a:avLst/>
          </a:prstGeom>
        </p:spPr>
      </p:pic>
      <p:sp>
        <p:nvSpPr>
          <p:cNvPr id="15" name="4"/>
          <p:cNvSpPr/>
          <p:nvPr/>
        </p:nvSpPr>
        <p:spPr>
          <a:xfrm>
            <a:off x="5981039" y="4060600"/>
            <a:ext cx="841792" cy="1181686"/>
          </a:xfrm>
          <a:prstGeom prst="flowChartOffpageConnector">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Đi</a:t>
            </a:r>
            <a:endPar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Qua</a:t>
            </a:r>
          </a:p>
        </p:txBody>
      </p:sp>
      <p:sp>
        <p:nvSpPr>
          <p:cNvPr id="16" name="3"/>
          <p:cNvSpPr/>
          <p:nvPr/>
        </p:nvSpPr>
        <p:spPr>
          <a:xfrm>
            <a:off x="5981039" y="4072103"/>
            <a:ext cx="841792" cy="1181686"/>
          </a:xfrm>
          <a:prstGeom prst="flowChartOffpageConnector">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Đi</a:t>
            </a:r>
            <a:endPar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Qua</a:t>
            </a:r>
          </a:p>
        </p:txBody>
      </p:sp>
      <p:sp>
        <p:nvSpPr>
          <p:cNvPr id="17" name="2"/>
          <p:cNvSpPr/>
          <p:nvPr/>
        </p:nvSpPr>
        <p:spPr>
          <a:xfrm>
            <a:off x="5968618" y="4072103"/>
            <a:ext cx="841792" cy="1181686"/>
          </a:xfrm>
          <a:prstGeom prst="flowChartOffpageConnector">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Đi</a:t>
            </a:r>
            <a:endPar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Qua</a:t>
            </a:r>
          </a:p>
        </p:txBody>
      </p:sp>
      <p:sp>
        <p:nvSpPr>
          <p:cNvPr id="18" name="1"/>
          <p:cNvSpPr/>
          <p:nvPr/>
        </p:nvSpPr>
        <p:spPr>
          <a:xfrm>
            <a:off x="5956197" y="4083606"/>
            <a:ext cx="841792" cy="1181686"/>
          </a:xfrm>
          <a:prstGeom prst="flowChartOffpageConnector">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Đi</a:t>
            </a:r>
            <a:endPar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Qua</a:t>
            </a:r>
          </a:p>
        </p:txBody>
      </p:sp>
      <p:pic>
        <p:nvPicPr>
          <p:cNvPr id="3" name="Picture 2">
            <a:hlinkClick r:id="rId12" action="ppaction://hlinksldjump"/>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9495212" y="2681574"/>
            <a:ext cx="752880" cy="1184477"/>
          </a:xfrm>
          <a:prstGeom prst="rect">
            <a:avLst/>
          </a:prstGeom>
        </p:spPr>
      </p:pic>
      <p:pic>
        <p:nvPicPr>
          <p:cNvPr id="11" name="bensound-buddy">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3" cstate="print"/>
          <a:stretch>
            <a:fillRect/>
          </a:stretch>
        </p:blipFill>
        <p:spPr>
          <a:xfrm>
            <a:off x="5651397" y="-876300"/>
            <a:ext cx="609600" cy="609600"/>
          </a:xfrm>
          <a:prstGeom prst="rect">
            <a:avLst/>
          </a:prstGeom>
        </p:spPr>
      </p:pic>
      <p:sp>
        <p:nvSpPr>
          <p:cNvPr id="4" name="Rectangle: Rounded Corners 3">
            <a:hlinkClick r:id="rId14" action="ppaction://hlinksldjump"/>
            <a:extLst>
              <a:ext uri="{FF2B5EF4-FFF2-40B4-BE49-F238E27FC236}">
                <a16:creationId xmlns:a16="http://schemas.microsoft.com/office/drawing/2014/main" id="{6CE523F2-F9A9-4F41-A6CD-46639FED533E}"/>
              </a:ext>
            </a:extLst>
          </p:cNvPr>
          <p:cNvSpPr/>
          <p:nvPr/>
        </p:nvSpPr>
        <p:spPr>
          <a:xfrm>
            <a:off x="10240479" y="6144322"/>
            <a:ext cx="1635570" cy="52410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Học</a:t>
            </a:r>
            <a:r>
              <a:rPr lang="en-US" dirty="0"/>
              <a:t> </a:t>
            </a:r>
            <a:r>
              <a:rPr lang="en-US" dirty="0" err="1"/>
              <a:t>tiếp</a:t>
            </a:r>
            <a:endParaRPr lang="en-US" dirty="0"/>
          </a:p>
        </p:txBody>
      </p:sp>
    </p:spTree>
    <p:extLst>
      <p:ext uri="{BB962C8B-B14F-4D97-AF65-F5344CB8AC3E}">
        <p14:creationId xmlns:p14="http://schemas.microsoft.com/office/powerpoint/2010/main" val="86306997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2148"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8"/>
                    </p:tgtEl>
                  </p:cond>
                </p:stCondLst>
                <p:endSync evt="end" delay="0">
                  <p:rtn val="all"/>
                </p:endSync>
                <p:childTnLst>
                  <p:par>
                    <p:cTn id="8" fill="hold">
                      <p:stCondLst>
                        <p:cond delay="0"/>
                      </p:stCondLst>
                      <p:childTnLst>
                        <p:par>
                          <p:cTn id="9" fill="hold">
                            <p:stCondLst>
                              <p:cond delay="0"/>
                            </p:stCondLst>
                            <p:childTnLst>
                              <p:par>
                                <p:cTn id="10" presetID="53" presetClass="exit" presetSubtype="32" fill="hold" grpId="0" nodeType="clickEffect">
                                  <p:stCondLst>
                                    <p:cond delay="0"/>
                                  </p:stCondLst>
                                  <p:childTnLst>
                                    <p:anim calcmode="lin" valueType="num">
                                      <p:cBhvr>
                                        <p:cTn id="11" dur="500"/>
                                        <p:tgtEl>
                                          <p:spTgt spid="18"/>
                                        </p:tgtEl>
                                        <p:attrNameLst>
                                          <p:attrName>ppt_w</p:attrName>
                                        </p:attrNameLst>
                                      </p:cBhvr>
                                      <p:tavLst>
                                        <p:tav tm="0">
                                          <p:val>
                                            <p:strVal val="ppt_w"/>
                                          </p:val>
                                        </p:tav>
                                        <p:tav tm="100000">
                                          <p:val>
                                            <p:fltVal val="0"/>
                                          </p:val>
                                        </p:tav>
                                      </p:tavLst>
                                    </p:anim>
                                    <p:anim calcmode="lin" valueType="num">
                                      <p:cBhvr>
                                        <p:cTn id="12" dur="500"/>
                                        <p:tgtEl>
                                          <p:spTgt spid="18"/>
                                        </p:tgtEl>
                                        <p:attrNameLst>
                                          <p:attrName>ppt_h</p:attrName>
                                        </p:attrNameLst>
                                      </p:cBhvr>
                                      <p:tavLst>
                                        <p:tav tm="0">
                                          <p:val>
                                            <p:strVal val="ppt_h"/>
                                          </p:val>
                                        </p:tav>
                                        <p:tav tm="100000">
                                          <p:val>
                                            <p:fltVal val="0"/>
                                          </p:val>
                                        </p:tav>
                                      </p:tavLst>
                                    </p:anim>
                                    <p:animEffect transition="out" filter="fade">
                                      <p:cBhvr>
                                        <p:cTn id="13" dur="500"/>
                                        <p:tgtEl>
                                          <p:spTgt spid="18"/>
                                        </p:tgtEl>
                                      </p:cBhvr>
                                    </p:animEffect>
                                    <p:set>
                                      <p:cBhvr>
                                        <p:cTn id="14" dur="1" fill="hold">
                                          <p:stCondLst>
                                            <p:cond delay="499"/>
                                          </p:stCondLst>
                                        </p:cTn>
                                        <p:tgtEl>
                                          <p:spTgt spid="18"/>
                                        </p:tgtEl>
                                        <p:attrNameLst>
                                          <p:attrName>style.visibility</p:attrName>
                                        </p:attrNameLst>
                                      </p:cBhvr>
                                      <p:to>
                                        <p:strVal val="hidden"/>
                                      </p:to>
                                    </p:set>
                                  </p:childTnLst>
                                </p:cTn>
                              </p:par>
                              <p:par>
                                <p:cTn id="15" presetID="42" presetClass="path" presetSubtype="0" accel="50000" decel="50000" fill="hold" nodeType="withEffect">
                                  <p:stCondLst>
                                    <p:cond delay="0"/>
                                  </p:stCondLst>
                                  <p:childTnLst>
                                    <p:animMotion origin="layout" path="M 4.58333E-6 -4.81481E-6 L -0.6875 0.01459 " pathEditMode="relative" rAng="0" ptsTypes="AA">
                                      <p:cBhvr>
                                        <p:cTn id="16" dur="2000" fill="hold"/>
                                        <p:tgtEl>
                                          <p:spTgt spid="3"/>
                                        </p:tgtEl>
                                        <p:attrNameLst>
                                          <p:attrName>ppt_x</p:attrName>
                                          <p:attrName>ppt_y</p:attrName>
                                        </p:attrNameLst>
                                      </p:cBhvr>
                                      <p:rCtr x="-34375" y="718"/>
                                    </p:animMotion>
                                  </p:childTnLst>
                                  <p:subTnLst>
                                    <p:audio>
                                      <p:cMediaNode>
                                        <p:cTn display="0" masterRel="sameClick">
                                          <p:stCondLst>
                                            <p:cond evt="begin" delay="0">
                                              <p:tn val="15"/>
                                            </p:cond>
                                          </p:stCondLst>
                                          <p:endCondLst>
                                            <p:cond evt="onStopAudio" delay="0">
                                              <p:tgtEl>
                                                <p:sldTgt/>
                                              </p:tgtEl>
                                            </p:cond>
                                          </p:endCondLst>
                                        </p:cTn>
                                        <p:tgtEl>
                                          <p:sndTgt r:embed="rId4" name="yaaa (online-audio-converter.com).wav"/>
                                        </p:tgtEl>
                                      </p:cMediaNode>
                                    </p:audio>
                                  </p:subTnLst>
                                </p:cTn>
                              </p:par>
                            </p:childTnLst>
                          </p:cTn>
                        </p:par>
                      </p:childTnLst>
                    </p:cTn>
                  </p:par>
                </p:childTnLst>
              </p:cTn>
              <p:nextCondLst>
                <p:cond evt="onClick" delay="0">
                  <p:tgtEl>
                    <p:spTgt spid="18"/>
                  </p:tgtEl>
                </p:cond>
              </p:nextCondLst>
            </p:seq>
            <p:seq concurrent="1" nextAc="seek">
              <p:cTn id="17" restart="whenNotActive" fill="hold" evtFilter="cancelBubble" nodeType="interactiveSeq">
                <p:stCondLst>
                  <p:cond evt="onClick" delay="0">
                    <p:tgtEl>
                      <p:spTgt spid="17"/>
                    </p:tgtEl>
                  </p:cond>
                </p:stCondLst>
                <p:endSync evt="end" delay="0">
                  <p:rtn val="all"/>
                </p:endSync>
                <p:childTnLst>
                  <p:par>
                    <p:cTn id="18" fill="hold">
                      <p:stCondLst>
                        <p:cond delay="0"/>
                      </p:stCondLst>
                      <p:childTnLst>
                        <p:par>
                          <p:cTn id="19" fill="hold">
                            <p:stCondLst>
                              <p:cond delay="0"/>
                            </p:stCondLst>
                            <p:childTnLst>
                              <p:par>
                                <p:cTn id="20" presetID="53" presetClass="exit" presetSubtype="32" fill="hold" grpId="0" nodeType="clickEffect">
                                  <p:stCondLst>
                                    <p:cond delay="0"/>
                                  </p:stCondLst>
                                  <p:childTnLst>
                                    <p:anim calcmode="lin" valueType="num">
                                      <p:cBhvr>
                                        <p:cTn id="21" dur="500"/>
                                        <p:tgtEl>
                                          <p:spTgt spid="17"/>
                                        </p:tgtEl>
                                        <p:attrNameLst>
                                          <p:attrName>ppt_w</p:attrName>
                                        </p:attrNameLst>
                                      </p:cBhvr>
                                      <p:tavLst>
                                        <p:tav tm="0">
                                          <p:val>
                                            <p:strVal val="ppt_w"/>
                                          </p:val>
                                        </p:tav>
                                        <p:tav tm="100000">
                                          <p:val>
                                            <p:fltVal val="0"/>
                                          </p:val>
                                        </p:tav>
                                      </p:tavLst>
                                    </p:anim>
                                    <p:anim calcmode="lin" valueType="num">
                                      <p:cBhvr>
                                        <p:cTn id="22" dur="500"/>
                                        <p:tgtEl>
                                          <p:spTgt spid="17"/>
                                        </p:tgtEl>
                                        <p:attrNameLst>
                                          <p:attrName>ppt_h</p:attrName>
                                        </p:attrNameLst>
                                      </p:cBhvr>
                                      <p:tavLst>
                                        <p:tav tm="0">
                                          <p:val>
                                            <p:strVal val="ppt_h"/>
                                          </p:val>
                                        </p:tav>
                                        <p:tav tm="100000">
                                          <p:val>
                                            <p:fltVal val="0"/>
                                          </p:val>
                                        </p:tav>
                                      </p:tavLst>
                                    </p:anim>
                                    <p:animEffect transition="out" filter="fade">
                                      <p:cBhvr>
                                        <p:cTn id="23" dur="500"/>
                                        <p:tgtEl>
                                          <p:spTgt spid="17"/>
                                        </p:tgtEl>
                                      </p:cBhvr>
                                    </p:animEffect>
                                    <p:set>
                                      <p:cBhvr>
                                        <p:cTn id="24" dur="1" fill="hold">
                                          <p:stCondLst>
                                            <p:cond delay="499"/>
                                          </p:stCondLst>
                                        </p:cTn>
                                        <p:tgtEl>
                                          <p:spTgt spid="17"/>
                                        </p:tgtEl>
                                        <p:attrNameLst>
                                          <p:attrName>style.visibility</p:attrName>
                                        </p:attrNameLst>
                                      </p:cBhvr>
                                      <p:to>
                                        <p:strVal val="hidden"/>
                                      </p:to>
                                    </p:set>
                                  </p:childTnLst>
                                </p:cTn>
                              </p:par>
                              <p:par>
                                <p:cTn id="25" presetID="42" presetClass="path" presetSubtype="0" accel="50000" decel="50000" fill="hold" nodeType="withEffect">
                                  <p:stCondLst>
                                    <p:cond delay="0"/>
                                  </p:stCondLst>
                                  <p:childTnLst>
                                    <p:animMotion origin="layout" path="M -3.125E-6 -3.7037E-6 L -0.79101 0.02269 " pathEditMode="relative" rAng="0" ptsTypes="AA">
                                      <p:cBhvr>
                                        <p:cTn id="26" dur="2000" fill="hold"/>
                                        <p:tgtEl>
                                          <p:spTgt spid="14"/>
                                        </p:tgtEl>
                                        <p:attrNameLst>
                                          <p:attrName>ppt_x</p:attrName>
                                          <p:attrName>ppt_y</p:attrName>
                                        </p:attrNameLst>
                                      </p:cBhvr>
                                      <p:rCtr x="-39557" y="1134"/>
                                    </p:animMotion>
                                  </p:childTnLst>
                                  <p:subTnLst>
                                    <p:audio>
                                      <p:cMediaNode>
                                        <p:cTn display="0" masterRel="sameClick">
                                          <p:stCondLst>
                                            <p:cond evt="begin" delay="0">
                                              <p:tn val="25"/>
                                            </p:cond>
                                          </p:stCondLst>
                                          <p:endCondLst>
                                            <p:cond evt="onStopAudio" delay="0">
                                              <p:tgtEl>
                                                <p:sldTgt/>
                                              </p:tgtEl>
                                            </p:cond>
                                          </p:endCondLst>
                                        </p:cTn>
                                        <p:tgtEl>
                                          <p:sndTgt r:embed="rId4" name="yaaa (online-audio-converter.com).wav"/>
                                        </p:tgtEl>
                                      </p:cMediaNode>
                                    </p:audio>
                                  </p:subTnLst>
                                </p:cTn>
                              </p:par>
                            </p:childTnLst>
                          </p:cTn>
                        </p:par>
                      </p:childTnLst>
                    </p:cTn>
                  </p:par>
                </p:childTnLst>
              </p:cTn>
              <p:nextCondLst>
                <p:cond evt="onClick" delay="0">
                  <p:tgtEl>
                    <p:spTgt spid="17"/>
                  </p:tgtEl>
                </p:cond>
              </p:nextCondLst>
            </p:seq>
            <p:seq concurrent="1" nextAc="seek">
              <p:cTn id="27" restart="whenNotActive" fill="hold" evtFilter="cancelBubble" nodeType="interactiveSeq">
                <p:stCondLst>
                  <p:cond evt="onClick" delay="0">
                    <p:tgtEl>
                      <p:spTgt spid="16"/>
                    </p:tgtEl>
                  </p:cond>
                </p:stCondLst>
                <p:endSync evt="end" delay="0">
                  <p:rtn val="all"/>
                </p:endSync>
                <p:childTnLst>
                  <p:par>
                    <p:cTn id="28" fill="hold">
                      <p:stCondLst>
                        <p:cond delay="0"/>
                      </p:stCondLst>
                      <p:childTnLst>
                        <p:par>
                          <p:cTn id="29" fill="hold">
                            <p:stCondLst>
                              <p:cond delay="0"/>
                            </p:stCondLst>
                            <p:childTnLst>
                              <p:par>
                                <p:cTn id="30" presetID="53" presetClass="exit" presetSubtype="32" fill="hold" grpId="0" nodeType="clickEffect">
                                  <p:stCondLst>
                                    <p:cond delay="0"/>
                                  </p:stCondLst>
                                  <p:childTnLst>
                                    <p:anim calcmode="lin" valueType="num">
                                      <p:cBhvr>
                                        <p:cTn id="31" dur="500"/>
                                        <p:tgtEl>
                                          <p:spTgt spid="16"/>
                                        </p:tgtEl>
                                        <p:attrNameLst>
                                          <p:attrName>ppt_w</p:attrName>
                                        </p:attrNameLst>
                                      </p:cBhvr>
                                      <p:tavLst>
                                        <p:tav tm="0">
                                          <p:val>
                                            <p:strVal val="ppt_w"/>
                                          </p:val>
                                        </p:tav>
                                        <p:tav tm="100000">
                                          <p:val>
                                            <p:fltVal val="0"/>
                                          </p:val>
                                        </p:tav>
                                      </p:tavLst>
                                    </p:anim>
                                    <p:anim calcmode="lin" valueType="num">
                                      <p:cBhvr>
                                        <p:cTn id="32" dur="500"/>
                                        <p:tgtEl>
                                          <p:spTgt spid="16"/>
                                        </p:tgtEl>
                                        <p:attrNameLst>
                                          <p:attrName>ppt_h</p:attrName>
                                        </p:attrNameLst>
                                      </p:cBhvr>
                                      <p:tavLst>
                                        <p:tav tm="0">
                                          <p:val>
                                            <p:strVal val="ppt_h"/>
                                          </p:val>
                                        </p:tav>
                                        <p:tav tm="100000">
                                          <p:val>
                                            <p:fltVal val="0"/>
                                          </p:val>
                                        </p:tav>
                                      </p:tavLst>
                                    </p:anim>
                                    <p:animEffect transition="out" filter="fade">
                                      <p:cBhvr>
                                        <p:cTn id="33" dur="500"/>
                                        <p:tgtEl>
                                          <p:spTgt spid="16"/>
                                        </p:tgtEl>
                                      </p:cBhvr>
                                    </p:animEffect>
                                    <p:set>
                                      <p:cBhvr>
                                        <p:cTn id="34" dur="1" fill="hold">
                                          <p:stCondLst>
                                            <p:cond delay="499"/>
                                          </p:stCondLst>
                                        </p:cTn>
                                        <p:tgtEl>
                                          <p:spTgt spid="16"/>
                                        </p:tgtEl>
                                        <p:attrNameLst>
                                          <p:attrName>style.visibility</p:attrName>
                                        </p:attrNameLst>
                                      </p:cBhvr>
                                      <p:to>
                                        <p:strVal val="hidden"/>
                                      </p:to>
                                    </p:set>
                                  </p:childTnLst>
                                </p:cTn>
                              </p:par>
                              <p:par>
                                <p:cTn id="35" presetID="42" presetClass="path" presetSubtype="0" accel="50000" decel="50000" fill="hold" nodeType="withEffect">
                                  <p:stCondLst>
                                    <p:cond delay="0"/>
                                  </p:stCondLst>
                                  <p:childTnLst>
                                    <p:animMotion origin="layout" path="M -1.25E-6 2.59259E-6 L -0.90156 -0.03472 " pathEditMode="relative" rAng="0" ptsTypes="AA">
                                      <p:cBhvr>
                                        <p:cTn id="36" dur="2000" fill="hold"/>
                                        <p:tgtEl>
                                          <p:spTgt spid="19"/>
                                        </p:tgtEl>
                                        <p:attrNameLst>
                                          <p:attrName>ppt_x</p:attrName>
                                          <p:attrName>ppt_y</p:attrName>
                                        </p:attrNameLst>
                                      </p:cBhvr>
                                      <p:rCtr x="-45078" y="-1736"/>
                                    </p:animMotion>
                                  </p:childTnLst>
                                  <p:subTnLst>
                                    <p:audio>
                                      <p:cMediaNode>
                                        <p:cTn display="0" masterRel="sameClick">
                                          <p:stCondLst>
                                            <p:cond evt="begin" delay="0">
                                              <p:tn val="35"/>
                                            </p:cond>
                                          </p:stCondLst>
                                          <p:endCondLst>
                                            <p:cond evt="onStopAudio" delay="0">
                                              <p:tgtEl>
                                                <p:sldTgt/>
                                              </p:tgtEl>
                                            </p:cond>
                                          </p:endCondLst>
                                        </p:cTn>
                                        <p:tgtEl>
                                          <p:sndTgt r:embed="rId4" name="yaaa (online-audio-converter.com).wav"/>
                                        </p:tgtEl>
                                      </p:cMediaNode>
                                    </p:audio>
                                  </p:subTnLst>
                                </p:cTn>
                              </p:par>
                            </p:childTnLst>
                          </p:cTn>
                        </p:par>
                      </p:childTnLst>
                    </p:cTn>
                  </p:par>
                </p:childTnLst>
              </p:cTn>
              <p:nextCondLst>
                <p:cond evt="onClick" delay="0">
                  <p:tgtEl>
                    <p:spTgt spid="16"/>
                  </p:tgtEl>
                </p:cond>
              </p:nextCondLst>
            </p:seq>
            <p:seq concurrent="1" nextAc="seek">
              <p:cTn id="37" restart="whenNotActive" fill="hold" evtFilter="cancelBubble" nodeType="interactiveSeq">
                <p:stCondLst>
                  <p:cond evt="onClick" delay="0">
                    <p:tgtEl>
                      <p:spTgt spid="15"/>
                    </p:tgtEl>
                  </p:cond>
                </p:stCondLst>
                <p:endSync evt="end" delay="0">
                  <p:rtn val="all"/>
                </p:endSync>
                <p:childTnLst>
                  <p:par>
                    <p:cTn id="38" fill="hold">
                      <p:stCondLst>
                        <p:cond delay="0"/>
                      </p:stCondLst>
                      <p:childTnLst>
                        <p:par>
                          <p:cTn id="39" fill="hold">
                            <p:stCondLst>
                              <p:cond delay="0"/>
                            </p:stCondLst>
                            <p:childTnLst>
                              <p:par>
                                <p:cTn id="40" presetID="53" presetClass="exit" presetSubtype="32" fill="hold" grpId="0" nodeType="clickEffect">
                                  <p:stCondLst>
                                    <p:cond delay="0"/>
                                  </p:stCondLst>
                                  <p:childTnLst>
                                    <p:anim calcmode="lin" valueType="num">
                                      <p:cBhvr>
                                        <p:cTn id="41" dur="500"/>
                                        <p:tgtEl>
                                          <p:spTgt spid="15"/>
                                        </p:tgtEl>
                                        <p:attrNameLst>
                                          <p:attrName>ppt_w</p:attrName>
                                        </p:attrNameLst>
                                      </p:cBhvr>
                                      <p:tavLst>
                                        <p:tav tm="0">
                                          <p:val>
                                            <p:strVal val="ppt_w"/>
                                          </p:val>
                                        </p:tav>
                                        <p:tav tm="100000">
                                          <p:val>
                                            <p:fltVal val="0"/>
                                          </p:val>
                                        </p:tav>
                                      </p:tavLst>
                                    </p:anim>
                                    <p:anim calcmode="lin" valueType="num">
                                      <p:cBhvr>
                                        <p:cTn id="42" dur="500"/>
                                        <p:tgtEl>
                                          <p:spTgt spid="15"/>
                                        </p:tgtEl>
                                        <p:attrNameLst>
                                          <p:attrName>ppt_h</p:attrName>
                                        </p:attrNameLst>
                                      </p:cBhvr>
                                      <p:tavLst>
                                        <p:tav tm="0">
                                          <p:val>
                                            <p:strVal val="ppt_h"/>
                                          </p:val>
                                        </p:tav>
                                        <p:tav tm="100000">
                                          <p:val>
                                            <p:fltVal val="0"/>
                                          </p:val>
                                        </p:tav>
                                      </p:tavLst>
                                    </p:anim>
                                    <p:animEffect transition="out" filter="fade">
                                      <p:cBhvr>
                                        <p:cTn id="43" dur="500"/>
                                        <p:tgtEl>
                                          <p:spTgt spid="15"/>
                                        </p:tgtEl>
                                      </p:cBhvr>
                                    </p:animEffect>
                                    <p:set>
                                      <p:cBhvr>
                                        <p:cTn id="44" dur="1" fill="hold">
                                          <p:stCondLst>
                                            <p:cond delay="499"/>
                                          </p:stCondLst>
                                        </p:cTn>
                                        <p:tgtEl>
                                          <p:spTgt spid="15"/>
                                        </p:tgtEl>
                                        <p:attrNameLst>
                                          <p:attrName>style.visibility</p:attrName>
                                        </p:attrNameLst>
                                      </p:cBhvr>
                                      <p:to>
                                        <p:strVal val="hidden"/>
                                      </p:to>
                                    </p:set>
                                  </p:childTnLst>
                                </p:cTn>
                              </p:par>
                              <p:par>
                                <p:cTn id="45" presetID="42" presetClass="path" presetSubtype="0" accel="50000" decel="50000" fill="hold" nodeType="withEffect">
                                  <p:stCondLst>
                                    <p:cond delay="0"/>
                                  </p:stCondLst>
                                  <p:childTnLst>
                                    <p:animMotion origin="layout" path="M 1.66667E-6 -4.07407E-6 L -0.91445 -0.02314 " pathEditMode="relative" rAng="0" ptsTypes="AA">
                                      <p:cBhvr>
                                        <p:cTn id="46" dur="2000" fill="hold"/>
                                        <p:tgtEl>
                                          <p:spTgt spid="20"/>
                                        </p:tgtEl>
                                        <p:attrNameLst>
                                          <p:attrName>ppt_x</p:attrName>
                                          <p:attrName>ppt_y</p:attrName>
                                        </p:attrNameLst>
                                      </p:cBhvr>
                                      <p:rCtr x="-45729" y="-1157"/>
                                    </p:animMotion>
                                  </p:childTnLst>
                                  <p:subTnLst>
                                    <p:audio>
                                      <p:cMediaNode>
                                        <p:cTn display="0" masterRel="sameClick">
                                          <p:stCondLst>
                                            <p:cond evt="begin" delay="0">
                                              <p:tn val="45"/>
                                            </p:cond>
                                          </p:stCondLst>
                                          <p:endCondLst>
                                            <p:cond evt="onStopAudio" delay="0">
                                              <p:tgtEl>
                                                <p:sldTgt/>
                                              </p:tgtEl>
                                            </p:cond>
                                          </p:endCondLst>
                                        </p:cTn>
                                        <p:tgtEl>
                                          <p:sndTgt r:embed="rId4" name="yaaa (online-audio-converter.com).wav"/>
                                        </p:tgtEl>
                                      </p:cMediaNode>
                                    </p:audio>
                                  </p:subTnLst>
                                </p:cTn>
                              </p:par>
                            </p:childTnLst>
                          </p:cTn>
                        </p:par>
                      </p:childTnLst>
                    </p:cTn>
                  </p:par>
                </p:childTnLst>
              </p:cTn>
              <p:nextCondLst>
                <p:cond evt="onClick" delay="0">
                  <p:tgtEl>
                    <p:spTgt spid="15"/>
                  </p:tgtEl>
                </p:cond>
              </p:nextCondLst>
            </p:seq>
            <p:audio>
              <p:cMediaNode vol="80000">
                <p:cTn id="47" fill="hold" display="0">
                  <p:stCondLst>
                    <p:cond delay="indefinite"/>
                  </p:stCondLst>
                  <p:endCondLst>
                    <p:cond evt="onStopAudio" delay="0">
                      <p:tgtEl>
                        <p:sldTgt/>
                      </p:tgtEl>
                    </p:cond>
                  </p:endCondLst>
                </p:cTn>
                <p:tgtEl>
                  <p:spTgt spid="11"/>
                </p:tgtEl>
              </p:cMediaNode>
            </p:audio>
          </p:childTnLst>
        </p:cTn>
      </p:par>
    </p:tnLst>
    <p:bldLst>
      <p:bldP spid="15" grpId="0" animBg="1"/>
      <p:bldP spid="16" grpId="0" animBg="1"/>
      <p:bldP spid="17" grpId="0" animBg="1"/>
      <p:bldP spid="1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a:srcRect l="626" t="832" r="626" b="1028"/>
          <a:stretch>
            <a:fillRect/>
          </a:stretch>
        </p:blipFill>
        <p:spPr>
          <a:xfrm>
            <a:off x="0" y="-132881"/>
            <a:ext cx="12692973" cy="7123761"/>
          </a:xfrm>
          <a:prstGeom prst="rect">
            <a:avLst/>
          </a:prstGeom>
        </p:spPr>
      </p:pic>
      <p:pic>
        <p:nvPicPr>
          <p:cNvPr id="3" name="Picture 2">
            <a:extLst>
              <a:ext uri="{FF2B5EF4-FFF2-40B4-BE49-F238E27FC236}">
                <a16:creationId xmlns:a16="http://schemas.microsoft.com/office/drawing/2014/main" id="{1A14207C-99B9-4550-9185-440371E131FE}"/>
              </a:ext>
            </a:extLst>
          </p:cNvPr>
          <p:cNvPicPr>
            <a:picLocks noChangeAspect="1"/>
          </p:cNvPicPr>
          <p:nvPr/>
        </p:nvPicPr>
        <p:blipFill>
          <a:blip r:embed="rId4"/>
          <a:stretch>
            <a:fillRect/>
          </a:stretch>
        </p:blipFill>
        <p:spPr>
          <a:xfrm>
            <a:off x="3142838" y="2124977"/>
            <a:ext cx="6592257" cy="4545641"/>
          </a:xfrm>
          <a:prstGeom prst="rect">
            <a:avLst/>
          </a:prstGeom>
        </p:spPr>
      </p:pic>
      <p:sp>
        <p:nvSpPr>
          <p:cNvPr id="8" name="Rectangle: Rounded Corners 7">
            <a:extLst>
              <a:ext uri="{FF2B5EF4-FFF2-40B4-BE49-F238E27FC236}">
                <a16:creationId xmlns:a16="http://schemas.microsoft.com/office/drawing/2014/main" id="{16AB74B7-DB33-4DC9-89A3-FE02CEED1B63}"/>
              </a:ext>
            </a:extLst>
          </p:cNvPr>
          <p:cNvSpPr/>
          <p:nvPr/>
        </p:nvSpPr>
        <p:spPr>
          <a:xfrm>
            <a:off x="2254059" y="292174"/>
            <a:ext cx="8184854" cy="1683534"/>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9" name="TextBox 8">
            <a:extLst>
              <a:ext uri="{FF2B5EF4-FFF2-40B4-BE49-F238E27FC236}">
                <a16:creationId xmlns:a16="http://schemas.microsoft.com/office/drawing/2014/main" id="{BFBB4166-59A0-4A13-9F37-E0025BACEE9A}"/>
              </a:ext>
            </a:extLst>
          </p:cNvPr>
          <p:cNvSpPr txBox="1"/>
          <p:nvPr/>
        </p:nvSpPr>
        <p:spPr>
          <a:xfrm>
            <a:off x="2585618" y="441443"/>
            <a:ext cx="7706699" cy="138499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Dùng tay giữ chặt ống hút và thổi. Em thấy hai quả bóng có thay đổi không? Ðiều gì sẽ xảy ra nếu có vật rơi vào khí quản hoặc phế quản?</a:t>
            </a:r>
            <a:endParaRPr kumimoji="0" lang="en-US" sz="2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9728992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a:srcRect l="626" t="832" r="626" b="1028"/>
          <a:stretch>
            <a:fillRect/>
          </a:stretch>
        </p:blipFill>
        <p:spPr>
          <a:xfrm>
            <a:off x="0" y="0"/>
            <a:ext cx="12219444" cy="6857999"/>
          </a:xfrm>
          <a:prstGeom prst="rect">
            <a:avLst/>
          </a:prstGeom>
        </p:spPr>
      </p:pic>
      <p:pic>
        <p:nvPicPr>
          <p:cNvPr id="9"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186930" y="3429000"/>
            <a:ext cx="6297952" cy="3453386"/>
          </a:xfrm>
          <a:prstGeom prst="rect">
            <a:avLst/>
          </a:prstGeom>
        </p:spPr>
      </p:pic>
      <p:pic>
        <p:nvPicPr>
          <p:cNvPr id="10" name="图片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00137" y="0"/>
            <a:ext cx="6773041" cy="4624351"/>
          </a:xfrm>
          <a:prstGeom prst="rect">
            <a:avLst/>
          </a:prstGeom>
        </p:spPr>
      </p:pic>
      <p:sp>
        <p:nvSpPr>
          <p:cNvPr id="2" name="TextBox 1">
            <a:extLst>
              <a:ext uri="{FF2B5EF4-FFF2-40B4-BE49-F238E27FC236}">
                <a16:creationId xmlns:a16="http://schemas.microsoft.com/office/drawing/2014/main" id="{34D7C2B8-1107-4C20-8D5E-9AE24B580DC3}"/>
              </a:ext>
            </a:extLst>
          </p:cNvPr>
          <p:cNvSpPr txBox="1"/>
          <p:nvPr/>
        </p:nvSpPr>
        <p:spPr>
          <a:xfrm>
            <a:off x="4949017" y="1446028"/>
            <a:ext cx="5071730"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a:ea typeface="+mn-ea"/>
                <a:cs typeface="+mn-cs"/>
              </a:rPr>
              <a:t>VẬN DỤNG</a:t>
            </a:r>
          </a:p>
        </p:txBody>
      </p:sp>
    </p:spTree>
    <p:extLst>
      <p:ext uri="{BB962C8B-B14F-4D97-AF65-F5344CB8AC3E}">
        <p14:creationId xmlns:p14="http://schemas.microsoft.com/office/powerpoint/2010/main" val="3448408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16" presetClass="entr" presetSubtype="21"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a:srcRect l="626" t="832" r="626" b="1028"/>
          <a:stretch>
            <a:fillRect/>
          </a:stretch>
        </p:blipFill>
        <p:spPr>
          <a:xfrm>
            <a:off x="0" y="1"/>
            <a:ext cx="12219444" cy="6857999"/>
          </a:xfrm>
          <a:prstGeom prst="rect">
            <a:avLst/>
          </a:prstGeom>
        </p:spPr>
      </p:pic>
      <p:pic>
        <p:nvPicPr>
          <p:cNvPr id="3"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32383" y="0"/>
            <a:ext cx="2061034" cy="2061034"/>
          </a:xfrm>
          <a:prstGeom prst="rect">
            <a:avLst/>
          </a:prstGeom>
        </p:spPr>
      </p:pic>
      <p:pic>
        <p:nvPicPr>
          <p:cNvPr id="6" name="Picture 5">
            <a:extLst>
              <a:ext uri="{FF2B5EF4-FFF2-40B4-BE49-F238E27FC236}">
                <a16:creationId xmlns:a16="http://schemas.microsoft.com/office/drawing/2014/main" id="{B68EA646-75C1-4B02-A5CA-78430FE3E949}"/>
              </a:ext>
            </a:extLst>
          </p:cNvPr>
          <p:cNvPicPr>
            <a:picLocks noChangeAspect="1"/>
          </p:cNvPicPr>
          <p:nvPr/>
        </p:nvPicPr>
        <p:blipFill>
          <a:blip r:embed="rId5"/>
          <a:stretch>
            <a:fillRect/>
          </a:stretch>
        </p:blipFill>
        <p:spPr>
          <a:xfrm>
            <a:off x="2297169" y="2061032"/>
            <a:ext cx="8108026" cy="4163581"/>
          </a:xfrm>
          <a:prstGeom prst="rect">
            <a:avLst/>
          </a:prstGeom>
          <a:ln>
            <a:noFill/>
          </a:ln>
          <a:effectLst>
            <a:softEdge rad="112500"/>
          </a:effectLst>
        </p:spPr>
      </p:pic>
      <p:sp>
        <p:nvSpPr>
          <p:cNvPr id="7" name="TextBox 6">
            <a:extLst>
              <a:ext uri="{FF2B5EF4-FFF2-40B4-BE49-F238E27FC236}">
                <a16:creationId xmlns:a16="http://schemas.microsoft.com/office/drawing/2014/main" id="{EB73A6E7-5139-4074-9AEA-0246996CE166}"/>
              </a:ext>
            </a:extLst>
          </p:cNvPr>
          <p:cNvSpPr txBox="1"/>
          <p:nvPr/>
        </p:nvSpPr>
        <p:spPr>
          <a:xfrm>
            <a:off x="4219355" y="670423"/>
            <a:ext cx="426365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5B9BD5"/>
                </a:solidFill>
                <a:effectLst>
                  <a:outerShdw blurRad="38100" dist="38100" dir="2700000" algn="tl">
                    <a:srgbClr val="000000">
                      <a:alpha val="43137"/>
                    </a:srgbClr>
                  </a:outerShdw>
                </a:effectLst>
                <a:uLnTx/>
                <a:uFillTx/>
                <a:latin typeface="Arial"/>
                <a:ea typeface="+mn-ea"/>
                <a:cs typeface="+mn-cs"/>
              </a:rPr>
              <a:t>Thảo</a:t>
            </a:r>
            <a:r>
              <a:rPr kumimoji="0" lang="en-US" sz="3600" b="0" i="0" u="none" strike="noStrike" kern="1200" cap="none" spc="0" normalizeH="0" baseline="0" noProof="0" dirty="0">
                <a:ln>
                  <a:noFill/>
                </a:ln>
                <a:solidFill>
                  <a:srgbClr val="5B9BD5"/>
                </a:solidFill>
                <a:effectLst>
                  <a:outerShdw blurRad="38100" dist="38100" dir="2700000" algn="tl">
                    <a:srgbClr val="000000">
                      <a:alpha val="43137"/>
                    </a:srgbClr>
                  </a:outerShdw>
                </a:effectLst>
                <a:uLnTx/>
                <a:uFillTx/>
                <a:latin typeface="Arial"/>
                <a:ea typeface="+mn-ea"/>
                <a:cs typeface="+mn-cs"/>
              </a:rPr>
              <a:t> </a:t>
            </a:r>
            <a:r>
              <a:rPr kumimoji="0" lang="en-US" sz="3600" b="0" i="0" u="none" strike="noStrike" kern="1200" cap="none" spc="0" normalizeH="0" baseline="0" noProof="0" dirty="0" err="1">
                <a:ln>
                  <a:noFill/>
                </a:ln>
                <a:solidFill>
                  <a:srgbClr val="5B9BD5"/>
                </a:solidFill>
                <a:effectLst>
                  <a:outerShdw blurRad="38100" dist="38100" dir="2700000" algn="tl">
                    <a:srgbClr val="000000">
                      <a:alpha val="43137"/>
                    </a:srgbClr>
                  </a:outerShdw>
                </a:effectLst>
                <a:uLnTx/>
                <a:uFillTx/>
                <a:latin typeface="Arial"/>
                <a:ea typeface="+mn-ea"/>
                <a:cs typeface="+mn-cs"/>
              </a:rPr>
              <a:t>luận</a:t>
            </a:r>
            <a:r>
              <a:rPr kumimoji="0" lang="en-US" sz="3600" b="0" i="0" u="none" strike="noStrike" kern="1200" cap="none" spc="0" normalizeH="0" baseline="0" noProof="0" dirty="0">
                <a:ln>
                  <a:noFill/>
                </a:ln>
                <a:solidFill>
                  <a:srgbClr val="5B9BD5"/>
                </a:solidFill>
                <a:effectLst>
                  <a:outerShdw blurRad="38100" dist="38100" dir="2700000" algn="tl">
                    <a:srgbClr val="000000">
                      <a:alpha val="43137"/>
                    </a:srgbClr>
                  </a:outerShdw>
                </a:effectLst>
                <a:uLnTx/>
                <a:uFillTx/>
                <a:latin typeface="Arial"/>
                <a:ea typeface="+mn-ea"/>
                <a:cs typeface="+mn-cs"/>
              </a:rPr>
              <a:t> </a:t>
            </a:r>
            <a:r>
              <a:rPr kumimoji="0" lang="en-US" sz="3600" b="0" i="0" u="none" strike="noStrike" kern="1200" cap="none" spc="0" normalizeH="0" baseline="0" noProof="0" dirty="0" err="1">
                <a:ln>
                  <a:noFill/>
                </a:ln>
                <a:solidFill>
                  <a:srgbClr val="5B9BD5"/>
                </a:solidFill>
                <a:effectLst>
                  <a:outerShdw blurRad="38100" dist="38100" dir="2700000" algn="tl">
                    <a:srgbClr val="000000">
                      <a:alpha val="43137"/>
                    </a:srgbClr>
                  </a:outerShdw>
                </a:effectLst>
                <a:uLnTx/>
                <a:uFillTx/>
                <a:latin typeface="Arial"/>
                <a:ea typeface="+mn-ea"/>
                <a:cs typeface="+mn-cs"/>
              </a:rPr>
              <a:t>nhóm</a:t>
            </a:r>
            <a:r>
              <a:rPr kumimoji="0" lang="en-US" sz="3600" b="0" i="0" u="none" strike="noStrike" kern="1200" cap="none" spc="0" normalizeH="0" baseline="0" noProof="0" dirty="0">
                <a:ln>
                  <a:noFill/>
                </a:ln>
                <a:solidFill>
                  <a:srgbClr val="5B9BD5"/>
                </a:solidFill>
                <a:effectLst>
                  <a:outerShdw blurRad="38100" dist="38100" dir="2700000" algn="tl">
                    <a:srgbClr val="000000">
                      <a:alpha val="43137"/>
                    </a:srgbClr>
                  </a:outerShdw>
                </a:effectLst>
                <a:uLnTx/>
                <a:uFillTx/>
                <a:latin typeface="Arial"/>
                <a:ea typeface="+mn-ea"/>
                <a:cs typeface="+mn-cs"/>
              </a:rPr>
              <a:t> 4</a:t>
            </a:r>
          </a:p>
        </p:txBody>
      </p:sp>
      <p:sp>
        <p:nvSpPr>
          <p:cNvPr id="8" name="TextBox 7">
            <a:extLst>
              <a:ext uri="{FF2B5EF4-FFF2-40B4-BE49-F238E27FC236}">
                <a16:creationId xmlns:a16="http://schemas.microsoft.com/office/drawing/2014/main" id="{A9302386-C4E3-4AD7-96FF-DDC4FC7E160D}"/>
              </a:ext>
            </a:extLst>
          </p:cNvPr>
          <p:cNvSpPr txBox="1"/>
          <p:nvPr/>
        </p:nvSpPr>
        <p:spPr>
          <a:xfrm>
            <a:off x="2405267" y="1427283"/>
            <a:ext cx="810802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Arial"/>
                <a:ea typeface="+mn-ea"/>
                <a:cs typeface="+mn-cs"/>
              </a:rPr>
              <a:t>Em</a:t>
            </a:r>
            <a:r>
              <a:rPr kumimoji="0" lang="en-US" sz="2800" b="0" i="0" u="none" strike="noStrike" kern="1200" cap="none" spc="0" normalizeH="0" baseline="0" noProof="0" dirty="0">
                <a:ln>
                  <a:noFill/>
                </a:ln>
                <a:solidFill>
                  <a:prstClr val="black"/>
                </a:solidFill>
                <a:effectLst/>
                <a:uLnTx/>
                <a:uFillTx/>
                <a:latin typeface="Arial"/>
                <a:ea typeface="+mn-ea"/>
                <a:cs typeface="+mn-cs"/>
              </a:rPr>
              <a:t> </a:t>
            </a:r>
            <a:r>
              <a:rPr kumimoji="0" lang="en-US" sz="2800" b="0" i="0" u="none" strike="noStrike" kern="1200" cap="none" spc="0" normalizeH="0" baseline="0" noProof="0" dirty="0" err="1">
                <a:ln>
                  <a:noFill/>
                </a:ln>
                <a:solidFill>
                  <a:prstClr val="black"/>
                </a:solidFill>
                <a:effectLst/>
                <a:uLnTx/>
                <a:uFillTx/>
                <a:latin typeface="Arial"/>
                <a:ea typeface="+mn-ea"/>
                <a:cs typeface="+mn-cs"/>
              </a:rPr>
              <a:t>sẽ</a:t>
            </a:r>
            <a:r>
              <a:rPr kumimoji="0" lang="en-US" sz="2800" b="0" i="0" u="none" strike="noStrike" kern="1200" cap="none" spc="0" normalizeH="0" baseline="0" noProof="0" dirty="0">
                <a:ln>
                  <a:noFill/>
                </a:ln>
                <a:solidFill>
                  <a:prstClr val="black"/>
                </a:solidFill>
                <a:effectLst/>
                <a:uLnTx/>
                <a:uFillTx/>
                <a:latin typeface="Arial"/>
                <a:ea typeface="+mn-ea"/>
                <a:cs typeface="+mn-cs"/>
              </a:rPr>
              <a:t> </a:t>
            </a:r>
            <a:r>
              <a:rPr kumimoji="0" lang="en-US" sz="2800" b="0" i="0" u="none" strike="noStrike" kern="1200" cap="none" spc="0" normalizeH="0" baseline="0" noProof="0" dirty="0" err="1">
                <a:ln>
                  <a:noFill/>
                </a:ln>
                <a:solidFill>
                  <a:prstClr val="black"/>
                </a:solidFill>
                <a:effectLst/>
                <a:uLnTx/>
                <a:uFillTx/>
                <a:latin typeface="Arial"/>
                <a:ea typeface="+mn-ea"/>
                <a:cs typeface="+mn-cs"/>
              </a:rPr>
              <a:t>nói</a:t>
            </a:r>
            <a:r>
              <a:rPr kumimoji="0" lang="en-US" sz="2800" b="0" i="0" u="none" strike="noStrike" kern="1200" cap="none" spc="0" normalizeH="0" baseline="0" noProof="0" dirty="0">
                <a:ln>
                  <a:noFill/>
                </a:ln>
                <a:solidFill>
                  <a:prstClr val="black"/>
                </a:solidFill>
                <a:effectLst/>
                <a:uLnTx/>
                <a:uFillTx/>
                <a:latin typeface="Arial"/>
                <a:ea typeface="+mn-ea"/>
                <a:cs typeface="+mn-cs"/>
              </a:rPr>
              <a:t> </a:t>
            </a:r>
            <a:r>
              <a:rPr kumimoji="0" lang="en-US" sz="2800" b="0" i="0" u="none" strike="noStrike" kern="1200" cap="none" spc="0" normalizeH="0" baseline="0" noProof="0" dirty="0" err="1">
                <a:ln>
                  <a:noFill/>
                </a:ln>
                <a:solidFill>
                  <a:prstClr val="black"/>
                </a:solidFill>
                <a:effectLst/>
                <a:uLnTx/>
                <a:uFillTx/>
                <a:latin typeface="Arial"/>
                <a:ea typeface="+mn-ea"/>
                <a:cs typeface="+mn-cs"/>
              </a:rPr>
              <a:t>và</a:t>
            </a:r>
            <a:r>
              <a:rPr kumimoji="0" lang="en-US" sz="2800" b="0" i="0" u="none" strike="noStrike" kern="1200" cap="none" spc="0" normalizeH="0" baseline="0" noProof="0" dirty="0">
                <a:ln>
                  <a:noFill/>
                </a:ln>
                <a:solidFill>
                  <a:prstClr val="black"/>
                </a:solidFill>
                <a:effectLst/>
                <a:uLnTx/>
                <a:uFillTx/>
                <a:latin typeface="Arial"/>
                <a:ea typeface="+mn-ea"/>
                <a:cs typeface="+mn-cs"/>
              </a:rPr>
              <a:t>  </a:t>
            </a:r>
            <a:r>
              <a:rPr kumimoji="0" lang="en-US" sz="2800" b="0" i="0" u="none" strike="noStrike" kern="1200" cap="none" spc="0" normalizeH="0" baseline="0" noProof="0" dirty="0" err="1">
                <a:ln>
                  <a:noFill/>
                </a:ln>
                <a:solidFill>
                  <a:prstClr val="black"/>
                </a:solidFill>
                <a:effectLst/>
                <a:uLnTx/>
                <a:uFillTx/>
                <a:latin typeface="Arial"/>
                <a:ea typeface="+mn-ea"/>
                <a:cs typeface="+mn-cs"/>
              </a:rPr>
              <a:t>làm</a:t>
            </a:r>
            <a:r>
              <a:rPr kumimoji="0" lang="en-US" sz="2800" b="0" i="0" u="none" strike="noStrike" kern="1200" cap="none" spc="0" normalizeH="0" baseline="0" noProof="0" dirty="0">
                <a:ln>
                  <a:noFill/>
                </a:ln>
                <a:solidFill>
                  <a:prstClr val="black"/>
                </a:solidFill>
                <a:effectLst/>
                <a:uLnTx/>
                <a:uFillTx/>
                <a:latin typeface="Arial"/>
                <a:ea typeface="+mn-ea"/>
                <a:cs typeface="+mn-cs"/>
              </a:rPr>
              <a:t> </a:t>
            </a:r>
            <a:r>
              <a:rPr kumimoji="0" lang="en-US" sz="2800" b="0" i="0" u="none" strike="noStrike" kern="1200" cap="none" spc="0" normalizeH="0" baseline="0" noProof="0" dirty="0" err="1">
                <a:ln>
                  <a:noFill/>
                </a:ln>
                <a:solidFill>
                  <a:prstClr val="black"/>
                </a:solidFill>
                <a:effectLst/>
                <a:uLnTx/>
                <a:uFillTx/>
                <a:latin typeface="Arial"/>
                <a:ea typeface="+mn-ea"/>
                <a:cs typeface="+mn-cs"/>
              </a:rPr>
              <a:t>gì</a:t>
            </a:r>
            <a:r>
              <a:rPr kumimoji="0" lang="en-US" sz="2800" b="0" i="0" u="none" strike="noStrike" kern="1200" cap="none" spc="0" normalizeH="0" baseline="0" noProof="0" dirty="0">
                <a:ln>
                  <a:noFill/>
                </a:ln>
                <a:solidFill>
                  <a:prstClr val="black"/>
                </a:solidFill>
                <a:effectLst/>
                <a:uLnTx/>
                <a:uFillTx/>
                <a:latin typeface="Arial"/>
                <a:ea typeface="+mn-ea"/>
                <a:cs typeface="+mn-cs"/>
              </a:rPr>
              <a:t> </a:t>
            </a:r>
            <a:r>
              <a:rPr kumimoji="0" lang="en-US" sz="2800" b="0" i="0" u="none" strike="noStrike" kern="1200" cap="none" spc="0" normalizeH="0" baseline="0" noProof="0" dirty="0" err="1">
                <a:ln>
                  <a:noFill/>
                </a:ln>
                <a:solidFill>
                  <a:prstClr val="black"/>
                </a:solidFill>
                <a:effectLst/>
                <a:uLnTx/>
                <a:uFillTx/>
                <a:latin typeface="Arial"/>
                <a:ea typeface="+mn-ea"/>
                <a:cs typeface="+mn-cs"/>
              </a:rPr>
              <a:t>trong</a:t>
            </a:r>
            <a:r>
              <a:rPr kumimoji="0" lang="en-US" sz="2800" b="0" i="0" u="none" strike="noStrike" kern="1200" cap="none" spc="0" normalizeH="0" baseline="0" noProof="0" dirty="0">
                <a:ln>
                  <a:noFill/>
                </a:ln>
                <a:solidFill>
                  <a:prstClr val="black"/>
                </a:solidFill>
                <a:effectLst/>
                <a:uLnTx/>
                <a:uFillTx/>
                <a:latin typeface="Arial"/>
                <a:ea typeface="+mn-ea"/>
                <a:cs typeface="+mn-cs"/>
              </a:rPr>
              <a:t> </a:t>
            </a:r>
            <a:r>
              <a:rPr kumimoji="0" lang="en-US" sz="2800" b="0" i="0" u="none" strike="noStrike" kern="1200" cap="none" spc="0" normalizeH="0" baseline="0" noProof="0" dirty="0" err="1">
                <a:ln>
                  <a:noFill/>
                </a:ln>
                <a:solidFill>
                  <a:prstClr val="black"/>
                </a:solidFill>
                <a:effectLst/>
                <a:uLnTx/>
                <a:uFillTx/>
                <a:latin typeface="Arial"/>
                <a:ea typeface="+mn-ea"/>
                <a:cs typeface="+mn-cs"/>
              </a:rPr>
              <a:t>các</a:t>
            </a:r>
            <a:r>
              <a:rPr kumimoji="0" lang="en-US" sz="2800" b="0" i="0" u="none" strike="noStrike" kern="1200" cap="none" spc="0" normalizeH="0" baseline="0" noProof="0" dirty="0">
                <a:ln>
                  <a:noFill/>
                </a:ln>
                <a:solidFill>
                  <a:prstClr val="black"/>
                </a:solidFill>
                <a:effectLst/>
                <a:uLnTx/>
                <a:uFillTx/>
                <a:latin typeface="Arial"/>
                <a:ea typeface="+mn-ea"/>
                <a:cs typeface="+mn-cs"/>
              </a:rPr>
              <a:t> </a:t>
            </a:r>
            <a:r>
              <a:rPr kumimoji="0" lang="en-US" sz="2800" b="0" i="0" u="none" strike="noStrike" kern="1200" cap="none" spc="0" normalizeH="0" baseline="0" noProof="0" dirty="0" err="1">
                <a:ln>
                  <a:noFill/>
                </a:ln>
                <a:solidFill>
                  <a:prstClr val="black"/>
                </a:solidFill>
                <a:effectLst/>
                <a:uLnTx/>
                <a:uFillTx/>
                <a:latin typeface="Arial"/>
                <a:ea typeface="+mn-ea"/>
                <a:cs typeface="+mn-cs"/>
              </a:rPr>
              <a:t>tình</a:t>
            </a:r>
            <a:r>
              <a:rPr kumimoji="0" lang="en-US" sz="2800" b="0" i="0" u="none" strike="noStrike" kern="1200" cap="none" spc="0" normalizeH="0" baseline="0" noProof="0" dirty="0">
                <a:ln>
                  <a:noFill/>
                </a:ln>
                <a:solidFill>
                  <a:prstClr val="black"/>
                </a:solidFill>
                <a:effectLst/>
                <a:uLnTx/>
                <a:uFillTx/>
                <a:latin typeface="Arial"/>
                <a:ea typeface="+mn-ea"/>
                <a:cs typeface="+mn-cs"/>
              </a:rPr>
              <a:t> </a:t>
            </a:r>
            <a:r>
              <a:rPr kumimoji="0" lang="en-US" sz="2800" b="0" i="0" u="none" strike="noStrike" kern="1200" cap="none" spc="0" normalizeH="0" baseline="0" noProof="0" dirty="0" err="1">
                <a:ln>
                  <a:noFill/>
                </a:ln>
                <a:solidFill>
                  <a:prstClr val="black"/>
                </a:solidFill>
                <a:effectLst/>
                <a:uLnTx/>
                <a:uFillTx/>
                <a:latin typeface="Arial"/>
                <a:ea typeface="+mn-ea"/>
                <a:cs typeface="+mn-cs"/>
              </a:rPr>
              <a:t>huống</a:t>
            </a:r>
            <a:r>
              <a:rPr kumimoji="0" lang="en-US" sz="2800" b="0" i="0" u="none" strike="noStrike" kern="1200" cap="none" spc="0" normalizeH="0" baseline="0" noProof="0" dirty="0">
                <a:ln>
                  <a:noFill/>
                </a:ln>
                <a:solidFill>
                  <a:prstClr val="black"/>
                </a:solidFill>
                <a:effectLst/>
                <a:uLnTx/>
                <a:uFillTx/>
                <a:latin typeface="Arial"/>
                <a:ea typeface="+mn-ea"/>
                <a:cs typeface="+mn-cs"/>
              </a:rPr>
              <a:t> </a:t>
            </a:r>
            <a:r>
              <a:rPr kumimoji="0" lang="en-US" sz="2800" b="0" i="0" u="none" strike="noStrike" kern="1200" cap="none" spc="0" normalizeH="0" baseline="0" noProof="0" dirty="0" err="1">
                <a:ln>
                  <a:noFill/>
                </a:ln>
                <a:solidFill>
                  <a:prstClr val="black"/>
                </a:solidFill>
                <a:effectLst/>
                <a:uLnTx/>
                <a:uFillTx/>
                <a:latin typeface="Arial"/>
                <a:ea typeface="+mn-ea"/>
                <a:cs typeface="+mn-cs"/>
              </a:rPr>
              <a:t>sau</a:t>
            </a:r>
            <a:endParaRPr kumimoji="0" lang="en-US" sz="2800" b="0" i="0" u="none" strike="noStrike" kern="1200" cap="none" spc="0" normalizeH="0" baseline="0" noProof="0" dirty="0">
              <a:ln>
                <a:noFill/>
              </a:ln>
              <a:solidFill>
                <a:prstClr val="black"/>
              </a:solidFill>
              <a:effectLst/>
              <a:uLnTx/>
              <a:uFillTx/>
              <a:latin typeface="Arial"/>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randombar(horizontal)">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a:srcRect l="626" t="832" r="626" b="1028"/>
          <a:stretch>
            <a:fillRect/>
          </a:stretch>
        </p:blipFill>
        <p:spPr>
          <a:xfrm>
            <a:off x="-27444" y="1"/>
            <a:ext cx="12219444" cy="6857999"/>
          </a:xfrm>
          <a:prstGeom prst="rect">
            <a:avLst/>
          </a:prstGeom>
        </p:spPr>
      </p:pic>
      <p:pic>
        <p:nvPicPr>
          <p:cNvPr id="8" name="图片 2">
            <a:extLst>
              <a:ext uri="{FF2B5EF4-FFF2-40B4-BE49-F238E27FC236}">
                <a16:creationId xmlns:a16="http://schemas.microsoft.com/office/drawing/2014/main" id="{58A34553-53E1-45AF-AE89-8A2BFB0A4A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34906" y="3429000"/>
            <a:ext cx="3320926" cy="3338622"/>
          </a:xfrm>
          <a:prstGeom prst="rect">
            <a:avLst/>
          </a:prstGeom>
        </p:spPr>
      </p:pic>
      <p:grpSp>
        <p:nvGrpSpPr>
          <p:cNvPr id="5" name="组合 1">
            <a:extLst>
              <a:ext uri="{FF2B5EF4-FFF2-40B4-BE49-F238E27FC236}">
                <a16:creationId xmlns:a16="http://schemas.microsoft.com/office/drawing/2014/main" id="{3587C744-DA55-4342-9375-65FFCE93840D}"/>
              </a:ext>
            </a:extLst>
          </p:cNvPr>
          <p:cNvGrpSpPr/>
          <p:nvPr/>
        </p:nvGrpSpPr>
        <p:grpSpPr>
          <a:xfrm>
            <a:off x="4186989" y="1903228"/>
            <a:ext cx="6737685" cy="3211032"/>
            <a:chOff x="4186989" y="457201"/>
            <a:chExt cx="6737685" cy="5751094"/>
          </a:xfrm>
        </p:grpSpPr>
        <p:sp>
          <p:nvSpPr>
            <p:cNvPr id="6" name="圆角矩形 10">
              <a:extLst>
                <a:ext uri="{FF2B5EF4-FFF2-40B4-BE49-F238E27FC236}">
                  <a16:creationId xmlns:a16="http://schemas.microsoft.com/office/drawing/2014/main" id="{044EFD9E-FC72-454A-AEF5-7EEEE044C3C5}"/>
                </a:ext>
              </a:extLst>
            </p:cNvPr>
            <p:cNvSpPr/>
            <p:nvPr/>
          </p:nvSpPr>
          <p:spPr>
            <a:xfrm>
              <a:off x="4186989" y="457201"/>
              <a:ext cx="6737685" cy="5751094"/>
            </a:xfrm>
            <a:prstGeom prst="roundRect">
              <a:avLst/>
            </a:prstGeom>
            <a:solidFill>
              <a:srgbClr val="A4EC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panose="020B0604020202020204" pitchFamily="34" charset="0"/>
                <a:ea typeface="黑体" panose="02010609060101010101" pitchFamily="49" charset="-122"/>
                <a:cs typeface="Arial" panose="020B0604020202020204" pitchFamily="34" charset="0"/>
                <a:sym typeface="+mn-lt"/>
              </a:endParaRPr>
            </a:p>
          </p:txBody>
        </p:sp>
        <p:sp>
          <p:nvSpPr>
            <p:cNvPr id="7" name="矩形: 圆角 12">
              <a:extLst>
                <a:ext uri="{FF2B5EF4-FFF2-40B4-BE49-F238E27FC236}">
                  <a16:creationId xmlns:a16="http://schemas.microsoft.com/office/drawing/2014/main" id="{727FD818-25E1-4301-8AFB-0704EE062D67}"/>
                </a:ext>
              </a:extLst>
            </p:cNvPr>
            <p:cNvSpPr/>
            <p:nvPr/>
          </p:nvSpPr>
          <p:spPr>
            <a:xfrm>
              <a:off x="4403188" y="675249"/>
              <a:ext cx="6296016" cy="5324576"/>
            </a:xfrm>
            <a:prstGeom prst="roundRect">
              <a:avLst/>
            </a:prstGeom>
            <a:noFill/>
            <a:ln w="28575">
              <a:solidFill>
                <a:srgbClr val="74C3C6"/>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panose="020B0604020202020204" pitchFamily="34" charset="0"/>
                <a:ea typeface="黑体" panose="02010609060101010101" pitchFamily="49" charset="-122"/>
                <a:cs typeface="+mn-cs"/>
              </a:endParaRPr>
            </a:p>
          </p:txBody>
        </p:sp>
      </p:grpSp>
      <p:sp>
        <p:nvSpPr>
          <p:cNvPr id="2" name="TextBox 1">
            <a:extLst>
              <a:ext uri="{FF2B5EF4-FFF2-40B4-BE49-F238E27FC236}">
                <a16:creationId xmlns:a16="http://schemas.microsoft.com/office/drawing/2014/main" id="{5BC4673C-7EBB-47FB-BD82-5B96EC1CE4A5}"/>
              </a:ext>
            </a:extLst>
          </p:cNvPr>
          <p:cNvSpPr txBox="1"/>
          <p:nvPr/>
        </p:nvSpPr>
        <p:spPr>
          <a:xfrm>
            <a:off x="5082363" y="2284750"/>
            <a:ext cx="5092995" cy="224676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Nêu thêm t</a:t>
            </a:r>
            <a:r>
              <a:rPr kumimoji="0" lang="en-US" sz="2800" b="0" i="0" u="none" strike="noStrike" kern="1200" cap="none" spc="0" normalizeH="0" baseline="0" noProof="0" dirty="0">
                <a:ln>
                  <a:noFill/>
                </a:ln>
                <a:solidFill>
                  <a:prstClr val="black"/>
                </a:solidFill>
                <a:effectLst/>
                <a:uLnTx/>
                <a:uFillTx/>
                <a:latin typeface="Arial"/>
                <a:ea typeface="+mn-ea"/>
                <a:cs typeface="+mn-cs"/>
              </a:rPr>
              <a:t>ì</a:t>
            </a:r>
            <a:r>
              <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nh huống có thể dẫn đến nguy cơ tắc đường hô hấp và đề xuất cách phòng tránh bằng cách sắm vai xử lý tình huống đó.</a:t>
            </a:r>
            <a:endParaRPr kumimoji="0" lang="en-US" sz="2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562584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750" fill="hold"/>
                                        <p:tgtEl>
                                          <p:spTgt spid="8"/>
                                        </p:tgtEl>
                                        <p:attrNameLst>
                                          <p:attrName>ppt_w</p:attrName>
                                        </p:attrNameLst>
                                      </p:cBhvr>
                                      <p:tavLst>
                                        <p:tav tm="0">
                                          <p:val>
                                            <p:fltVal val="0"/>
                                          </p:val>
                                        </p:tav>
                                        <p:tav tm="100000">
                                          <p:val>
                                            <p:strVal val="#ppt_w"/>
                                          </p:val>
                                        </p:tav>
                                      </p:tavLst>
                                    </p:anim>
                                    <p:anim calcmode="lin" valueType="num">
                                      <p:cBhvr>
                                        <p:cTn id="8" dur="750" fill="hold"/>
                                        <p:tgtEl>
                                          <p:spTgt spid="8"/>
                                        </p:tgtEl>
                                        <p:attrNameLst>
                                          <p:attrName>ppt_h</p:attrName>
                                        </p:attrNameLst>
                                      </p:cBhvr>
                                      <p:tavLst>
                                        <p:tav tm="0">
                                          <p:val>
                                            <p:fltVal val="0"/>
                                          </p:val>
                                        </p:tav>
                                        <p:tav tm="100000">
                                          <p:val>
                                            <p:strVal val="#ppt_h"/>
                                          </p:val>
                                        </p:tav>
                                      </p:tavLst>
                                    </p:anim>
                                    <p:animEffect transition="in" filter="fade">
                                      <p:cBhvr>
                                        <p:cTn id="9" dur="750"/>
                                        <p:tgtEl>
                                          <p:spTgt spid="8"/>
                                        </p:tgtEl>
                                      </p:cBhvr>
                                    </p:animEffect>
                                  </p:childTnLst>
                                </p:cTn>
                              </p:par>
                            </p:childTnLst>
                          </p:cTn>
                        </p:par>
                        <p:par>
                          <p:cTn id="10" fill="hold">
                            <p:stCondLst>
                              <p:cond delay="750"/>
                            </p:stCondLst>
                            <p:childTnLst>
                              <p:par>
                                <p:cTn id="11" presetID="42"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a:srcRect l="626" t="832" r="626" b="1028"/>
          <a:stretch>
            <a:fillRect/>
          </a:stretch>
        </p:blipFill>
        <p:spPr>
          <a:xfrm>
            <a:off x="0" y="0"/>
            <a:ext cx="12219444" cy="6857999"/>
          </a:xfrm>
          <a:prstGeom prst="rect">
            <a:avLst/>
          </a:prstGeom>
        </p:spPr>
      </p:pic>
      <p:grpSp>
        <p:nvGrpSpPr>
          <p:cNvPr id="2" name="组合 1"/>
          <p:cNvGrpSpPr/>
          <p:nvPr/>
        </p:nvGrpSpPr>
        <p:grpSpPr>
          <a:xfrm>
            <a:off x="3689498" y="435761"/>
            <a:ext cx="7399713" cy="5761057"/>
            <a:chOff x="4186989" y="457201"/>
            <a:chExt cx="6737685" cy="5751094"/>
          </a:xfrm>
        </p:grpSpPr>
        <p:sp>
          <p:nvSpPr>
            <p:cNvPr id="11" name="圆角矩形 10"/>
            <p:cNvSpPr/>
            <p:nvPr/>
          </p:nvSpPr>
          <p:spPr>
            <a:xfrm>
              <a:off x="4186989" y="457201"/>
              <a:ext cx="6737685" cy="5751094"/>
            </a:xfrm>
            <a:prstGeom prst="roundRect">
              <a:avLst/>
            </a:prstGeom>
            <a:solidFill>
              <a:srgbClr val="A4EC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panose="020B0604020202020204" pitchFamily="34" charset="0"/>
                <a:ea typeface="黑体" panose="02010609060101010101" pitchFamily="49" charset="-122"/>
                <a:cs typeface="Arial" panose="020B0604020202020204" pitchFamily="34" charset="0"/>
                <a:sym typeface="+mn-lt"/>
              </a:endParaRPr>
            </a:p>
          </p:txBody>
        </p:sp>
        <p:sp>
          <p:nvSpPr>
            <p:cNvPr id="13" name="矩形: 圆角 12"/>
            <p:cNvSpPr/>
            <p:nvPr/>
          </p:nvSpPr>
          <p:spPr>
            <a:xfrm>
              <a:off x="4403188" y="675249"/>
              <a:ext cx="6296016" cy="5324576"/>
            </a:xfrm>
            <a:prstGeom prst="roundRect">
              <a:avLst/>
            </a:prstGeom>
            <a:noFill/>
            <a:ln w="28575">
              <a:solidFill>
                <a:srgbClr val="74C3C6"/>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panose="020B0604020202020204" pitchFamily="34" charset="0"/>
                <a:ea typeface="黑体" panose="02010609060101010101" pitchFamily="49" charset="-122"/>
                <a:cs typeface="+mn-cs"/>
              </a:endParaRPr>
            </a:p>
          </p:txBody>
        </p:sp>
      </p:grpSp>
      <p:pic>
        <p:nvPicPr>
          <p:cNvPr id="5" name="Picture 4">
            <a:extLst>
              <a:ext uri="{FF2B5EF4-FFF2-40B4-BE49-F238E27FC236}">
                <a16:creationId xmlns:a16="http://schemas.microsoft.com/office/drawing/2014/main" id="{256C2FB3-4916-4B87-850D-1C6992EBC6B3}"/>
              </a:ext>
            </a:extLst>
          </p:cNvPr>
          <p:cNvPicPr>
            <a:picLocks noChangeAspect="1"/>
          </p:cNvPicPr>
          <p:nvPr/>
        </p:nvPicPr>
        <p:blipFill>
          <a:blip r:embed="rId4"/>
          <a:stretch>
            <a:fillRect/>
          </a:stretch>
        </p:blipFill>
        <p:spPr>
          <a:xfrm>
            <a:off x="4051005" y="800901"/>
            <a:ext cx="6687879" cy="5089536"/>
          </a:xfrm>
          <a:prstGeom prst="roundRect">
            <a:avLst/>
          </a:prstGeom>
        </p:spPr>
      </p:pic>
      <p:pic>
        <p:nvPicPr>
          <p:cNvPr id="12" name="图片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77548" y="111383"/>
            <a:ext cx="2061034" cy="2061034"/>
          </a:xfrm>
          <a:prstGeom prst="rect">
            <a:avLst/>
          </a:prstGeom>
        </p:spPr>
      </p:pic>
      <p:pic>
        <p:nvPicPr>
          <p:cNvPr id="9" name="图片 22">
            <a:extLst>
              <a:ext uri="{FF2B5EF4-FFF2-40B4-BE49-F238E27FC236}">
                <a16:creationId xmlns:a16="http://schemas.microsoft.com/office/drawing/2014/main" id="{3A1A751D-7D16-4BD3-8629-962A6963F11A}"/>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698751" y="2579751"/>
            <a:ext cx="3578860" cy="3941445"/>
          </a:xfrm>
          <a:prstGeom prst="rect">
            <a:avLst/>
          </a:prstGeom>
          <a:noFill/>
          <a:ln>
            <a:noFill/>
          </a:ln>
        </p:spPr>
      </p:pic>
    </p:spTree>
    <p:extLst>
      <p:ext uri="{BB962C8B-B14F-4D97-AF65-F5344CB8AC3E}">
        <p14:creationId xmlns:p14="http://schemas.microsoft.com/office/powerpoint/2010/main" val="1776407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fill="hold"/>
                                        <p:tgtEl>
                                          <p:spTgt spid="12"/>
                                        </p:tgtEl>
                                        <p:attrNameLst>
                                          <p:attrName>ppt_w</p:attrName>
                                        </p:attrNameLst>
                                      </p:cBhvr>
                                      <p:tavLst>
                                        <p:tav tm="0">
                                          <p:val>
                                            <p:fltVal val="0"/>
                                          </p:val>
                                        </p:tav>
                                        <p:tav tm="100000">
                                          <p:val>
                                            <p:strVal val="#ppt_w"/>
                                          </p:val>
                                        </p:tav>
                                      </p:tavLst>
                                    </p:anim>
                                    <p:anim calcmode="lin" valueType="num">
                                      <p:cBhvr>
                                        <p:cTn id="14" dur="500" fill="hold"/>
                                        <p:tgtEl>
                                          <p:spTgt spid="12"/>
                                        </p:tgtEl>
                                        <p:attrNameLst>
                                          <p:attrName>ppt_h</p:attrName>
                                        </p:attrNameLst>
                                      </p:cBhvr>
                                      <p:tavLst>
                                        <p:tav tm="0">
                                          <p:val>
                                            <p:fltVal val="0"/>
                                          </p:val>
                                        </p:tav>
                                        <p:tav tm="100000">
                                          <p:val>
                                            <p:strVal val="#ppt_h"/>
                                          </p:val>
                                        </p:tav>
                                      </p:tavLst>
                                    </p:anim>
                                    <p:animEffect transition="in" filter="fade">
                                      <p:cBhvr>
                                        <p:cTn id="15" dur="500"/>
                                        <p:tgtEl>
                                          <p:spTgt spid="12"/>
                                        </p:tgtEl>
                                      </p:cBhvr>
                                    </p:animEffect>
                                  </p:childTnLst>
                                </p:cTn>
                              </p:par>
                            </p:childTnLst>
                          </p:cTn>
                        </p:par>
                        <p:par>
                          <p:cTn id="16" fill="hold">
                            <p:stCondLst>
                              <p:cond delay="1500"/>
                            </p:stCondLst>
                            <p:childTnLst>
                              <p:par>
                                <p:cTn id="17" presetID="53" presetClass="entr" presetSubtype="16"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750" fill="hold"/>
                                        <p:tgtEl>
                                          <p:spTgt spid="9"/>
                                        </p:tgtEl>
                                        <p:attrNameLst>
                                          <p:attrName>ppt_w</p:attrName>
                                        </p:attrNameLst>
                                      </p:cBhvr>
                                      <p:tavLst>
                                        <p:tav tm="0">
                                          <p:val>
                                            <p:fltVal val="0"/>
                                          </p:val>
                                        </p:tav>
                                        <p:tav tm="100000">
                                          <p:val>
                                            <p:strVal val="#ppt_w"/>
                                          </p:val>
                                        </p:tav>
                                      </p:tavLst>
                                    </p:anim>
                                    <p:anim calcmode="lin" valueType="num">
                                      <p:cBhvr>
                                        <p:cTn id="20" dur="750" fill="hold"/>
                                        <p:tgtEl>
                                          <p:spTgt spid="9"/>
                                        </p:tgtEl>
                                        <p:attrNameLst>
                                          <p:attrName>ppt_h</p:attrName>
                                        </p:attrNameLst>
                                      </p:cBhvr>
                                      <p:tavLst>
                                        <p:tav tm="0">
                                          <p:val>
                                            <p:fltVal val="0"/>
                                          </p:val>
                                        </p:tav>
                                        <p:tav tm="100000">
                                          <p:val>
                                            <p:strVal val="#ppt_h"/>
                                          </p:val>
                                        </p:tav>
                                      </p:tavLst>
                                    </p:anim>
                                    <p:animEffect transition="in" filter="fade">
                                      <p:cBhvr>
                                        <p:cTn id="21" dur="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4" name="图片 8">
            <a:extLst>
              <a:ext uri="{FF2B5EF4-FFF2-40B4-BE49-F238E27FC236}">
                <a16:creationId xmlns:a16="http://schemas.microsoft.com/office/drawing/2014/main" id="{EEE12A38-7ECC-4D3C-8AC6-7617D90E37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3144" y="-471877"/>
            <a:ext cx="4723760" cy="3687199"/>
          </a:xfrm>
          <a:prstGeom prst="rect">
            <a:avLst/>
          </a:prstGeom>
        </p:spPr>
      </p:pic>
      <p:pic>
        <p:nvPicPr>
          <p:cNvPr id="6" name="图片 7" descr="图片包含 玩具, 事情&#10;&#10;已生成高可信度的说明">
            <a:extLst>
              <a:ext uri="{FF2B5EF4-FFF2-40B4-BE49-F238E27FC236}">
                <a16:creationId xmlns:a16="http://schemas.microsoft.com/office/drawing/2014/main" id="{AB2EBA08-BCBC-47FF-A2EE-41F2D0DD94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318757"/>
            <a:ext cx="12191999" cy="1539243"/>
          </a:xfrm>
          <a:prstGeom prst="rect">
            <a:avLst/>
          </a:prstGeom>
          <a:solidFill>
            <a:schemeClr val="accent5">
              <a:lumMod val="20000"/>
              <a:lumOff val="80000"/>
            </a:schemeClr>
          </a:solidFill>
        </p:spPr>
      </p:pic>
      <p:pic>
        <p:nvPicPr>
          <p:cNvPr id="7" name="图片 4">
            <a:extLst>
              <a:ext uri="{FF2B5EF4-FFF2-40B4-BE49-F238E27FC236}">
                <a16:creationId xmlns:a16="http://schemas.microsoft.com/office/drawing/2014/main" id="{99CD3D45-D34C-49B6-A63C-5A71DA886A6E}"/>
              </a:ext>
            </a:extLst>
          </p:cNvPr>
          <p:cNvPicPr>
            <a:picLocks noChangeAspect="1"/>
          </p:cNvPicPr>
          <p:nvPr/>
        </p:nvPicPr>
        <p:blipFill>
          <a:blip r:embed="rId4"/>
          <a:stretch>
            <a:fillRect/>
          </a:stretch>
        </p:blipFill>
        <p:spPr>
          <a:xfrm>
            <a:off x="1042248" y="1004279"/>
            <a:ext cx="6964067" cy="3879968"/>
          </a:xfrm>
          <a:prstGeom prst="rect">
            <a:avLst/>
          </a:prstGeom>
        </p:spPr>
      </p:pic>
      <p:pic>
        <p:nvPicPr>
          <p:cNvPr id="5" name="图片 11">
            <a:extLst>
              <a:ext uri="{FF2B5EF4-FFF2-40B4-BE49-F238E27FC236}">
                <a16:creationId xmlns:a16="http://schemas.microsoft.com/office/drawing/2014/main" id="{63289DC3-9D56-42B4-B84E-5926716C2A39}"/>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838200" y="3667125"/>
            <a:ext cx="4800600" cy="3190875"/>
          </a:xfrm>
          <a:prstGeom prst="rect">
            <a:avLst/>
          </a:prstGeom>
        </p:spPr>
      </p:pic>
      <p:pic>
        <p:nvPicPr>
          <p:cNvPr id="8" name="图片 41">
            <a:extLst>
              <a:ext uri="{FF2B5EF4-FFF2-40B4-BE49-F238E27FC236}">
                <a16:creationId xmlns:a16="http://schemas.microsoft.com/office/drawing/2014/main" id="{1822E1E1-B2E7-4DCA-A657-DDBA42D068B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80300" y="569769"/>
            <a:ext cx="5374251" cy="740376"/>
          </a:xfrm>
          <a:prstGeom prst="rect">
            <a:avLst/>
          </a:prstGeom>
        </p:spPr>
      </p:pic>
      <p:sp>
        <p:nvSpPr>
          <p:cNvPr id="9" name="TextBox 8">
            <a:extLst>
              <a:ext uri="{FF2B5EF4-FFF2-40B4-BE49-F238E27FC236}">
                <a16:creationId xmlns:a16="http://schemas.microsoft.com/office/drawing/2014/main" id="{61FF14A5-0BFB-4293-A21B-3F51AEB7E82B}"/>
              </a:ext>
            </a:extLst>
          </p:cNvPr>
          <p:cNvSpPr txBox="1"/>
          <p:nvPr/>
        </p:nvSpPr>
        <p:spPr>
          <a:xfrm>
            <a:off x="2080300" y="2130780"/>
            <a:ext cx="4895897" cy="830997"/>
          </a:xfrm>
          <a:prstGeom prst="rect">
            <a:avLst/>
          </a:prstGeom>
          <a:noFill/>
        </p:spPr>
        <p:txBody>
          <a:bodyPr wrap="square" rtlCol="0">
            <a:prstTxWarp prst="textPlain">
              <a:avLst/>
            </a:prstTxWarp>
            <a:spAutoFit/>
          </a:bodyPr>
          <a:lstStyle/>
          <a:p>
            <a:r>
              <a:rPr lang="en-US" sz="4800" b="1" dirty="0" err="1">
                <a:ln w="22225">
                  <a:solidFill>
                    <a:schemeClr val="accent5"/>
                  </a:solidFill>
                  <a:prstDash val="solid"/>
                </a:ln>
                <a:solidFill>
                  <a:schemeClr val="accent5"/>
                </a:solidFill>
                <a:effectLst>
                  <a:reflection blurRad="6350" stA="60000" endA="900" endPos="58000" dir="5400000" sy="-100000" algn="bl" rotWithShape="0"/>
                </a:effectLst>
                <a:latin typeface="Arial" panose="020B0604020202020204" pitchFamily="34" charset="0"/>
                <a:cs typeface="Arial" panose="020B0604020202020204" pitchFamily="34" charset="0"/>
              </a:rPr>
              <a:t>Củng</a:t>
            </a:r>
            <a:r>
              <a:rPr lang="en-US" sz="4800" b="1" dirty="0">
                <a:ln w="22225">
                  <a:solidFill>
                    <a:schemeClr val="accent5"/>
                  </a:solidFill>
                  <a:prstDash val="solid"/>
                </a:ln>
                <a:solidFill>
                  <a:schemeClr val="accent5"/>
                </a:solidFill>
                <a:effectLst>
                  <a:reflection blurRad="6350" stA="60000" endA="900" endPos="58000" dir="5400000" sy="-100000" algn="bl" rotWithShape="0"/>
                </a:effectLst>
                <a:latin typeface="Arial" panose="020B0604020202020204" pitchFamily="34" charset="0"/>
                <a:cs typeface="Arial" panose="020B0604020202020204" pitchFamily="34" charset="0"/>
              </a:rPr>
              <a:t> </a:t>
            </a:r>
            <a:r>
              <a:rPr lang="en-US" sz="4800" b="1" dirty="0" err="1">
                <a:ln w="22225">
                  <a:solidFill>
                    <a:schemeClr val="accent5"/>
                  </a:solidFill>
                  <a:prstDash val="solid"/>
                </a:ln>
                <a:solidFill>
                  <a:schemeClr val="accent5"/>
                </a:solidFill>
                <a:effectLst>
                  <a:reflection blurRad="6350" stA="60000" endA="900" endPos="58000" dir="5400000" sy="-100000" algn="bl" rotWithShape="0"/>
                </a:effectLst>
                <a:latin typeface="Arial" panose="020B0604020202020204" pitchFamily="34" charset="0"/>
                <a:cs typeface="Arial" panose="020B0604020202020204" pitchFamily="34" charset="0"/>
              </a:rPr>
              <a:t>cố</a:t>
            </a:r>
            <a:r>
              <a:rPr lang="en-US" sz="4800" b="1" dirty="0">
                <a:ln w="22225">
                  <a:solidFill>
                    <a:schemeClr val="accent5"/>
                  </a:solidFill>
                  <a:prstDash val="solid"/>
                </a:ln>
                <a:solidFill>
                  <a:schemeClr val="accent5"/>
                </a:solidFill>
                <a:effectLst>
                  <a:reflection blurRad="6350" stA="60000" endA="900" endPos="58000" dir="5400000" sy="-100000" algn="bl" rotWithShape="0"/>
                </a:effectLst>
                <a:latin typeface="Arial" panose="020B0604020202020204" pitchFamily="34" charset="0"/>
                <a:cs typeface="Arial" panose="020B0604020202020204" pitchFamily="34" charset="0"/>
              </a:rPr>
              <a:t> </a:t>
            </a:r>
            <a:r>
              <a:rPr lang="en-US" sz="4800" b="1" dirty="0" err="1">
                <a:ln w="22225">
                  <a:solidFill>
                    <a:schemeClr val="accent5"/>
                  </a:solidFill>
                  <a:prstDash val="solid"/>
                </a:ln>
                <a:solidFill>
                  <a:schemeClr val="accent5"/>
                </a:solidFill>
                <a:effectLst>
                  <a:reflection blurRad="6350" stA="60000" endA="900" endPos="58000" dir="5400000" sy="-100000" algn="bl" rotWithShape="0"/>
                </a:effectLst>
                <a:latin typeface="Arial" panose="020B0604020202020204" pitchFamily="34" charset="0"/>
                <a:cs typeface="Arial" panose="020B0604020202020204" pitchFamily="34" charset="0"/>
              </a:rPr>
              <a:t>dặn</a:t>
            </a:r>
            <a:r>
              <a:rPr lang="en-US" sz="4800" b="1" dirty="0">
                <a:ln w="22225">
                  <a:solidFill>
                    <a:schemeClr val="accent5"/>
                  </a:solidFill>
                  <a:prstDash val="solid"/>
                </a:ln>
                <a:solidFill>
                  <a:schemeClr val="accent5"/>
                </a:solidFill>
                <a:effectLst>
                  <a:reflection blurRad="6350" stA="60000" endA="900" endPos="58000" dir="5400000" sy="-100000" algn="bl" rotWithShape="0"/>
                </a:effectLst>
                <a:latin typeface="Arial" panose="020B0604020202020204" pitchFamily="34" charset="0"/>
                <a:cs typeface="Arial" panose="020B0604020202020204" pitchFamily="34" charset="0"/>
              </a:rPr>
              <a:t> </a:t>
            </a:r>
            <a:r>
              <a:rPr lang="en-US" sz="4800" b="1" dirty="0" err="1">
                <a:ln w="22225">
                  <a:solidFill>
                    <a:schemeClr val="accent5"/>
                  </a:solidFill>
                  <a:prstDash val="solid"/>
                </a:ln>
                <a:solidFill>
                  <a:schemeClr val="accent5"/>
                </a:solidFill>
                <a:effectLst>
                  <a:reflection blurRad="6350" stA="60000" endA="900" endPos="58000" dir="5400000" sy="-100000" algn="bl" rotWithShape="0"/>
                </a:effectLst>
                <a:latin typeface="Arial" panose="020B0604020202020204" pitchFamily="34" charset="0"/>
                <a:cs typeface="Arial" panose="020B0604020202020204" pitchFamily="34" charset="0"/>
              </a:rPr>
              <a:t>dò</a:t>
            </a:r>
            <a:endParaRPr lang="en-US" sz="4800" b="1" dirty="0">
              <a:ln w="22225">
                <a:solidFill>
                  <a:schemeClr val="accent5"/>
                </a:solidFill>
                <a:prstDash val="solid"/>
              </a:ln>
              <a:solidFill>
                <a:schemeClr val="accent5"/>
              </a:solidFill>
              <a:effectLst>
                <a:reflection blurRad="6350" stA="60000" endA="900" endPos="58000" dir="5400000" sy="-100000" algn="bl" rotWithShape="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6173388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2" presetClass="entr" presetSubtype="1"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rcRect t="3561" b="12057"/>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2368028" y="166200"/>
            <a:ext cx="7455944" cy="1015663"/>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6000" b="1" i="0" u="none" strike="noStrike" kern="1200" cap="none" spc="0" normalizeH="0" baseline="0" noProof="0" dirty="0" err="1">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Hẹn</a:t>
            </a:r>
            <a:r>
              <a:rPr kumimoji="0" lang="en-US" sz="6000" b="1" i="0" u="none" strike="noStrike" kern="1200" cap="none" spc="0" normalizeH="0" baseline="0" noProof="0" dirty="0">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gặp</a:t>
            </a:r>
            <a:r>
              <a:rPr kumimoji="0" lang="en-US" sz="6000" b="1" i="0" u="none" strike="noStrike" kern="1200" cap="none" spc="0" normalizeH="0" baseline="0" noProof="0" dirty="0">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 </a:t>
            </a:r>
            <a:r>
              <a:rPr kumimoji="0" lang="en-US" sz="6000" b="1" i="0" u="none" strike="noStrike" kern="1200" cap="none" spc="0" normalizeH="0" baseline="0" noProof="0" dirty="0" err="1">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rPr>
              <a:t>lại</a:t>
            </a:r>
            <a:endParaRPr kumimoji="0" lang="en-US" sz="6000" b="1" i="0" u="none" strike="noStrike" kern="1200" cap="none" spc="0" normalizeH="0" baseline="0" noProof="0" dirty="0">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uLnTx/>
              <a:uFillTx/>
              <a:latin typeface="Arial" panose="020B0604020202020204" pitchFamily="34" charset="0"/>
              <a:ea typeface="+mn-ea"/>
              <a:cs typeface="Arial" panose="020B0604020202020204" pitchFamily="34" charset="0"/>
            </a:endParaRPr>
          </a:p>
        </p:txBody>
      </p:sp>
      <p:sp>
        <p:nvSpPr>
          <p:cNvPr id="5" name="Rectangle: Rounded Corners 4"/>
          <p:cNvSpPr/>
          <p:nvPr/>
        </p:nvSpPr>
        <p:spPr>
          <a:xfrm>
            <a:off x="8523768" y="5761451"/>
            <a:ext cx="3668232" cy="93034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Liên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hệ</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giáo</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án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FB: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Hương</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Thảo</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Gmail: tranthao121004@gmail.com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1+#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0304731" y="1881552"/>
            <a:ext cx="2356193" cy="2356193"/>
          </a:xfrm>
          <a:prstGeom prst="rect">
            <a:avLst/>
          </a:prstGeom>
        </p:spPr>
      </p:pic>
      <p:pic>
        <p:nvPicPr>
          <p:cNvPr id="4" name="Picture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8974" y="1055077"/>
            <a:ext cx="2857940" cy="3182668"/>
          </a:xfrm>
          <a:prstGeom prst="rect">
            <a:avLst/>
          </a:prstGeom>
        </p:spPr>
      </p:pic>
      <p:sp>
        <p:nvSpPr>
          <p:cNvPr id="9" name="Hexagon 8">
            <a:hlinkClick r:id="rId9" action="ppaction://hlinksldjump"/>
          </p:cNvPr>
          <p:cNvSpPr/>
          <p:nvPr/>
        </p:nvSpPr>
        <p:spPr>
          <a:xfrm>
            <a:off x="10916529" y="5656806"/>
            <a:ext cx="1124129" cy="969077"/>
          </a:xfrm>
          <a:prstGeom prst="hexagon">
            <a:avLst/>
          </a:pr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path path="circle">
              <a:fillToRect l="50000" t="50000" r="50000" b="50000"/>
            </a:path>
            <a:tileRect/>
          </a:gra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Quay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Lại</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10" name="bensound-energy">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cstate="print"/>
          <a:stretch>
            <a:fillRect/>
          </a:stretch>
        </p:blipFill>
        <p:spPr>
          <a:xfrm>
            <a:off x="5987052" y="-1025098"/>
            <a:ext cx="609600" cy="609600"/>
          </a:xfrm>
          <a:prstGeom prst="rect">
            <a:avLst/>
          </a:prstGeom>
        </p:spPr>
      </p:pic>
      <p:sp>
        <p:nvSpPr>
          <p:cNvPr id="11" name="Round Same Side Corner Rectangle 10"/>
          <p:cNvSpPr/>
          <p:nvPr/>
        </p:nvSpPr>
        <p:spPr>
          <a:xfrm>
            <a:off x="1386037" y="25565"/>
            <a:ext cx="9202029" cy="2636291"/>
          </a:xfrm>
          <a:prstGeom prst="round2SameRect">
            <a:avLst>
              <a:gd name="adj1" fmla="val 16667"/>
              <a:gd name="adj2" fmla="val 50000"/>
            </a:avLst>
          </a:prstGeom>
          <a:solidFill>
            <a:srgbClr val="29E3B7"/>
          </a:solid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Round Diagonal Corner Rectangle 11"/>
          <p:cNvSpPr/>
          <p:nvPr/>
        </p:nvSpPr>
        <p:spPr>
          <a:xfrm>
            <a:off x="4054757" y="58176"/>
            <a:ext cx="3449805" cy="668542"/>
          </a:xfrm>
          <a:prstGeom prst="round2DiagRect">
            <a:avLst>
              <a:gd name="adj1" fmla="val 50000"/>
              <a:gd name="adj2" fmla="val 42686"/>
            </a:avLst>
          </a:prstGeom>
          <a:solidFill>
            <a:srgbClr val="FFC000"/>
          </a:solidFill>
          <a:ln>
            <a:solidFill>
              <a:srgbClr val="DBB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Câu</a:t>
            </a: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Hỏi</a:t>
            </a: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1</a:t>
            </a:r>
          </a:p>
        </p:txBody>
      </p:sp>
      <p:sp>
        <p:nvSpPr>
          <p:cNvPr id="13" name="A"/>
          <p:cNvSpPr/>
          <p:nvPr/>
        </p:nvSpPr>
        <p:spPr>
          <a:xfrm>
            <a:off x="859517" y="3490208"/>
            <a:ext cx="4436714" cy="1408947"/>
          </a:xfrm>
          <a:prstGeom prst="roundRect">
            <a:avLst>
              <a:gd name="adj" fmla="val 50000"/>
            </a:avLst>
          </a:prstGeom>
          <a:solidFill>
            <a:srgbClr val="7030A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A.</a:t>
            </a:r>
            <a:r>
              <a:rPr lang="en-US" sz="3600" b="1" dirty="0">
                <a:solidFill>
                  <a:srgbClr val="FFFF00"/>
                </a:solidFill>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Khởi</a:t>
            </a:r>
            <a:r>
              <a:rPr lang="en-US" sz="3600" b="1" dirty="0">
                <a:solidFill>
                  <a:srgbClr val="FFFF00"/>
                </a:solidFill>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động</a:t>
            </a:r>
            <a:r>
              <a:rPr lang="en-US" sz="3600" b="1" dirty="0">
                <a:solidFill>
                  <a:srgbClr val="FFFF00"/>
                </a:solidFill>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trước</a:t>
            </a:r>
            <a:r>
              <a:rPr lang="en-US" sz="3600" b="1" dirty="0">
                <a:solidFill>
                  <a:srgbClr val="FFFF00"/>
                </a:solidFill>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khi</a:t>
            </a:r>
            <a:r>
              <a:rPr lang="en-US" sz="3600" b="1" dirty="0">
                <a:solidFill>
                  <a:srgbClr val="FFFF00"/>
                </a:solidFill>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chơi</a:t>
            </a:r>
            <a:r>
              <a:rPr lang="en-US" sz="3600" b="1" dirty="0">
                <a:solidFill>
                  <a:srgbClr val="FFFF00"/>
                </a:solidFill>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thể</a:t>
            </a:r>
            <a:r>
              <a:rPr lang="en-US" sz="3600" b="1" dirty="0">
                <a:solidFill>
                  <a:srgbClr val="FFFF00"/>
                </a:solidFill>
                <a:latin typeface="Times New Roman" panose="02020603050405020304" pitchFamily="18" charset="0"/>
                <a:cs typeface="Times New Roman" panose="02020603050405020304" pitchFamily="18" charset="0"/>
              </a:rPr>
              <a:t> thao</a:t>
            </a:r>
            <a:r>
              <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 </a:t>
            </a:r>
          </a:p>
        </p:txBody>
      </p:sp>
      <p:sp>
        <p:nvSpPr>
          <p:cNvPr id="14" name="C"/>
          <p:cNvSpPr/>
          <p:nvPr/>
        </p:nvSpPr>
        <p:spPr>
          <a:xfrm>
            <a:off x="6509941" y="3450465"/>
            <a:ext cx="4601951" cy="1448690"/>
          </a:xfrm>
          <a:prstGeom prst="roundRect">
            <a:avLst>
              <a:gd name="adj" fmla="val 50000"/>
            </a:avLst>
          </a:prstGeom>
          <a:solidFill>
            <a:srgbClr val="7030A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C.</a:t>
            </a:r>
            <a:r>
              <a:rPr lang="en-US" sz="3600" b="1" dirty="0">
                <a:solidFill>
                  <a:srgbClr val="FFFF00"/>
                </a:solidFill>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Ngồi</a:t>
            </a:r>
            <a:r>
              <a:rPr lang="en-US" sz="3600" b="1" dirty="0">
                <a:solidFill>
                  <a:srgbClr val="FFFF00"/>
                </a:solidFill>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cúi</a:t>
            </a:r>
            <a:r>
              <a:rPr lang="en-US" sz="3600" b="1" dirty="0">
                <a:solidFill>
                  <a:srgbClr val="FFFF00"/>
                </a:solidFill>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xuống</a:t>
            </a:r>
            <a:r>
              <a:rPr lang="en-US" sz="3600" b="1" dirty="0">
                <a:solidFill>
                  <a:srgbClr val="FFFF00"/>
                </a:solidFill>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gần</a:t>
            </a:r>
            <a:r>
              <a:rPr lang="en-US" sz="3600" b="1" dirty="0">
                <a:solidFill>
                  <a:srgbClr val="FFFF00"/>
                </a:solidFill>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sách</a:t>
            </a:r>
            <a:r>
              <a:rPr lang="en-US" sz="3600" b="1" dirty="0">
                <a:solidFill>
                  <a:srgbClr val="FFFF00"/>
                </a:solidFill>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vở</a:t>
            </a:r>
            <a:endPar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sp>
        <p:nvSpPr>
          <p:cNvPr id="15" name="B"/>
          <p:cNvSpPr/>
          <p:nvPr/>
        </p:nvSpPr>
        <p:spPr>
          <a:xfrm>
            <a:off x="856011" y="5026354"/>
            <a:ext cx="4419746" cy="1408947"/>
          </a:xfrm>
          <a:prstGeom prst="roundRect">
            <a:avLst>
              <a:gd name="adj" fmla="val 50000"/>
            </a:avLst>
          </a:prstGeom>
          <a:solidFill>
            <a:srgbClr val="7030A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B.</a:t>
            </a:r>
            <a:r>
              <a:rPr lang="en-US" sz="3600" b="1" dirty="0">
                <a:solidFill>
                  <a:srgbClr val="FFFF00"/>
                </a:solidFill>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Khom</a:t>
            </a:r>
            <a:r>
              <a:rPr lang="en-US" sz="3600" b="1" dirty="0">
                <a:solidFill>
                  <a:srgbClr val="FFFF00"/>
                </a:solidFill>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lưng</a:t>
            </a:r>
            <a:r>
              <a:rPr lang="en-US" sz="3600" b="1" dirty="0">
                <a:solidFill>
                  <a:srgbClr val="FFFF00"/>
                </a:solidFill>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khi</a:t>
            </a:r>
            <a:r>
              <a:rPr lang="en-US" sz="3600" b="1" dirty="0">
                <a:solidFill>
                  <a:srgbClr val="FFFF00"/>
                </a:solidFill>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mang</a:t>
            </a:r>
            <a:r>
              <a:rPr lang="en-US" sz="3600" b="1" dirty="0">
                <a:solidFill>
                  <a:srgbClr val="FFFF00"/>
                </a:solidFill>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vác</a:t>
            </a:r>
            <a:r>
              <a:rPr lang="en-US" sz="3600" b="1" dirty="0">
                <a:solidFill>
                  <a:srgbClr val="FFFF00"/>
                </a:solidFill>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vật</a:t>
            </a:r>
            <a:r>
              <a:rPr lang="en-US" sz="3600" b="1" dirty="0">
                <a:solidFill>
                  <a:srgbClr val="FFFF00"/>
                </a:solidFill>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nặng</a:t>
            </a:r>
            <a:endPar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sp>
        <p:nvSpPr>
          <p:cNvPr id="16" name="D"/>
          <p:cNvSpPr/>
          <p:nvPr/>
        </p:nvSpPr>
        <p:spPr>
          <a:xfrm>
            <a:off x="6522941" y="5026354"/>
            <a:ext cx="4533734" cy="1408947"/>
          </a:xfrm>
          <a:prstGeom prst="roundRect">
            <a:avLst>
              <a:gd name="adj" fmla="val 50000"/>
            </a:avLst>
          </a:prstGeom>
          <a:solidFill>
            <a:srgbClr val="7030A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FF00"/>
                </a:solidFill>
                <a:effectLst/>
                <a:uLnTx/>
                <a:uFillTx/>
                <a:latin typeface="Times New Roman" panose="02020603050405020304" pitchFamily="18" charset="0"/>
                <a:ea typeface="+mn-ea"/>
                <a:cs typeface="Times New Roman" panose="02020603050405020304" pitchFamily="18" charset="0"/>
              </a:rPr>
              <a:t>D.</a:t>
            </a:r>
            <a:r>
              <a:rPr lang="en-US" sz="3600" b="1" noProof="0" dirty="0" err="1">
                <a:solidFill>
                  <a:srgbClr val="FFFF00"/>
                </a:solidFill>
                <a:latin typeface="Times New Roman" panose="02020603050405020304" pitchFamily="18" charset="0"/>
                <a:cs typeface="Times New Roman" panose="02020603050405020304" pitchFamily="18" charset="0"/>
              </a:rPr>
              <a:t>Đeo</a:t>
            </a:r>
            <a:r>
              <a:rPr lang="en-US" sz="3600" b="1" noProof="0" dirty="0">
                <a:solidFill>
                  <a:srgbClr val="FFFF00"/>
                </a:solidFill>
                <a:latin typeface="Times New Roman" panose="02020603050405020304" pitchFamily="18" charset="0"/>
                <a:cs typeface="Times New Roman" panose="02020603050405020304" pitchFamily="18" charset="0"/>
              </a:rPr>
              <a:t> </a:t>
            </a:r>
            <a:r>
              <a:rPr lang="en-US" sz="3600" b="1" noProof="0" dirty="0" err="1">
                <a:solidFill>
                  <a:srgbClr val="FFFF00"/>
                </a:solidFill>
                <a:latin typeface="Times New Roman" panose="02020603050405020304" pitchFamily="18" charset="0"/>
                <a:cs typeface="Times New Roman" panose="02020603050405020304" pitchFamily="18" charset="0"/>
              </a:rPr>
              <a:t>cặp</a:t>
            </a:r>
            <a:r>
              <a:rPr lang="en-US" sz="3600" b="1" noProof="0" dirty="0">
                <a:solidFill>
                  <a:srgbClr val="FFFF00"/>
                </a:solidFill>
                <a:latin typeface="Times New Roman" panose="02020603050405020304" pitchFamily="18" charset="0"/>
                <a:cs typeface="Times New Roman" panose="02020603050405020304" pitchFamily="18" charset="0"/>
              </a:rPr>
              <a:t> 1 </a:t>
            </a:r>
            <a:r>
              <a:rPr lang="en-US" sz="3600" b="1" noProof="0" dirty="0" err="1">
                <a:solidFill>
                  <a:srgbClr val="FFFF00"/>
                </a:solidFill>
                <a:latin typeface="Times New Roman" panose="02020603050405020304" pitchFamily="18" charset="0"/>
                <a:cs typeface="Times New Roman" panose="02020603050405020304" pitchFamily="18" charset="0"/>
              </a:rPr>
              <a:t>bên</a:t>
            </a:r>
            <a:endPar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sp>
        <p:nvSpPr>
          <p:cNvPr id="17" name="Rectangle 16"/>
          <p:cNvSpPr/>
          <p:nvPr/>
        </p:nvSpPr>
        <p:spPr>
          <a:xfrm>
            <a:off x="2541292" y="853917"/>
            <a:ext cx="6476733" cy="1446550"/>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dirty="0" err="1">
                <a:ln w="0"/>
                <a:solidFill>
                  <a:srgbClr val="002060"/>
                </a:solidFill>
                <a:latin typeface="Times New Roman" panose="02020603050405020304" pitchFamily="18" charset="0"/>
                <a:cs typeface="Times New Roman" panose="02020603050405020304" pitchFamily="18" charset="0"/>
              </a:rPr>
              <a:t>Đâu</a:t>
            </a:r>
            <a:r>
              <a:rPr lang="en-US" sz="4400" dirty="0">
                <a:ln w="0"/>
                <a:solidFill>
                  <a:srgbClr val="002060"/>
                </a:solidFill>
                <a:latin typeface="Times New Roman" panose="02020603050405020304" pitchFamily="18" charset="0"/>
                <a:cs typeface="Times New Roman" panose="02020603050405020304" pitchFamily="18" charset="0"/>
              </a:rPr>
              <a:t> </a:t>
            </a:r>
            <a:r>
              <a:rPr lang="en-US" sz="4400" dirty="0" err="1">
                <a:ln w="0"/>
                <a:solidFill>
                  <a:srgbClr val="002060"/>
                </a:solidFill>
                <a:latin typeface="Times New Roman" panose="02020603050405020304" pitchFamily="18" charset="0"/>
                <a:cs typeface="Times New Roman" panose="02020603050405020304" pitchFamily="18" charset="0"/>
              </a:rPr>
              <a:t>là</a:t>
            </a:r>
            <a:r>
              <a:rPr lang="en-US" sz="4400" dirty="0">
                <a:ln w="0"/>
                <a:solidFill>
                  <a:srgbClr val="002060"/>
                </a:solidFill>
                <a:latin typeface="Times New Roman" panose="02020603050405020304" pitchFamily="18" charset="0"/>
                <a:cs typeface="Times New Roman" panose="02020603050405020304" pitchFamily="18" charset="0"/>
              </a:rPr>
              <a:t> </a:t>
            </a:r>
            <a:r>
              <a:rPr lang="en-US" sz="4400" dirty="0" err="1">
                <a:ln w="0"/>
                <a:solidFill>
                  <a:srgbClr val="002060"/>
                </a:solidFill>
                <a:latin typeface="Times New Roman" panose="02020603050405020304" pitchFamily="18" charset="0"/>
                <a:cs typeface="Times New Roman" panose="02020603050405020304" pitchFamily="18" charset="0"/>
              </a:rPr>
              <a:t>việc</a:t>
            </a:r>
            <a:r>
              <a:rPr lang="en-US" sz="4400" dirty="0">
                <a:ln w="0"/>
                <a:solidFill>
                  <a:srgbClr val="002060"/>
                </a:solidFill>
                <a:latin typeface="Times New Roman" panose="02020603050405020304" pitchFamily="18" charset="0"/>
                <a:cs typeface="Times New Roman" panose="02020603050405020304" pitchFamily="18" charset="0"/>
              </a:rPr>
              <a:t> </a:t>
            </a:r>
            <a:r>
              <a:rPr lang="en-US" sz="4400" dirty="0" err="1">
                <a:ln w="0"/>
                <a:solidFill>
                  <a:srgbClr val="002060"/>
                </a:solidFill>
                <a:latin typeface="Times New Roman" panose="02020603050405020304" pitchFamily="18" charset="0"/>
                <a:cs typeface="Times New Roman" panose="02020603050405020304" pitchFamily="18" charset="0"/>
              </a:rPr>
              <a:t>bảo</a:t>
            </a:r>
            <a:r>
              <a:rPr lang="en-US" sz="4400" dirty="0">
                <a:ln w="0"/>
                <a:solidFill>
                  <a:srgbClr val="002060"/>
                </a:solidFill>
                <a:latin typeface="Times New Roman" panose="02020603050405020304" pitchFamily="18" charset="0"/>
                <a:cs typeface="Times New Roman" panose="02020603050405020304" pitchFamily="18" charset="0"/>
              </a:rPr>
              <a:t> </a:t>
            </a:r>
            <a:r>
              <a:rPr lang="en-US" sz="4400" dirty="0" err="1">
                <a:ln w="0"/>
                <a:solidFill>
                  <a:srgbClr val="002060"/>
                </a:solidFill>
                <a:latin typeface="Times New Roman" panose="02020603050405020304" pitchFamily="18" charset="0"/>
                <a:cs typeface="Times New Roman" panose="02020603050405020304" pitchFamily="18" charset="0"/>
              </a:rPr>
              <a:t>vệ</a:t>
            </a:r>
            <a:r>
              <a:rPr lang="en-US" sz="4400" dirty="0">
                <a:ln w="0"/>
                <a:solidFill>
                  <a:srgbClr val="002060"/>
                </a:solidFill>
                <a:latin typeface="Times New Roman" panose="02020603050405020304" pitchFamily="18" charset="0"/>
                <a:cs typeface="Times New Roman" panose="02020603050405020304" pitchFamily="18" charset="0"/>
              </a:rPr>
              <a:t> </a:t>
            </a:r>
            <a:r>
              <a:rPr lang="en-US" sz="4400" dirty="0" err="1">
                <a:ln w="0"/>
                <a:solidFill>
                  <a:srgbClr val="002060"/>
                </a:solidFill>
                <a:latin typeface="Times New Roman" panose="02020603050405020304" pitchFamily="18" charset="0"/>
                <a:cs typeface="Times New Roman" panose="02020603050405020304" pitchFamily="18" charset="0"/>
              </a:rPr>
              <a:t>chăm</a:t>
            </a:r>
            <a:r>
              <a:rPr lang="en-US" sz="4400" dirty="0">
                <a:ln w="0"/>
                <a:solidFill>
                  <a:srgbClr val="002060"/>
                </a:solidFill>
                <a:latin typeface="Times New Roman" panose="02020603050405020304" pitchFamily="18" charset="0"/>
                <a:cs typeface="Times New Roman" panose="02020603050405020304" pitchFamily="18" charset="0"/>
              </a:rPr>
              <a:t> </a:t>
            </a:r>
            <a:r>
              <a:rPr lang="en-US" sz="4400" dirty="0" err="1">
                <a:ln w="0"/>
                <a:solidFill>
                  <a:srgbClr val="002060"/>
                </a:solidFill>
                <a:latin typeface="Times New Roman" panose="02020603050405020304" pitchFamily="18" charset="0"/>
                <a:cs typeface="Times New Roman" panose="02020603050405020304" pitchFamily="18" charset="0"/>
              </a:rPr>
              <a:t>sóc</a:t>
            </a:r>
            <a:r>
              <a:rPr lang="en-US" sz="4400" dirty="0">
                <a:ln w="0"/>
                <a:solidFill>
                  <a:srgbClr val="002060"/>
                </a:solidFill>
                <a:latin typeface="Times New Roman" panose="02020603050405020304" pitchFamily="18" charset="0"/>
                <a:cs typeface="Times New Roman" panose="02020603050405020304" pitchFamily="18" charset="0"/>
              </a:rPr>
              <a:t> </a:t>
            </a:r>
            <a:r>
              <a:rPr lang="en-US" sz="4400" dirty="0" err="1">
                <a:ln w="0"/>
                <a:solidFill>
                  <a:srgbClr val="002060"/>
                </a:solidFill>
                <a:latin typeface="Times New Roman" panose="02020603050405020304" pitchFamily="18" charset="0"/>
                <a:cs typeface="Times New Roman" panose="02020603050405020304" pitchFamily="18" charset="0"/>
              </a:rPr>
              <a:t>cơ</a:t>
            </a:r>
            <a:r>
              <a:rPr lang="en-US" sz="4400" dirty="0">
                <a:ln w="0"/>
                <a:solidFill>
                  <a:srgbClr val="002060"/>
                </a:solidFill>
                <a:latin typeface="Times New Roman" panose="02020603050405020304" pitchFamily="18" charset="0"/>
                <a:cs typeface="Times New Roman" panose="02020603050405020304" pitchFamily="18" charset="0"/>
              </a:rPr>
              <a:t> </a:t>
            </a:r>
            <a:r>
              <a:rPr lang="en-US" sz="4400" dirty="0" err="1">
                <a:ln w="0"/>
                <a:solidFill>
                  <a:srgbClr val="002060"/>
                </a:solidFill>
                <a:latin typeface="Times New Roman" panose="02020603050405020304" pitchFamily="18" charset="0"/>
                <a:cs typeface="Times New Roman" panose="02020603050405020304" pitchFamily="18" charset="0"/>
              </a:rPr>
              <a:t>quan</a:t>
            </a:r>
            <a:r>
              <a:rPr lang="en-US" sz="4400" dirty="0">
                <a:ln w="0"/>
                <a:solidFill>
                  <a:srgbClr val="002060"/>
                </a:solidFill>
                <a:latin typeface="Times New Roman" panose="02020603050405020304" pitchFamily="18" charset="0"/>
                <a:cs typeface="Times New Roman" panose="02020603050405020304" pitchFamily="18" charset="0"/>
              </a:rPr>
              <a:t> </a:t>
            </a:r>
            <a:r>
              <a:rPr lang="en-US" sz="4400" dirty="0" err="1">
                <a:ln w="0"/>
                <a:solidFill>
                  <a:srgbClr val="002060"/>
                </a:solidFill>
                <a:latin typeface="Times New Roman" panose="02020603050405020304" pitchFamily="18" charset="0"/>
                <a:cs typeface="Times New Roman" panose="02020603050405020304" pitchFamily="18" charset="0"/>
              </a:rPr>
              <a:t>vận</a:t>
            </a:r>
            <a:r>
              <a:rPr lang="en-US" sz="4400" dirty="0">
                <a:ln w="0"/>
                <a:solidFill>
                  <a:srgbClr val="002060"/>
                </a:solidFill>
                <a:latin typeface="Times New Roman" panose="02020603050405020304" pitchFamily="18" charset="0"/>
                <a:cs typeface="Times New Roman" panose="02020603050405020304" pitchFamily="18" charset="0"/>
              </a:rPr>
              <a:t> </a:t>
            </a:r>
            <a:r>
              <a:rPr lang="en-US" sz="4400" dirty="0" err="1">
                <a:ln w="0"/>
                <a:solidFill>
                  <a:srgbClr val="002060"/>
                </a:solidFill>
                <a:latin typeface="Times New Roman" panose="02020603050405020304" pitchFamily="18" charset="0"/>
                <a:cs typeface="Times New Roman" panose="02020603050405020304" pitchFamily="18" charset="0"/>
              </a:rPr>
              <a:t>động</a:t>
            </a:r>
            <a:endParaRPr kumimoji="0" lang="en-US" sz="4400" b="0" i="0" u="none" strike="noStrike" kern="1200" cap="none" spc="0" normalizeH="0" baseline="0" noProof="0" dirty="0">
              <a:ln w="0"/>
              <a:solidFill>
                <a:srgbClr val="00206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53042041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9565" fill="hold"/>
                                        <p:tgtEl>
                                          <p:spTgt spid="10"/>
                                        </p:tgtEl>
                                      </p:cBhvr>
                                    </p:cmd>
                                  </p:childTnLst>
                                </p:cTn>
                              </p:par>
                              <p:par>
                                <p:cTn id="7" presetID="23" presetClass="entr" presetSubtype="16"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anim calcmode="lin" valueType="num">
                                      <p:cBhvr>
                                        <p:cTn id="9" dur="500" fill="hold"/>
                                        <p:tgtEl>
                                          <p:spTgt spid="17"/>
                                        </p:tgtEl>
                                        <p:attrNameLst>
                                          <p:attrName>ppt_w</p:attrName>
                                        </p:attrNameLst>
                                      </p:cBhvr>
                                      <p:tavLst>
                                        <p:tav tm="0">
                                          <p:val>
                                            <p:fltVal val="0"/>
                                          </p:val>
                                        </p:tav>
                                        <p:tav tm="100000">
                                          <p:val>
                                            <p:strVal val="#ppt_w"/>
                                          </p:val>
                                        </p:tav>
                                      </p:tavLst>
                                    </p:anim>
                                    <p:anim calcmode="lin" valueType="num">
                                      <p:cBhvr>
                                        <p:cTn id="10" dur="500" fill="hold"/>
                                        <p:tgtEl>
                                          <p:spTgt spid="17"/>
                                        </p:tgtEl>
                                        <p:attrNameLst>
                                          <p:attrName>ppt_h</p:attrName>
                                        </p:attrNameLst>
                                      </p:cBhvr>
                                      <p:tavLst>
                                        <p:tav tm="0">
                                          <p:val>
                                            <p:fltVal val="0"/>
                                          </p:val>
                                        </p:tav>
                                        <p:tav tm="100000">
                                          <p:val>
                                            <p:strVal val="#ppt_h"/>
                                          </p:val>
                                        </p:tav>
                                      </p:tavLst>
                                    </p:anim>
                                  </p:childTnLst>
                                </p:cTn>
                              </p:par>
                              <p:par>
                                <p:cTn id="11" presetID="23" presetClass="entr" presetSubtype="16"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fill="hold"/>
                                        <p:tgtEl>
                                          <p:spTgt spid="12"/>
                                        </p:tgtEl>
                                        <p:attrNameLst>
                                          <p:attrName>ppt_w</p:attrName>
                                        </p:attrNameLst>
                                      </p:cBhvr>
                                      <p:tavLst>
                                        <p:tav tm="0">
                                          <p:val>
                                            <p:fltVal val="0"/>
                                          </p:val>
                                        </p:tav>
                                        <p:tav tm="100000">
                                          <p:val>
                                            <p:strVal val="#ppt_w"/>
                                          </p:val>
                                        </p:tav>
                                      </p:tavLst>
                                    </p:anim>
                                    <p:anim calcmode="lin" valueType="num">
                                      <p:cBhvr>
                                        <p:cTn id="14" dur="500" fill="hold"/>
                                        <p:tgtEl>
                                          <p:spTgt spid="12"/>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childTnLst>
                                </p:cTn>
                              </p:par>
                              <p:par>
                                <p:cTn id="19" presetID="35"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750"/>
                                        <p:tgtEl>
                                          <p:spTgt spid="13"/>
                                        </p:tgtEl>
                                      </p:cBhvr>
                                    </p:animEffect>
                                    <p:anim calcmode="lin" valueType="num">
                                      <p:cBhvr>
                                        <p:cTn id="22" dur="750" fill="hold"/>
                                        <p:tgtEl>
                                          <p:spTgt spid="13"/>
                                        </p:tgtEl>
                                        <p:attrNameLst>
                                          <p:attrName>style.rotation</p:attrName>
                                        </p:attrNameLst>
                                      </p:cBhvr>
                                      <p:tavLst>
                                        <p:tav tm="0">
                                          <p:val>
                                            <p:fltVal val="720"/>
                                          </p:val>
                                        </p:tav>
                                        <p:tav tm="100000">
                                          <p:val>
                                            <p:fltVal val="0"/>
                                          </p:val>
                                        </p:tav>
                                      </p:tavLst>
                                    </p:anim>
                                    <p:anim calcmode="lin" valueType="num">
                                      <p:cBhvr>
                                        <p:cTn id="23" dur="750" fill="hold"/>
                                        <p:tgtEl>
                                          <p:spTgt spid="13"/>
                                        </p:tgtEl>
                                        <p:attrNameLst>
                                          <p:attrName>ppt_h</p:attrName>
                                        </p:attrNameLst>
                                      </p:cBhvr>
                                      <p:tavLst>
                                        <p:tav tm="0">
                                          <p:val>
                                            <p:fltVal val="0"/>
                                          </p:val>
                                        </p:tav>
                                        <p:tav tm="100000">
                                          <p:val>
                                            <p:strVal val="#ppt_h"/>
                                          </p:val>
                                        </p:tav>
                                      </p:tavLst>
                                    </p:anim>
                                    <p:anim calcmode="lin" valueType="num">
                                      <p:cBhvr>
                                        <p:cTn id="24" dur="750" fill="hold"/>
                                        <p:tgtEl>
                                          <p:spTgt spid="13"/>
                                        </p:tgtEl>
                                        <p:attrNameLst>
                                          <p:attrName>ppt_w</p:attrName>
                                        </p:attrNameLst>
                                      </p:cBhvr>
                                      <p:tavLst>
                                        <p:tav tm="0">
                                          <p:val>
                                            <p:fltVal val="0"/>
                                          </p:val>
                                        </p:tav>
                                        <p:tav tm="100000">
                                          <p:val>
                                            <p:strVal val="#ppt_w"/>
                                          </p:val>
                                        </p:tav>
                                      </p:tavLst>
                                    </p:anim>
                                  </p:childTnLst>
                                </p:cTn>
                              </p:par>
                              <p:par>
                                <p:cTn id="25" presetID="35"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750"/>
                                        <p:tgtEl>
                                          <p:spTgt spid="14"/>
                                        </p:tgtEl>
                                      </p:cBhvr>
                                    </p:animEffect>
                                    <p:anim calcmode="lin" valueType="num">
                                      <p:cBhvr>
                                        <p:cTn id="28" dur="750" fill="hold"/>
                                        <p:tgtEl>
                                          <p:spTgt spid="14"/>
                                        </p:tgtEl>
                                        <p:attrNameLst>
                                          <p:attrName>style.rotation</p:attrName>
                                        </p:attrNameLst>
                                      </p:cBhvr>
                                      <p:tavLst>
                                        <p:tav tm="0">
                                          <p:val>
                                            <p:fltVal val="720"/>
                                          </p:val>
                                        </p:tav>
                                        <p:tav tm="100000">
                                          <p:val>
                                            <p:fltVal val="0"/>
                                          </p:val>
                                        </p:tav>
                                      </p:tavLst>
                                    </p:anim>
                                    <p:anim calcmode="lin" valueType="num">
                                      <p:cBhvr>
                                        <p:cTn id="29" dur="750" fill="hold"/>
                                        <p:tgtEl>
                                          <p:spTgt spid="14"/>
                                        </p:tgtEl>
                                        <p:attrNameLst>
                                          <p:attrName>ppt_h</p:attrName>
                                        </p:attrNameLst>
                                      </p:cBhvr>
                                      <p:tavLst>
                                        <p:tav tm="0">
                                          <p:val>
                                            <p:fltVal val="0"/>
                                          </p:val>
                                        </p:tav>
                                        <p:tav tm="100000">
                                          <p:val>
                                            <p:strVal val="#ppt_h"/>
                                          </p:val>
                                        </p:tav>
                                      </p:tavLst>
                                    </p:anim>
                                    <p:anim calcmode="lin" valueType="num">
                                      <p:cBhvr>
                                        <p:cTn id="30" dur="750" fill="hold"/>
                                        <p:tgtEl>
                                          <p:spTgt spid="14"/>
                                        </p:tgtEl>
                                        <p:attrNameLst>
                                          <p:attrName>ppt_w</p:attrName>
                                        </p:attrNameLst>
                                      </p:cBhvr>
                                      <p:tavLst>
                                        <p:tav tm="0">
                                          <p:val>
                                            <p:fltVal val="0"/>
                                          </p:val>
                                        </p:tav>
                                        <p:tav tm="100000">
                                          <p:val>
                                            <p:strVal val="#ppt_w"/>
                                          </p:val>
                                        </p:tav>
                                      </p:tavLst>
                                    </p:anim>
                                  </p:childTnLst>
                                </p:cTn>
                              </p:par>
                              <p:par>
                                <p:cTn id="31" presetID="35"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750"/>
                                        <p:tgtEl>
                                          <p:spTgt spid="16"/>
                                        </p:tgtEl>
                                      </p:cBhvr>
                                    </p:animEffect>
                                    <p:anim calcmode="lin" valueType="num">
                                      <p:cBhvr>
                                        <p:cTn id="34" dur="750" fill="hold"/>
                                        <p:tgtEl>
                                          <p:spTgt spid="16"/>
                                        </p:tgtEl>
                                        <p:attrNameLst>
                                          <p:attrName>style.rotation</p:attrName>
                                        </p:attrNameLst>
                                      </p:cBhvr>
                                      <p:tavLst>
                                        <p:tav tm="0">
                                          <p:val>
                                            <p:fltVal val="720"/>
                                          </p:val>
                                        </p:tav>
                                        <p:tav tm="100000">
                                          <p:val>
                                            <p:fltVal val="0"/>
                                          </p:val>
                                        </p:tav>
                                      </p:tavLst>
                                    </p:anim>
                                    <p:anim calcmode="lin" valueType="num">
                                      <p:cBhvr>
                                        <p:cTn id="35" dur="750" fill="hold"/>
                                        <p:tgtEl>
                                          <p:spTgt spid="16"/>
                                        </p:tgtEl>
                                        <p:attrNameLst>
                                          <p:attrName>ppt_h</p:attrName>
                                        </p:attrNameLst>
                                      </p:cBhvr>
                                      <p:tavLst>
                                        <p:tav tm="0">
                                          <p:val>
                                            <p:fltVal val="0"/>
                                          </p:val>
                                        </p:tav>
                                        <p:tav tm="100000">
                                          <p:val>
                                            <p:strVal val="#ppt_h"/>
                                          </p:val>
                                        </p:tav>
                                      </p:tavLst>
                                    </p:anim>
                                    <p:anim calcmode="lin" valueType="num">
                                      <p:cBhvr>
                                        <p:cTn id="36" dur="750" fill="hold"/>
                                        <p:tgtEl>
                                          <p:spTgt spid="16"/>
                                        </p:tgtEl>
                                        <p:attrNameLst>
                                          <p:attrName>ppt_w</p:attrName>
                                        </p:attrNameLst>
                                      </p:cBhvr>
                                      <p:tavLst>
                                        <p:tav tm="0">
                                          <p:val>
                                            <p:fltVal val="0"/>
                                          </p:val>
                                        </p:tav>
                                        <p:tav tm="100000">
                                          <p:val>
                                            <p:strVal val="#ppt_w"/>
                                          </p:val>
                                        </p:tav>
                                      </p:tavLst>
                                    </p:anim>
                                  </p:childTnLst>
                                </p:cTn>
                              </p:par>
                              <p:par>
                                <p:cTn id="37" presetID="35" presetClass="entr" presetSubtype="0"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750"/>
                                        <p:tgtEl>
                                          <p:spTgt spid="15"/>
                                        </p:tgtEl>
                                      </p:cBhvr>
                                    </p:animEffect>
                                    <p:anim calcmode="lin" valueType="num">
                                      <p:cBhvr>
                                        <p:cTn id="40" dur="750" fill="hold"/>
                                        <p:tgtEl>
                                          <p:spTgt spid="15"/>
                                        </p:tgtEl>
                                        <p:attrNameLst>
                                          <p:attrName>style.rotation</p:attrName>
                                        </p:attrNameLst>
                                      </p:cBhvr>
                                      <p:tavLst>
                                        <p:tav tm="0">
                                          <p:val>
                                            <p:fltVal val="720"/>
                                          </p:val>
                                        </p:tav>
                                        <p:tav tm="100000">
                                          <p:val>
                                            <p:fltVal val="0"/>
                                          </p:val>
                                        </p:tav>
                                      </p:tavLst>
                                    </p:anim>
                                    <p:anim calcmode="lin" valueType="num">
                                      <p:cBhvr>
                                        <p:cTn id="41" dur="750" fill="hold"/>
                                        <p:tgtEl>
                                          <p:spTgt spid="15"/>
                                        </p:tgtEl>
                                        <p:attrNameLst>
                                          <p:attrName>ppt_h</p:attrName>
                                        </p:attrNameLst>
                                      </p:cBhvr>
                                      <p:tavLst>
                                        <p:tav tm="0">
                                          <p:val>
                                            <p:fltVal val="0"/>
                                          </p:val>
                                        </p:tav>
                                        <p:tav tm="100000">
                                          <p:val>
                                            <p:strVal val="#ppt_h"/>
                                          </p:val>
                                        </p:tav>
                                      </p:tavLst>
                                    </p:anim>
                                    <p:anim calcmode="lin" valueType="num">
                                      <p:cBhvr>
                                        <p:cTn id="42" dur="750" fill="hold"/>
                                        <p:tgtEl>
                                          <p:spTgt spid="1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43" fill="hold" display="0">
                  <p:stCondLst>
                    <p:cond delay="indefinite"/>
                  </p:stCondLst>
                  <p:endCondLst>
                    <p:cond evt="onStopAudio" delay="0">
                      <p:tgtEl>
                        <p:sldTgt/>
                      </p:tgtEl>
                    </p:cond>
                  </p:endCondLst>
                </p:cTn>
                <p:tgtEl>
                  <p:spTgt spid="10"/>
                </p:tgtEl>
              </p:cMediaNode>
            </p:audio>
            <p:seq concurrent="1" nextAc="seek">
              <p:cTn id="44" restart="whenNotActive" fill="hold" evtFilter="cancelBubble" nodeType="interactiveSeq">
                <p:stCondLst>
                  <p:cond evt="onClick" delay="0">
                    <p:tgtEl>
                      <p:spTgt spid="13"/>
                    </p:tgtEl>
                  </p:cond>
                </p:stCondLst>
                <p:endSync evt="end" delay="0">
                  <p:rtn val="all"/>
                </p:endSync>
                <p:childTnLst>
                  <p:par>
                    <p:cTn id="45" fill="hold">
                      <p:stCondLst>
                        <p:cond delay="0"/>
                      </p:stCondLst>
                      <p:childTnLst>
                        <p:par>
                          <p:cTn id="46" fill="hold">
                            <p:stCondLst>
                              <p:cond delay="0"/>
                            </p:stCondLst>
                            <p:childTnLst>
                              <p:par>
                                <p:cTn id="47" presetID="21" presetClass="emph" presetSubtype="0" fill="hold" grpId="1" nodeType="clickEffect">
                                  <p:stCondLst>
                                    <p:cond delay="0"/>
                                  </p:stCondLst>
                                  <p:childTnLst>
                                    <p:animClr clrSpc="hsl" dir="cw">
                                      <p:cBhvr override="childStyle">
                                        <p:cTn id="48" dur="500" fill="hold"/>
                                        <p:tgtEl>
                                          <p:spTgt spid="13"/>
                                        </p:tgtEl>
                                        <p:attrNameLst>
                                          <p:attrName>style.color</p:attrName>
                                        </p:attrNameLst>
                                      </p:cBhvr>
                                      <p:by>
                                        <p:hsl h="7200000" s="0" l="0"/>
                                      </p:by>
                                    </p:animClr>
                                    <p:animClr clrSpc="hsl" dir="cw">
                                      <p:cBhvr>
                                        <p:cTn id="49" dur="500" fill="hold"/>
                                        <p:tgtEl>
                                          <p:spTgt spid="13"/>
                                        </p:tgtEl>
                                        <p:attrNameLst>
                                          <p:attrName>fillcolor</p:attrName>
                                        </p:attrNameLst>
                                      </p:cBhvr>
                                      <p:by>
                                        <p:hsl h="7200000" s="0" l="0"/>
                                      </p:by>
                                    </p:animClr>
                                    <p:animClr clrSpc="hsl" dir="cw">
                                      <p:cBhvr>
                                        <p:cTn id="50" dur="500" fill="hold"/>
                                        <p:tgtEl>
                                          <p:spTgt spid="13"/>
                                        </p:tgtEl>
                                        <p:attrNameLst>
                                          <p:attrName>stroke.color</p:attrName>
                                        </p:attrNameLst>
                                      </p:cBhvr>
                                      <p:by>
                                        <p:hsl h="7200000" s="0" l="0"/>
                                      </p:by>
                                    </p:animClr>
                                    <p:set>
                                      <p:cBhvr>
                                        <p:cTn id="51" dur="500" fill="hold"/>
                                        <p:tgtEl>
                                          <p:spTgt spid="13"/>
                                        </p:tgtEl>
                                        <p:attrNameLst>
                                          <p:attrName>fill.type</p:attrName>
                                        </p:attrNameLst>
                                      </p:cBhvr>
                                      <p:to>
                                        <p:strVal val="solid"/>
                                      </p:to>
                                    </p:set>
                                  </p:childTnLst>
                                  <p:subTnLst>
                                    <p:audio>
                                      <p:cMediaNode>
                                        <p:cTn display="0" masterRel="sameClick">
                                          <p:stCondLst>
                                            <p:cond evt="begin" delay="0">
                                              <p:tn val="47"/>
                                            </p:cond>
                                          </p:stCondLst>
                                          <p:endCondLst>
                                            <p:cond evt="onStopAudio" delay="0">
                                              <p:tgtEl>
                                                <p:sldTgt/>
                                              </p:tgtEl>
                                            </p:cond>
                                          </p:endCondLst>
                                        </p:cTn>
                                        <p:tgtEl>
                                          <p:sndTgt r:embed="rId4" name="ting.wav"/>
                                        </p:tgtEl>
                                      </p:cMediaNode>
                                    </p:audio>
                                  </p:subTnLst>
                                </p:cTn>
                              </p:par>
                            </p:childTnLst>
                          </p:cTn>
                        </p:par>
                      </p:childTnLst>
                    </p:cTn>
                  </p:par>
                </p:childTnLst>
              </p:cTn>
              <p:nextCondLst>
                <p:cond evt="onClick" delay="0">
                  <p:tgtEl>
                    <p:spTgt spid="13"/>
                  </p:tgtEl>
                </p:cond>
              </p:nextCondLst>
            </p:seq>
            <p:seq concurrent="1" nextAc="seek">
              <p:cTn id="52" restart="whenNotActive" fill="hold" evtFilter="cancelBubble" nodeType="interactiveSeq">
                <p:stCondLst>
                  <p:cond evt="onClick" delay="0">
                    <p:tgtEl>
                      <p:spTgt spid="14"/>
                    </p:tgtEl>
                  </p:cond>
                </p:stCondLst>
                <p:endSync evt="end" delay="0">
                  <p:rtn val="all"/>
                </p:endSync>
                <p:childTnLst>
                  <p:par>
                    <p:cTn id="53" fill="hold">
                      <p:stCondLst>
                        <p:cond delay="0"/>
                      </p:stCondLst>
                      <p:childTnLst>
                        <p:par>
                          <p:cTn id="54" fill="hold">
                            <p:stCondLst>
                              <p:cond delay="0"/>
                            </p:stCondLst>
                            <p:childTnLst>
                              <p:par>
                                <p:cTn id="55" presetID="49" presetClass="exit" presetSubtype="0" accel="100000" fill="hold" grpId="1" nodeType="clickEffect">
                                  <p:stCondLst>
                                    <p:cond delay="0"/>
                                  </p:stCondLst>
                                  <p:childTnLst>
                                    <p:anim calcmode="lin" valueType="num">
                                      <p:cBhvr>
                                        <p:cTn id="56" dur="500"/>
                                        <p:tgtEl>
                                          <p:spTgt spid="14"/>
                                        </p:tgtEl>
                                        <p:attrNameLst>
                                          <p:attrName>ppt_w</p:attrName>
                                        </p:attrNameLst>
                                      </p:cBhvr>
                                      <p:tavLst>
                                        <p:tav tm="0">
                                          <p:val>
                                            <p:strVal val="ppt_w"/>
                                          </p:val>
                                        </p:tav>
                                        <p:tav tm="100000">
                                          <p:val>
                                            <p:fltVal val="0"/>
                                          </p:val>
                                        </p:tav>
                                      </p:tavLst>
                                    </p:anim>
                                    <p:anim calcmode="lin" valueType="num">
                                      <p:cBhvr>
                                        <p:cTn id="57" dur="500"/>
                                        <p:tgtEl>
                                          <p:spTgt spid="14"/>
                                        </p:tgtEl>
                                        <p:attrNameLst>
                                          <p:attrName>ppt_h</p:attrName>
                                        </p:attrNameLst>
                                      </p:cBhvr>
                                      <p:tavLst>
                                        <p:tav tm="0">
                                          <p:val>
                                            <p:strVal val="ppt_h"/>
                                          </p:val>
                                        </p:tav>
                                        <p:tav tm="100000">
                                          <p:val>
                                            <p:fltVal val="0"/>
                                          </p:val>
                                        </p:tav>
                                      </p:tavLst>
                                    </p:anim>
                                    <p:anim calcmode="lin" valueType="num">
                                      <p:cBhvr>
                                        <p:cTn id="58" dur="500"/>
                                        <p:tgtEl>
                                          <p:spTgt spid="14"/>
                                        </p:tgtEl>
                                        <p:attrNameLst>
                                          <p:attrName>style.rotation</p:attrName>
                                        </p:attrNameLst>
                                      </p:cBhvr>
                                      <p:tavLst>
                                        <p:tav tm="0">
                                          <p:val>
                                            <p:fltVal val="0"/>
                                          </p:val>
                                        </p:tav>
                                        <p:tav tm="100000">
                                          <p:val>
                                            <p:fltVal val="360"/>
                                          </p:val>
                                        </p:tav>
                                      </p:tavLst>
                                    </p:anim>
                                    <p:animEffect transition="out" filter="fade">
                                      <p:cBhvr>
                                        <p:cTn id="59" dur="500"/>
                                        <p:tgtEl>
                                          <p:spTgt spid="14"/>
                                        </p:tgtEl>
                                      </p:cBhvr>
                                    </p:animEffect>
                                    <p:set>
                                      <p:cBhvr>
                                        <p:cTn id="60" dur="1" fill="hold">
                                          <p:stCondLst>
                                            <p:cond delay="499"/>
                                          </p:stCondLst>
                                        </p:cTn>
                                        <p:tgtEl>
                                          <p:spTgt spid="14"/>
                                        </p:tgtEl>
                                        <p:attrNameLst>
                                          <p:attrName>style.visibility</p:attrName>
                                        </p:attrNameLst>
                                      </p:cBhvr>
                                      <p:to>
                                        <p:strVal val="hidden"/>
                                      </p:to>
                                    </p:set>
                                  </p:childTnLst>
                                  <p:subTnLst>
                                    <p:audio>
                                      <p:cMediaNode>
                                        <p:cTn display="0" masterRel="sameClick">
                                          <p:stCondLst>
                                            <p:cond evt="begin" delay="0">
                                              <p:tn val="55"/>
                                            </p:cond>
                                          </p:stCondLst>
                                          <p:endCondLst>
                                            <p:cond evt="onStopAudio" delay="0">
                                              <p:tgtEl>
                                                <p:sldTgt/>
                                              </p:tgtEl>
                                            </p:cond>
                                          </p:endCondLst>
                                        </p:cTn>
                                        <p:tgtEl>
                                          <p:sndTgt r:embed="rId5" name="a.wav"/>
                                        </p:tgtEl>
                                      </p:cMediaNode>
                                    </p:audio>
                                  </p:subTnLst>
                                </p:cTn>
                              </p:par>
                            </p:childTnLst>
                          </p:cTn>
                        </p:par>
                      </p:childTnLst>
                    </p:cTn>
                  </p:par>
                </p:childTnLst>
              </p:cTn>
              <p:nextCondLst>
                <p:cond evt="onClick" delay="0">
                  <p:tgtEl>
                    <p:spTgt spid="14"/>
                  </p:tgtEl>
                </p:cond>
              </p:nextCondLst>
            </p:seq>
            <p:seq concurrent="1" nextAc="seek">
              <p:cTn id="61" restart="whenNotActive" fill="hold" evtFilter="cancelBubble" nodeType="interactiveSeq">
                <p:stCondLst>
                  <p:cond evt="onClick" delay="0">
                    <p:tgtEl>
                      <p:spTgt spid="16"/>
                    </p:tgtEl>
                  </p:cond>
                </p:stCondLst>
                <p:endSync evt="end" delay="0">
                  <p:rtn val="all"/>
                </p:endSync>
                <p:childTnLst>
                  <p:par>
                    <p:cTn id="62" fill="hold">
                      <p:stCondLst>
                        <p:cond delay="0"/>
                      </p:stCondLst>
                      <p:childTnLst>
                        <p:par>
                          <p:cTn id="63" fill="hold">
                            <p:stCondLst>
                              <p:cond delay="0"/>
                            </p:stCondLst>
                            <p:childTnLst>
                              <p:par>
                                <p:cTn id="64" presetID="49" presetClass="exit" presetSubtype="0" accel="100000" fill="hold" grpId="1" nodeType="clickEffect">
                                  <p:stCondLst>
                                    <p:cond delay="0"/>
                                  </p:stCondLst>
                                  <p:childTnLst>
                                    <p:anim calcmode="lin" valueType="num">
                                      <p:cBhvr>
                                        <p:cTn id="65" dur="500"/>
                                        <p:tgtEl>
                                          <p:spTgt spid="16"/>
                                        </p:tgtEl>
                                        <p:attrNameLst>
                                          <p:attrName>ppt_w</p:attrName>
                                        </p:attrNameLst>
                                      </p:cBhvr>
                                      <p:tavLst>
                                        <p:tav tm="0">
                                          <p:val>
                                            <p:strVal val="ppt_w"/>
                                          </p:val>
                                        </p:tav>
                                        <p:tav tm="100000">
                                          <p:val>
                                            <p:fltVal val="0"/>
                                          </p:val>
                                        </p:tav>
                                      </p:tavLst>
                                    </p:anim>
                                    <p:anim calcmode="lin" valueType="num">
                                      <p:cBhvr>
                                        <p:cTn id="66" dur="500"/>
                                        <p:tgtEl>
                                          <p:spTgt spid="16"/>
                                        </p:tgtEl>
                                        <p:attrNameLst>
                                          <p:attrName>ppt_h</p:attrName>
                                        </p:attrNameLst>
                                      </p:cBhvr>
                                      <p:tavLst>
                                        <p:tav tm="0">
                                          <p:val>
                                            <p:strVal val="ppt_h"/>
                                          </p:val>
                                        </p:tav>
                                        <p:tav tm="100000">
                                          <p:val>
                                            <p:fltVal val="0"/>
                                          </p:val>
                                        </p:tav>
                                      </p:tavLst>
                                    </p:anim>
                                    <p:anim calcmode="lin" valueType="num">
                                      <p:cBhvr>
                                        <p:cTn id="67" dur="500"/>
                                        <p:tgtEl>
                                          <p:spTgt spid="16"/>
                                        </p:tgtEl>
                                        <p:attrNameLst>
                                          <p:attrName>style.rotation</p:attrName>
                                        </p:attrNameLst>
                                      </p:cBhvr>
                                      <p:tavLst>
                                        <p:tav tm="0">
                                          <p:val>
                                            <p:fltVal val="0"/>
                                          </p:val>
                                        </p:tav>
                                        <p:tav tm="100000">
                                          <p:val>
                                            <p:fltVal val="360"/>
                                          </p:val>
                                        </p:tav>
                                      </p:tavLst>
                                    </p:anim>
                                    <p:animEffect transition="out" filter="fade">
                                      <p:cBhvr>
                                        <p:cTn id="68" dur="500"/>
                                        <p:tgtEl>
                                          <p:spTgt spid="16"/>
                                        </p:tgtEl>
                                      </p:cBhvr>
                                    </p:animEffect>
                                    <p:set>
                                      <p:cBhvr>
                                        <p:cTn id="69" dur="1" fill="hold">
                                          <p:stCondLst>
                                            <p:cond delay="499"/>
                                          </p:stCondLst>
                                        </p:cTn>
                                        <p:tgtEl>
                                          <p:spTgt spid="16"/>
                                        </p:tgtEl>
                                        <p:attrNameLst>
                                          <p:attrName>style.visibility</p:attrName>
                                        </p:attrNameLst>
                                      </p:cBhvr>
                                      <p:to>
                                        <p:strVal val="hidden"/>
                                      </p:to>
                                    </p:set>
                                  </p:childTnLst>
                                  <p:subTnLst>
                                    <p:audio>
                                      <p:cMediaNode>
                                        <p:cTn display="0" masterRel="sameClick">
                                          <p:stCondLst>
                                            <p:cond evt="begin" delay="0">
                                              <p:tn val="64"/>
                                            </p:cond>
                                          </p:stCondLst>
                                          <p:endCondLst>
                                            <p:cond evt="onStopAudio" delay="0">
                                              <p:tgtEl>
                                                <p:sldTgt/>
                                              </p:tgtEl>
                                            </p:cond>
                                          </p:endCondLst>
                                        </p:cTn>
                                        <p:tgtEl>
                                          <p:sndTgt r:embed="rId5" name="a.wav"/>
                                        </p:tgtEl>
                                      </p:cMediaNode>
                                    </p:audio>
                                  </p:subTnLst>
                                </p:cTn>
                              </p:par>
                            </p:childTnLst>
                          </p:cTn>
                        </p:par>
                      </p:childTnLst>
                    </p:cTn>
                  </p:par>
                </p:childTnLst>
              </p:cTn>
              <p:nextCondLst>
                <p:cond evt="onClick" delay="0">
                  <p:tgtEl>
                    <p:spTgt spid="16"/>
                  </p:tgtEl>
                </p:cond>
              </p:nextCondLst>
            </p:seq>
            <p:seq concurrent="1" nextAc="seek">
              <p:cTn id="70" restart="whenNotActive" fill="hold" evtFilter="cancelBubble" nodeType="interactiveSeq">
                <p:stCondLst>
                  <p:cond evt="onClick" delay="0">
                    <p:tgtEl>
                      <p:spTgt spid="15"/>
                    </p:tgtEl>
                  </p:cond>
                </p:stCondLst>
                <p:endSync evt="end" delay="0">
                  <p:rtn val="all"/>
                </p:endSync>
                <p:childTnLst>
                  <p:par>
                    <p:cTn id="71" fill="hold">
                      <p:stCondLst>
                        <p:cond delay="0"/>
                      </p:stCondLst>
                      <p:childTnLst>
                        <p:par>
                          <p:cTn id="72" fill="hold">
                            <p:stCondLst>
                              <p:cond delay="0"/>
                            </p:stCondLst>
                            <p:childTnLst>
                              <p:par>
                                <p:cTn id="73" presetID="49" presetClass="exit" presetSubtype="0" accel="100000" fill="hold" grpId="1" nodeType="clickEffect">
                                  <p:stCondLst>
                                    <p:cond delay="0"/>
                                  </p:stCondLst>
                                  <p:childTnLst>
                                    <p:anim calcmode="lin" valueType="num">
                                      <p:cBhvr>
                                        <p:cTn id="74" dur="500"/>
                                        <p:tgtEl>
                                          <p:spTgt spid="15"/>
                                        </p:tgtEl>
                                        <p:attrNameLst>
                                          <p:attrName>ppt_w</p:attrName>
                                        </p:attrNameLst>
                                      </p:cBhvr>
                                      <p:tavLst>
                                        <p:tav tm="0">
                                          <p:val>
                                            <p:strVal val="ppt_w"/>
                                          </p:val>
                                        </p:tav>
                                        <p:tav tm="100000">
                                          <p:val>
                                            <p:fltVal val="0"/>
                                          </p:val>
                                        </p:tav>
                                      </p:tavLst>
                                    </p:anim>
                                    <p:anim calcmode="lin" valueType="num">
                                      <p:cBhvr>
                                        <p:cTn id="75" dur="500"/>
                                        <p:tgtEl>
                                          <p:spTgt spid="15"/>
                                        </p:tgtEl>
                                        <p:attrNameLst>
                                          <p:attrName>ppt_h</p:attrName>
                                        </p:attrNameLst>
                                      </p:cBhvr>
                                      <p:tavLst>
                                        <p:tav tm="0">
                                          <p:val>
                                            <p:strVal val="ppt_h"/>
                                          </p:val>
                                        </p:tav>
                                        <p:tav tm="100000">
                                          <p:val>
                                            <p:fltVal val="0"/>
                                          </p:val>
                                        </p:tav>
                                      </p:tavLst>
                                    </p:anim>
                                    <p:anim calcmode="lin" valueType="num">
                                      <p:cBhvr>
                                        <p:cTn id="76" dur="500"/>
                                        <p:tgtEl>
                                          <p:spTgt spid="15"/>
                                        </p:tgtEl>
                                        <p:attrNameLst>
                                          <p:attrName>style.rotation</p:attrName>
                                        </p:attrNameLst>
                                      </p:cBhvr>
                                      <p:tavLst>
                                        <p:tav tm="0">
                                          <p:val>
                                            <p:fltVal val="0"/>
                                          </p:val>
                                        </p:tav>
                                        <p:tav tm="100000">
                                          <p:val>
                                            <p:fltVal val="360"/>
                                          </p:val>
                                        </p:tav>
                                      </p:tavLst>
                                    </p:anim>
                                    <p:animEffect transition="out" filter="fade">
                                      <p:cBhvr>
                                        <p:cTn id="77" dur="500"/>
                                        <p:tgtEl>
                                          <p:spTgt spid="15"/>
                                        </p:tgtEl>
                                      </p:cBhvr>
                                    </p:animEffect>
                                    <p:set>
                                      <p:cBhvr>
                                        <p:cTn id="78" dur="1" fill="hold">
                                          <p:stCondLst>
                                            <p:cond delay="499"/>
                                          </p:stCondLst>
                                        </p:cTn>
                                        <p:tgtEl>
                                          <p:spTgt spid="15"/>
                                        </p:tgtEl>
                                        <p:attrNameLst>
                                          <p:attrName>style.visibility</p:attrName>
                                        </p:attrNameLst>
                                      </p:cBhvr>
                                      <p:to>
                                        <p:strVal val="hidden"/>
                                      </p:to>
                                    </p:set>
                                  </p:childTnLst>
                                  <p:subTnLst>
                                    <p:audio>
                                      <p:cMediaNode>
                                        <p:cTn display="0" masterRel="sameClick">
                                          <p:stCondLst>
                                            <p:cond evt="begin" delay="0">
                                              <p:tn val="73"/>
                                            </p:cond>
                                          </p:stCondLst>
                                          <p:endCondLst>
                                            <p:cond evt="onStopAudio" delay="0">
                                              <p:tgtEl>
                                                <p:sldTgt/>
                                              </p:tgtEl>
                                            </p:cond>
                                          </p:endCondLst>
                                        </p:cTn>
                                        <p:tgtEl>
                                          <p:sndTgt r:embed="rId5" name="a.wav"/>
                                        </p:tgtEl>
                                      </p:cMediaNode>
                                    </p:audio>
                                  </p:subTnLst>
                                </p:cTn>
                              </p:par>
                            </p:childTnLst>
                          </p:cTn>
                        </p:par>
                      </p:childTnLst>
                    </p:cTn>
                  </p:par>
                </p:childTnLst>
              </p:cTn>
              <p:nextCondLst>
                <p:cond evt="onClick" delay="0">
                  <p:tgtEl>
                    <p:spTgt spid="15"/>
                  </p:tgtEl>
                </p:cond>
              </p:nextCondLst>
            </p:seq>
          </p:childTnLst>
        </p:cTn>
      </p:par>
    </p:tnLst>
    <p:bldLst>
      <p:bldP spid="11" grpId="0" animBg="1"/>
      <p:bldP spid="12" grpId="0" animBg="1"/>
      <p:bldP spid="13" grpId="0" animBg="1"/>
      <p:bldP spid="13" grpId="1" animBg="1"/>
      <p:bldP spid="14" grpId="0" animBg="1"/>
      <p:bldP spid="14" grpId="1" animBg="1"/>
      <p:bldP spid="15" grpId="0" animBg="1"/>
      <p:bldP spid="15" grpId="1" animBg="1"/>
      <p:bldP spid="16" grpId="0" animBg="1"/>
      <p:bldP spid="16" grpId="1" animBg="1"/>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0304731" y="1881552"/>
            <a:ext cx="2356193" cy="2356193"/>
          </a:xfrm>
          <a:prstGeom prst="rect">
            <a:avLst/>
          </a:prstGeom>
        </p:spPr>
      </p:pic>
      <p:pic>
        <p:nvPicPr>
          <p:cNvPr id="4" name="Picture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8974" y="1055077"/>
            <a:ext cx="2857940" cy="3182668"/>
          </a:xfrm>
          <a:prstGeom prst="rect">
            <a:avLst/>
          </a:prstGeom>
        </p:spPr>
      </p:pic>
      <p:sp>
        <p:nvSpPr>
          <p:cNvPr id="9" name="Hexagon 8">
            <a:hlinkClick r:id="rId9" action="ppaction://hlinksldjump"/>
          </p:cNvPr>
          <p:cNvSpPr/>
          <p:nvPr/>
        </p:nvSpPr>
        <p:spPr>
          <a:xfrm>
            <a:off x="10916529" y="5656806"/>
            <a:ext cx="1124129" cy="969077"/>
          </a:xfrm>
          <a:prstGeom prst="hexagon">
            <a:avLst/>
          </a:pr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path path="circle">
              <a:fillToRect l="50000" t="50000" r="50000" b="50000"/>
            </a:path>
            <a:tileRect/>
          </a:gra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Quay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Lại</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10" name="bensound-energy">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cstate="print"/>
          <a:stretch>
            <a:fillRect/>
          </a:stretch>
        </p:blipFill>
        <p:spPr>
          <a:xfrm>
            <a:off x="5987052" y="-1025098"/>
            <a:ext cx="609600" cy="609600"/>
          </a:xfrm>
          <a:prstGeom prst="rect">
            <a:avLst/>
          </a:prstGeom>
        </p:spPr>
      </p:pic>
      <p:sp>
        <p:nvSpPr>
          <p:cNvPr id="11" name="Round Same Side Corner Rectangle 10"/>
          <p:cNvSpPr/>
          <p:nvPr/>
        </p:nvSpPr>
        <p:spPr>
          <a:xfrm>
            <a:off x="1386037" y="25565"/>
            <a:ext cx="9202029" cy="2636291"/>
          </a:xfrm>
          <a:prstGeom prst="round2SameRect">
            <a:avLst>
              <a:gd name="adj1" fmla="val 16667"/>
              <a:gd name="adj2" fmla="val 50000"/>
            </a:avLst>
          </a:prstGeom>
          <a:solidFill>
            <a:srgbClr val="29E3B7"/>
          </a:solid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Round Diagonal Corner Rectangle 11"/>
          <p:cNvSpPr/>
          <p:nvPr/>
        </p:nvSpPr>
        <p:spPr>
          <a:xfrm>
            <a:off x="4054757" y="58176"/>
            <a:ext cx="3449805" cy="668542"/>
          </a:xfrm>
          <a:prstGeom prst="round2DiagRect">
            <a:avLst>
              <a:gd name="adj1" fmla="val 50000"/>
              <a:gd name="adj2" fmla="val 42686"/>
            </a:avLst>
          </a:prstGeom>
          <a:solidFill>
            <a:srgbClr val="FFC000"/>
          </a:solidFill>
          <a:ln>
            <a:solidFill>
              <a:srgbClr val="DBB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Câu</a:t>
            </a: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Hỏi</a:t>
            </a: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2</a:t>
            </a:r>
          </a:p>
        </p:txBody>
      </p:sp>
      <p:sp>
        <p:nvSpPr>
          <p:cNvPr id="13" name="A"/>
          <p:cNvSpPr/>
          <p:nvPr/>
        </p:nvSpPr>
        <p:spPr>
          <a:xfrm>
            <a:off x="849996" y="5026354"/>
            <a:ext cx="4436714" cy="868222"/>
          </a:xfrm>
          <a:prstGeom prst="roundRect">
            <a:avLst>
              <a:gd name="adj" fmla="val 50000"/>
            </a:avLst>
          </a:prstGeom>
          <a:solidFill>
            <a:srgbClr val="7030A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B. 30 cm </a:t>
            </a:r>
          </a:p>
        </p:txBody>
      </p:sp>
      <p:sp>
        <p:nvSpPr>
          <p:cNvPr id="14" name="C"/>
          <p:cNvSpPr/>
          <p:nvPr/>
        </p:nvSpPr>
        <p:spPr>
          <a:xfrm>
            <a:off x="6454724" y="4030933"/>
            <a:ext cx="4601951" cy="868222"/>
          </a:xfrm>
          <a:prstGeom prst="roundRect">
            <a:avLst>
              <a:gd name="adj" fmla="val 50000"/>
            </a:avLst>
          </a:prstGeom>
          <a:solidFill>
            <a:srgbClr val="7030A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C.</a:t>
            </a:r>
            <a:r>
              <a:rPr lang="en-US" sz="3600" b="1" dirty="0">
                <a:solidFill>
                  <a:srgbClr val="FFFF00"/>
                </a:solidFill>
                <a:latin typeface="Times New Roman" panose="02020603050405020304" pitchFamily="18" charset="0"/>
                <a:cs typeface="Times New Roman" panose="02020603050405020304" pitchFamily="18" charset="0"/>
              </a:rPr>
              <a:t> 20 cm</a:t>
            </a:r>
            <a:endPar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sp>
        <p:nvSpPr>
          <p:cNvPr id="15" name="B"/>
          <p:cNvSpPr/>
          <p:nvPr/>
        </p:nvSpPr>
        <p:spPr>
          <a:xfrm>
            <a:off x="871218" y="4047494"/>
            <a:ext cx="4419746" cy="835100"/>
          </a:xfrm>
          <a:prstGeom prst="roundRect">
            <a:avLst>
              <a:gd name="adj" fmla="val 50000"/>
            </a:avLst>
          </a:prstGeom>
          <a:solidFill>
            <a:srgbClr val="7030A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A.</a:t>
            </a:r>
            <a:r>
              <a:rPr lang="en-US" sz="3600" b="1" dirty="0">
                <a:solidFill>
                  <a:srgbClr val="FFFF00"/>
                </a:solidFill>
                <a:latin typeface="Times New Roman" panose="02020603050405020304" pitchFamily="18" charset="0"/>
                <a:cs typeface="Times New Roman" panose="02020603050405020304" pitchFamily="18" charset="0"/>
              </a:rPr>
              <a:t> 10 cm</a:t>
            </a:r>
            <a:endPar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sp>
        <p:nvSpPr>
          <p:cNvPr id="16" name="D"/>
          <p:cNvSpPr/>
          <p:nvPr/>
        </p:nvSpPr>
        <p:spPr>
          <a:xfrm>
            <a:off x="6522941" y="5026354"/>
            <a:ext cx="4533734" cy="837265"/>
          </a:xfrm>
          <a:prstGeom prst="roundRect">
            <a:avLst>
              <a:gd name="adj" fmla="val 50000"/>
            </a:avLst>
          </a:prstGeom>
          <a:solidFill>
            <a:srgbClr val="7030A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D.</a:t>
            </a:r>
            <a:r>
              <a:rPr lang="en-US" sz="3600" b="1" dirty="0">
                <a:solidFill>
                  <a:srgbClr val="FFFF00"/>
                </a:solidFill>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Cúi</a:t>
            </a:r>
            <a:r>
              <a:rPr lang="en-US" sz="3600" b="1" dirty="0">
                <a:solidFill>
                  <a:srgbClr val="FFFF00"/>
                </a:solidFill>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sát</a:t>
            </a:r>
            <a:r>
              <a:rPr lang="en-US" sz="3600" b="1" dirty="0">
                <a:solidFill>
                  <a:srgbClr val="FFFF00"/>
                </a:solidFill>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vở</a:t>
            </a:r>
            <a:endPar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sp>
        <p:nvSpPr>
          <p:cNvPr id="17" name="Rectangle 16"/>
          <p:cNvSpPr/>
          <p:nvPr/>
        </p:nvSpPr>
        <p:spPr>
          <a:xfrm>
            <a:off x="2307210" y="873163"/>
            <a:ext cx="7593429" cy="1446550"/>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dirty="0" err="1">
                <a:ln w="0"/>
                <a:solidFill>
                  <a:srgbClr val="002060"/>
                </a:solidFill>
                <a:latin typeface="Times New Roman" panose="02020603050405020304" pitchFamily="18" charset="0"/>
                <a:cs typeface="Times New Roman" panose="02020603050405020304" pitchFamily="18" charset="0"/>
              </a:rPr>
              <a:t>Các</a:t>
            </a:r>
            <a:r>
              <a:rPr lang="en-US" sz="4400" dirty="0">
                <a:ln w="0"/>
                <a:solidFill>
                  <a:srgbClr val="002060"/>
                </a:solidFill>
                <a:latin typeface="Times New Roman" panose="02020603050405020304" pitchFamily="18" charset="0"/>
                <a:cs typeface="Times New Roman" panose="02020603050405020304" pitchFamily="18" charset="0"/>
              </a:rPr>
              <a:t> </a:t>
            </a:r>
            <a:r>
              <a:rPr lang="en-US" sz="4400" dirty="0" err="1">
                <a:ln w="0"/>
                <a:solidFill>
                  <a:srgbClr val="002060"/>
                </a:solidFill>
                <a:latin typeface="Times New Roman" panose="02020603050405020304" pitchFamily="18" charset="0"/>
                <a:cs typeface="Times New Roman" panose="02020603050405020304" pitchFamily="18" charset="0"/>
              </a:rPr>
              <a:t>em</a:t>
            </a:r>
            <a:r>
              <a:rPr lang="en-US" sz="4400" dirty="0">
                <a:ln w="0"/>
                <a:solidFill>
                  <a:srgbClr val="002060"/>
                </a:solidFill>
                <a:latin typeface="Times New Roman" panose="02020603050405020304" pitchFamily="18" charset="0"/>
                <a:cs typeface="Times New Roman" panose="02020603050405020304" pitchFamily="18" charset="0"/>
              </a:rPr>
              <a:t> </a:t>
            </a:r>
            <a:r>
              <a:rPr lang="en-US" sz="4400" dirty="0" err="1">
                <a:ln w="0"/>
                <a:solidFill>
                  <a:srgbClr val="002060"/>
                </a:solidFill>
                <a:latin typeface="Times New Roman" panose="02020603050405020304" pitchFamily="18" charset="0"/>
                <a:cs typeface="Times New Roman" panose="02020603050405020304" pitchFamily="18" charset="0"/>
              </a:rPr>
              <a:t>nên</a:t>
            </a:r>
            <a:r>
              <a:rPr lang="en-US" sz="4400" dirty="0">
                <a:ln w="0"/>
                <a:solidFill>
                  <a:srgbClr val="002060"/>
                </a:solidFill>
                <a:latin typeface="Times New Roman" panose="02020603050405020304" pitchFamily="18" charset="0"/>
                <a:cs typeface="Times New Roman" panose="02020603050405020304" pitchFamily="18" charset="0"/>
              </a:rPr>
              <a:t> </a:t>
            </a:r>
            <a:r>
              <a:rPr lang="en-US" sz="4400" dirty="0" err="1">
                <a:ln w="0"/>
                <a:solidFill>
                  <a:srgbClr val="002060"/>
                </a:solidFill>
                <a:latin typeface="Times New Roman" panose="02020603050405020304" pitchFamily="18" charset="0"/>
                <a:cs typeface="Times New Roman" panose="02020603050405020304" pitchFamily="18" charset="0"/>
              </a:rPr>
              <a:t>để</a:t>
            </a:r>
            <a:r>
              <a:rPr lang="en-US" sz="4400" dirty="0">
                <a:ln w="0"/>
                <a:solidFill>
                  <a:srgbClr val="002060"/>
                </a:solidFill>
                <a:latin typeface="Times New Roman" panose="02020603050405020304" pitchFamily="18" charset="0"/>
                <a:cs typeface="Times New Roman" panose="02020603050405020304" pitchFamily="18" charset="0"/>
              </a:rPr>
              <a:t> </a:t>
            </a:r>
            <a:r>
              <a:rPr lang="en-US" sz="4400" dirty="0" err="1">
                <a:ln w="0"/>
                <a:solidFill>
                  <a:srgbClr val="002060"/>
                </a:solidFill>
                <a:latin typeface="Times New Roman" panose="02020603050405020304" pitchFamily="18" charset="0"/>
                <a:cs typeface="Times New Roman" panose="02020603050405020304" pitchFamily="18" charset="0"/>
              </a:rPr>
              <a:t>mắt</a:t>
            </a:r>
            <a:r>
              <a:rPr lang="en-US" sz="4400" dirty="0">
                <a:ln w="0"/>
                <a:solidFill>
                  <a:srgbClr val="002060"/>
                </a:solidFill>
                <a:latin typeface="Times New Roman" panose="02020603050405020304" pitchFamily="18" charset="0"/>
                <a:cs typeface="Times New Roman" panose="02020603050405020304" pitchFamily="18" charset="0"/>
              </a:rPr>
              <a:t> </a:t>
            </a:r>
            <a:r>
              <a:rPr lang="en-US" sz="4400" dirty="0" err="1">
                <a:ln w="0"/>
                <a:solidFill>
                  <a:srgbClr val="002060"/>
                </a:solidFill>
                <a:latin typeface="Times New Roman" panose="02020603050405020304" pitchFamily="18" charset="0"/>
                <a:cs typeface="Times New Roman" panose="02020603050405020304" pitchFamily="18" charset="0"/>
              </a:rPr>
              <a:t>cách</a:t>
            </a:r>
            <a:r>
              <a:rPr lang="en-US" sz="4400" dirty="0">
                <a:ln w="0"/>
                <a:solidFill>
                  <a:srgbClr val="002060"/>
                </a:solidFill>
                <a:latin typeface="Times New Roman" panose="02020603050405020304" pitchFamily="18" charset="0"/>
                <a:cs typeface="Times New Roman" panose="02020603050405020304" pitchFamily="18" charset="0"/>
              </a:rPr>
              <a:t> </a:t>
            </a:r>
            <a:r>
              <a:rPr lang="en-US" sz="4400" dirty="0" err="1">
                <a:ln w="0"/>
                <a:solidFill>
                  <a:srgbClr val="002060"/>
                </a:solidFill>
                <a:latin typeface="Times New Roman" panose="02020603050405020304" pitchFamily="18" charset="0"/>
                <a:cs typeface="Times New Roman" panose="02020603050405020304" pitchFamily="18" charset="0"/>
              </a:rPr>
              <a:t>vở</a:t>
            </a:r>
            <a:r>
              <a:rPr lang="en-US" sz="4400" dirty="0">
                <a:ln w="0"/>
                <a:solidFill>
                  <a:srgbClr val="002060"/>
                </a:solidFill>
                <a:latin typeface="Times New Roman" panose="02020603050405020304" pitchFamily="18" charset="0"/>
                <a:cs typeface="Times New Roman" panose="02020603050405020304" pitchFamily="18" charset="0"/>
              </a:rPr>
              <a:t> </a:t>
            </a:r>
            <a:r>
              <a:rPr lang="en-US" sz="4400" dirty="0" err="1">
                <a:ln w="0"/>
                <a:solidFill>
                  <a:srgbClr val="002060"/>
                </a:solidFill>
                <a:latin typeface="Times New Roman" panose="02020603050405020304" pitchFamily="18" charset="0"/>
                <a:cs typeface="Times New Roman" panose="02020603050405020304" pitchFamily="18" charset="0"/>
              </a:rPr>
              <a:t>khoảng</a:t>
            </a:r>
            <a:r>
              <a:rPr lang="en-US" sz="4400" dirty="0">
                <a:ln w="0"/>
                <a:solidFill>
                  <a:srgbClr val="002060"/>
                </a:solidFill>
                <a:latin typeface="Times New Roman" panose="02020603050405020304" pitchFamily="18" charset="0"/>
                <a:cs typeface="Times New Roman" panose="02020603050405020304" pitchFamily="18" charset="0"/>
              </a:rPr>
              <a:t> </a:t>
            </a:r>
            <a:r>
              <a:rPr lang="en-US" sz="4400" dirty="0" err="1">
                <a:ln w="0"/>
                <a:solidFill>
                  <a:srgbClr val="002060"/>
                </a:solidFill>
                <a:latin typeface="Times New Roman" panose="02020603050405020304" pitchFamily="18" charset="0"/>
                <a:cs typeface="Times New Roman" panose="02020603050405020304" pitchFamily="18" charset="0"/>
              </a:rPr>
              <a:t>cách</a:t>
            </a:r>
            <a:r>
              <a:rPr lang="en-US" sz="4400" dirty="0">
                <a:ln w="0"/>
                <a:solidFill>
                  <a:srgbClr val="002060"/>
                </a:solidFill>
                <a:latin typeface="Times New Roman" panose="02020603050405020304" pitchFamily="18" charset="0"/>
                <a:cs typeface="Times New Roman" panose="02020603050405020304" pitchFamily="18" charset="0"/>
              </a:rPr>
              <a:t> bao </a:t>
            </a:r>
            <a:r>
              <a:rPr lang="en-US" sz="4400" dirty="0" err="1">
                <a:ln w="0"/>
                <a:solidFill>
                  <a:srgbClr val="002060"/>
                </a:solidFill>
                <a:latin typeface="Times New Roman" panose="02020603050405020304" pitchFamily="18" charset="0"/>
                <a:cs typeface="Times New Roman" panose="02020603050405020304" pitchFamily="18" charset="0"/>
              </a:rPr>
              <a:t>nhiêu</a:t>
            </a:r>
            <a:r>
              <a:rPr lang="en-US" sz="4400" dirty="0">
                <a:ln w="0"/>
                <a:solidFill>
                  <a:srgbClr val="002060"/>
                </a:solidFill>
                <a:latin typeface="Times New Roman" panose="02020603050405020304" pitchFamily="18" charset="0"/>
                <a:cs typeface="Times New Roman" panose="02020603050405020304" pitchFamily="18" charset="0"/>
              </a:rPr>
              <a:t>?</a:t>
            </a:r>
            <a:endParaRPr kumimoji="0" lang="en-US" sz="4400" b="0" i="0" u="none" strike="noStrike" kern="1200" cap="none" spc="0" normalizeH="0" baseline="0" noProof="0" dirty="0">
              <a:ln w="0"/>
              <a:solidFill>
                <a:srgbClr val="00206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81943238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9565" fill="hold"/>
                                        <p:tgtEl>
                                          <p:spTgt spid="10"/>
                                        </p:tgtEl>
                                      </p:cBhvr>
                                    </p:cmd>
                                  </p:childTnLst>
                                </p:cTn>
                              </p:par>
                              <p:par>
                                <p:cTn id="7" presetID="23" presetClass="entr" presetSubtype="16"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anim calcmode="lin" valueType="num">
                                      <p:cBhvr>
                                        <p:cTn id="9" dur="500" fill="hold"/>
                                        <p:tgtEl>
                                          <p:spTgt spid="17"/>
                                        </p:tgtEl>
                                        <p:attrNameLst>
                                          <p:attrName>ppt_w</p:attrName>
                                        </p:attrNameLst>
                                      </p:cBhvr>
                                      <p:tavLst>
                                        <p:tav tm="0">
                                          <p:val>
                                            <p:fltVal val="0"/>
                                          </p:val>
                                        </p:tav>
                                        <p:tav tm="100000">
                                          <p:val>
                                            <p:strVal val="#ppt_w"/>
                                          </p:val>
                                        </p:tav>
                                      </p:tavLst>
                                    </p:anim>
                                    <p:anim calcmode="lin" valueType="num">
                                      <p:cBhvr>
                                        <p:cTn id="10" dur="500" fill="hold"/>
                                        <p:tgtEl>
                                          <p:spTgt spid="17"/>
                                        </p:tgtEl>
                                        <p:attrNameLst>
                                          <p:attrName>ppt_h</p:attrName>
                                        </p:attrNameLst>
                                      </p:cBhvr>
                                      <p:tavLst>
                                        <p:tav tm="0">
                                          <p:val>
                                            <p:fltVal val="0"/>
                                          </p:val>
                                        </p:tav>
                                        <p:tav tm="100000">
                                          <p:val>
                                            <p:strVal val="#ppt_h"/>
                                          </p:val>
                                        </p:tav>
                                      </p:tavLst>
                                    </p:anim>
                                  </p:childTnLst>
                                </p:cTn>
                              </p:par>
                              <p:par>
                                <p:cTn id="11" presetID="23" presetClass="entr" presetSubtype="16"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fill="hold"/>
                                        <p:tgtEl>
                                          <p:spTgt spid="12"/>
                                        </p:tgtEl>
                                        <p:attrNameLst>
                                          <p:attrName>ppt_w</p:attrName>
                                        </p:attrNameLst>
                                      </p:cBhvr>
                                      <p:tavLst>
                                        <p:tav tm="0">
                                          <p:val>
                                            <p:fltVal val="0"/>
                                          </p:val>
                                        </p:tav>
                                        <p:tav tm="100000">
                                          <p:val>
                                            <p:strVal val="#ppt_w"/>
                                          </p:val>
                                        </p:tav>
                                      </p:tavLst>
                                    </p:anim>
                                    <p:anim calcmode="lin" valueType="num">
                                      <p:cBhvr>
                                        <p:cTn id="14" dur="500" fill="hold"/>
                                        <p:tgtEl>
                                          <p:spTgt spid="12"/>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childTnLst>
                                </p:cTn>
                              </p:par>
                              <p:par>
                                <p:cTn id="19" presetID="35"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750"/>
                                        <p:tgtEl>
                                          <p:spTgt spid="13"/>
                                        </p:tgtEl>
                                      </p:cBhvr>
                                    </p:animEffect>
                                    <p:anim calcmode="lin" valueType="num">
                                      <p:cBhvr>
                                        <p:cTn id="22" dur="750" fill="hold"/>
                                        <p:tgtEl>
                                          <p:spTgt spid="13"/>
                                        </p:tgtEl>
                                        <p:attrNameLst>
                                          <p:attrName>style.rotation</p:attrName>
                                        </p:attrNameLst>
                                      </p:cBhvr>
                                      <p:tavLst>
                                        <p:tav tm="0">
                                          <p:val>
                                            <p:fltVal val="720"/>
                                          </p:val>
                                        </p:tav>
                                        <p:tav tm="100000">
                                          <p:val>
                                            <p:fltVal val="0"/>
                                          </p:val>
                                        </p:tav>
                                      </p:tavLst>
                                    </p:anim>
                                    <p:anim calcmode="lin" valueType="num">
                                      <p:cBhvr>
                                        <p:cTn id="23" dur="750" fill="hold"/>
                                        <p:tgtEl>
                                          <p:spTgt spid="13"/>
                                        </p:tgtEl>
                                        <p:attrNameLst>
                                          <p:attrName>ppt_h</p:attrName>
                                        </p:attrNameLst>
                                      </p:cBhvr>
                                      <p:tavLst>
                                        <p:tav tm="0">
                                          <p:val>
                                            <p:fltVal val="0"/>
                                          </p:val>
                                        </p:tav>
                                        <p:tav tm="100000">
                                          <p:val>
                                            <p:strVal val="#ppt_h"/>
                                          </p:val>
                                        </p:tav>
                                      </p:tavLst>
                                    </p:anim>
                                    <p:anim calcmode="lin" valueType="num">
                                      <p:cBhvr>
                                        <p:cTn id="24" dur="750" fill="hold"/>
                                        <p:tgtEl>
                                          <p:spTgt spid="13"/>
                                        </p:tgtEl>
                                        <p:attrNameLst>
                                          <p:attrName>ppt_w</p:attrName>
                                        </p:attrNameLst>
                                      </p:cBhvr>
                                      <p:tavLst>
                                        <p:tav tm="0">
                                          <p:val>
                                            <p:fltVal val="0"/>
                                          </p:val>
                                        </p:tav>
                                        <p:tav tm="100000">
                                          <p:val>
                                            <p:strVal val="#ppt_w"/>
                                          </p:val>
                                        </p:tav>
                                      </p:tavLst>
                                    </p:anim>
                                  </p:childTnLst>
                                </p:cTn>
                              </p:par>
                              <p:par>
                                <p:cTn id="25" presetID="35"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750"/>
                                        <p:tgtEl>
                                          <p:spTgt spid="14"/>
                                        </p:tgtEl>
                                      </p:cBhvr>
                                    </p:animEffect>
                                    <p:anim calcmode="lin" valueType="num">
                                      <p:cBhvr>
                                        <p:cTn id="28" dur="750" fill="hold"/>
                                        <p:tgtEl>
                                          <p:spTgt spid="14"/>
                                        </p:tgtEl>
                                        <p:attrNameLst>
                                          <p:attrName>style.rotation</p:attrName>
                                        </p:attrNameLst>
                                      </p:cBhvr>
                                      <p:tavLst>
                                        <p:tav tm="0">
                                          <p:val>
                                            <p:fltVal val="720"/>
                                          </p:val>
                                        </p:tav>
                                        <p:tav tm="100000">
                                          <p:val>
                                            <p:fltVal val="0"/>
                                          </p:val>
                                        </p:tav>
                                      </p:tavLst>
                                    </p:anim>
                                    <p:anim calcmode="lin" valueType="num">
                                      <p:cBhvr>
                                        <p:cTn id="29" dur="750" fill="hold"/>
                                        <p:tgtEl>
                                          <p:spTgt spid="14"/>
                                        </p:tgtEl>
                                        <p:attrNameLst>
                                          <p:attrName>ppt_h</p:attrName>
                                        </p:attrNameLst>
                                      </p:cBhvr>
                                      <p:tavLst>
                                        <p:tav tm="0">
                                          <p:val>
                                            <p:fltVal val="0"/>
                                          </p:val>
                                        </p:tav>
                                        <p:tav tm="100000">
                                          <p:val>
                                            <p:strVal val="#ppt_h"/>
                                          </p:val>
                                        </p:tav>
                                      </p:tavLst>
                                    </p:anim>
                                    <p:anim calcmode="lin" valueType="num">
                                      <p:cBhvr>
                                        <p:cTn id="30" dur="750" fill="hold"/>
                                        <p:tgtEl>
                                          <p:spTgt spid="14"/>
                                        </p:tgtEl>
                                        <p:attrNameLst>
                                          <p:attrName>ppt_w</p:attrName>
                                        </p:attrNameLst>
                                      </p:cBhvr>
                                      <p:tavLst>
                                        <p:tav tm="0">
                                          <p:val>
                                            <p:fltVal val="0"/>
                                          </p:val>
                                        </p:tav>
                                        <p:tav tm="100000">
                                          <p:val>
                                            <p:strVal val="#ppt_w"/>
                                          </p:val>
                                        </p:tav>
                                      </p:tavLst>
                                    </p:anim>
                                  </p:childTnLst>
                                </p:cTn>
                              </p:par>
                              <p:par>
                                <p:cTn id="31" presetID="35"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750"/>
                                        <p:tgtEl>
                                          <p:spTgt spid="16"/>
                                        </p:tgtEl>
                                      </p:cBhvr>
                                    </p:animEffect>
                                    <p:anim calcmode="lin" valueType="num">
                                      <p:cBhvr>
                                        <p:cTn id="34" dur="750" fill="hold"/>
                                        <p:tgtEl>
                                          <p:spTgt spid="16"/>
                                        </p:tgtEl>
                                        <p:attrNameLst>
                                          <p:attrName>style.rotation</p:attrName>
                                        </p:attrNameLst>
                                      </p:cBhvr>
                                      <p:tavLst>
                                        <p:tav tm="0">
                                          <p:val>
                                            <p:fltVal val="720"/>
                                          </p:val>
                                        </p:tav>
                                        <p:tav tm="100000">
                                          <p:val>
                                            <p:fltVal val="0"/>
                                          </p:val>
                                        </p:tav>
                                      </p:tavLst>
                                    </p:anim>
                                    <p:anim calcmode="lin" valueType="num">
                                      <p:cBhvr>
                                        <p:cTn id="35" dur="750" fill="hold"/>
                                        <p:tgtEl>
                                          <p:spTgt spid="16"/>
                                        </p:tgtEl>
                                        <p:attrNameLst>
                                          <p:attrName>ppt_h</p:attrName>
                                        </p:attrNameLst>
                                      </p:cBhvr>
                                      <p:tavLst>
                                        <p:tav tm="0">
                                          <p:val>
                                            <p:fltVal val="0"/>
                                          </p:val>
                                        </p:tav>
                                        <p:tav tm="100000">
                                          <p:val>
                                            <p:strVal val="#ppt_h"/>
                                          </p:val>
                                        </p:tav>
                                      </p:tavLst>
                                    </p:anim>
                                    <p:anim calcmode="lin" valueType="num">
                                      <p:cBhvr>
                                        <p:cTn id="36" dur="750" fill="hold"/>
                                        <p:tgtEl>
                                          <p:spTgt spid="16"/>
                                        </p:tgtEl>
                                        <p:attrNameLst>
                                          <p:attrName>ppt_w</p:attrName>
                                        </p:attrNameLst>
                                      </p:cBhvr>
                                      <p:tavLst>
                                        <p:tav tm="0">
                                          <p:val>
                                            <p:fltVal val="0"/>
                                          </p:val>
                                        </p:tav>
                                        <p:tav tm="100000">
                                          <p:val>
                                            <p:strVal val="#ppt_w"/>
                                          </p:val>
                                        </p:tav>
                                      </p:tavLst>
                                    </p:anim>
                                  </p:childTnLst>
                                </p:cTn>
                              </p:par>
                              <p:par>
                                <p:cTn id="37" presetID="35" presetClass="entr" presetSubtype="0"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750"/>
                                        <p:tgtEl>
                                          <p:spTgt spid="15"/>
                                        </p:tgtEl>
                                      </p:cBhvr>
                                    </p:animEffect>
                                    <p:anim calcmode="lin" valueType="num">
                                      <p:cBhvr>
                                        <p:cTn id="40" dur="750" fill="hold"/>
                                        <p:tgtEl>
                                          <p:spTgt spid="15"/>
                                        </p:tgtEl>
                                        <p:attrNameLst>
                                          <p:attrName>style.rotation</p:attrName>
                                        </p:attrNameLst>
                                      </p:cBhvr>
                                      <p:tavLst>
                                        <p:tav tm="0">
                                          <p:val>
                                            <p:fltVal val="720"/>
                                          </p:val>
                                        </p:tav>
                                        <p:tav tm="100000">
                                          <p:val>
                                            <p:fltVal val="0"/>
                                          </p:val>
                                        </p:tav>
                                      </p:tavLst>
                                    </p:anim>
                                    <p:anim calcmode="lin" valueType="num">
                                      <p:cBhvr>
                                        <p:cTn id="41" dur="750" fill="hold"/>
                                        <p:tgtEl>
                                          <p:spTgt spid="15"/>
                                        </p:tgtEl>
                                        <p:attrNameLst>
                                          <p:attrName>ppt_h</p:attrName>
                                        </p:attrNameLst>
                                      </p:cBhvr>
                                      <p:tavLst>
                                        <p:tav tm="0">
                                          <p:val>
                                            <p:fltVal val="0"/>
                                          </p:val>
                                        </p:tav>
                                        <p:tav tm="100000">
                                          <p:val>
                                            <p:strVal val="#ppt_h"/>
                                          </p:val>
                                        </p:tav>
                                      </p:tavLst>
                                    </p:anim>
                                    <p:anim calcmode="lin" valueType="num">
                                      <p:cBhvr>
                                        <p:cTn id="42" dur="750" fill="hold"/>
                                        <p:tgtEl>
                                          <p:spTgt spid="1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43" fill="hold" display="0">
                  <p:stCondLst>
                    <p:cond delay="indefinite"/>
                  </p:stCondLst>
                  <p:endCondLst>
                    <p:cond evt="onStopAudio" delay="0">
                      <p:tgtEl>
                        <p:sldTgt/>
                      </p:tgtEl>
                    </p:cond>
                  </p:endCondLst>
                </p:cTn>
                <p:tgtEl>
                  <p:spTgt spid="10"/>
                </p:tgtEl>
              </p:cMediaNode>
            </p:audio>
            <p:seq concurrent="1" nextAc="seek">
              <p:cTn id="44" restart="whenNotActive" fill="hold" evtFilter="cancelBubble" nodeType="interactiveSeq">
                <p:stCondLst>
                  <p:cond evt="onClick" delay="0">
                    <p:tgtEl>
                      <p:spTgt spid="13"/>
                    </p:tgtEl>
                  </p:cond>
                </p:stCondLst>
                <p:endSync evt="end" delay="0">
                  <p:rtn val="all"/>
                </p:endSync>
                <p:childTnLst>
                  <p:par>
                    <p:cTn id="45" fill="hold">
                      <p:stCondLst>
                        <p:cond delay="0"/>
                      </p:stCondLst>
                      <p:childTnLst>
                        <p:par>
                          <p:cTn id="46" fill="hold">
                            <p:stCondLst>
                              <p:cond delay="0"/>
                            </p:stCondLst>
                            <p:childTnLst>
                              <p:par>
                                <p:cTn id="47" presetID="21" presetClass="emph" presetSubtype="0" fill="hold" grpId="1" nodeType="clickEffect">
                                  <p:stCondLst>
                                    <p:cond delay="0"/>
                                  </p:stCondLst>
                                  <p:childTnLst>
                                    <p:animClr clrSpc="hsl" dir="cw">
                                      <p:cBhvr override="childStyle">
                                        <p:cTn id="48" dur="500" fill="hold"/>
                                        <p:tgtEl>
                                          <p:spTgt spid="13"/>
                                        </p:tgtEl>
                                        <p:attrNameLst>
                                          <p:attrName>style.color</p:attrName>
                                        </p:attrNameLst>
                                      </p:cBhvr>
                                      <p:by>
                                        <p:hsl h="7200000" s="0" l="0"/>
                                      </p:by>
                                    </p:animClr>
                                    <p:animClr clrSpc="hsl" dir="cw">
                                      <p:cBhvr>
                                        <p:cTn id="49" dur="500" fill="hold"/>
                                        <p:tgtEl>
                                          <p:spTgt spid="13"/>
                                        </p:tgtEl>
                                        <p:attrNameLst>
                                          <p:attrName>fillcolor</p:attrName>
                                        </p:attrNameLst>
                                      </p:cBhvr>
                                      <p:by>
                                        <p:hsl h="7200000" s="0" l="0"/>
                                      </p:by>
                                    </p:animClr>
                                    <p:animClr clrSpc="hsl" dir="cw">
                                      <p:cBhvr>
                                        <p:cTn id="50" dur="500" fill="hold"/>
                                        <p:tgtEl>
                                          <p:spTgt spid="13"/>
                                        </p:tgtEl>
                                        <p:attrNameLst>
                                          <p:attrName>stroke.color</p:attrName>
                                        </p:attrNameLst>
                                      </p:cBhvr>
                                      <p:by>
                                        <p:hsl h="7200000" s="0" l="0"/>
                                      </p:by>
                                    </p:animClr>
                                    <p:set>
                                      <p:cBhvr>
                                        <p:cTn id="51" dur="500" fill="hold"/>
                                        <p:tgtEl>
                                          <p:spTgt spid="13"/>
                                        </p:tgtEl>
                                        <p:attrNameLst>
                                          <p:attrName>fill.type</p:attrName>
                                        </p:attrNameLst>
                                      </p:cBhvr>
                                      <p:to>
                                        <p:strVal val="solid"/>
                                      </p:to>
                                    </p:set>
                                  </p:childTnLst>
                                  <p:subTnLst>
                                    <p:audio>
                                      <p:cMediaNode>
                                        <p:cTn display="0" masterRel="sameClick">
                                          <p:stCondLst>
                                            <p:cond evt="begin" delay="0">
                                              <p:tn val="47"/>
                                            </p:cond>
                                          </p:stCondLst>
                                          <p:endCondLst>
                                            <p:cond evt="onStopAudio" delay="0">
                                              <p:tgtEl>
                                                <p:sldTgt/>
                                              </p:tgtEl>
                                            </p:cond>
                                          </p:endCondLst>
                                        </p:cTn>
                                        <p:tgtEl>
                                          <p:sndTgt r:embed="rId4" name="ting.wav"/>
                                        </p:tgtEl>
                                      </p:cMediaNode>
                                    </p:audio>
                                  </p:subTnLst>
                                </p:cTn>
                              </p:par>
                            </p:childTnLst>
                          </p:cTn>
                        </p:par>
                      </p:childTnLst>
                    </p:cTn>
                  </p:par>
                </p:childTnLst>
              </p:cTn>
              <p:nextCondLst>
                <p:cond evt="onClick" delay="0">
                  <p:tgtEl>
                    <p:spTgt spid="13"/>
                  </p:tgtEl>
                </p:cond>
              </p:nextCondLst>
            </p:seq>
            <p:seq concurrent="1" nextAc="seek">
              <p:cTn id="52" restart="whenNotActive" fill="hold" evtFilter="cancelBubble" nodeType="interactiveSeq">
                <p:stCondLst>
                  <p:cond evt="onClick" delay="0">
                    <p:tgtEl>
                      <p:spTgt spid="14"/>
                    </p:tgtEl>
                  </p:cond>
                </p:stCondLst>
                <p:endSync evt="end" delay="0">
                  <p:rtn val="all"/>
                </p:endSync>
                <p:childTnLst>
                  <p:par>
                    <p:cTn id="53" fill="hold">
                      <p:stCondLst>
                        <p:cond delay="0"/>
                      </p:stCondLst>
                      <p:childTnLst>
                        <p:par>
                          <p:cTn id="54" fill="hold">
                            <p:stCondLst>
                              <p:cond delay="0"/>
                            </p:stCondLst>
                            <p:childTnLst>
                              <p:par>
                                <p:cTn id="55" presetID="49" presetClass="exit" presetSubtype="0" accel="100000" fill="hold" grpId="1" nodeType="clickEffect">
                                  <p:stCondLst>
                                    <p:cond delay="0"/>
                                  </p:stCondLst>
                                  <p:childTnLst>
                                    <p:anim calcmode="lin" valueType="num">
                                      <p:cBhvr>
                                        <p:cTn id="56" dur="500"/>
                                        <p:tgtEl>
                                          <p:spTgt spid="14"/>
                                        </p:tgtEl>
                                        <p:attrNameLst>
                                          <p:attrName>ppt_w</p:attrName>
                                        </p:attrNameLst>
                                      </p:cBhvr>
                                      <p:tavLst>
                                        <p:tav tm="0">
                                          <p:val>
                                            <p:strVal val="ppt_w"/>
                                          </p:val>
                                        </p:tav>
                                        <p:tav tm="100000">
                                          <p:val>
                                            <p:fltVal val="0"/>
                                          </p:val>
                                        </p:tav>
                                      </p:tavLst>
                                    </p:anim>
                                    <p:anim calcmode="lin" valueType="num">
                                      <p:cBhvr>
                                        <p:cTn id="57" dur="500"/>
                                        <p:tgtEl>
                                          <p:spTgt spid="14"/>
                                        </p:tgtEl>
                                        <p:attrNameLst>
                                          <p:attrName>ppt_h</p:attrName>
                                        </p:attrNameLst>
                                      </p:cBhvr>
                                      <p:tavLst>
                                        <p:tav tm="0">
                                          <p:val>
                                            <p:strVal val="ppt_h"/>
                                          </p:val>
                                        </p:tav>
                                        <p:tav tm="100000">
                                          <p:val>
                                            <p:fltVal val="0"/>
                                          </p:val>
                                        </p:tav>
                                      </p:tavLst>
                                    </p:anim>
                                    <p:anim calcmode="lin" valueType="num">
                                      <p:cBhvr>
                                        <p:cTn id="58" dur="500"/>
                                        <p:tgtEl>
                                          <p:spTgt spid="14"/>
                                        </p:tgtEl>
                                        <p:attrNameLst>
                                          <p:attrName>style.rotation</p:attrName>
                                        </p:attrNameLst>
                                      </p:cBhvr>
                                      <p:tavLst>
                                        <p:tav tm="0">
                                          <p:val>
                                            <p:fltVal val="0"/>
                                          </p:val>
                                        </p:tav>
                                        <p:tav tm="100000">
                                          <p:val>
                                            <p:fltVal val="360"/>
                                          </p:val>
                                        </p:tav>
                                      </p:tavLst>
                                    </p:anim>
                                    <p:animEffect transition="out" filter="fade">
                                      <p:cBhvr>
                                        <p:cTn id="59" dur="500"/>
                                        <p:tgtEl>
                                          <p:spTgt spid="14"/>
                                        </p:tgtEl>
                                      </p:cBhvr>
                                    </p:animEffect>
                                    <p:set>
                                      <p:cBhvr>
                                        <p:cTn id="60" dur="1" fill="hold">
                                          <p:stCondLst>
                                            <p:cond delay="499"/>
                                          </p:stCondLst>
                                        </p:cTn>
                                        <p:tgtEl>
                                          <p:spTgt spid="14"/>
                                        </p:tgtEl>
                                        <p:attrNameLst>
                                          <p:attrName>style.visibility</p:attrName>
                                        </p:attrNameLst>
                                      </p:cBhvr>
                                      <p:to>
                                        <p:strVal val="hidden"/>
                                      </p:to>
                                    </p:set>
                                  </p:childTnLst>
                                  <p:subTnLst>
                                    <p:audio>
                                      <p:cMediaNode>
                                        <p:cTn display="0" masterRel="sameClick">
                                          <p:stCondLst>
                                            <p:cond evt="begin" delay="0">
                                              <p:tn val="55"/>
                                            </p:cond>
                                          </p:stCondLst>
                                          <p:endCondLst>
                                            <p:cond evt="onStopAudio" delay="0">
                                              <p:tgtEl>
                                                <p:sldTgt/>
                                              </p:tgtEl>
                                            </p:cond>
                                          </p:endCondLst>
                                        </p:cTn>
                                        <p:tgtEl>
                                          <p:sndTgt r:embed="rId5" name="a.wav"/>
                                        </p:tgtEl>
                                      </p:cMediaNode>
                                    </p:audio>
                                  </p:subTnLst>
                                </p:cTn>
                              </p:par>
                            </p:childTnLst>
                          </p:cTn>
                        </p:par>
                      </p:childTnLst>
                    </p:cTn>
                  </p:par>
                </p:childTnLst>
              </p:cTn>
              <p:nextCondLst>
                <p:cond evt="onClick" delay="0">
                  <p:tgtEl>
                    <p:spTgt spid="14"/>
                  </p:tgtEl>
                </p:cond>
              </p:nextCondLst>
            </p:seq>
            <p:seq concurrent="1" nextAc="seek">
              <p:cTn id="61" restart="whenNotActive" fill="hold" evtFilter="cancelBubble" nodeType="interactiveSeq">
                <p:stCondLst>
                  <p:cond evt="onClick" delay="0">
                    <p:tgtEl>
                      <p:spTgt spid="16"/>
                    </p:tgtEl>
                  </p:cond>
                </p:stCondLst>
                <p:endSync evt="end" delay="0">
                  <p:rtn val="all"/>
                </p:endSync>
                <p:childTnLst>
                  <p:par>
                    <p:cTn id="62" fill="hold">
                      <p:stCondLst>
                        <p:cond delay="0"/>
                      </p:stCondLst>
                      <p:childTnLst>
                        <p:par>
                          <p:cTn id="63" fill="hold">
                            <p:stCondLst>
                              <p:cond delay="0"/>
                            </p:stCondLst>
                            <p:childTnLst>
                              <p:par>
                                <p:cTn id="64" presetID="49" presetClass="exit" presetSubtype="0" accel="100000" fill="hold" grpId="1" nodeType="clickEffect">
                                  <p:stCondLst>
                                    <p:cond delay="0"/>
                                  </p:stCondLst>
                                  <p:childTnLst>
                                    <p:anim calcmode="lin" valueType="num">
                                      <p:cBhvr>
                                        <p:cTn id="65" dur="500"/>
                                        <p:tgtEl>
                                          <p:spTgt spid="16"/>
                                        </p:tgtEl>
                                        <p:attrNameLst>
                                          <p:attrName>ppt_w</p:attrName>
                                        </p:attrNameLst>
                                      </p:cBhvr>
                                      <p:tavLst>
                                        <p:tav tm="0">
                                          <p:val>
                                            <p:strVal val="ppt_w"/>
                                          </p:val>
                                        </p:tav>
                                        <p:tav tm="100000">
                                          <p:val>
                                            <p:fltVal val="0"/>
                                          </p:val>
                                        </p:tav>
                                      </p:tavLst>
                                    </p:anim>
                                    <p:anim calcmode="lin" valueType="num">
                                      <p:cBhvr>
                                        <p:cTn id="66" dur="500"/>
                                        <p:tgtEl>
                                          <p:spTgt spid="16"/>
                                        </p:tgtEl>
                                        <p:attrNameLst>
                                          <p:attrName>ppt_h</p:attrName>
                                        </p:attrNameLst>
                                      </p:cBhvr>
                                      <p:tavLst>
                                        <p:tav tm="0">
                                          <p:val>
                                            <p:strVal val="ppt_h"/>
                                          </p:val>
                                        </p:tav>
                                        <p:tav tm="100000">
                                          <p:val>
                                            <p:fltVal val="0"/>
                                          </p:val>
                                        </p:tav>
                                      </p:tavLst>
                                    </p:anim>
                                    <p:anim calcmode="lin" valueType="num">
                                      <p:cBhvr>
                                        <p:cTn id="67" dur="500"/>
                                        <p:tgtEl>
                                          <p:spTgt spid="16"/>
                                        </p:tgtEl>
                                        <p:attrNameLst>
                                          <p:attrName>style.rotation</p:attrName>
                                        </p:attrNameLst>
                                      </p:cBhvr>
                                      <p:tavLst>
                                        <p:tav tm="0">
                                          <p:val>
                                            <p:fltVal val="0"/>
                                          </p:val>
                                        </p:tav>
                                        <p:tav tm="100000">
                                          <p:val>
                                            <p:fltVal val="360"/>
                                          </p:val>
                                        </p:tav>
                                      </p:tavLst>
                                    </p:anim>
                                    <p:animEffect transition="out" filter="fade">
                                      <p:cBhvr>
                                        <p:cTn id="68" dur="500"/>
                                        <p:tgtEl>
                                          <p:spTgt spid="16"/>
                                        </p:tgtEl>
                                      </p:cBhvr>
                                    </p:animEffect>
                                    <p:set>
                                      <p:cBhvr>
                                        <p:cTn id="69" dur="1" fill="hold">
                                          <p:stCondLst>
                                            <p:cond delay="499"/>
                                          </p:stCondLst>
                                        </p:cTn>
                                        <p:tgtEl>
                                          <p:spTgt spid="16"/>
                                        </p:tgtEl>
                                        <p:attrNameLst>
                                          <p:attrName>style.visibility</p:attrName>
                                        </p:attrNameLst>
                                      </p:cBhvr>
                                      <p:to>
                                        <p:strVal val="hidden"/>
                                      </p:to>
                                    </p:set>
                                  </p:childTnLst>
                                  <p:subTnLst>
                                    <p:audio>
                                      <p:cMediaNode>
                                        <p:cTn display="0" masterRel="sameClick">
                                          <p:stCondLst>
                                            <p:cond evt="begin" delay="0">
                                              <p:tn val="64"/>
                                            </p:cond>
                                          </p:stCondLst>
                                          <p:endCondLst>
                                            <p:cond evt="onStopAudio" delay="0">
                                              <p:tgtEl>
                                                <p:sldTgt/>
                                              </p:tgtEl>
                                            </p:cond>
                                          </p:endCondLst>
                                        </p:cTn>
                                        <p:tgtEl>
                                          <p:sndTgt r:embed="rId5" name="a.wav"/>
                                        </p:tgtEl>
                                      </p:cMediaNode>
                                    </p:audio>
                                  </p:subTnLst>
                                </p:cTn>
                              </p:par>
                            </p:childTnLst>
                          </p:cTn>
                        </p:par>
                      </p:childTnLst>
                    </p:cTn>
                  </p:par>
                </p:childTnLst>
              </p:cTn>
              <p:nextCondLst>
                <p:cond evt="onClick" delay="0">
                  <p:tgtEl>
                    <p:spTgt spid="16"/>
                  </p:tgtEl>
                </p:cond>
              </p:nextCondLst>
            </p:seq>
            <p:seq concurrent="1" nextAc="seek">
              <p:cTn id="70" restart="whenNotActive" fill="hold" evtFilter="cancelBubble" nodeType="interactiveSeq">
                <p:stCondLst>
                  <p:cond evt="onClick" delay="0">
                    <p:tgtEl>
                      <p:spTgt spid="15"/>
                    </p:tgtEl>
                  </p:cond>
                </p:stCondLst>
                <p:endSync evt="end" delay="0">
                  <p:rtn val="all"/>
                </p:endSync>
                <p:childTnLst>
                  <p:par>
                    <p:cTn id="71" fill="hold">
                      <p:stCondLst>
                        <p:cond delay="0"/>
                      </p:stCondLst>
                      <p:childTnLst>
                        <p:par>
                          <p:cTn id="72" fill="hold">
                            <p:stCondLst>
                              <p:cond delay="0"/>
                            </p:stCondLst>
                            <p:childTnLst>
                              <p:par>
                                <p:cTn id="73" presetID="49" presetClass="exit" presetSubtype="0" accel="100000" fill="hold" grpId="1" nodeType="clickEffect">
                                  <p:stCondLst>
                                    <p:cond delay="0"/>
                                  </p:stCondLst>
                                  <p:childTnLst>
                                    <p:anim calcmode="lin" valueType="num">
                                      <p:cBhvr>
                                        <p:cTn id="74" dur="500"/>
                                        <p:tgtEl>
                                          <p:spTgt spid="15"/>
                                        </p:tgtEl>
                                        <p:attrNameLst>
                                          <p:attrName>ppt_w</p:attrName>
                                        </p:attrNameLst>
                                      </p:cBhvr>
                                      <p:tavLst>
                                        <p:tav tm="0">
                                          <p:val>
                                            <p:strVal val="ppt_w"/>
                                          </p:val>
                                        </p:tav>
                                        <p:tav tm="100000">
                                          <p:val>
                                            <p:fltVal val="0"/>
                                          </p:val>
                                        </p:tav>
                                      </p:tavLst>
                                    </p:anim>
                                    <p:anim calcmode="lin" valueType="num">
                                      <p:cBhvr>
                                        <p:cTn id="75" dur="500"/>
                                        <p:tgtEl>
                                          <p:spTgt spid="15"/>
                                        </p:tgtEl>
                                        <p:attrNameLst>
                                          <p:attrName>ppt_h</p:attrName>
                                        </p:attrNameLst>
                                      </p:cBhvr>
                                      <p:tavLst>
                                        <p:tav tm="0">
                                          <p:val>
                                            <p:strVal val="ppt_h"/>
                                          </p:val>
                                        </p:tav>
                                        <p:tav tm="100000">
                                          <p:val>
                                            <p:fltVal val="0"/>
                                          </p:val>
                                        </p:tav>
                                      </p:tavLst>
                                    </p:anim>
                                    <p:anim calcmode="lin" valueType="num">
                                      <p:cBhvr>
                                        <p:cTn id="76" dur="500"/>
                                        <p:tgtEl>
                                          <p:spTgt spid="15"/>
                                        </p:tgtEl>
                                        <p:attrNameLst>
                                          <p:attrName>style.rotation</p:attrName>
                                        </p:attrNameLst>
                                      </p:cBhvr>
                                      <p:tavLst>
                                        <p:tav tm="0">
                                          <p:val>
                                            <p:fltVal val="0"/>
                                          </p:val>
                                        </p:tav>
                                        <p:tav tm="100000">
                                          <p:val>
                                            <p:fltVal val="360"/>
                                          </p:val>
                                        </p:tav>
                                      </p:tavLst>
                                    </p:anim>
                                    <p:animEffect transition="out" filter="fade">
                                      <p:cBhvr>
                                        <p:cTn id="77" dur="500"/>
                                        <p:tgtEl>
                                          <p:spTgt spid="15"/>
                                        </p:tgtEl>
                                      </p:cBhvr>
                                    </p:animEffect>
                                    <p:set>
                                      <p:cBhvr>
                                        <p:cTn id="78" dur="1" fill="hold">
                                          <p:stCondLst>
                                            <p:cond delay="499"/>
                                          </p:stCondLst>
                                        </p:cTn>
                                        <p:tgtEl>
                                          <p:spTgt spid="15"/>
                                        </p:tgtEl>
                                        <p:attrNameLst>
                                          <p:attrName>style.visibility</p:attrName>
                                        </p:attrNameLst>
                                      </p:cBhvr>
                                      <p:to>
                                        <p:strVal val="hidden"/>
                                      </p:to>
                                    </p:set>
                                  </p:childTnLst>
                                  <p:subTnLst>
                                    <p:audio>
                                      <p:cMediaNode>
                                        <p:cTn display="0" masterRel="sameClick">
                                          <p:stCondLst>
                                            <p:cond evt="begin" delay="0">
                                              <p:tn val="73"/>
                                            </p:cond>
                                          </p:stCondLst>
                                          <p:endCondLst>
                                            <p:cond evt="onStopAudio" delay="0">
                                              <p:tgtEl>
                                                <p:sldTgt/>
                                              </p:tgtEl>
                                            </p:cond>
                                          </p:endCondLst>
                                        </p:cTn>
                                        <p:tgtEl>
                                          <p:sndTgt r:embed="rId5" name="a.wav"/>
                                        </p:tgtEl>
                                      </p:cMediaNode>
                                    </p:audio>
                                  </p:subTnLst>
                                </p:cTn>
                              </p:par>
                            </p:childTnLst>
                          </p:cTn>
                        </p:par>
                      </p:childTnLst>
                    </p:cTn>
                  </p:par>
                </p:childTnLst>
              </p:cTn>
              <p:nextCondLst>
                <p:cond evt="onClick" delay="0">
                  <p:tgtEl>
                    <p:spTgt spid="15"/>
                  </p:tgtEl>
                </p:cond>
              </p:nextCondLst>
            </p:seq>
          </p:childTnLst>
        </p:cTn>
      </p:par>
    </p:tnLst>
    <p:bldLst>
      <p:bldP spid="11" grpId="0" animBg="1"/>
      <p:bldP spid="12" grpId="0" animBg="1"/>
      <p:bldP spid="13" grpId="0" animBg="1"/>
      <p:bldP spid="13" grpId="1" animBg="1"/>
      <p:bldP spid="14" grpId="0" animBg="1"/>
      <p:bldP spid="14" grpId="1" animBg="1"/>
      <p:bldP spid="15" grpId="0" animBg="1"/>
      <p:bldP spid="15" grpId="1" animBg="1"/>
      <p:bldP spid="16" grpId="0" animBg="1"/>
      <p:bldP spid="16" grpId="1" animBg="1"/>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0304731" y="1881552"/>
            <a:ext cx="2356193" cy="2356193"/>
          </a:xfrm>
          <a:prstGeom prst="rect">
            <a:avLst/>
          </a:prstGeom>
        </p:spPr>
      </p:pic>
      <p:pic>
        <p:nvPicPr>
          <p:cNvPr id="4" name="Picture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8974" y="1055077"/>
            <a:ext cx="2857940" cy="3182668"/>
          </a:xfrm>
          <a:prstGeom prst="rect">
            <a:avLst/>
          </a:prstGeom>
        </p:spPr>
      </p:pic>
      <p:sp>
        <p:nvSpPr>
          <p:cNvPr id="9" name="Hexagon 8">
            <a:hlinkClick r:id="rId9" action="ppaction://hlinksldjump"/>
          </p:cNvPr>
          <p:cNvSpPr/>
          <p:nvPr/>
        </p:nvSpPr>
        <p:spPr>
          <a:xfrm>
            <a:off x="10916529" y="5656806"/>
            <a:ext cx="1124129" cy="969077"/>
          </a:xfrm>
          <a:prstGeom prst="hexagon">
            <a:avLst/>
          </a:pr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path path="circle">
              <a:fillToRect l="50000" t="50000" r="50000" b="50000"/>
            </a:path>
            <a:tileRect/>
          </a:gra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Quay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Lại</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10" name="bensound-energy">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cstate="print"/>
          <a:stretch>
            <a:fillRect/>
          </a:stretch>
        </p:blipFill>
        <p:spPr>
          <a:xfrm>
            <a:off x="5987052" y="-1025098"/>
            <a:ext cx="609600" cy="609600"/>
          </a:xfrm>
          <a:prstGeom prst="rect">
            <a:avLst/>
          </a:prstGeom>
        </p:spPr>
      </p:pic>
      <p:sp>
        <p:nvSpPr>
          <p:cNvPr id="11" name="Round Same Side Corner Rectangle 10"/>
          <p:cNvSpPr/>
          <p:nvPr/>
        </p:nvSpPr>
        <p:spPr>
          <a:xfrm>
            <a:off x="1386037" y="25565"/>
            <a:ext cx="9202029" cy="2636291"/>
          </a:xfrm>
          <a:prstGeom prst="round2SameRect">
            <a:avLst>
              <a:gd name="adj1" fmla="val 16667"/>
              <a:gd name="adj2" fmla="val 50000"/>
            </a:avLst>
          </a:prstGeom>
          <a:solidFill>
            <a:srgbClr val="29E3B7"/>
          </a:solid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Round Diagonal Corner Rectangle 11"/>
          <p:cNvSpPr/>
          <p:nvPr/>
        </p:nvSpPr>
        <p:spPr>
          <a:xfrm>
            <a:off x="4054757" y="58176"/>
            <a:ext cx="3449805" cy="668542"/>
          </a:xfrm>
          <a:prstGeom prst="round2DiagRect">
            <a:avLst>
              <a:gd name="adj1" fmla="val 50000"/>
              <a:gd name="adj2" fmla="val 42686"/>
            </a:avLst>
          </a:prstGeom>
          <a:solidFill>
            <a:srgbClr val="FFC000"/>
          </a:solidFill>
          <a:ln>
            <a:solidFill>
              <a:srgbClr val="DBB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Câu</a:t>
            </a: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Hỏi</a:t>
            </a: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3</a:t>
            </a:r>
          </a:p>
        </p:txBody>
      </p:sp>
      <p:sp>
        <p:nvSpPr>
          <p:cNvPr id="13" name="A"/>
          <p:cNvSpPr/>
          <p:nvPr/>
        </p:nvSpPr>
        <p:spPr>
          <a:xfrm>
            <a:off x="6172469" y="3999975"/>
            <a:ext cx="4884206" cy="868222"/>
          </a:xfrm>
          <a:prstGeom prst="roundRect">
            <a:avLst>
              <a:gd name="adj" fmla="val 50000"/>
            </a:avLst>
          </a:prstGeom>
          <a:solidFill>
            <a:srgbClr val="7030A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C.</a:t>
            </a:r>
            <a:r>
              <a:rPr lang="en-US" sz="3600" b="1" dirty="0">
                <a:solidFill>
                  <a:srgbClr val="FFFF00"/>
                </a:solidFill>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Ngồi</a:t>
            </a:r>
            <a:r>
              <a:rPr lang="en-US" sz="3600" b="1" dirty="0">
                <a:solidFill>
                  <a:srgbClr val="FFFF00"/>
                </a:solidFill>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khom</a:t>
            </a:r>
            <a:r>
              <a:rPr lang="en-US" sz="3600" b="1" dirty="0">
                <a:solidFill>
                  <a:srgbClr val="FFFF00"/>
                </a:solidFill>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lưng</a:t>
            </a:r>
            <a:r>
              <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 </a:t>
            </a:r>
          </a:p>
        </p:txBody>
      </p:sp>
      <p:sp>
        <p:nvSpPr>
          <p:cNvPr id="14" name="C"/>
          <p:cNvSpPr/>
          <p:nvPr/>
        </p:nvSpPr>
        <p:spPr>
          <a:xfrm>
            <a:off x="514349" y="4004719"/>
            <a:ext cx="4761407" cy="868222"/>
          </a:xfrm>
          <a:prstGeom prst="roundRect">
            <a:avLst>
              <a:gd name="adj" fmla="val 50000"/>
            </a:avLst>
          </a:prstGeom>
          <a:solidFill>
            <a:srgbClr val="7030A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A.</a:t>
            </a:r>
            <a:r>
              <a:rPr lang="en-US" sz="3600" b="1" dirty="0">
                <a:solidFill>
                  <a:srgbClr val="FFFF00"/>
                </a:solidFill>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Ngồi</a:t>
            </a:r>
            <a:r>
              <a:rPr lang="en-US" sz="3600" b="1" dirty="0">
                <a:solidFill>
                  <a:srgbClr val="FFFF00"/>
                </a:solidFill>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thẳng</a:t>
            </a:r>
            <a:r>
              <a:rPr lang="en-US" sz="3600" b="1" dirty="0">
                <a:solidFill>
                  <a:srgbClr val="FFFF00"/>
                </a:solidFill>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lưng</a:t>
            </a:r>
            <a:endPar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sp>
        <p:nvSpPr>
          <p:cNvPr id="15" name="B"/>
          <p:cNvSpPr/>
          <p:nvPr/>
        </p:nvSpPr>
        <p:spPr>
          <a:xfrm>
            <a:off x="514349" y="5026355"/>
            <a:ext cx="4761407" cy="835100"/>
          </a:xfrm>
          <a:prstGeom prst="roundRect">
            <a:avLst>
              <a:gd name="adj" fmla="val 50000"/>
            </a:avLst>
          </a:prstGeom>
          <a:solidFill>
            <a:srgbClr val="7030A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B. </a:t>
            </a:r>
            <a:r>
              <a:rPr lang="en-US" sz="3600" b="1" dirty="0">
                <a:solidFill>
                  <a:srgbClr val="FFFF00"/>
                </a:solidFill>
                <a:latin typeface="Times New Roman" panose="02020603050405020304" pitchFamily="18" charset="0"/>
                <a:cs typeface="Times New Roman" panose="02020603050405020304" pitchFamily="18" charset="0"/>
              </a:rPr>
              <a:t>Hai </a:t>
            </a:r>
            <a:r>
              <a:rPr lang="en-US" sz="3600" b="1" dirty="0" err="1">
                <a:solidFill>
                  <a:srgbClr val="FFFF00"/>
                </a:solidFill>
                <a:latin typeface="Times New Roman" panose="02020603050405020304" pitchFamily="18" charset="0"/>
                <a:cs typeface="Times New Roman" panose="02020603050405020304" pitchFamily="18" charset="0"/>
              </a:rPr>
              <a:t>tay</a:t>
            </a:r>
            <a:r>
              <a:rPr lang="en-US" sz="3600" b="1" dirty="0">
                <a:solidFill>
                  <a:srgbClr val="FFFF00"/>
                </a:solidFill>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đặt</a:t>
            </a:r>
            <a:r>
              <a:rPr lang="en-US" sz="3600" b="1" dirty="0">
                <a:solidFill>
                  <a:srgbClr val="FFFF00"/>
                </a:solidFill>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lên</a:t>
            </a:r>
            <a:r>
              <a:rPr lang="en-US" sz="3600" b="1" dirty="0">
                <a:solidFill>
                  <a:srgbClr val="FFFF00"/>
                </a:solidFill>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bàn</a:t>
            </a:r>
            <a:endPar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sp>
        <p:nvSpPr>
          <p:cNvPr id="16" name="D"/>
          <p:cNvSpPr/>
          <p:nvPr/>
        </p:nvSpPr>
        <p:spPr>
          <a:xfrm>
            <a:off x="6172469" y="5026354"/>
            <a:ext cx="4884206" cy="837265"/>
          </a:xfrm>
          <a:prstGeom prst="roundRect">
            <a:avLst>
              <a:gd name="adj" fmla="val 50000"/>
            </a:avLst>
          </a:prstGeom>
          <a:solidFill>
            <a:srgbClr val="7030A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D.</a:t>
            </a:r>
            <a:r>
              <a:rPr lang="en-US" sz="3600" b="1" dirty="0">
                <a:solidFill>
                  <a:srgbClr val="FFFF00"/>
                </a:solidFill>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Mắt</a:t>
            </a:r>
            <a:r>
              <a:rPr lang="en-US" sz="3600" b="1" dirty="0">
                <a:solidFill>
                  <a:srgbClr val="FFFF00"/>
                </a:solidFill>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cách</a:t>
            </a:r>
            <a:r>
              <a:rPr lang="en-US" sz="3600" b="1" dirty="0">
                <a:solidFill>
                  <a:srgbClr val="FFFF00"/>
                </a:solidFill>
                <a:latin typeface="Times New Roman" panose="02020603050405020304" pitchFamily="18" charset="0"/>
                <a:cs typeface="Times New Roman" panose="02020603050405020304" pitchFamily="18" charset="0"/>
              </a:rPr>
              <a:t> </a:t>
            </a:r>
            <a:r>
              <a:rPr lang="en-US" sz="3600" b="1" dirty="0" err="1">
                <a:solidFill>
                  <a:srgbClr val="FFFF00"/>
                </a:solidFill>
                <a:latin typeface="Times New Roman" panose="02020603050405020304" pitchFamily="18" charset="0"/>
                <a:cs typeface="Times New Roman" panose="02020603050405020304" pitchFamily="18" charset="0"/>
              </a:rPr>
              <a:t>vở</a:t>
            </a:r>
            <a:r>
              <a:rPr lang="en-US" sz="3600" b="1" dirty="0">
                <a:solidFill>
                  <a:srgbClr val="FFFF00"/>
                </a:solidFill>
                <a:latin typeface="Times New Roman" panose="02020603050405020304" pitchFamily="18" charset="0"/>
                <a:cs typeface="Times New Roman" panose="02020603050405020304" pitchFamily="18" charset="0"/>
              </a:rPr>
              <a:t> 30cm</a:t>
            </a:r>
            <a:endPar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sp>
        <p:nvSpPr>
          <p:cNvPr id="17" name="Rectangle 16"/>
          <p:cNvSpPr/>
          <p:nvPr/>
        </p:nvSpPr>
        <p:spPr>
          <a:xfrm>
            <a:off x="3422759" y="873163"/>
            <a:ext cx="5332940" cy="1446550"/>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w="0"/>
                <a:solidFill>
                  <a:srgbClr val="002060"/>
                </a:solidFill>
                <a:effectLst/>
                <a:uLnTx/>
                <a:uFillTx/>
                <a:latin typeface="Times New Roman" panose="02020603050405020304" pitchFamily="18" charset="0"/>
                <a:ea typeface="+mn-ea"/>
                <a:cs typeface="Times New Roman" panose="02020603050405020304" pitchFamily="18" charset="0"/>
              </a:rPr>
              <a:t>Tư</a:t>
            </a:r>
            <a:r>
              <a:rPr kumimoji="0" lang="en-US" sz="4400" b="0" i="0" u="none" strike="noStrike" kern="1200" cap="none" spc="0" normalizeH="0" noProof="0" dirty="0">
                <a:ln w="0"/>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w="0"/>
                <a:solidFill>
                  <a:srgbClr val="002060"/>
                </a:solidFill>
                <a:effectLst/>
                <a:uLnTx/>
                <a:uFillTx/>
                <a:latin typeface="Times New Roman" panose="02020603050405020304" pitchFamily="18" charset="0"/>
                <a:ea typeface="+mn-ea"/>
                <a:cs typeface="Times New Roman" panose="02020603050405020304" pitchFamily="18" charset="0"/>
              </a:rPr>
              <a:t>thế</a:t>
            </a:r>
            <a:r>
              <a:rPr kumimoji="0" lang="en-US" sz="4400" b="0" i="0" u="none" strike="noStrike" kern="1200" cap="none" spc="0" normalizeH="0" noProof="0" dirty="0">
                <a:ln w="0"/>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w="0"/>
                <a:solidFill>
                  <a:srgbClr val="002060"/>
                </a:solidFill>
                <a:effectLst/>
                <a:uLnTx/>
                <a:uFillTx/>
                <a:latin typeface="Times New Roman" panose="02020603050405020304" pitchFamily="18" charset="0"/>
                <a:ea typeface="+mn-ea"/>
                <a:cs typeface="Times New Roman" panose="02020603050405020304" pitchFamily="18" charset="0"/>
              </a:rPr>
              <a:t>nào</a:t>
            </a:r>
            <a:r>
              <a:rPr lang="en-US" sz="4400" noProof="0" dirty="0">
                <a:ln w="0"/>
                <a:solidFill>
                  <a:srgbClr val="002060"/>
                </a:solidFill>
                <a:latin typeface="Times New Roman" panose="02020603050405020304" pitchFamily="18" charset="0"/>
                <a:cs typeface="Times New Roman" panose="02020603050405020304" pitchFamily="18" charset="0"/>
              </a:rPr>
              <a:t> </a:t>
            </a:r>
            <a:r>
              <a:rPr lang="en-US" sz="4400" noProof="0" dirty="0" err="1">
                <a:ln w="0"/>
                <a:solidFill>
                  <a:srgbClr val="002060"/>
                </a:solidFill>
                <a:latin typeface="Times New Roman" panose="02020603050405020304" pitchFamily="18" charset="0"/>
                <a:cs typeface="Times New Roman" panose="02020603050405020304" pitchFamily="18" charset="0"/>
              </a:rPr>
              <a:t>sai</a:t>
            </a:r>
            <a:r>
              <a:rPr lang="en-US" sz="4400" noProof="0" dirty="0">
                <a:ln w="0"/>
                <a:solidFill>
                  <a:srgbClr val="002060"/>
                </a:solidFill>
                <a:latin typeface="Times New Roman" panose="02020603050405020304" pitchFamily="18" charset="0"/>
                <a:cs typeface="Times New Roman" panose="02020603050405020304" pitchFamily="18" charset="0"/>
              </a:rPr>
              <a:t> </a:t>
            </a:r>
            <a:r>
              <a:rPr lang="en-US" sz="4400" noProof="0" dirty="0" err="1">
                <a:ln w="0"/>
                <a:solidFill>
                  <a:srgbClr val="002060"/>
                </a:solidFill>
                <a:latin typeface="Times New Roman" panose="02020603050405020304" pitchFamily="18" charset="0"/>
                <a:cs typeface="Times New Roman" panose="02020603050405020304" pitchFamily="18" charset="0"/>
              </a:rPr>
              <a:t>khi</a:t>
            </a:r>
            <a:r>
              <a:rPr lang="en-US" sz="4400" noProof="0" dirty="0">
                <a:ln w="0"/>
                <a:solidFill>
                  <a:srgbClr val="002060"/>
                </a:solidFill>
                <a:latin typeface="Times New Roman" panose="02020603050405020304" pitchFamily="18" charset="0"/>
                <a:cs typeface="Times New Roman" panose="02020603050405020304" pitchFamily="18" charset="0"/>
              </a:rPr>
              <a:t> </a:t>
            </a:r>
            <a:r>
              <a:rPr lang="en-US" sz="4400" noProof="0" dirty="0" err="1">
                <a:ln w="0"/>
                <a:solidFill>
                  <a:srgbClr val="002060"/>
                </a:solidFill>
                <a:latin typeface="Times New Roman" panose="02020603050405020304" pitchFamily="18" charset="0"/>
                <a:cs typeface="Times New Roman" panose="02020603050405020304" pitchFamily="18" charset="0"/>
              </a:rPr>
              <a:t>ngồi</a:t>
            </a:r>
            <a:r>
              <a:rPr lang="en-US" sz="4400" noProof="0" dirty="0">
                <a:ln w="0"/>
                <a:solidFill>
                  <a:srgbClr val="002060"/>
                </a:solidFill>
                <a:latin typeface="Times New Roman" panose="02020603050405020304" pitchFamily="18" charset="0"/>
                <a:cs typeface="Times New Roman" panose="02020603050405020304" pitchFamily="18" charset="0"/>
              </a:rPr>
              <a:t>?</a:t>
            </a:r>
            <a:endParaRPr kumimoji="0" lang="en-US" sz="4400" b="0" i="0" u="none" strike="noStrike" kern="1200" cap="none" spc="0" normalizeH="0" baseline="0" noProof="0" dirty="0">
              <a:ln w="0"/>
              <a:solidFill>
                <a:srgbClr val="00206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29134274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9565" fill="hold"/>
                                        <p:tgtEl>
                                          <p:spTgt spid="10"/>
                                        </p:tgtEl>
                                      </p:cBhvr>
                                    </p:cmd>
                                  </p:childTnLst>
                                </p:cTn>
                              </p:par>
                              <p:par>
                                <p:cTn id="7" presetID="23" presetClass="entr" presetSubtype="16"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anim calcmode="lin" valueType="num">
                                      <p:cBhvr>
                                        <p:cTn id="9" dur="500" fill="hold"/>
                                        <p:tgtEl>
                                          <p:spTgt spid="17"/>
                                        </p:tgtEl>
                                        <p:attrNameLst>
                                          <p:attrName>ppt_w</p:attrName>
                                        </p:attrNameLst>
                                      </p:cBhvr>
                                      <p:tavLst>
                                        <p:tav tm="0">
                                          <p:val>
                                            <p:fltVal val="0"/>
                                          </p:val>
                                        </p:tav>
                                        <p:tav tm="100000">
                                          <p:val>
                                            <p:strVal val="#ppt_w"/>
                                          </p:val>
                                        </p:tav>
                                      </p:tavLst>
                                    </p:anim>
                                    <p:anim calcmode="lin" valueType="num">
                                      <p:cBhvr>
                                        <p:cTn id="10" dur="500" fill="hold"/>
                                        <p:tgtEl>
                                          <p:spTgt spid="17"/>
                                        </p:tgtEl>
                                        <p:attrNameLst>
                                          <p:attrName>ppt_h</p:attrName>
                                        </p:attrNameLst>
                                      </p:cBhvr>
                                      <p:tavLst>
                                        <p:tav tm="0">
                                          <p:val>
                                            <p:fltVal val="0"/>
                                          </p:val>
                                        </p:tav>
                                        <p:tav tm="100000">
                                          <p:val>
                                            <p:strVal val="#ppt_h"/>
                                          </p:val>
                                        </p:tav>
                                      </p:tavLst>
                                    </p:anim>
                                  </p:childTnLst>
                                </p:cTn>
                              </p:par>
                              <p:par>
                                <p:cTn id="11" presetID="23" presetClass="entr" presetSubtype="16"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fill="hold"/>
                                        <p:tgtEl>
                                          <p:spTgt spid="12"/>
                                        </p:tgtEl>
                                        <p:attrNameLst>
                                          <p:attrName>ppt_w</p:attrName>
                                        </p:attrNameLst>
                                      </p:cBhvr>
                                      <p:tavLst>
                                        <p:tav tm="0">
                                          <p:val>
                                            <p:fltVal val="0"/>
                                          </p:val>
                                        </p:tav>
                                        <p:tav tm="100000">
                                          <p:val>
                                            <p:strVal val="#ppt_w"/>
                                          </p:val>
                                        </p:tav>
                                      </p:tavLst>
                                    </p:anim>
                                    <p:anim calcmode="lin" valueType="num">
                                      <p:cBhvr>
                                        <p:cTn id="14" dur="500" fill="hold"/>
                                        <p:tgtEl>
                                          <p:spTgt spid="12"/>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childTnLst>
                                </p:cTn>
                              </p:par>
                              <p:par>
                                <p:cTn id="19" presetID="35"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750"/>
                                        <p:tgtEl>
                                          <p:spTgt spid="13"/>
                                        </p:tgtEl>
                                      </p:cBhvr>
                                    </p:animEffect>
                                    <p:anim calcmode="lin" valueType="num">
                                      <p:cBhvr>
                                        <p:cTn id="22" dur="750" fill="hold"/>
                                        <p:tgtEl>
                                          <p:spTgt spid="13"/>
                                        </p:tgtEl>
                                        <p:attrNameLst>
                                          <p:attrName>style.rotation</p:attrName>
                                        </p:attrNameLst>
                                      </p:cBhvr>
                                      <p:tavLst>
                                        <p:tav tm="0">
                                          <p:val>
                                            <p:fltVal val="720"/>
                                          </p:val>
                                        </p:tav>
                                        <p:tav tm="100000">
                                          <p:val>
                                            <p:fltVal val="0"/>
                                          </p:val>
                                        </p:tav>
                                      </p:tavLst>
                                    </p:anim>
                                    <p:anim calcmode="lin" valueType="num">
                                      <p:cBhvr>
                                        <p:cTn id="23" dur="750" fill="hold"/>
                                        <p:tgtEl>
                                          <p:spTgt spid="13"/>
                                        </p:tgtEl>
                                        <p:attrNameLst>
                                          <p:attrName>ppt_h</p:attrName>
                                        </p:attrNameLst>
                                      </p:cBhvr>
                                      <p:tavLst>
                                        <p:tav tm="0">
                                          <p:val>
                                            <p:fltVal val="0"/>
                                          </p:val>
                                        </p:tav>
                                        <p:tav tm="100000">
                                          <p:val>
                                            <p:strVal val="#ppt_h"/>
                                          </p:val>
                                        </p:tav>
                                      </p:tavLst>
                                    </p:anim>
                                    <p:anim calcmode="lin" valueType="num">
                                      <p:cBhvr>
                                        <p:cTn id="24" dur="750" fill="hold"/>
                                        <p:tgtEl>
                                          <p:spTgt spid="13"/>
                                        </p:tgtEl>
                                        <p:attrNameLst>
                                          <p:attrName>ppt_w</p:attrName>
                                        </p:attrNameLst>
                                      </p:cBhvr>
                                      <p:tavLst>
                                        <p:tav tm="0">
                                          <p:val>
                                            <p:fltVal val="0"/>
                                          </p:val>
                                        </p:tav>
                                        <p:tav tm="100000">
                                          <p:val>
                                            <p:strVal val="#ppt_w"/>
                                          </p:val>
                                        </p:tav>
                                      </p:tavLst>
                                    </p:anim>
                                  </p:childTnLst>
                                </p:cTn>
                              </p:par>
                              <p:par>
                                <p:cTn id="25" presetID="35"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750"/>
                                        <p:tgtEl>
                                          <p:spTgt spid="14"/>
                                        </p:tgtEl>
                                      </p:cBhvr>
                                    </p:animEffect>
                                    <p:anim calcmode="lin" valueType="num">
                                      <p:cBhvr>
                                        <p:cTn id="28" dur="750" fill="hold"/>
                                        <p:tgtEl>
                                          <p:spTgt spid="14"/>
                                        </p:tgtEl>
                                        <p:attrNameLst>
                                          <p:attrName>style.rotation</p:attrName>
                                        </p:attrNameLst>
                                      </p:cBhvr>
                                      <p:tavLst>
                                        <p:tav tm="0">
                                          <p:val>
                                            <p:fltVal val="720"/>
                                          </p:val>
                                        </p:tav>
                                        <p:tav tm="100000">
                                          <p:val>
                                            <p:fltVal val="0"/>
                                          </p:val>
                                        </p:tav>
                                      </p:tavLst>
                                    </p:anim>
                                    <p:anim calcmode="lin" valueType="num">
                                      <p:cBhvr>
                                        <p:cTn id="29" dur="750" fill="hold"/>
                                        <p:tgtEl>
                                          <p:spTgt spid="14"/>
                                        </p:tgtEl>
                                        <p:attrNameLst>
                                          <p:attrName>ppt_h</p:attrName>
                                        </p:attrNameLst>
                                      </p:cBhvr>
                                      <p:tavLst>
                                        <p:tav tm="0">
                                          <p:val>
                                            <p:fltVal val="0"/>
                                          </p:val>
                                        </p:tav>
                                        <p:tav tm="100000">
                                          <p:val>
                                            <p:strVal val="#ppt_h"/>
                                          </p:val>
                                        </p:tav>
                                      </p:tavLst>
                                    </p:anim>
                                    <p:anim calcmode="lin" valueType="num">
                                      <p:cBhvr>
                                        <p:cTn id="30" dur="750" fill="hold"/>
                                        <p:tgtEl>
                                          <p:spTgt spid="14"/>
                                        </p:tgtEl>
                                        <p:attrNameLst>
                                          <p:attrName>ppt_w</p:attrName>
                                        </p:attrNameLst>
                                      </p:cBhvr>
                                      <p:tavLst>
                                        <p:tav tm="0">
                                          <p:val>
                                            <p:fltVal val="0"/>
                                          </p:val>
                                        </p:tav>
                                        <p:tav tm="100000">
                                          <p:val>
                                            <p:strVal val="#ppt_w"/>
                                          </p:val>
                                        </p:tav>
                                      </p:tavLst>
                                    </p:anim>
                                  </p:childTnLst>
                                </p:cTn>
                              </p:par>
                              <p:par>
                                <p:cTn id="31" presetID="35"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750"/>
                                        <p:tgtEl>
                                          <p:spTgt spid="16"/>
                                        </p:tgtEl>
                                      </p:cBhvr>
                                    </p:animEffect>
                                    <p:anim calcmode="lin" valueType="num">
                                      <p:cBhvr>
                                        <p:cTn id="34" dur="750" fill="hold"/>
                                        <p:tgtEl>
                                          <p:spTgt spid="16"/>
                                        </p:tgtEl>
                                        <p:attrNameLst>
                                          <p:attrName>style.rotation</p:attrName>
                                        </p:attrNameLst>
                                      </p:cBhvr>
                                      <p:tavLst>
                                        <p:tav tm="0">
                                          <p:val>
                                            <p:fltVal val="720"/>
                                          </p:val>
                                        </p:tav>
                                        <p:tav tm="100000">
                                          <p:val>
                                            <p:fltVal val="0"/>
                                          </p:val>
                                        </p:tav>
                                      </p:tavLst>
                                    </p:anim>
                                    <p:anim calcmode="lin" valueType="num">
                                      <p:cBhvr>
                                        <p:cTn id="35" dur="750" fill="hold"/>
                                        <p:tgtEl>
                                          <p:spTgt spid="16"/>
                                        </p:tgtEl>
                                        <p:attrNameLst>
                                          <p:attrName>ppt_h</p:attrName>
                                        </p:attrNameLst>
                                      </p:cBhvr>
                                      <p:tavLst>
                                        <p:tav tm="0">
                                          <p:val>
                                            <p:fltVal val="0"/>
                                          </p:val>
                                        </p:tav>
                                        <p:tav tm="100000">
                                          <p:val>
                                            <p:strVal val="#ppt_h"/>
                                          </p:val>
                                        </p:tav>
                                      </p:tavLst>
                                    </p:anim>
                                    <p:anim calcmode="lin" valueType="num">
                                      <p:cBhvr>
                                        <p:cTn id="36" dur="750" fill="hold"/>
                                        <p:tgtEl>
                                          <p:spTgt spid="16"/>
                                        </p:tgtEl>
                                        <p:attrNameLst>
                                          <p:attrName>ppt_w</p:attrName>
                                        </p:attrNameLst>
                                      </p:cBhvr>
                                      <p:tavLst>
                                        <p:tav tm="0">
                                          <p:val>
                                            <p:fltVal val="0"/>
                                          </p:val>
                                        </p:tav>
                                        <p:tav tm="100000">
                                          <p:val>
                                            <p:strVal val="#ppt_w"/>
                                          </p:val>
                                        </p:tav>
                                      </p:tavLst>
                                    </p:anim>
                                  </p:childTnLst>
                                </p:cTn>
                              </p:par>
                              <p:par>
                                <p:cTn id="37" presetID="35" presetClass="entr" presetSubtype="0"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750"/>
                                        <p:tgtEl>
                                          <p:spTgt spid="15"/>
                                        </p:tgtEl>
                                      </p:cBhvr>
                                    </p:animEffect>
                                    <p:anim calcmode="lin" valueType="num">
                                      <p:cBhvr>
                                        <p:cTn id="40" dur="750" fill="hold"/>
                                        <p:tgtEl>
                                          <p:spTgt spid="15"/>
                                        </p:tgtEl>
                                        <p:attrNameLst>
                                          <p:attrName>style.rotation</p:attrName>
                                        </p:attrNameLst>
                                      </p:cBhvr>
                                      <p:tavLst>
                                        <p:tav tm="0">
                                          <p:val>
                                            <p:fltVal val="720"/>
                                          </p:val>
                                        </p:tav>
                                        <p:tav tm="100000">
                                          <p:val>
                                            <p:fltVal val="0"/>
                                          </p:val>
                                        </p:tav>
                                      </p:tavLst>
                                    </p:anim>
                                    <p:anim calcmode="lin" valueType="num">
                                      <p:cBhvr>
                                        <p:cTn id="41" dur="750" fill="hold"/>
                                        <p:tgtEl>
                                          <p:spTgt spid="15"/>
                                        </p:tgtEl>
                                        <p:attrNameLst>
                                          <p:attrName>ppt_h</p:attrName>
                                        </p:attrNameLst>
                                      </p:cBhvr>
                                      <p:tavLst>
                                        <p:tav tm="0">
                                          <p:val>
                                            <p:fltVal val="0"/>
                                          </p:val>
                                        </p:tav>
                                        <p:tav tm="100000">
                                          <p:val>
                                            <p:strVal val="#ppt_h"/>
                                          </p:val>
                                        </p:tav>
                                      </p:tavLst>
                                    </p:anim>
                                    <p:anim calcmode="lin" valueType="num">
                                      <p:cBhvr>
                                        <p:cTn id="42" dur="750" fill="hold"/>
                                        <p:tgtEl>
                                          <p:spTgt spid="1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43" fill="hold" display="0">
                  <p:stCondLst>
                    <p:cond delay="indefinite"/>
                  </p:stCondLst>
                  <p:endCondLst>
                    <p:cond evt="onStopAudio" delay="0">
                      <p:tgtEl>
                        <p:sldTgt/>
                      </p:tgtEl>
                    </p:cond>
                  </p:endCondLst>
                </p:cTn>
                <p:tgtEl>
                  <p:spTgt spid="10"/>
                </p:tgtEl>
              </p:cMediaNode>
            </p:audio>
            <p:seq concurrent="1" nextAc="seek">
              <p:cTn id="44" restart="whenNotActive" fill="hold" evtFilter="cancelBubble" nodeType="interactiveSeq">
                <p:stCondLst>
                  <p:cond evt="onClick" delay="0">
                    <p:tgtEl>
                      <p:spTgt spid="13"/>
                    </p:tgtEl>
                  </p:cond>
                </p:stCondLst>
                <p:endSync evt="end" delay="0">
                  <p:rtn val="all"/>
                </p:endSync>
                <p:childTnLst>
                  <p:par>
                    <p:cTn id="45" fill="hold">
                      <p:stCondLst>
                        <p:cond delay="0"/>
                      </p:stCondLst>
                      <p:childTnLst>
                        <p:par>
                          <p:cTn id="46" fill="hold">
                            <p:stCondLst>
                              <p:cond delay="0"/>
                            </p:stCondLst>
                            <p:childTnLst>
                              <p:par>
                                <p:cTn id="47" presetID="21" presetClass="emph" presetSubtype="0" fill="hold" grpId="1" nodeType="clickEffect">
                                  <p:stCondLst>
                                    <p:cond delay="0"/>
                                  </p:stCondLst>
                                  <p:childTnLst>
                                    <p:animClr clrSpc="hsl" dir="cw">
                                      <p:cBhvr override="childStyle">
                                        <p:cTn id="48" dur="500" fill="hold"/>
                                        <p:tgtEl>
                                          <p:spTgt spid="13"/>
                                        </p:tgtEl>
                                        <p:attrNameLst>
                                          <p:attrName>style.color</p:attrName>
                                        </p:attrNameLst>
                                      </p:cBhvr>
                                      <p:by>
                                        <p:hsl h="7200000" s="0" l="0"/>
                                      </p:by>
                                    </p:animClr>
                                    <p:animClr clrSpc="hsl" dir="cw">
                                      <p:cBhvr>
                                        <p:cTn id="49" dur="500" fill="hold"/>
                                        <p:tgtEl>
                                          <p:spTgt spid="13"/>
                                        </p:tgtEl>
                                        <p:attrNameLst>
                                          <p:attrName>fillcolor</p:attrName>
                                        </p:attrNameLst>
                                      </p:cBhvr>
                                      <p:by>
                                        <p:hsl h="7200000" s="0" l="0"/>
                                      </p:by>
                                    </p:animClr>
                                    <p:animClr clrSpc="hsl" dir="cw">
                                      <p:cBhvr>
                                        <p:cTn id="50" dur="500" fill="hold"/>
                                        <p:tgtEl>
                                          <p:spTgt spid="13"/>
                                        </p:tgtEl>
                                        <p:attrNameLst>
                                          <p:attrName>stroke.color</p:attrName>
                                        </p:attrNameLst>
                                      </p:cBhvr>
                                      <p:by>
                                        <p:hsl h="7200000" s="0" l="0"/>
                                      </p:by>
                                    </p:animClr>
                                    <p:set>
                                      <p:cBhvr>
                                        <p:cTn id="51" dur="500" fill="hold"/>
                                        <p:tgtEl>
                                          <p:spTgt spid="13"/>
                                        </p:tgtEl>
                                        <p:attrNameLst>
                                          <p:attrName>fill.type</p:attrName>
                                        </p:attrNameLst>
                                      </p:cBhvr>
                                      <p:to>
                                        <p:strVal val="solid"/>
                                      </p:to>
                                    </p:set>
                                  </p:childTnLst>
                                  <p:subTnLst>
                                    <p:audio>
                                      <p:cMediaNode>
                                        <p:cTn display="0" masterRel="sameClick">
                                          <p:stCondLst>
                                            <p:cond evt="begin" delay="0">
                                              <p:tn val="47"/>
                                            </p:cond>
                                          </p:stCondLst>
                                          <p:endCondLst>
                                            <p:cond evt="onStopAudio" delay="0">
                                              <p:tgtEl>
                                                <p:sldTgt/>
                                              </p:tgtEl>
                                            </p:cond>
                                          </p:endCondLst>
                                        </p:cTn>
                                        <p:tgtEl>
                                          <p:sndTgt r:embed="rId4" name="ting.wav"/>
                                        </p:tgtEl>
                                      </p:cMediaNode>
                                    </p:audio>
                                  </p:subTnLst>
                                </p:cTn>
                              </p:par>
                            </p:childTnLst>
                          </p:cTn>
                        </p:par>
                      </p:childTnLst>
                    </p:cTn>
                  </p:par>
                </p:childTnLst>
              </p:cTn>
              <p:nextCondLst>
                <p:cond evt="onClick" delay="0">
                  <p:tgtEl>
                    <p:spTgt spid="13"/>
                  </p:tgtEl>
                </p:cond>
              </p:nextCondLst>
            </p:seq>
            <p:seq concurrent="1" nextAc="seek">
              <p:cTn id="52" restart="whenNotActive" fill="hold" evtFilter="cancelBubble" nodeType="interactiveSeq">
                <p:stCondLst>
                  <p:cond evt="onClick" delay="0">
                    <p:tgtEl>
                      <p:spTgt spid="14"/>
                    </p:tgtEl>
                  </p:cond>
                </p:stCondLst>
                <p:endSync evt="end" delay="0">
                  <p:rtn val="all"/>
                </p:endSync>
                <p:childTnLst>
                  <p:par>
                    <p:cTn id="53" fill="hold">
                      <p:stCondLst>
                        <p:cond delay="0"/>
                      </p:stCondLst>
                      <p:childTnLst>
                        <p:par>
                          <p:cTn id="54" fill="hold">
                            <p:stCondLst>
                              <p:cond delay="0"/>
                            </p:stCondLst>
                            <p:childTnLst>
                              <p:par>
                                <p:cTn id="55" presetID="49" presetClass="exit" presetSubtype="0" accel="100000" fill="hold" grpId="1" nodeType="clickEffect">
                                  <p:stCondLst>
                                    <p:cond delay="0"/>
                                  </p:stCondLst>
                                  <p:childTnLst>
                                    <p:anim calcmode="lin" valueType="num">
                                      <p:cBhvr>
                                        <p:cTn id="56" dur="500"/>
                                        <p:tgtEl>
                                          <p:spTgt spid="14"/>
                                        </p:tgtEl>
                                        <p:attrNameLst>
                                          <p:attrName>ppt_w</p:attrName>
                                        </p:attrNameLst>
                                      </p:cBhvr>
                                      <p:tavLst>
                                        <p:tav tm="0">
                                          <p:val>
                                            <p:strVal val="ppt_w"/>
                                          </p:val>
                                        </p:tav>
                                        <p:tav tm="100000">
                                          <p:val>
                                            <p:fltVal val="0"/>
                                          </p:val>
                                        </p:tav>
                                      </p:tavLst>
                                    </p:anim>
                                    <p:anim calcmode="lin" valueType="num">
                                      <p:cBhvr>
                                        <p:cTn id="57" dur="500"/>
                                        <p:tgtEl>
                                          <p:spTgt spid="14"/>
                                        </p:tgtEl>
                                        <p:attrNameLst>
                                          <p:attrName>ppt_h</p:attrName>
                                        </p:attrNameLst>
                                      </p:cBhvr>
                                      <p:tavLst>
                                        <p:tav tm="0">
                                          <p:val>
                                            <p:strVal val="ppt_h"/>
                                          </p:val>
                                        </p:tav>
                                        <p:tav tm="100000">
                                          <p:val>
                                            <p:fltVal val="0"/>
                                          </p:val>
                                        </p:tav>
                                      </p:tavLst>
                                    </p:anim>
                                    <p:anim calcmode="lin" valueType="num">
                                      <p:cBhvr>
                                        <p:cTn id="58" dur="500"/>
                                        <p:tgtEl>
                                          <p:spTgt spid="14"/>
                                        </p:tgtEl>
                                        <p:attrNameLst>
                                          <p:attrName>style.rotation</p:attrName>
                                        </p:attrNameLst>
                                      </p:cBhvr>
                                      <p:tavLst>
                                        <p:tav tm="0">
                                          <p:val>
                                            <p:fltVal val="0"/>
                                          </p:val>
                                        </p:tav>
                                        <p:tav tm="100000">
                                          <p:val>
                                            <p:fltVal val="360"/>
                                          </p:val>
                                        </p:tav>
                                      </p:tavLst>
                                    </p:anim>
                                    <p:animEffect transition="out" filter="fade">
                                      <p:cBhvr>
                                        <p:cTn id="59" dur="500"/>
                                        <p:tgtEl>
                                          <p:spTgt spid="14"/>
                                        </p:tgtEl>
                                      </p:cBhvr>
                                    </p:animEffect>
                                    <p:set>
                                      <p:cBhvr>
                                        <p:cTn id="60" dur="1" fill="hold">
                                          <p:stCondLst>
                                            <p:cond delay="499"/>
                                          </p:stCondLst>
                                        </p:cTn>
                                        <p:tgtEl>
                                          <p:spTgt spid="14"/>
                                        </p:tgtEl>
                                        <p:attrNameLst>
                                          <p:attrName>style.visibility</p:attrName>
                                        </p:attrNameLst>
                                      </p:cBhvr>
                                      <p:to>
                                        <p:strVal val="hidden"/>
                                      </p:to>
                                    </p:set>
                                  </p:childTnLst>
                                  <p:subTnLst>
                                    <p:audio>
                                      <p:cMediaNode>
                                        <p:cTn display="0" masterRel="sameClick">
                                          <p:stCondLst>
                                            <p:cond evt="begin" delay="0">
                                              <p:tn val="55"/>
                                            </p:cond>
                                          </p:stCondLst>
                                          <p:endCondLst>
                                            <p:cond evt="onStopAudio" delay="0">
                                              <p:tgtEl>
                                                <p:sldTgt/>
                                              </p:tgtEl>
                                            </p:cond>
                                          </p:endCondLst>
                                        </p:cTn>
                                        <p:tgtEl>
                                          <p:sndTgt r:embed="rId5" name="a.wav"/>
                                        </p:tgtEl>
                                      </p:cMediaNode>
                                    </p:audio>
                                  </p:subTnLst>
                                </p:cTn>
                              </p:par>
                            </p:childTnLst>
                          </p:cTn>
                        </p:par>
                      </p:childTnLst>
                    </p:cTn>
                  </p:par>
                </p:childTnLst>
              </p:cTn>
              <p:nextCondLst>
                <p:cond evt="onClick" delay="0">
                  <p:tgtEl>
                    <p:spTgt spid="14"/>
                  </p:tgtEl>
                </p:cond>
              </p:nextCondLst>
            </p:seq>
            <p:seq concurrent="1" nextAc="seek">
              <p:cTn id="61" restart="whenNotActive" fill="hold" evtFilter="cancelBubble" nodeType="interactiveSeq">
                <p:stCondLst>
                  <p:cond evt="onClick" delay="0">
                    <p:tgtEl>
                      <p:spTgt spid="16"/>
                    </p:tgtEl>
                  </p:cond>
                </p:stCondLst>
                <p:endSync evt="end" delay="0">
                  <p:rtn val="all"/>
                </p:endSync>
                <p:childTnLst>
                  <p:par>
                    <p:cTn id="62" fill="hold">
                      <p:stCondLst>
                        <p:cond delay="0"/>
                      </p:stCondLst>
                      <p:childTnLst>
                        <p:par>
                          <p:cTn id="63" fill="hold">
                            <p:stCondLst>
                              <p:cond delay="0"/>
                            </p:stCondLst>
                            <p:childTnLst>
                              <p:par>
                                <p:cTn id="64" presetID="49" presetClass="exit" presetSubtype="0" accel="100000" fill="hold" grpId="1" nodeType="clickEffect">
                                  <p:stCondLst>
                                    <p:cond delay="0"/>
                                  </p:stCondLst>
                                  <p:childTnLst>
                                    <p:anim calcmode="lin" valueType="num">
                                      <p:cBhvr>
                                        <p:cTn id="65" dur="500"/>
                                        <p:tgtEl>
                                          <p:spTgt spid="16"/>
                                        </p:tgtEl>
                                        <p:attrNameLst>
                                          <p:attrName>ppt_w</p:attrName>
                                        </p:attrNameLst>
                                      </p:cBhvr>
                                      <p:tavLst>
                                        <p:tav tm="0">
                                          <p:val>
                                            <p:strVal val="ppt_w"/>
                                          </p:val>
                                        </p:tav>
                                        <p:tav tm="100000">
                                          <p:val>
                                            <p:fltVal val="0"/>
                                          </p:val>
                                        </p:tav>
                                      </p:tavLst>
                                    </p:anim>
                                    <p:anim calcmode="lin" valueType="num">
                                      <p:cBhvr>
                                        <p:cTn id="66" dur="500"/>
                                        <p:tgtEl>
                                          <p:spTgt spid="16"/>
                                        </p:tgtEl>
                                        <p:attrNameLst>
                                          <p:attrName>ppt_h</p:attrName>
                                        </p:attrNameLst>
                                      </p:cBhvr>
                                      <p:tavLst>
                                        <p:tav tm="0">
                                          <p:val>
                                            <p:strVal val="ppt_h"/>
                                          </p:val>
                                        </p:tav>
                                        <p:tav tm="100000">
                                          <p:val>
                                            <p:fltVal val="0"/>
                                          </p:val>
                                        </p:tav>
                                      </p:tavLst>
                                    </p:anim>
                                    <p:anim calcmode="lin" valueType="num">
                                      <p:cBhvr>
                                        <p:cTn id="67" dur="500"/>
                                        <p:tgtEl>
                                          <p:spTgt spid="16"/>
                                        </p:tgtEl>
                                        <p:attrNameLst>
                                          <p:attrName>style.rotation</p:attrName>
                                        </p:attrNameLst>
                                      </p:cBhvr>
                                      <p:tavLst>
                                        <p:tav tm="0">
                                          <p:val>
                                            <p:fltVal val="0"/>
                                          </p:val>
                                        </p:tav>
                                        <p:tav tm="100000">
                                          <p:val>
                                            <p:fltVal val="360"/>
                                          </p:val>
                                        </p:tav>
                                      </p:tavLst>
                                    </p:anim>
                                    <p:animEffect transition="out" filter="fade">
                                      <p:cBhvr>
                                        <p:cTn id="68" dur="500"/>
                                        <p:tgtEl>
                                          <p:spTgt spid="16"/>
                                        </p:tgtEl>
                                      </p:cBhvr>
                                    </p:animEffect>
                                    <p:set>
                                      <p:cBhvr>
                                        <p:cTn id="69" dur="1" fill="hold">
                                          <p:stCondLst>
                                            <p:cond delay="499"/>
                                          </p:stCondLst>
                                        </p:cTn>
                                        <p:tgtEl>
                                          <p:spTgt spid="16"/>
                                        </p:tgtEl>
                                        <p:attrNameLst>
                                          <p:attrName>style.visibility</p:attrName>
                                        </p:attrNameLst>
                                      </p:cBhvr>
                                      <p:to>
                                        <p:strVal val="hidden"/>
                                      </p:to>
                                    </p:set>
                                  </p:childTnLst>
                                  <p:subTnLst>
                                    <p:audio>
                                      <p:cMediaNode>
                                        <p:cTn display="0" masterRel="sameClick">
                                          <p:stCondLst>
                                            <p:cond evt="begin" delay="0">
                                              <p:tn val="64"/>
                                            </p:cond>
                                          </p:stCondLst>
                                          <p:endCondLst>
                                            <p:cond evt="onStopAudio" delay="0">
                                              <p:tgtEl>
                                                <p:sldTgt/>
                                              </p:tgtEl>
                                            </p:cond>
                                          </p:endCondLst>
                                        </p:cTn>
                                        <p:tgtEl>
                                          <p:sndTgt r:embed="rId5" name="a.wav"/>
                                        </p:tgtEl>
                                      </p:cMediaNode>
                                    </p:audio>
                                  </p:subTnLst>
                                </p:cTn>
                              </p:par>
                            </p:childTnLst>
                          </p:cTn>
                        </p:par>
                      </p:childTnLst>
                    </p:cTn>
                  </p:par>
                </p:childTnLst>
              </p:cTn>
              <p:nextCondLst>
                <p:cond evt="onClick" delay="0">
                  <p:tgtEl>
                    <p:spTgt spid="16"/>
                  </p:tgtEl>
                </p:cond>
              </p:nextCondLst>
            </p:seq>
            <p:seq concurrent="1" nextAc="seek">
              <p:cTn id="70" restart="whenNotActive" fill="hold" evtFilter="cancelBubble" nodeType="interactiveSeq">
                <p:stCondLst>
                  <p:cond evt="onClick" delay="0">
                    <p:tgtEl>
                      <p:spTgt spid="15"/>
                    </p:tgtEl>
                  </p:cond>
                </p:stCondLst>
                <p:endSync evt="end" delay="0">
                  <p:rtn val="all"/>
                </p:endSync>
                <p:childTnLst>
                  <p:par>
                    <p:cTn id="71" fill="hold">
                      <p:stCondLst>
                        <p:cond delay="0"/>
                      </p:stCondLst>
                      <p:childTnLst>
                        <p:par>
                          <p:cTn id="72" fill="hold">
                            <p:stCondLst>
                              <p:cond delay="0"/>
                            </p:stCondLst>
                            <p:childTnLst>
                              <p:par>
                                <p:cTn id="73" presetID="49" presetClass="exit" presetSubtype="0" accel="100000" fill="hold" grpId="1" nodeType="clickEffect">
                                  <p:stCondLst>
                                    <p:cond delay="0"/>
                                  </p:stCondLst>
                                  <p:childTnLst>
                                    <p:anim calcmode="lin" valueType="num">
                                      <p:cBhvr>
                                        <p:cTn id="74" dur="500"/>
                                        <p:tgtEl>
                                          <p:spTgt spid="15"/>
                                        </p:tgtEl>
                                        <p:attrNameLst>
                                          <p:attrName>ppt_w</p:attrName>
                                        </p:attrNameLst>
                                      </p:cBhvr>
                                      <p:tavLst>
                                        <p:tav tm="0">
                                          <p:val>
                                            <p:strVal val="ppt_w"/>
                                          </p:val>
                                        </p:tav>
                                        <p:tav tm="100000">
                                          <p:val>
                                            <p:fltVal val="0"/>
                                          </p:val>
                                        </p:tav>
                                      </p:tavLst>
                                    </p:anim>
                                    <p:anim calcmode="lin" valueType="num">
                                      <p:cBhvr>
                                        <p:cTn id="75" dur="500"/>
                                        <p:tgtEl>
                                          <p:spTgt spid="15"/>
                                        </p:tgtEl>
                                        <p:attrNameLst>
                                          <p:attrName>ppt_h</p:attrName>
                                        </p:attrNameLst>
                                      </p:cBhvr>
                                      <p:tavLst>
                                        <p:tav tm="0">
                                          <p:val>
                                            <p:strVal val="ppt_h"/>
                                          </p:val>
                                        </p:tav>
                                        <p:tav tm="100000">
                                          <p:val>
                                            <p:fltVal val="0"/>
                                          </p:val>
                                        </p:tav>
                                      </p:tavLst>
                                    </p:anim>
                                    <p:anim calcmode="lin" valueType="num">
                                      <p:cBhvr>
                                        <p:cTn id="76" dur="500"/>
                                        <p:tgtEl>
                                          <p:spTgt spid="15"/>
                                        </p:tgtEl>
                                        <p:attrNameLst>
                                          <p:attrName>style.rotation</p:attrName>
                                        </p:attrNameLst>
                                      </p:cBhvr>
                                      <p:tavLst>
                                        <p:tav tm="0">
                                          <p:val>
                                            <p:fltVal val="0"/>
                                          </p:val>
                                        </p:tav>
                                        <p:tav tm="100000">
                                          <p:val>
                                            <p:fltVal val="360"/>
                                          </p:val>
                                        </p:tav>
                                      </p:tavLst>
                                    </p:anim>
                                    <p:animEffect transition="out" filter="fade">
                                      <p:cBhvr>
                                        <p:cTn id="77" dur="500"/>
                                        <p:tgtEl>
                                          <p:spTgt spid="15"/>
                                        </p:tgtEl>
                                      </p:cBhvr>
                                    </p:animEffect>
                                    <p:set>
                                      <p:cBhvr>
                                        <p:cTn id="78" dur="1" fill="hold">
                                          <p:stCondLst>
                                            <p:cond delay="499"/>
                                          </p:stCondLst>
                                        </p:cTn>
                                        <p:tgtEl>
                                          <p:spTgt spid="15"/>
                                        </p:tgtEl>
                                        <p:attrNameLst>
                                          <p:attrName>style.visibility</p:attrName>
                                        </p:attrNameLst>
                                      </p:cBhvr>
                                      <p:to>
                                        <p:strVal val="hidden"/>
                                      </p:to>
                                    </p:set>
                                  </p:childTnLst>
                                  <p:subTnLst>
                                    <p:audio>
                                      <p:cMediaNode>
                                        <p:cTn display="0" masterRel="sameClick">
                                          <p:stCondLst>
                                            <p:cond evt="begin" delay="0">
                                              <p:tn val="73"/>
                                            </p:cond>
                                          </p:stCondLst>
                                          <p:endCondLst>
                                            <p:cond evt="onStopAudio" delay="0">
                                              <p:tgtEl>
                                                <p:sldTgt/>
                                              </p:tgtEl>
                                            </p:cond>
                                          </p:endCondLst>
                                        </p:cTn>
                                        <p:tgtEl>
                                          <p:sndTgt r:embed="rId5" name="a.wav"/>
                                        </p:tgtEl>
                                      </p:cMediaNode>
                                    </p:audio>
                                  </p:subTnLst>
                                </p:cTn>
                              </p:par>
                            </p:childTnLst>
                          </p:cTn>
                        </p:par>
                      </p:childTnLst>
                    </p:cTn>
                  </p:par>
                </p:childTnLst>
              </p:cTn>
              <p:nextCondLst>
                <p:cond evt="onClick" delay="0">
                  <p:tgtEl>
                    <p:spTgt spid="15"/>
                  </p:tgtEl>
                </p:cond>
              </p:nextCondLst>
            </p:seq>
          </p:childTnLst>
        </p:cTn>
      </p:par>
    </p:tnLst>
    <p:bldLst>
      <p:bldP spid="11" grpId="0" animBg="1"/>
      <p:bldP spid="12" grpId="0" animBg="1"/>
      <p:bldP spid="13" grpId="0" animBg="1"/>
      <p:bldP spid="13" grpId="1" animBg="1"/>
      <p:bldP spid="14" grpId="0" animBg="1"/>
      <p:bldP spid="14" grpId="1" animBg="1"/>
      <p:bldP spid="15" grpId="0" animBg="1"/>
      <p:bldP spid="15" grpId="1" animBg="1"/>
      <p:bldP spid="16" grpId="0" animBg="1"/>
      <p:bldP spid="16" grpId="1" animBg="1"/>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0304731" y="1881552"/>
            <a:ext cx="2356193" cy="2356193"/>
          </a:xfrm>
          <a:prstGeom prst="rect">
            <a:avLst/>
          </a:prstGeom>
        </p:spPr>
      </p:pic>
      <p:pic>
        <p:nvPicPr>
          <p:cNvPr id="4" name="Picture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8974" y="1055077"/>
            <a:ext cx="2857940" cy="3182668"/>
          </a:xfrm>
          <a:prstGeom prst="rect">
            <a:avLst/>
          </a:prstGeom>
        </p:spPr>
      </p:pic>
      <p:sp>
        <p:nvSpPr>
          <p:cNvPr id="9" name="Hexagon 8">
            <a:hlinkClick r:id="rId9" action="ppaction://hlinksldjump"/>
          </p:cNvPr>
          <p:cNvSpPr/>
          <p:nvPr/>
        </p:nvSpPr>
        <p:spPr>
          <a:xfrm>
            <a:off x="10916529" y="5656806"/>
            <a:ext cx="1124129" cy="969077"/>
          </a:xfrm>
          <a:prstGeom prst="hexagon">
            <a:avLst/>
          </a:pr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path path="circle">
              <a:fillToRect l="50000" t="50000" r="50000" b="50000"/>
            </a:path>
            <a:tileRect/>
          </a:gra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Quay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Lại</a:t>
            </a:r>
            <a:endPar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10" name="bensound-energy">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cstate="print"/>
          <a:stretch>
            <a:fillRect/>
          </a:stretch>
        </p:blipFill>
        <p:spPr>
          <a:xfrm>
            <a:off x="5987052" y="-1025098"/>
            <a:ext cx="609600" cy="609600"/>
          </a:xfrm>
          <a:prstGeom prst="rect">
            <a:avLst/>
          </a:prstGeom>
        </p:spPr>
      </p:pic>
      <p:sp>
        <p:nvSpPr>
          <p:cNvPr id="11" name="Round Same Side Corner Rectangle 10"/>
          <p:cNvSpPr/>
          <p:nvPr/>
        </p:nvSpPr>
        <p:spPr>
          <a:xfrm>
            <a:off x="1386037" y="25565"/>
            <a:ext cx="9202029" cy="2636291"/>
          </a:xfrm>
          <a:prstGeom prst="round2SameRect">
            <a:avLst>
              <a:gd name="adj1" fmla="val 16667"/>
              <a:gd name="adj2" fmla="val 50000"/>
            </a:avLst>
          </a:prstGeom>
          <a:solidFill>
            <a:srgbClr val="29E3B7"/>
          </a:solid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Round Diagonal Corner Rectangle 11"/>
          <p:cNvSpPr/>
          <p:nvPr/>
        </p:nvSpPr>
        <p:spPr>
          <a:xfrm>
            <a:off x="4054757" y="58176"/>
            <a:ext cx="3449805" cy="668542"/>
          </a:xfrm>
          <a:prstGeom prst="round2DiagRect">
            <a:avLst>
              <a:gd name="adj1" fmla="val 50000"/>
              <a:gd name="adj2" fmla="val 42686"/>
            </a:avLst>
          </a:prstGeom>
          <a:solidFill>
            <a:srgbClr val="FFC000"/>
          </a:solidFill>
          <a:ln>
            <a:solidFill>
              <a:srgbClr val="DBB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Câu</a:t>
            </a: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Hỏi</a:t>
            </a: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 4</a:t>
            </a:r>
            <a:endPar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13" name="A"/>
          <p:cNvSpPr/>
          <p:nvPr/>
        </p:nvSpPr>
        <p:spPr>
          <a:xfrm>
            <a:off x="6454724" y="5001749"/>
            <a:ext cx="4553441" cy="868222"/>
          </a:xfrm>
          <a:prstGeom prst="roundRect">
            <a:avLst>
              <a:gd name="adj" fmla="val 50000"/>
            </a:avLst>
          </a:prstGeom>
          <a:solidFill>
            <a:srgbClr val="7030A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FF00"/>
                </a:solidFill>
                <a:effectLst/>
                <a:uLnTx/>
                <a:uFillTx/>
                <a:latin typeface="Times New Roman" panose="02020603050405020304" pitchFamily="18" charset="0"/>
                <a:ea typeface="+mn-ea"/>
                <a:cs typeface="Times New Roman" panose="02020603050405020304" pitchFamily="18" charset="0"/>
              </a:rPr>
              <a:t>A.Đúng</a:t>
            </a:r>
            <a:r>
              <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 </a:t>
            </a:r>
          </a:p>
        </p:txBody>
      </p:sp>
      <p:sp>
        <p:nvSpPr>
          <p:cNvPr id="15" name="B"/>
          <p:cNvSpPr/>
          <p:nvPr/>
        </p:nvSpPr>
        <p:spPr>
          <a:xfrm>
            <a:off x="856011" y="5026355"/>
            <a:ext cx="4419746" cy="835100"/>
          </a:xfrm>
          <a:prstGeom prst="roundRect">
            <a:avLst>
              <a:gd name="adj" fmla="val 50000"/>
            </a:avLst>
          </a:prstGeom>
          <a:solidFill>
            <a:srgbClr val="7030A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FF00"/>
                </a:solidFill>
                <a:effectLst/>
                <a:uLnTx/>
                <a:uFillTx/>
                <a:latin typeface="Times New Roman" panose="02020603050405020304" pitchFamily="18" charset="0"/>
                <a:ea typeface="+mn-ea"/>
                <a:cs typeface="Times New Roman" panose="02020603050405020304" pitchFamily="18" charset="0"/>
              </a:rPr>
              <a:t>B.Sai</a:t>
            </a:r>
            <a:endPar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sp>
        <p:nvSpPr>
          <p:cNvPr id="17" name="Rectangle 16"/>
          <p:cNvSpPr/>
          <p:nvPr/>
        </p:nvSpPr>
        <p:spPr>
          <a:xfrm>
            <a:off x="2126512" y="873163"/>
            <a:ext cx="8070111" cy="1446550"/>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w="0"/>
                <a:solidFill>
                  <a:srgbClr val="002060"/>
                </a:solidFill>
                <a:effectLst/>
                <a:uLnTx/>
                <a:uFillTx/>
                <a:latin typeface="Times New Roman" panose="02020603050405020304" pitchFamily="18" charset="0"/>
                <a:ea typeface="+mn-ea"/>
                <a:cs typeface="Times New Roman" panose="02020603050405020304" pitchFamily="18" charset="0"/>
              </a:rPr>
              <a:t>Bạn</a:t>
            </a:r>
            <a:r>
              <a:rPr kumimoji="0" lang="en-US" sz="4400" b="0" i="0" u="none" strike="noStrike" kern="1200" cap="none" spc="0" normalizeH="0" noProof="0" dirty="0">
                <a:ln w="0"/>
                <a:solidFill>
                  <a:srgbClr val="002060"/>
                </a:solidFill>
                <a:effectLst/>
                <a:uLnTx/>
                <a:uFillTx/>
                <a:latin typeface="Times New Roman" panose="02020603050405020304" pitchFamily="18" charset="0"/>
                <a:ea typeface="+mn-ea"/>
                <a:cs typeface="Times New Roman" panose="02020603050405020304" pitchFamily="18" charset="0"/>
              </a:rPr>
              <a:t> Minh </a:t>
            </a:r>
            <a:r>
              <a:rPr kumimoji="0" lang="en-US" sz="4400" b="0" i="0" u="none" strike="noStrike" kern="1200" cap="none" spc="0" normalizeH="0" noProof="0" dirty="0" err="1">
                <a:ln w="0"/>
                <a:solidFill>
                  <a:srgbClr val="002060"/>
                </a:solidFill>
                <a:effectLst/>
                <a:uLnTx/>
                <a:uFillTx/>
                <a:latin typeface="Times New Roman" panose="02020603050405020304" pitchFamily="18" charset="0"/>
                <a:ea typeface="+mn-ea"/>
                <a:cs typeface="Times New Roman" panose="02020603050405020304" pitchFamily="18" charset="0"/>
              </a:rPr>
              <a:t>đi</a:t>
            </a:r>
            <a:r>
              <a:rPr kumimoji="0" lang="en-US" sz="4400" b="0" i="0" u="none" strike="noStrike" kern="1200" cap="none" spc="0" normalizeH="0" noProof="0" dirty="0">
                <a:ln w="0"/>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w="0"/>
                <a:solidFill>
                  <a:srgbClr val="002060"/>
                </a:solidFill>
                <a:effectLst/>
                <a:uLnTx/>
                <a:uFillTx/>
                <a:latin typeface="Times New Roman" panose="02020603050405020304" pitchFamily="18" charset="0"/>
                <a:ea typeface="+mn-ea"/>
                <a:cs typeface="Times New Roman" panose="02020603050405020304" pitchFamily="18" charset="0"/>
              </a:rPr>
              <a:t>học</a:t>
            </a:r>
            <a:r>
              <a:rPr kumimoji="0" lang="en-US" sz="4400" b="0" i="0" u="none" strike="noStrike" kern="1200" cap="none" spc="0" normalizeH="0" noProof="0" dirty="0">
                <a:ln w="0"/>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w="0"/>
                <a:solidFill>
                  <a:srgbClr val="002060"/>
                </a:solidFill>
                <a:effectLst/>
                <a:uLnTx/>
                <a:uFillTx/>
                <a:latin typeface="Times New Roman" panose="02020603050405020304" pitchFamily="18" charset="0"/>
                <a:ea typeface="+mn-ea"/>
                <a:cs typeface="Times New Roman" panose="02020603050405020304" pitchFamily="18" charset="0"/>
              </a:rPr>
              <a:t>thường</a:t>
            </a:r>
            <a:r>
              <a:rPr kumimoji="0" lang="en-US" sz="4400" b="0" i="0" u="none" strike="noStrike" kern="1200" cap="none" spc="0" normalizeH="0" noProof="0" dirty="0">
                <a:ln w="0"/>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w="0"/>
                <a:solidFill>
                  <a:srgbClr val="002060"/>
                </a:solidFill>
                <a:effectLst/>
                <a:uLnTx/>
                <a:uFillTx/>
                <a:latin typeface="Times New Roman" panose="02020603050405020304" pitchFamily="18" charset="0"/>
                <a:ea typeface="+mn-ea"/>
                <a:cs typeface="Times New Roman" panose="02020603050405020304" pitchFamily="18" charset="0"/>
              </a:rPr>
              <a:t>đeo</a:t>
            </a:r>
            <a:r>
              <a:rPr kumimoji="0" lang="en-US" sz="4400" b="0" i="0" u="none" strike="noStrike" kern="1200" cap="none" spc="0" normalizeH="0" noProof="0" dirty="0">
                <a:ln w="0"/>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w="0"/>
                <a:solidFill>
                  <a:srgbClr val="002060"/>
                </a:solidFill>
                <a:effectLst/>
                <a:uLnTx/>
                <a:uFillTx/>
                <a:latin typeface="Times New Roman" panose="02020603050405020304" pitchFamily="18" charset="0"/>
                <a:ea typeface="+mn-ea"/>
                <a:cs typeface="Times New Roman" panose="02020603050405020304" pitchFamily="18" charset="0"/>
              </a:rPr>
              <a:t>cặp</a:t>
            </a:r>
            <a:r>
              <a:rPr kumimoji="0" lang="en-US" sz="4400" b="0" i="0" u="none" strike="noStrike" kern="1200" cap="none" spc="0" normalizeH="0" noProof="0" dirty="0">
                <a:ln w="0"/>
                <a:solidFill>
                  <a:srgbClr val="002060"/>
                </a:solidFill>
                <a:effectLst/>
                <a:uLnTx/>
                <a:uFillTx/>
                <a:latin typeface="Times New Roman" panose="02020603050405020304" pitchFamily="18" charset="0"/>
                <a:ea typeface="+mn-ea"/>
                <a:cs typeface="Times New Roman" panose="02020603050405020304" pitchFamily="18" charset="0"/>
              </a:rPr>
              <a:t> ở </a:t>
            </a:r>
            <a:r>
              <a:rPr kumimoji="0" lang="en-US" sz="4400" b="0" i="0" u="none" strike="noStrike" kern="1200" cap="none" spc="0" normalizeH="0" noProof="0" dirty="0" err="1">
                <a:ln w="0"/>
                <a:solidFill>
                  <a:srgbClr val="002060"/>
                </a:solidFill>
                <a:effectLst/>
                <a:uLnTx/>
                <a:uFillTx/>
                <a:latin typeface="Times New Roman" panose="02020603050405020304" pitchFamily="18" charset="0"/>
                <a:ea typeface="+mn-ea"/>
                <a:cs typeface="Times New Roman" panose="02020603050405020304" pitchFamily="18" charset="0"/>
              </a:rPr>
              <a:t>bên</a:t>
            </a:r>
            <a:r>
              <a:rPr kumimoji="0" lang="en-US" sz="4400" b="0" i="0" u="none" strike="noStrike" kern="1200" cap="none" spc="0" normalizeH="0" noProof="0" dirty="0">
                <a:ln w="0"/>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w="0"/>
                <a:solidFill>
                  <a:srgbClr val="002060"/>
                </a:solidFill>
                <a:effectLst/>
                <a:uLnTx/>
                <a:uFillTx/>
                <a:latin typeface="Times New Roman" panose="02020603050405020304" pitchFamily="18" charset="0"/>
                <a:ea typeface="+mn-ea"/>
                <a:cs typeface="Times New Roman" panose="02020603050405020304" pitchFamily="18" charset="0"/>
              </a:rPr>
              <a:t>tay</a:t>
            </a:r>
            <a:r>
              <a:rPr kumimoji="0" lang="en-US" sz="4400" b="0" i="0" u="none" strike="noStrike" kern="1200" cap="none" spc="0" normalizeH="0" noProof="0" dirty="0">
                <a:ln w="0"/>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w="0"/>
                <a:solidFill>
                  <a:srgbClr val="002060"/>
                </a:solidFill>
                <a:effectLst/>
                <a:uLnTx/>
                <a:uFillTx/>
                <a:latin typeface="Times New Roman" panose="02020603050405020304" pitchFamily="18" charset="0"/>
                <a:ea typeface="+mn-ea"/>
                <a:cs typeface="Times New Roman" panose="02020603050405020304" pitchFamily="18" charset="0"/>
              </a:rPr>
              <a:t>phải</a:t>
            </a:r>
            <a:r>
              <a:rPr kumimoji="0" lang="en-US" sz="4400" b="0" i="0" u="none" strike="noStrike" kern="1200" cap="none" spc="0" normalizeH="0" noProof="0" dirty="0">
                <a:ln w="0"/>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w="0"/>
                <a:solidFill>
                  <a:srgbClr val="002060"/>
                </a:solidFill>
                <a:effectLst/>
                <a:uLnTx/>
                <a:uFillTx/>
                <a:latin typeface="Times New Roman" panose="02020603050405020304" pitchFamily="18" charset="0"/>
                <a:ea typeface="+mn-ea"/>
                <a:cs typeface="Times New Roman" panose="02020603050405020304" pitchFamily="18" charset="0"/>
              </a:rPr>
              <a:t>Đúng</a:t>
            </a:r>
            <a:r>
              <a:rPr kumimoji="0" lang="en-US" sz="4400" b="0" i="0" u="none" strike="noStrike" kern="1200" cap="none" spc="0" normalizeH="0" noProof="0" dirty="0">
                <a:ln w="0"/>
                <a:solidFill>
                  <a:srgbClr val="002060"/>
                </a:solidFill>
                <a:effectLst/>
                <a:uLnTx/>
                <a:uFillTx/>
                <a:latin typeface="Times New Roman" panose="02020603050405020304" pitchFamily="18" charset="0"/>
                <a:ea typeface="+mn-ea"/>
                <a:cs typeface="Times New Roman" panose="02020603050405020304" pitchFamily="18" charset="0"/>
              </a:rPr>
              <a:t> hay </a:t>
            </a:r>
            <a:r>
              <a:rPr kumimoji="0" lang="en-US" sz="4400" b="0" i="0" u="none" strike="noStrike" kern="1200" cap="none" spc="0" normalizeH="0" noProof="0" dirty="0" err="1">
                <a:ln w="0"/>
                <a:solidFill>
                  <a:srgbClr val="002060"/>
                </a:solidFill>
                <a:effectLst/>
                <a:uLnTx/>
                <a:uFillTx/>
                <a:latin typeface="Times New Roman" panose="02020603050405020304" pitchFamily="18" charset="0"/>
                <a:ea typeface="+mn-ea"/>
                <a:cs typeface="Times New Roman" panose="02020603050405020304" pitchFamily="18" charset="0"/>
              </a:rPr>
              <a:t>sai</a:t>
            </a:r>
            <a:r>
              <a:rPr kumimoji="0" lang="en-US" sz="4400" b="0" i="0" u="none" strike="noStrike" kern="1200" cap="none" spc="0" normalizeH="0" noProof="0" dirty="0">
                <a:ln w="0"/>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w="0"/>
                <a:solidFill>
                  <a:srgbClr val="002060"/>
                </a:solidFill>
                <a:effectLst/>
                <a:uLnTx/>
                <a:uFillTx/>
                <a:latin typeface="Times New Roman" panose="02020603050405020304" pitchFamily="18" charset="0"/>
                <a:ea typeface="+mn-ea"/>
                <a:cs typeface="Times New Roman" panose="02020603050405020304" pitchFamily="18" charset="0"/>
              </a:rPr>
              <a:t>tư</a:t>
            </a:r>
            <a:r>
              <a:rPr kumimoji="0" lang="en-US" sz="4400" b="0" i="0" u="none" strike="noStrike" kern="1200" cap="none" spc="0" normalizeH="0" noProof="0" dirty="0">
                <a:ln w="0"/>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w="0"/>
                <a:solidFill>
                  <a:srgbClr val="002060"/>
                </a:solidFill>
                <a:effectLst/>
                <a:uLnTx/>
                <a:uFillTx/>
                <a:latin typeface="Times New Roman" panose="02020603050405020304" pitchFamily="18" charset="0"/>
                <a:ea typeface="+mn-ea"/>
                <a:cs typeface="Times New Roman" panose="02020603050405020304" pitchFamily="18" charset="0"/>
              </a:rPr>
              <a:t>thế</a:t>
            </a:r>
            <a:r>
              <a:rPr kumimoji="0" lang="en-US" sz="4400" b="0" i="0" u="none" strike="noStrike" kern="1200" cap="none" spc="0" normalizeH="0" noProof="0" dirty="0">
                <a:ln w="0"/>
                <a:solidFill>
                  <a:srgbClr val="002060"/>
                </a:solidFill>
                <a:effectLst/>
                <a:uLnTx/>
                <a:uFillTx/>
                <a:latin typeface="Times New Roman" panose="02020603050405020304" pitchFamily="18" charset="0"/>
                <a:ea typeface="+mn-ea"/>
                <a:cs typeface="Times New Roman" panose="02020603050405020304" pitchFamily="18" charset="0"/>
              </a:rPr>
              <a:t>?</a:t>
            </a:r>
            <a:endParaRPr kumimoji="0" lang="en-US" sz="4400" b="0" i="0" u="none" strike="noStrike" kern="1200" cap="none" spc="0" normalizeH="0" baseline="0" noProof="0" dirty="0">
              <a:ln w="0"/>
              <a:solidFill>
                <a:srgbClr val="00206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6347117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9565" fill="hold"/>
                                        <p:tgtEl>
                                          <p:spTgt spid="10"/>
                                        </p:tgtEl>
                                      </p:cBhvr>
                                    </p:cmd>
                                  </p:childTnLst>
                                </p:cTn>
                              </p:par>
                              <p:par>
                                <p:cTn id="7" presetID="23" presetClass="entr" presetSubtype="16"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anim calcmode="lin" valueType="num">
                                      <p:cBhvr>
                                        <p:cTn id="9" dur="500" fill="hold"/>
                                        <p:tgtEl>
                                          <p:spTgt spid="17"/>
                                        </p:tgtEl>
                                        <p:attrNameLst>
                                          <p:attrName>ppt_w</p:attrName>
                                        </p:attrNameLst>
                                      </p:cBhvr>
                                      <p:tavLst>
                                        <p:tav tm="0">
                                          <p:val>
                                            <p:fltVal val="0"/>
                                          </p:val>
                                        </p:tav>
                                        <p:tav tm="100000">
                                          <p:val>
                                            <p:strVal val="#ppt_w"/>
                                          </p:val>
                                        </p:tav>
                                      </p:tavLst>
                                    </p:anim>
                                    <p:anim calcmode="lin" valueType="num">
                                      <p:cBhvr>
                                        <p:cTn id="10" dur="500" fill="hold"/>
                                        <p:tgtEl>
                                          <p:spTgt spid="17"/>
                                        </p:tgtEl>
                                        <p:attrNameLst>
                                          <p:attrName>ppt_h</p:attrName>
                                        </p:attrNameLst>
                                      </p:cBhvr>
                                      <p:tavLst>
                                        <p:tav tm="0">
                                          <p:val>
                                            <p:fltVal val="0"/>
                                          </p:val>
                                        </p:tav>
                                        <p:tav tm="100000">
                                          <p:val>
                                            <p:strVal val="#ppt_h"/>
                                          </p:val>
                                        </p:tav>
                                      </p:tavLst>
                                    </p:anim>
                                  </p:childTnLst>
                                </p:cTn>
                              </p:par>
                              <p:par>
                                <p:cTn id="11" presetID="23" presetClass="entr" presetSubtype="16"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fill="hold"/>
                                        <p:tgtEl>
                                          <p:spTgt spid="12"/>
                                        </p:tgtEl>
                                        <p:attrNameLst>
                                          <p:attrName>ppt_w</p:attrName>
                                        </p:attrNameLst>
                                      </p:cBhvr>
                                      <p:tavLst>
                                        <p:tav tm="0">
                                          <p:val>
                                            <p:fltVal val="0"/>
                                          </p:val>
                                        </p:tav>
                                        <p:tav tm="100000">
                                          <p:val>
                                            <p:strVal val="#ppt_w"/>
                                          </p:val>
                                        </p:tav>
                                      </p:tavLst>
                                    </p:anim>
                                    <p:anim calcmode="lin" valueType="num">
                                      <p:cBhvr>
                                        <p:cTn id="14" dur="500" fill="hold"/>
                                        <p:tgtEl>
                                          <p:spTgt spid="12"/>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childTnLst>
                                </p:cTn>
                              </p:par>
                              <p:par>
                                <p:cTn id="19" presetID="35"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750"/>
                                        <p:tgtEl>
                                          <p:spTgt spid="13"/>
                                        </p:tgtEl>
                                      </p:cBhvr>
                                    </p:animEffect>
                                    <p:anim calcmode="lin" valueType="num">
                                      <p:cBhvr>
                                        <p:cTn id="22" dur="750" fill="hold"/>
                                        <p:tgtEl>
                                          <p:spTgt spid="13"/>
                                        </p:tgtEl>
                                        <p:attrNameLst>
                                          <p:attrName>style.rotation</p:attrName>
                                        </p:attrNameLst>
                                      </p:cBhvr>
                                      <p:tavLst>
                                        <p:tav tm="0">
                                          <p:val>
                                            <p:fltVal val="720"/>
                                          </p:val>
                                        </p:tav>
                                        <p:tav tm="100000">
                                          <p:val>
                                            <p:fltVal val="0"/>
                                          </p:val>
                                        </p:tav>
                                      </p:tavLst>
                                    </p:anim>
                                    <p:anim calcmode="lin" valueType="num">
                                      <p:cBhvr>
                                        <p:cTn id="23" dur="750" fill="hold"/>
                                        <p:tgtEl>
                                          <p:spTgt spid="13"/>
                                        </p:tgtEl>
                                        <p:attrNameLst>
                                          <p:attrName>ppt_h</p:attrName>
                                        </p:attrNameLst>
                                      </p:cBhvr>
                                      <p:tavLst>
                                        <p:tav tm="0">
                                          <p:val>
                                            <p:fltVal val="0"/>
                                          </p:val>
                                        </p:tav>
                                        <p:tav tm="100000">
                                          <p:val>
                                            <p:strVal val="#ppt_h"/>
                                          </p:val>
                                        </p:tav>
                                      </p:tavLst>
                                    </p:anim>
                                    <p:anim calcmode="lin" valueType="num">
                                      <p:cBhvr>
                                        <p:cTn id="24" dur="750" fill="hold"/>
                                        <p:tgtEl>
                                          <p:spTgt spid="13"/>
                                        </p:tgtEl>
                                        <p:attrNameLst>
                                          <p:attrName>ppt_w</p:attrName>
                                        </p:attrNameLst>
                                      </p:cBhvr>
                                      <p:tavLst>
                                        <p:tav tm="0">
                                          <p:val>
                                            <p:fltVal val="0"/>
                                          </p:val>
                                        </p:tav>
                                        <p:tav tm="100000">
                                          <p:val>
                                            <p:strVal val="#ppt_w"/>
                                          </p:val>
                                        </p:tav>
                                      </p:tavLst>
                                    </p:anim>
                                  </p:childTnLst>
                                </p:cTn>
                              </p:par>
                              <p:par>
                                <p:cTn id="25" presetID="35"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750"/>
                                        <p:tgtEl>
                                          <p:spTgt spid="15"/>
                                        </p:tgtEl>
                                      </p:cBhvr>
                                    </p:animEffect>
                                    <p:anim calcmode="lin" valueType="num">
                                      <p:cBhvr>
                                        <p:cTn id="28" dur="750" fill="hold"/>
                                        <p:tgtEl>
                                          <p:spTgt spid="15"/>
                                        </p:tgtEl>
                                        <p:attrNameLst>
                                          <p:attrName>style.rotation</p:attrName>
                                        </p:attrNameLst>
                                      </p:cBhvr>
                                      <p:tavLst>
                                        <p:tav tm="0">
                                          <p:val>
                                            <p:fltVal val="720"/>
                                          </p:val>
                                        </p:tav>
                                        <p:tav tm="100000">
                                          <p:val>
                                            <p:fltVal val="0"/>
                                          </p:val>
                                        </p:tav>
                                      </p:tavLst>
                                    </p:anim>
                                    <p:anim calcmode="lin" valueType="num">
                                      <p:cBhvr>
                                        <p:cTn id="29" dur="750" fill="hold"/>
                                        <p:tgtEl>
                                          <p:spTgt spid="15"/>
                                        </p:tgtEl>
                                        <p:attrNameLst>
                                          <p:attrName>ppt_h</p:attrName>
                                        </p:attrNameLst>
                                      </p:cBhvr>
                                      <p:tavLst>
                                        <p:tav tm="0">
                                          <p:val>
                                            <p:fltVal val="0"/>
                                          </p:val>
                                        </p:tav>
                                        <p:tav tm="100000">
                                          <p:val>
                                            <p:strVal val="#ppt_h"/>
                                          </p:val>
                                        </p:tav>
                                      </p:tavLst>
                                    </p:anim>
                                    <p:anim calcmode="lin" valueType="num">
                                      <p:cBhvr>
                                        <p:cTn id="30" dur="750" fill="hold"/>
                                        <p:tgtEl>
                                          <p:spTgt spid="1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10"/>
                </p:tgtEl>
              </p:cMediaNode>
            </p:audio>
            <p:seq concurrent="1" nextAc="seek">
              <p:cTn id="32" restart="whenNotActive" fill="hold" evtFilter="cancelBubble" nodeType="interactiveSeq">
                <p:stCondLst>
                  <p:cond evt="onClick" delay="0">
                    <p:tgtEl>
                      <p:spTgt spid="13"/>
                    </p:tgtEl>
                  </p:cond>
                </p:stCondLst>
                <p:endSync evt="end" delay="0">
                  <p:rtn val="all"/>
                </p:endSync>
                <p:childTnLst>
                  <p:par>
                    <p:cTn id="33" fill="hold">
                      <p:stCondLst>
                        <p:cond delay="0"/>
                      </p:stCondLst>
                      <p:childTnLst>
                        <p:par>
                          <p:cTn id="34" fill="hold">
                            <p:stCondLst>
                              <p:cond delay="0"/>
                            </p:stCondLst>
                            <p:childTnLst>
                              <p:par>
                                <p:cTn id="35" presetID="21" presetClass="emph" presetSubtype="0" fill="hold" grpId="1" nodeType="clickEffect">
                                  <p:stCondLst>
                                    <p:cond delay="0"/>
                                  </p:stCondLst>
                                  <p:childTnLst>
                                    <p:animClr clrSpc="hsl" dir="cw">
                                      <p:cBhvr override="childStyle">
                                        <p:cTn id="36" dur="500" fill="hold"/>
                                        <p:tgtEl>
                                          <p:spTgt spid="13"/>
                                        </p:tgtEl>
                                        <p:attrNameLst>
                                          <p:attrName>style.color</p:attrName>
                                        </p:attrNameLst>
                                      </p:cBhvr>
                                      <p:by>
                                        <p:hsl h="7200000" s="0" l="0"/>
                                      </p:by>
                                    </p:animClr>
                                    <p:animClr clrSpc="hsl" dir="cw">
                                      <p:cBhvr>
                                        <p:cTn id="37" dur="500" fill="hold"/>
                                        <p:tgtEl>
                                          <p:spTgt spid="13"/>
                                        </p:tgtEl>
                                        <p:attrNameLst>
                                          <p:attrName>fillcolor</p:attrName>
                                        </p:attrNameLst>
                                      </p:cBhvr>
                                      <p:by>
                                        <p:hsl h="7200000" s="0" l="0"/>
                                      </p:by>
                                    </p:animClr>
                                    <p:animClr clrSpc="hsl" dir="cw">
                                      <p:cBhvr>
                                        <p:cTn id="38" dur="500" fill="hold"/>
                                        <p:tgtEl>
                                          <p:spTgt spid="13"/>
                                        </p:tgtEl>
                                        <p:attrNameLst>
                                          <p:attrName>stroke.color</p:attrName>
                                        </p:attrNameLst>
                                      </p:cBhvr>
                                      <p:by>
                                        <p:hsl h="7200000" s="0" l="0"/>
                                      </p:by>
                                    </p:animClr>
                                    <p:set>
                                      <p:cBhvr>
                                        <p:cTn id="39" dur="500" fill="hold"/>
                                        <p:tgtEl>
                                          <p:spTgt spid="13"/>
                                        </p:tgtEl>
                                        <p:attrNameLst>
                                          <p:attrName>fill.type</p:attrName>
                                        </p:attrNameLst>
                                      </p:cBhvr>
                                      <p:to>
                                        <p:strVal val="solid"/>
                                      </p:to>
                                    </p:set>
                                  </p:childTnLst>
                                  <p:subTnLst>
                                    <p:audio>
                                      <p:cMediaNode>
                                        <p:cTn display="0" masterRel="sameClick">
                                          <p:stCondLst>
                                            <p:cond evt="begin" delay="0">
                                              <p:tn val="35"/>
                                            </p:cond>
                                          </p:stCondLst>
                                          <p:endCondLst>
                                            <p:cond evt="onStopAudio" delay="0">
                                              <p:tgtEl>
                                                <p:sldTgt/>
                                              </p:tgtEl>
                                            </p:cond>
                                          </p:endCondLst>
                                        </p:cTn>
                                        <p:tgtEl>
                                          <p:sndTgt r:embed="rId4" name="ting.wav"/>
                                        </p:tgtEl>
                                      </p:cMediaNode>
                                    </p:audio>
                                  </p:subTnLst>
                                </p:cTn>
                              </p:par>
                            </p:childTnLst>
                          </p:cTn>
                        </p:par>
                      </p:childTnLst>
                    </p:cTn>
                  </p:par>
                </p:childTnLst>
              </p:cTn>
              <p:nextCondLst>
                <p:cond evt="onClick" delay="0">
                  <p:tgtEl>
                    <p:spTgt spid="13"/>
                  </p:tgtEl>
                </p:cond>
              </p:nextCondLst>
            </p:seq>
            <p:seq concurrent="1" nextAc="seek">
              <p:cTn id="40" restart="whenNotActive" fill="hold" evtFilter="cancelBubble" nodeType="interactiveSeq">
                <p:stCondLst>
                  <p:cond evt="onClick" delay="0">
                    <p:tgtEl>
                      <p:spTgt spid="15"/>
                    </p:tgtEl>
                  </p:cond>
                </p:stCondLst>
                <p:endSync evt="end" delay="0">
                  <p:rtn val="all"/>
                </p:endSync>
                <p:childTnLst>
                  <p:par>
                    <p:cTn id="41" fill="hold">
                      <p:stCondLst>
                        <p:cond delay="0"/>
                      </p:stCondLst>
                      <p:childTnLst>
                        <p:par>
                          <p:cTn id="42" fill="hold">
                            <p:stCondLst>
                              <p:cond delay="0"/>
                            </p:stCondLst>
                            <p:childTnLst>
                              <p:par>
                                <p:cTn id="43" presetID="49" presetClass="exit" presetSubtype="0" accel="100000" fill="hold" grpId="1" nodeType="clickEffect">
                                  <p:stCondLst>
                                    <p:cond delay="0"/>
                                  </p:stCondLst>
                                  <p:childTnLst>
                                    <p:anim calcmode="lin" valueType="num">
                                      <p:cBhvr>
                                        <p:cTn id="44" dur="500"/>
                                        <p:tgtEl>
                                          <p:spTgt spid="15"/>
                                        </p:tgtEl>
                                        <p:attrNameLst>
                                          <p:attrName>ppt_w</p:attrName>
                                        </p:attrNameLst>
                                      </p:cBhvr>
                                      <p:tavLst>
                                        <p:tav tm="0">
                                          <p:val>
                                            <p:strVal val="ppt_w"/>
                                          </p:val>
                                        </p:tav>
                                        <p:tav tm="100000">
                                          <p:val>
                                            <p:fltVal val="0"/>
                                          </p:val>
                                        </p:tav>
                                      </p:tavLst>
                                    </p:anim>
                                    <p:anim calcmode="lin" valueType="num">
                                      <p:cBhvr>
                                        <p:cTn id="45" dur="500"/>
                                        <p:tgtEl>
                                          <p:spTgt spid="15"/>
                                        </p:tgtEl>
                                        <p:attrNameLst>
                                          <p:attrName>ppt_h</p:attrName>
                                        </p:attrNameLst>
                                      </p:cBhvr>
                                      <p:tavLst>
                                        <p:tav tm="0">
                                          <p:val>
                                            <p:strVal val="ppt_h"/>
                                          </p:val>
                                        </p:tav>
                                        <p:tav tm="100000">
                                          <p:val>
                                            <p:fltVal val="0"/>
                                          </p:val>
                                        </p:tav>
                                      </p:tavLst>
                                    </p:anim>
                                    <p:anim calcmode="lin" valueType="num">
                                      <p:cBhvr>
                                        <p:cTn id="46" dur="500"/>
                                        <p:tgtEl>
                                          <p:spTgt spid="15"/>
                                        </p:tgtEl>
                                        <p:attrNameLst>
                                          <p:attrName>style.rotation</p:attrName>
                                        </p:attrNameLst>
                                      </p:cBhvr>
                                      <p:tavLst>
                                        <p:tav tm="0">
                                          <p:val>
                                            <p:fltVal val="0"/>
                                          </p:val>
                                        </p:tav>
                                        <p:tav tm="100000">
                                          <p:val>
                                            <p:fltVal val="360"/>
                                          </p:val>
                                        </p:tav>
                                      </p:tavLst>
                                    </p:anim>
                                    <p:animEffect transition="out" filter="fade">
                                      <p:cBhvr>
                                        <p:cTn id="47" dur="500"/>
                                        <p:tgtEl>
                                          <p:spTgt spid="15"/>
                                        </p:tgtEl>
                                      </p:cBhvr>
                                    </p:animEffect>
                                    <p:set>
                                      <p:cBhvr>
                                        <p:cTn id="48" dur="1" fill="hold">
                                          <p:stCondLst>
                                            <p:cond delay="499"/>
                                          </p:stCondLst>
                                        </p:cTn>
                                        <p:tgtEl>
                                          <p:spTgt spid="15"/>
                                        </p:tgtEl>
                                        <p:attrNameLst>
                                          <p:attrName>style.visibility</p:attrName>
                                        </p:attrNameLst>
                                      </p:cBhvr>
                                      <p:to>
                                        <p:strVal val="hidden"/>
                                      </p:to>
                                    </p:set>
                                  </p:childTnLst>
                                  <p:subTnLst>
                                    <p:audio>
                                      <p:cMediaNode>
                                        <p:cTn display="0" masterRel="sameClick">
                                          <p:stCondLst>
                                            <p:cond evt="begin" delay="0">
                                              <p:tn val="43"/>
                                            </p:cond>
                                          </p:stCondLst>
                                          <p:endCondLst>
                                            <p:cond evt="onStopAudio" delay="0">
                                              <p:tgtEl>
                                                <p:sldTgt/>
                                              </p:tgtEl>
                                            </p:cond>
                                          </p:endCondLst>
                                        </p:cTn>
                                        <p:tgtEl>
                                          <p:sndTgt r:embed="rId5" name="a.wav"/>
                                        </p:tgtEl>
                                      </p:cMediaNode>
                                    </p:audio>
                                  </p:subTnLst>
                                </p:cTn>
                              </p:par>
                            </p:childTnLst>
                          </p:cTn>
                        </p:par>
                      </p:childTnLst>
                    </p:cTn>
                  </p:par>
                </p:childTnLst>
              </p:cTn>
              <p:nextCondLst>
                <p:cond evt="onClick" delay="0">
                  <p:tgtEl>
                    <p:spTgt spid="15"/>
                  </p:tgtEl>
                </p:cond>
              </p:nextCondLst>
            </p:seq>
          </p:childTnLst>
        </p:cTn>
      </p:par>
    </p:tnLst>
    <p:bldLst>
      <p:bldP spid="11" grpId="0" animBg="1"/>
      <p:bldP spid="12" grpId="0" animBg="1"/>
      <p:bldP spid="13" grpId="0" animBg="1"/>
      <p:bldP spid="13" grpId="1" animBg="1"/>
      <p:bldP spid="15" grpId="0" animBg="1"/>
      <p:bldP spid="15" grpId="1" animBg="1"/>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19967">
            <a:off x="1183369" y="-449821"/>
            <a:ext cx="9148887" cy="6858000"/>
          </a:xfrm>
          <a:prstGeom prst="rect">
            <a:avLst/>
          </a:prstGeom>
        </p:spPr>
      </p:pic>
      <p:pic>
        <p:nvPicPr>
          <p:cNvPr id="6" name="图片 5" descr="图片包含 玩偶, 玩具, 室内, 天空&#10;&#10;已生成极高可信度的说明"/>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34578" y="157552"/>
            <a:ext cx="3542059" cy="3542059"/>
          </a:xfrm>
          <a:prstGeom prst="rect">
            <a:avLst/>
          </a:prstGeom>
        </p:spPr>
      </p:pic>
      <p:sp>
        <p:nvSpPr>
          <p:cNvPr id="8" name="文本框 7"/>
          <p:cNvSpPr txBox="1"/>
          <p:nvPr/>
        </p:nvSpPr>
        <p:spPr>
          <a:xfrm rot="21417894">
            <a:off x="3293657" y="2689220"/>
            <a:ext cx="5858686" cy="258532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err="1">
                <a:ln>
                  <a:noFill/>
                </a:ln>
                <a:solidFill>
                  <a:srgbClr val="6AB3E7"/>
                </a:solidFill>
                <a:effectLst/>
                <a:uLnTx/>
                <a:uFillTx/>
                <a:latin typeface="Arial" panose="020B0604020202020204" pitchFamily="34" charset="0"/>
                <a:ea typeface="汉仪小麦体简" panose="00020600040101010101" pitchFamily="18" charset="-122"/>
                <a:cs typeface="黑体-繁" panose="02000500000000000000" pitchFamily="2" charset="-122"/>
                <a:sym typeface="+mn-lt"/>
              </a:rPr>
              <a:t>Bài</a:t>
            </a:r>
            <a:r>
              <a:rPr kumimoji="0" lang="en-US" altLang="zh-CN" sz="5400" b="1" i="0" u="none" strike="noStrike" kern="1200" cap="none" spc="0" normalizeH="0" noProof="0" dirty="0">
                <a:ln>
                  <a:noFill/>
                </a:ln>
                <a:solidFill>
                  <a:srgbClr val="6AB3E7"/>
                </a:solidFill>
                <a:effectLst/>
                <a:uLnTx/>
                <a:uFillTx/>
                <a:latin typeface="Arial" panose="020B0604020202020204" pitchFamily="34" charset="0"/>
                <a:ea typeface="汉仪小麦体简" panose="00020600040101010101" pitchFamily="18" charset="-122"/>
                <a:cs typeface="黑体-繁" panose="02000500000000000000" pitchFamily="2" charset="-122"/>
                <a:sym typeface="+mn-lt"/>
              </a:rPr>
              <a:t> 23. </a:t>
            </a:r>
            <a:r>
              <a:rPr kumimoji="0" lang="en-US" altLang="zh-CN" sz="5400" b="1" i="0" u="none" strike="noStrike" kern="1200" cap="none" spc="0" normalizeH="0" noProof="0" dirty="0" err="1">
                <a:ln>
                  <a:noFill/>
                </a:ln>
                <a:solidFill>
                  <a:srgbClr val="6AB3E7"/>
                </a:solidFill>
                <a:effectLst/>
                <a:uLnTx/>
                <a:uFillTx/>
                <a:latin typeface="Arial" panose="020B0604020202020204" pitchFamily="34" charset="0"/>
                <a:ea typeface="汉仪小麦体简" panose="00020600040101010101" pitchFamily="18" charset="-122"/>
                <a:cs typeface="黑体-繁" panose="02000500000000000000" pitchFamily="2" charset="-122"/>
                <a:sym typeface="+mn-lt"/>
              </a:rPr>
              <a:t>Tìm</a:t>
            </a:r>
            <a:r>
              <a:rPr kumimoji="0" lang="en-US" altLang="zh-CN" sz="5400" b="1" i="0" u="none" strike="noStrike" kern="1200" cap="none" spc="0" normalizeH="0" noProof="0" dirty="0">
                <a:ln>
                  <a:noFill/>
                </a:ln>
                <a:solidFill>
                  <a:srgbClr val="6AB3E7"/>
                </a:solidFill>
                <a:effectLst/>
                <a:uLnTx/>
                <a:uFillTx/>
                <a:latin typeface="Arial" panose="020B0604020202020204" pitchFamily="34" charset="0"/>
                <a:ea typeface="汉仪小麦体简" panose="00020600040101010101" pitchFamily="18" charset="-122"/>
                <a:cs typeface="黑体-繁" panose="02000500000000000000" pitchFamily="2" charset="-122"/>
                <a:sym typeface="+mn-lt"/>
              </a:rPr>
              <a:t> </a:t>
            </a:r>
            <a:r>
              <a:rPr kumimoji="0" lang="en-US" altLang="zh-CN" sz="5400" b="1" i="0" u="none" strike="noStrike" kern="1200" cap="none" spc="0" normalizeH="0" noProof="0" dirty="0" err="1">
                <a:ln>
                  <a:noFill/>
                </a:ln>
                <a:solidFill>
                  <a:srgbClr val="6AB3E7"/>
                </a:solidFill>
                <a:effectLst/>
                <a:uLnTx/>
                <a:uFillTx/>
                <a:latin typeface="Arial" panose="020B0604020202020204" pitchFamily="34" charset="0"/>
                <a:ea typeface="汉仪小麦体简" panose="00020600040101010101" pitchFamily="18" charset="-122"/>
                <a:cs typeface="黑体-繁" panose="02000500000000000000" pitchFamily="2" charset="-122"/>
                <a:sym typeface="+mn-lt"/>
              </a:rPr>
              <a:t>hiểu</a:t>
            </a:r>
            <a:r>
              <a:rPr kumimoji="0" lang="en-US" altLang="zh-CN" sz="5400" b="1" i="0" u="none" strike="noStrike" kern="1200" cap="none" spc="0" normalizeH="0" noProof="0" dirty="0">
                <a:ln>
                  <a:noFill/>
                </a:ln>
                <a:solidFill>
                  <a:srgbClr val="6AB3E7"/>
                </a:solidFill>
                <a:effectLst/>
                <a:uLnTx/>
                <a:uFillTx/>
                <a:latin typeface="Arial" panose="020B0604020202020204" pitchFamily="34" charset="0"/>
                <a:ea typeface="汉仪小麦体简" panose="00020600040101010101" pitchFamily="18" charset="-122"/>
                <a:cs typeface="黑体-繁" panose="02000500000000000000" pitchFamily="2" charset="-122"/>
                <a:sym typeface="+mn-lt"/>
              </a:rPr>
              <a:t> </a:t>
            </a:r>
            <a:r>
              <a:rPr kumimoji="0" lang="en-US" altLang="zh-CN" sz="5400" b="1" i="0" u="none" strike="noStrike" kern="1200" cap="none" spc="0" normalizeH="0" noProof="0" dirty="0" err="1">
                <a:ln>
                  <a:noFill/>
                </a:ln>
                <a:solidFill>
                  <a:srgbClr val="6AB3E7"/>
                </a:solidFill>
                <a:effectLst/>
                <a:uLnTx/>
                <a:uFillTx/>
                <a:latin typeface="Arial" panose="020B0604020202020204" pitchFamily="34" charset="0"/>
                <a:ea typeface="汉仪小麦体简" panose="00020600040101010101" pitchFamily="18" charset="-122"/>
                <a:cs typeface="黑体-繁" panose="02000500000000000000" pitchFamily="2" charset="-122"/>
                <a:sym typeface="+mn-lt"/>
              </a:rPr>
              <a:t>về</a:t>
            </a:r>
            <a:r>
              <a:rPr kumimoji="0" lang="en-US" altLang="zh-CN" sz="5400" b="1" i="0" u="none" strike="noStrike" kern="1200" cap="none" spc="0" normalizeH="0" noProof="0" dirty="0">
                <a:ln>
                  <a:noFill/>
                </a:ln>
                <a:solidFill>
                  <a:srgbClr val="6AB3E7"/>
                </a:solidFill>
                <a:effectLst/>
                <a:uLnTx/>
                <a:uFillTx/>
                <a:latin typeface="Arial" panose="020B0604020202020204" pitchFamily="34" charset="0"/>
                <a:ea typeface="汉仪小麦体简" panose="00020600040101010101" pitchFamily="18" charset="-122"/>
                <a:cs typeface="黑体-繁" panose="02000500000000000000" pitchFamily="2" charset="-122"/>
                <a:sym typeface="+mn-lt"/>
              </a:rPr>
              <a:t> </a:t>
            </a:r>
            <a:r>
              <a:rPr kumimoji="0" lang="en-US" altLang="zh-CN" sz="5400" b="1" i="0" u="none" strike="noStrike" kern="1200" cap="none" spc="0" normalizeH="0" noProof="0" dirty="0" err="1">
                <a:ln>
                  <a:noFill/>
                </a:ln>
                <a:solidFill>
                  <a:srgbClr val="6AB3E7"/>
                </a:solidFill>
                <a:effectLst/>
                <a:uLnTx/>
                <a:uFillTx/>
                <a:latin typeface="Arial" panose="020B0604020202020204" pitchFamily="34" charset="0"/>
                <a:ea typeface="汉仪小麦体简" panose="00020600040101010101" pitchFamily="18" charset="-122"/>
                <a:cs typeface="黑体-繁" panose="02000500000000000000" pitchFamily="2" charset="-122"/>
                <a:sym typeface="+mn-lt"/>
              </a:rPr>
              <a:t>cơ</a:t>
            </a:r>
            <a:r>
              <a:rPr kumimoji="0" lang="en-US" altLang="zh-CN" sz="5400" b="1" i="0" u="none" strike="noStrike" kern="1200" cap="none" spc="0" normalizeH="0" noProof="0" dirty="0">
                <a:ln>
                  <a:noFill/>
                </a:ln>
                <a:solidFill>
                  <a:srgbClr val="6AB3E7"/>
                </a:solidFill>
                <a:effectLst/>
                <a:uLnTx/>
                <a:uFillTx/>
                <a:latin typeface="Arial" panose="020B0604020202020204" pitchFamily="34" charset="0"/>
                <a:ea typeface="汉仪小麦体简" panose="00020600040101010101" pitchFamily="18" charset="-122"/>
                <a:cs typeface="黑体-繁" panose="02000500000000000000" pitchFamily="2" charset="-122"/>
                <a:sym typeface="+mn-lt"/>
              </a:rPr>
              <a:t> </a:t>
            </a:r>
            <a:r>
              <a:rPr kumimoji="0" lang="en-US" altLang="zh-CN" sz="5400" b="1" i="0" u="none" strike="noStrike" kern="1200" cap="none" spc="0" normalizeH="0" noProof="0" dirty="0" err="1">
                <a:ln>
                  <a:noFill/>
                </a:ln>
                <a:solidFill>
                  <a:srgbClr val="6AB3E7"/>
                </a:solidFill>
                <a:effectLst/>
                <a:uLnTx/>
                <a:uFillTx/>
                <a:latin typeface="Arial" panose="020B0604020202020204" pitchFamily="34" charset="0"/>
                <a:ea typeface="汉仪小麦体简" panose="00020600040101010101" pitchFamily="18" charset="-122"/>
                <a:cs typeface="黑体-繁" panose="02000500000000000000" pitchFamily="2" charset="-122"/>
                <a:sym typeface="+mn-lt"/>
              </a:rPr>
              <a:t>quan</a:t>
            </a:r>
            <a:r>
              <a:rPr kumimoji="0" lang="en-US" altLang="zh-CN" sz="5400" b="1" i="0" u="none" strike="noStrike" kern="1200" cap="none" spc="0" normalizeH="0" noProof="0" dirty="0">
                <a:ln>
                  <a:noFill/>
                </a:ln>
                <a:solidFill>
                  <a:srgbClr val="6AB3E7"/>
                </a:solidFill>
                <a:effectLst/>
                <a:uLnTx/>
                <a:uFillTx/>
                <a:latin typeface="Arial" panose="020B0604020202020204" pitchFamily="34" charset="0"/>
                <a:ea typeface="汉仪小麦体简" panose="00020600040101010101" pitchFamily="18" charset="-122"/>
                <a:cs typeface="黑体-繁" panose="02000500000000000000" pitchFamily="2" charset="-122"/>
                <a:sym typeface="+mn-lt"/>
              </a:rPr>
              <a:t> </a:t>
            </a:r>
            <a:r>
              <a:rPr kumimoji="0" lang="en-US" altLang="zh-CN" sz="5400" b="1" i="0" u="none" strike="noStrike" kern="1200" cap="none" spc="0" normalizeH="0" noProof="0" dirty="0" err="1">
                <a:ln>
                  <a:noFill/>
                </a:ln>
                <a:solidFill>
                  <a:srgbClr val="6AB3E7"/>
                </a:solidFill>
                <a:effectLst/>
                <a:uLnTx/>
                <a:uFillTx/>
                <a:latin typeface="Arial" panose="020B0604020202020204" pitchFamily="34" charset="0"/>
                <a:ea typeface="汉仪小麦体简" panose="00020600040101010101" pitchFamily="18" charset="-122"/>
                <a:cs typeface="黑体-繁" panose="02000500000000000000" pitchFamily="2" charset="-122"/>
                <a:sym typeface="+mn-lt"/>
              </a:rPr>
              <a:t>hô</a:t>
            </a:r>
            <a:r>
              <a:rPr kumimoji="0" lang="en-US" altLang="zh-CN" sz="5400" b="1" i="0" u="none" strike="noStrike" kern="1200" cap="none" spc="0" normalizeH="0" noProof="0" dirty="0">
                <a:ln>
                  <a:noFill/>
                </a:ln>
                <a:solidFill>
                  <a:srgbClr val="6AB3E7"/>
                </a:solidFill>
                <a:effectLst/>
                <a:uLnTx/>
                <a:uFillTx/>
                <a:latin typeface="Arial" panose="020B0604020202020204" pitchFamily="34" charset="0"/>
                <a:ea typeface="汉仪小麦体简" panose="00020600040101010101" pitchFamily="18" charset="-122"/>
                <a:cs typeface="黑体-繁" panose="02000500000000000000" pitchFamily="2" charset="-122"/>
                <a:sym typeface="+mn-lt"/>
              </a:rPr>
              <a:t> </a:t>
            </a:r>
            <a:r>
              <a:rPr kumimoji="0" lang="en-US" altLang="zh-CN" sz="5400" b="1" i="0" u="none" strike="noStrike" kern="1200" cap="none" spc="0" normalizeH="0" noProof="0" dirty="0" err="1">
                <a:ln>
                  <a:noFill/>
                </a:ln>
                <a:solidFill>
                  <a:srgbClr val="6AB3E7"/>
                </a:solidFill>
                <a:effectLst/>
                <a:uLnTx/>
                <a:uFillTx/>
                <a:latin typeface="Arial" panose="020B0604020202020204" pitchFamily="34" charset="0"/>
                <a:ea typeface="汉仪小麦体简" panose="00020600040101010101" pitchFamily="18" charset="-122"/>
                <a:cs typeface="黑体-繁" panose="02000500000000000000" pitchFamily="2" charset="-122"/>
                <a:sym typeface="+mn-lt"/>
              </a:rPr>
              <a:t>hấp</a:t>
            </a:r>
            <a:r>
              <a:rPr kumimoji="0" lang="en-US" altLang="zh-CN" sz="5400" b="1" i="0" u="none" strike="noStrike" kern="1200" cap="none" spc="0" normalizeH="0" noProof="0" dirty="0">
                <a:ln>
                  <a:noFill/>
                </a:ln>
                <a:solidFill>
                  <a:srgbClr val="6AB3E7"/>
                </a:solidFill>
                <a:effectLst/>
                <a:uLnTx/>
                <a:uFillTx/>
                <a:latin typeface="Arial" panose="020B0604020202020204" pitchFamily="34" charset="0"/>
                <a:ea typeface="汉仪小麦体简" panose="00020600040101010101" pitchFamily="18" charset="-122"/>
                <a:cs typeface="黑体-繁" panose="02000500000000000000" pitchFamily="2" charset="-122"/>
                <a:sym typeface="+mn-lt"/>
              </a:rPr>
              <a:t> (</a:t>
            </a:r>
            <a:r>
              <a:rPr kumimoji="0" lang="en-US" altLang="zh-CN" sz="5400" b="1" i="0" u="none" strike="noStrike" kern="1200" cap="none" spc="0" normalizeH="0" noProof="0" dirty="0" err="1">
                <a:ln>
                  <a:noFill/>
                </a:ln>
                <a:solidFill>
                  <a:srgbClr val="6AB3E7"/>
                </a:solidFill>
                <a:effectLst/>
                <a:uLnTx/>
                <a:uFillTx/>
                <a:latin typeface="Arial" panose="020B0604020202020204" pitchFamily="34" charset="0"/>
                <a:ea typeface="汉仪小麦体简" panose="00020600040101010101" pitchFamily="18" charset="-122"/>
                <a:cs typeface="黑体-繁" panose="02000500000000000000" pitchFamily="2" charset="-122"/>
                <a:sym typeface="+mn-lt"/>
              </a:rPr>
              <a:t>Tiết</a:t>
            </a:r>
            <a:r>
              <a:rPr kumimoji="0" lang="en-US" altLang="zh-CN" sz="5400" b="1" i="0" u="none" strike="noStrike" kern="1200" cap="none" spc="0" normalizeH="0" noProof="0" dirty="0">
                <a:ln>
                  <a:noFill/>
                </a:ln>
                <a:solidFill>
                  <a:srgbClr val="6AB3E7"/>
                </a:solidFill>
                <a:effectLst/>
                <a:uLnTx/>
                <a:uFillTx/>
                <a:latin typeface="Arial" panose="020B0604020202020204" pitchFamily="34" charset="0"/>
                <a:ea typeface="汉仪小麦体简" panose="00020600040101010101" pitchFamily="18" charset="-122"/>
                <a:cs typeface="黑体-繁" panose="02000500000000000000" pitchFamily="2" charset="-122"/>
                <a:sym typeface="+mn-lt"/>
              </a:rPr>
              <a:t> 1)</a:t>
            </a:r>
            <a:endParaRPr kumimoji="0" lang="zh-CN" altLang="en-US" sz="5400" b="1" i="0" u="none" strike="noStrike" kern="1200" cap="none" spc="0" normalizeH="0" baseline="0" noProof="0" dirty="0">
              <a:ln>
                <a:noFill/>
              </a:ln>
              <a:solidFill>
                <a:srgbClr val="6AB3E7"/>
              </a:solidFill>
              <a:effectLst/>
              <a:uLnTx/>
              <a:uFillTx/>
              <a:latin typeface="Arial" panose="020B0604020202020204" pitchFamily="34" charset="0"/>
              <a:ea typeface="汉仪小麦体简" panose="00020600040101010101" pitchFamily="18" charset="-122"/>
              <a:cs typeface="黑体-繁" panose="02000500000000000000" pitchFamily="2" charset="-122"/>
              <a:sym typeface="+mn-lt"/>
            </a:endParaRPr>
          </a:p>
        </p:txBody>
      </p:sp>
      <p:pic>
        <p:nvPicPr>
          <p:cNvPr id="4" name="图片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121378">
            <a:off x="-332242" y="-218894"/>
            <a:ext cx="3519596" cy="2747271"/>
          </a:xfrm>
          <a:prstGeom prst="rect">
            <a:avLst/>
          </a:prstGeom>
        </p:spPr>
      </p:pic>
      <p:pic>
        <p:nvPicPr>
          <p:cNvPr id="9" name="图片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40339" y="2529177"/>
            <a:ext cx="1170434" cy="1170434"/>
          </a:xfrm>
          <a:prstGeom prst="rect">
            <a:avLst/>
          </a:prstGeom>
        </p:spPr>
      </p:pic>
      <p:pic>
        <p:nvPicPr>
          <p:cNvPr id="7" name="图片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65746" y="4457977"/>
            <a:ext cx="1170434" cy="1170434"/>
          </a:xfrm>
          <a:prstGeom prst="rect">
            <a:avLst/>
          </a:prstGeom>
        </p:spPr>
      </p:pic>
      <p:pic>
        <p:nvPicPr>
          <p:cNvPr id="12" name="图片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05642">
            <a:off x="8645790" y="2192463"/>
            <a:ext cx="1799543" cy="1196038"/>
          </a:xfrm>
          <a:prstGeom prst="rect">
            <a:avLst/>
          </a:prstGeom>
        </p:spPr>
      </p:pic>
      <p:pic>
        <p:nvPicPr>
          <p:cNvPr id="13" name="陈羿淳 - 你说的小故事">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cstate="print"/>
          <a:stretch>
            <a:fillRect/>
          </a:stretch>
        </p:blipFill>
        <p:spPr>
          <a:xfrm>
            <a:off x="5613400" y="-956137"/>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path" presetSubtype="0" repeatCount="2000" accel="50000" decel="50000" autoRev="1" fill="hold" nodeType="withEffect">
                                  <p:stCondLst>
                                    <p:cond delay="0"/>
                                  </p:stCondLst>
                                  <p:childTnLst>
                                    <p:animMotion origin="layout" path="M 5E-6 4.81481E-6 L -0.05195 0.00115 " pathEditMode="relative" rAng="0" ptsTypes="AA">
                                      <p:cBhvr>
                                        <p:cTn id="11" dur="2000" fill="hold"/>
                                        <p:tgtEl>
                                          <p:spTgt spid="4"/>
                                        </p:tgtEl>
                                        <p:attrNameLst>
                                          <p:attrName>ppt_x</p:attrName>
                                          <p:attrName>ppt_y</p:attrName>
                                        </p:attrNameLst>
                                      </p:cBhvr>
                                      <p:rCtr x="-2604" y="46"/>
                                    </p:animMotion>
                                  </p:childTnLst>
                                </p:cTn>
                              </p:par>
                              <p:par>
                                <p:cTn id="12" presetID="2" presetClass="entr" presetSubtype="2" fill="hold" nodeType="withEffect">
                                  <p:stCondLst>
                                    <p:cond delay="150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1+#ppt_w/2"/>
                                          </p:val>
                                        </p:tav>
                                        <p:tav tm="100000">
                                          <p:val>
                                            <p:strVal val="#ppt_x"/>
                                          </p:val>
                                        </p:tav>
                                      </p:tavLst>
                                    </p:anim>
                                    <p:anim calcmode="lin" valueType="num">
                                      <p:cBhvr additive="base">
                                        <p:cTn id="15" dur="500" fill="hold"/>
                                        <p:tgtEl>
                                          <p:spTgt spid="7"/>
                                        </p:tgtEl>
                                        <p:attrNameLst>
                                          <p:attrName>ppt_y</p:attrName>
                                        </p:attrNameLst>
                                      </p:cBhvr>
                                      <p:tavLst>
                                        <p:tav tm="0">
                                          <p:val>
                                            <p:strVal val="#ppt_y"/>
                                          </p:val>
                                        </p:tav>
                                        <p:tav tm="100000">
                                          <p:val>
                                            <p:strVal val="#ppt_y"/>
                                          </p:val>
                                        </p:tav>
                                      </p:tavLst>
                                    </p:anim>
                                  </p:childTnLst>
                                </p:cTn>
                              </p:par>
                              <p:par>
                                <p:cTn id="16" presetID="2" presetClass="entr" presetSubtype="2" fill="hold" nodeType="withEffect">
                                  <p:stCondLst>
                                    <p:cond delay="150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1+#ppt_w/2"/>
                                          </p:val>
                                        </p:tav>
                                        <p:tav tm="100000">
                                          <p:val>
                                            <p:strVal val="#ppt_x"/>
                                          </p:val>
                                        </p:tav>
                                      </p:tavLst>
                                    </p:anim>
                                    <p:anim calcmode="lin" valueType="num">
                                      <p:cBhvr additive="base">
                                        <p:cTn id="19" dur="500" fill="hold"/>
                                        <p:tgtEl>
                                          <p:spTgt spid="9"/>
                                        </p:tgtEl>
                                        <p:attrNameLst>
                                          <p:attrName>ppt_y</p:attrName>
                                        </p:attrNameLst>
                                      </p:cBhvr>
                                      <p:tavLst>
                                        <p:tav tm="0">
                                          <p:val>
                                            <p:strVal val="#ppt_y"/>
                                          </p:val>
                                        </p:tav>
                                        <p:tav tm="100000">
                                          <p:val>
                                            <p:strVal val="#ppt_y"/>
                                          </p:val>
                                        </p:tav>
                                      </p:tavLst>
                                    </p:anim>
                                  </p:childTnLst>
                                </p:cTn>
                              </p:par>
                              <p:par>
                                <p:cTn id="20" presetID="8" presetClass="emph" presetSubtype="0" repeatCount="4000" fill="hold" nodeType="withEffect">
                                  <p:stCondLst>
                                    <p:cond delay="0"/>
                                  </p:stCondLst>
                                  <p:childTnLst>
                                    <p:animRot by="21600000">
                                      <p:cBhvr>
                                        <p:cTn id="21" dur="2000" fill="hold"/>
                                        <p:tgtEl>
                                          <p:spTgt spid="7"/>
                                        </p:tgtEl>
                                        <p:attrNameLst>
                                          <p:attrName>r</p:attrName>
                                        </p:attrNameLst>
                                      </p:cBhvr>
                                    </p:animRot>
                                  </p:childTnLst>
                                </p:cTn>
                              </p:par>
                              <p:par>
                                <p:cTn id="22" presetID="8" presetClass="emph" presetSubtype="0" repeatCount="4000" fill="hold" nodeType="withEffect">
                                  <p:stCondLst>
                                    <p:cond delay="0"/>
                                  </p:stCondLst>
                                  <p:childTnLst>
                                    <p:animRot by="21600000">
                                      <p:cBhvr>
                                        <p:cTn id="23" dur="2000" fill="hold"/>
                                        <p:tgtEl>
                                          <p:spTgt spid="9"/>
                                        </p:tgtEl>
                                        <p:attrNameLst>
                                          <p:attrName>r</p:attrName>
                                        </p:attrNameLst>
                                      </p:cBhvr>
                                    </p:animRot>
                                  </p:childTnLst>
                                </p:cTn>
                              </p:par>
                              <p:par>
                                <p:cTn id="24" presetID="26" presetClass="entr" presetSubtype="0" fill="hold" grpId="0" nodeType="withEffect">
                                  <p:stCondLst>
                                    <p:cond delay="2500"/>
                                  </p:stCondLst>
                                  <p:childTnLst>
                                    <p:set>
                                      <p:cBhvr>
                                        <p:cTn id="25" dur="1" fill="hold">
                                          <p:stCondLst>
                                            <p:cond delay="0"/>
                                          </p:stCondLst>
                                        </p:cTn>
                                        <p:tgtEl>
                                          <p:spTgt spid="8"/>
                                        </p:tgtEl>
                                        <p:attrNameLst>
                                          <p:attrName>style.visibility</p:attrName>
                                        </p:attrNameLst>
                                      </p:cBhvr>
                                      <p:to>
                                        <p:strVal val="visible"/>
                                      </p:to>
                                    </p:set>
                                    <p:animEffect transition="in" filter="wipe(down)">
                                      <p:cBhvr>
                                        <p:cTn id="26" dur="580">
                                          <p:stCondLst>
                                            <p:cond delay="0"/>
                                          </p:stCondLst>
                                        </p:cTn>
                                        <p:tgtEl>
                                          <p:spTgt spid="8"/>
                                        </p:tgtEl>
                                      </p:cBhvr>
                                    </p:animEffect>
                                    <p:anim calcmode="lin" valueType="num">
                                      <p:cBhvr>
                                        <p:cTn id="27"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8"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9"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0"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1"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2" dur="26">
                                          <p:stCondLst>
                                            <p:cond delay="650"/>
                                          </p:stCondLst>
                                        </p:cTn>
                                        <p:tgtEl>
                                          <p:spTgt spid="8"/>
                                        </p:tgtEl>
                                      </p:cBhvr>
                                      <p:to x="100000" y="60000"/>
                                    </p:animScale>
                                    <p:animScale>
                                      <p:cBhvr>
                                        <p:cTn id="33" dur="166" decel="50000">
                                          <p:stCondLst>
                                            <p:cond delay="676"/>
                                          </p:stCondLst>
                                        </p:cTn>
                                        <p:tgtEl>
                                          <p:spTgt spid="8"/>
                                        </p:tgtEl>
                                      </p:cBhvr>
                                      <p:to x="100000" y="100000"/>
                                    </p:animScale>
                                    <p:animScale>
                                      <p:cBhvr>
                                        <p:cTn id="34" dur="26">
                                          <p:stCondLst>
                                            <p:cond delay="1312"/>
                                          </p:stCondLst>
                                        </p:cTn>
                                        <p:tgtEl>
                                          <p:spTgt spid="8"/>
                                        </p:tgtEl>
                                      </p:cBhvr>
                                      <p:to x="100000" y="80000"/>
                                    </p:animScale>
                                    <p:animScale>
                                      <p:cBhvr>
                                        <p:cTn id="35" dur="166" decel="50000">
                                          <p:stCondLst>
                                            <p:cond delay="1338"/>
                                          </p:stCondLst>
                                        </p:cTn>
                                        <p:tgtEl>
                                          <p:spTgt spid="8"/>
                                        </p:tgtEl>
                                      </p:cBhvr>
                                      <p:to x="100000" y="100000"/>
                                    </p:animScale>
                                    <p:animScale>
                                      <p:cBhvr>
                                        <p:cTn id="36" dur="26">
                                          <p:stCondLst>
                                            <p:cond delay="1642"/>
                                          </p:stCondLst>
                                        </p:cTn>
                                        <p:tgtEl>
                                          <p:spTgt spid="8"/>
                                        </p:tgtEl>
                                      </p:cBhvr>
                                      <p:to x="100000" y="90000"/>
                                    </p:animScale>
                                    <p:animScale>
                                      <p:cBhvr>
                                        <p:cTn id="37" dur="166" decel="50000">
                                          <p:stCondLst>
                                            <p:cond delay="1668"/>
                                          </p:stCondLst>
                                        </p:cTn>
                                        <p:tgtEl>
                                          <p:spTgt spid="8"/>
                                        </p:tgtEl>
                                      </p:cBhvr>
                                      <p:to x="100000" y="100000"/>
                                    </p:animScale>
                                    <p:animScale>
                                      <p:cBhvr>
                                        <p:cTn id="38" dur="26">
                                          <p:stCondLst>
                                            <p:cond delay="1808"/>
                                          </p:stCondLst>
                                        </p:cTn>
                                        <p:tgtEl>
                                          <p:spTgt spid="8"/>
                                        </p:tgtEl>
                                      </p:cBhvr>
                                      <p:to x="100000" y="95000"/>
                                    </p:animScale>
                                    <p:animScale>
                                      <p:cBhvr>
                                        <p:cTn id="39" dur="166" decel="50000">
                                          <p:stCondLst>
                                            <p:cond delay="1834"/>
                                          </p:stCondLst>
                                        </p:cTn>
                                        <p:tgtEl>
                                          <p:spTgt spid="8"/>
                                        </p:tgtEl>
                                      </p:cBhvr>
                                      <p:to x="100000" y="100000"/>
                                    </p:animScale>
                                  </p:childTnLst>
                                </p:cTn>
                              </p:par>
                              <p:par>
                                <p:cTn id="40" presetID="47" presetClass="entr" presetSubtype="0" fill="hold" nodeType="with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fade">
                                      <p:cBhvr>
                                        <p:cTn id="42" dur="1000"/>
                                        <p:tgtEl>
                                          <p:spTgt spid="5"/>
                                        </p:tgtEl>
                                      </p:cBhvr>
                                    </p:animEffect>
                                    <p:anim calcmode="lin" valueType="num">
                                      <p:cBhvr>
                                        <p:cTn id="43" dur="1000" fill="hold"/>
                                        <p:tgtEl>
                                          <p:spTgt spid="5"/>
                                        </p:tgtEl>
                                        <p:attrNameLst>
                                          <p:attrName>ppt_x</p:attrName>
                                        </p:attrNameLst>
                                      </p:cBhvr>
                                      <p:tavLst>
                                        <p:tav tm="0">
                                          <p:val>
                                            <p:strVal val="#ppt_x"/>
                                          </p:val>
                                        </p:tav>
                                        <p:tav tm="100000">
                                          <p:val>
                                            <p:strVal val="#ppt_x"/>
                                          </p:val>
                                        </p:tav>
                                      </p:tavLst>
                                    </p:anim>
                                    <p:anim calcmode="lin" valueType="num">
                                      <p:cBhvr>
                                        <p:cTn id="44" dur="1000" fill="hold"/>
                                        <p:tgtEl>
                                          <p:spTgt spid="5"/>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fade">
                                      <p:cBhvr>
                                        <p:cTn id="47" dur="1000"/>
                                        <p:tgtEl>
                                          <p:spTgt spid="6"/>
                                        </p:tgtEl>
                                      </p:cBhvr>
                                    </p:animEffect>
                                    <p:anim calcmode="lin" valueType="num">
                                      <p:cBhvr>
                                        <p:cTn id="48" dur="1000" fill="hold"/>
                                        <p:tgtEl>
                                          <p:spTgt spid="6"/>
                                        </p:tgtEl>
                                        <p:attrNameLst>
                                          <p:attrName>ppt_x</p:attrName>
                                        </p:attrNameLst>
                                      </p:cBhvr>
                                      <p:tavLst>
                                        <p:tav tm="0">
                                          <p:val>
                                            <p:strVal val="#ppt_x"/>
                                          </p:val>
                                        </p:tav>
                                        <p:tav tm="100000">
                                          <p:val>
                                            <p:strVal val="#ppt_x"/>
                                          </p:val>
                                        </p:tav>
                                      </p:tavLst>
                                    </p:anim>
                                    <p:anim calcmode="lin" valueType="num">
                                      <p:cBhvr>
                                        <p:cTn id="4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0" restart="whenNotActive" fill="hold" evtFilter="cancelBubble" nodeType="interactiveSeq">
                <p:stCondLst>
                  <p:cond evt="onClick" delay="0">
                    <p:tgtEl>
                      <p:spTgt spid="13"/>
                    </p:tgtEl>
                  </p:cond>
                </p:stCondLst>
                <p:endSync evt="end" delay="0">
                  <p:rtn val="all"/>
                </p:endSync>
                <p:childTnLst>
                  <p:par>
                    <p:cTn id="51" fill="hold">
                      <p:stCondLst>
                        <p:cond delay="0"/>
                      </p:stCondLst>
                      <p:childTnLst>
                        <p:par>
                          <p:cTn id="52" fill="hold">
                            <p:stCondLst>
                              <p:cond delay="0"/>
                            </p:stCondLst>
                            <p:childTnLst>
                              <p:par>
                                <p:cTn id="53" presetID="1" presetClass="mediacall" presetSubtype="0" fill="hold" nodeType="clickEffect">
                                  <p:stCondLst>
                                    <p:cond delay="0"/>
                                  </p:stCondLst>
                                  <p:childTnLst>
                                    <p:cmd type="call" cmd="playFrom(0.0)">
                                      <p:cBhvr>
                                        <p:cTn id="54" dur="224065" fill="hold"/>
                                        <p:tgtEl>
                                          <p:spTgt spid="13"/>
                                        </p:tgtEl>
                                      </p:cBhvr>
                                    </p:cmd>
                                  </p:childTnLst>
                                </p:cTn>
                              </p:par>
                            </p:childTnLst>
                          </p:cTn>
                        </p:par>
                      </p:childTnLst>
                    </p:cTn>
                  </p:par>
                </p:childTnLst>
              </p:cTn>
              <p:nextCondLst>
                <p:cond evt="onClick" delay="0">
                  <p:tgtEl>
                    <p:spTgt spid="13"/>
                  </p:tgtEl>
                </p:cond>
              </p:nextCondLst>
            </p:seq>
            <p:audio>
              <p:cMediaNode vol="80000">
                <p:cTn id="55" fill="hold" display="0">
                  <p:stCondLst>
                    <p:cond delay="indefinite"/>
                  </p:stCondLst>
                  <p:endCondLst>
                    <p:cond evt="onStopAudio" delay="0">
                      <p:tgtEl>
                        <p:sldTgt/>
                      </p:tgtEl>
                    </p:cond>
                  </p:endCondLst>
                </p:cTn>
                <p:tgtEl>
                  <p:spTgt spid="13"/>
                </p:tgtEl>
              </p:cMediaNode>
            </p:audio>
          </p:childTnLst>
        </p:cTn>
      </p:par>
    </p:tnLst>
    <p:bldLst>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5105" r="1550"/>
          <a:stretch/>
        </p:blipFill>
        <p:spPr>
          <a:xfrm>
            <a:off x="1658280" y="70055"/>
            <a:ext cx="9480775" cy="7109445"/>
          </a:xfrm>
          <a:prstGeom prst="rect">
            <a:avLst/>
          </a:prstGeom>
        </p:spPr>
      </p:pic>
      <p:pic>
        <p:nvPicPr>
          <p:cNvPr id="16" name="图片 40964" descr="1-4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a16="http://schemas.microsoft.com/office/drawing/2014/main" id="{B1FFA95B-FBE4-475F-9D2C-8B116AB94D7A}"/>
              </a:ext>
            </a:extLst>
          </p:cNvPr>
          <p:cNvSpPr txBox="1"/>
          <p:nvPr/>
        </p:nvSpPr>
        <p:spPr>
          <a:xfrm>
            <a:off x="70206" y="492963"/>
            <a:ext cx="10788568"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Thứ</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Năm</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ngày</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dirty="0">
                <a:solidFill>
                  <a:prstClr val="black"/>
                </a:solidFill>
                <a:latin typeface="HP001 4 hàng" panose="020B0603050302020204" pitchFamily="34" charset="0"/>
                <a:ea typeface="方正卡通简体" panose="03000509000000000000" pitchFamily="65" charset="-122"/>
              </a:rPr>
              <a:t>3</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tháng</a:t>
            </a:r>
            <a:r>
              <a:rPr kumimoji="0" lang="en-US" altLang="zh-CN" sz="3200" b="1" i="0" u="none" strike="noStrike" kern="1200" cap="none" spc="0" normalizeH="0" baseline="0" noProof="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3</a:t>
            </a:r>
            <a:r>
              <a:rPr kumimoji="0" lang="en-US" altLang="zh-CN" sz="3200" b="1" i="0" u="none" strike="noStrike" kern="1200" cap="none" spc="0" normalizeH="0" baseline="0" noProof="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năm</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2022</a:t>
            </a:r>
            <a:endParaRPr kumimoji="0" lang="zh-CN" altLang="en-US"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3" name="TextBox 22">
            <a:extLst>
              <a:ext uri="{FF2B5EF4-FFF2-40B4-BE49-F238E27FC236}">
                <a16:creationId xmlns:a16="http://schemas.microsoft.com/office/drawing/2014/main" id="{4D5F768A-B94A-4C92-956B-B20901D8F566}"/>
              </a:ext>
            </a:extLst>
          </p:cNvPr>
          <p:cNvSpPr txBox="1"/>
          <p:nvPr/>
        </p:nvSpPr>
        <p:spPr>
          <a:xfrm>
            <a:off x="3696788" y="1104279"/>
            <a:ext cx="3905795"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err="1">
                <a:solidFill>
                  <a:prstClr val="black"/>
                </a:solidFill>
                <a:latin typeface="HP001 4 hàng" panose="020B0603050302020204" pitchFamily="34" charset="0"/>
                <a:ea typeface="方正卡通简体" panose="03000509000000000000" pitchFamily="65" charset="-122"/>
              </a:rPr>
              <a:t>Tự</a:t>
            </a:r>
            <a:r>
              <a:rPr lang="en-US" altLang="zh-CN" sz="3200" b="1" dirty="0">
                <a:solidFill>
                  <a:prstClr val="black"/>
                </a:solidFill>
                <a:latin typeface="HP001 4 hàng" panose="020B0603050302020204" pitchFamily="34" charset="0"/>
                <a:ea typeface="方正卡通简体" panose="03000509000000000000" pitchFamily="65" charset="-122"/>
              </a:rPr>
              <a:t> </a:t>
            </a:r>
            <a:r>
              <a:rPr lang="en-US" altLang="zh-CN" sz="3200" b="1" dirty="0" err="1">
                <a:solidFill>
                  <a:prstClr val="black"/>
                </a:solidFill>
                <a:latin typeface="HP001 4 hàng" panose="020B0603050302020204" pitchFamily="34" charset="0"/>
                <a:ea typeface="方正卡通简体" panose="03000509000000000000" pitchFamily="65" charset="-122"/>
              </a:rPr>
              <a:t>nhiên</a:t>
            </a:r>
            <a:r>
              <a:rPr lang="en-US" altLang="zh-CN" sz="3200" b="1" dirty="0">
                <a:solidFill>
                  <a:prstClr val="black"/>
                </a:solidFill>
                <a:latin typeface="HP001 4 hàng" panose="020B0603050302020204" pitchFamily="34" charset="0"/>
                <a:ea typeface="方正卡通简体" panose="03000509000000000000" pitchFamily="65" charset="-122"/>
              </a:rPr>
              <a:t> </a:t>
            </a:r>
            <a:r>
              <a:rPr lang="en-US" altLang="zh-CN" sz="3200" b="1" dirty="0" err="1">
                <a:solidFill>
                  <a:prstClr val="black"/>
                </a:solidFill>
                <a:latin typeface="HP001 4 hàng" panose="020B0603050302020204" pitchFamily="34" charset="0"/>
                <a:ea typeface="方正卡通简体" panose="03000509000000000000" pitchFamily="65" charset="-122"/>
              </a:rPr>
              <a:t>và</a:t>
            </a:r>
            <a:r>
              <a:rPr lang="en-US" altLang="zh-CN" sz="3200" b="1" dirty="0">
                <a:solidFill>
                  <a:prstClr val="black"/>
                </a:solidFill>
                <a:latin typeface="HP001 4 hàng" panose="020B0603050302020204" pitchFamily="34" charset="0"/>
                <a:ea typeface="方正卡通简体" panose="03000509000000000000" pitchFamily="65" charset="-122"/>
              </a:rPr>
              <a:t> </a:t>
            </a:r>
            <a:r>
              <a:rPr lang="en-US" altLang="zh-CN" sz="3200" b="1" dirty="0" err="1">
                <a:solidFill>
                  <a:prstClr val="black"/>
                </a:solidFill>
                <a:latin typeface="HP001 4 hàng" panose="020B0603050302020204" pitchFamily="34" charset="0"/>
                <a:ea typeface="方正卡通简体" panose="03000509000000000000" pitchFamily="65" charset="-122"/>
              </a:rPr>
              <a:t>Xã</a:t>
            </a:r>
            <a:r>
              <a:rPr lang="en-US" altLang="zh-CN" sz="3200" b="1" dirty="0">
                <a:solidFill>
                  <a:prstClr val="black"/>
                </a:solidFill>
                <a:latin typeface="HP001 4 hàng" panose="020B0603050302020204" pitchFamily="34" charset="0"/>
                <a:ea typeface="方正卡通简体" panose="03000509000000000000" pitchFamily="65" charset="-122"/>
              </a:rPr>
              <a:t> </a:t>
            </a:r>
            <a:r>
              <a:rPr lang="en-US" altLang="zh-CN" sz="3200" b="1" dirty="0" err="1">
                <a:solidFill>
                  <a:prstClr val="black"/>
                </a:solidFill>
                <a:latin typeface="HP001 4 hàng" panose="020B0603050302020204" pitchFamily="34" charset="0"/>
                <a:ea typeface="方正卡通简体" panose="03000509000000000000" pitchFamily="65" charset="-122"/>
              </a:rPr>
              <a:t>hội</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4" name="TextBox 23">
            <a:extLst>
              <a:ext uri="{FF2B5EF4-FFF2-40B4-BE49-F238E27FC236}">
                <a16:creationId xmlns:a16="http://schemas.microsoft.com/office/drawing/2014/main" id="{4EB15F7E-FD8A-4A9C-ACD0-F837E70F697C}"/>
              </a:ext>
            </a:extLst>
          </p:cNvPr>
          <p:cNvSpPr txBox="1"/>
          <p:nvPr/>
        </p:nvSpPr>
        <p:spPr>
          <a:xfrm>
            <a:off x="1789610" y="1729243"/>
            <a:ext cx="8198451"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err="1">
                <a:solidFill>
                  <a:srgbClr val="FF0000"/>
                </a:solidFill>
                <a:latin typeface="HP001 4 hàng" panose="020B0603050302020204" pitchFamily="34" charset="0"/>
                <a:ea typeface="方正卡通简体" panose="03000509000000000000" pitchFamily="65" charset="-122"/>
              </a:rPr>
              <a:t>Bài</a:t>
            </a:r>
            <a:r>
              <a:rPr lang="en-US" altLang="zh-CN" sz="3200" b="1" dirty="0">
                <a:solidFill>
                  <a:srgbClr val="FF0000"/>
                </a:solidFill>
                <a:latin typeface="HP001 4 hàng" panose="020B0603050302020204" pitchFamily="34" charset="0"/>
                <a:ea typeface="方正卡通简体" panose="03000509000000000000" pitchFamily="65" charset="-122"/>
              </a:rPr>
              <a:t> 23: </a:t>
            </a:r>
            <a:r>
              <a:rPr lang="en-US" altLang="zh-CN" sz="3200" b="1" dirty="0" err="1">
                <a:solidFill>
                  <a:srgbClr val="FF0000"/>
                </a:solidFill>
                <a:latin typeface="HP001 4 hàng" panose="020B0603050302020204" pitchFamily="34" charset="0"/>
                <a:ea typeface="方正卡通简体" panose="03000509000000000000" pitchFamily="65" charset="-122"/>
              </a:rPr>
              <a:t>Tìm</a:t>
            </a:r>
            <a:r>
              <a:rPr lang="en-US" altLang="zh-CN" sz="3200" b="1" dirty="0">
                <a:solidFill>
                  <a:srgbClr val="FF0000"/>
                </a:solidFill>
                <a:latin typeface="HP001 4 hàng" panose="020B0603050302020204" pitchFamily="34" charset="0"/>
                <a:ea typeface="方正卡通简体" panose="03000509000000000000" pitchFamily="65" charset="-122"/>
              </a:rPr>
              <a:t> </a:t>
            </a:r>
            <a:r>
              <a:rPr lang="en-US" altLang="zh-CN" sz="3200" b="1" dirty="0" err="1">
                <a:solidFill>
                  <a:srgbClr val="FF0000"/>
                </a:solidFill>
                <a:latin typeface="HP001 4 hàng" panose="020B0603050302020204" pitchFamily="34" charset="0"/>
                <a:ea typeface="方正卡通简体" panose="03000509000000000000" pitchFamily="65" charset="-122"/>
              </a:rPr>
              <a:t>hiểu</a:t>
            </a:r>
            <a:r>
              <a:rPr lang="en-US" altLang="zh-CN" sz="3200" b="1" dirty="0">
                <a:solidFill>
                  <a:srgbClr val="FF0000"/>
                </a:solidFill>
                <a:latin typeface="HP001 4 hàng" panose="020B0603050302020204" pitchFamily="34" charset="0"/>
                <a:ea typeface="方正卡通简体" panose="03000509000000000000" pitchFamily="65" charset="-122"/>
              </a:rPr>
              <a:t> </a:t>
            </a:r>
            <a:r>
              <a:rPr lang="en-US" altLang="zh-CN" sz="3200" b="1" dirty="0" err="1">
                <a:solidFill>
                  <a:srgbClr val="FF0000"/>
                </a:solidFill>
                <a:latin typeface="HP001 4 hàng" panose="020B0603050302020204" pitchFamily="34" charset="0"/>
                <a:ea typeface="方正卡通简体" panose="03000509000000000000" pitchFamily="65" charset="-122"/>
              </a:rPr>
              <a:t>cơ</a:t>
            </a:r>
            <a:r>
              <a:rPr lang="en-US" altLang="zh-CN" sz="3200" b="1" dirty="0">
                <a:solidFill>
                  <a:srgbClr val="FF0000"/>
                </a:solidFill>
                <a:latin typeface="HP001 4 hàng" panose="020B0603050302020204" pitchFamily="34" charset="0"/>
                <a:ea typeface="方正卡通简体" panose="03000509000000000000" pitchFamily="65" charset="-122"/>
              </a:rPr>
              <a:t> </a:t>
            </a:r>
            <a:r>
              <a:rPr lang="en-US" altLang="zh-CN" sz="3200" b="1" dirty="0" err="1">
                <a:solidFill>
                  <a:srgbClr val="FF0000"/>
                </a:solidFill>
                <a:latin typeface="HP001 4 hàng" panose="020B0603050302020204" pitchFamily="34" charset="0"/>
                <a:ea typeface="方正卡通简体" panose="03000509000000000000" pitchFamily="65" charset="-122"/>
              </a:rPr>
              <a:t>quan</a:t>
            </a:r>
            <a:r>
              <a:rPr lang="en-US" altLang="zh-CN" sz="3200" b="1" dirty="0">
                <a:solidFill>
                  <a:srgbClr val="FF0000"/>
                </a:solidFill>
                <a:latin typeface="HP001 4 hàng" panose="020B0603050302020204" pitchFamily="34" charset="0"/>
                <a:ea typeface="方正卡通简体" panose="03000509000000000000" pitchFamily="65" charset="-122"/>
              </a:rPr>
              <a:t> </a:t>
            </a:r>
            <a:r>
              <a:rPr lang="en-US" altLang="zh-CN" sz="3200" b="1" dirty="0" err="1">
                <a:solidFill>
                  <a:srgbClr val="FF0000"/>
                </a:solidFill>
                <a:latin typeface="HP001 4 hàng" panose="020B0603050302020204" pitchFamily="34" charset="0"/>
                <a:ea typeface="方正卡通简体" panose="03000509000000000000" pitchFamily="65" charset="-122"/>
              </a:rPr>
              <a:t>hô</a:t>
            </a:r>
            <a:r>
              <a:rPr lang="en-US" altLang="zh-CN" sz="3200" b="1" dirty="0">
                <a:solidFill>
                  <a:srgbClr val="FF0000"/>
                </a:solidFill>
                <a:latin typeface="HP001 4 hàng" panose="020B0603050302020204" pitchFamily="34" charset="0"/>
                <a:ea typeface="方正卡通简体" panose="03000509000000000000" pitchFamily="65" charset="-122"/>
              </a:rPr>
              <a:t> </a:t>
            </a:r>
            <a:r>
              <a:rPr lang="en-US" altLang="zh-CN" sz="3200" b="1" dirty="0" err="1">
                <a:solidFill>
                  <a:srgbClr val="FF0000"/>
                </a:solidFill>
                <a:latin typeface="HP001 4 hàng" panose="020B0603050302020204" pitchFamily="34" charset="0"/>
                <a:ea typeface="方正卡通简体" panose="03000509000000000000" pitchFamily="65" charset="-122"/>
              </a:rPr>
              <a:t>hấp</a:t>
            </a:r>
            <a:r>
              <a:rPr lang="en-US" altLang="zh-CN" sz="3200" b="1" dirty="0">
                <a:solidFill>
                  <a:srgbClr val="FF0000"/>
                </a:solidFill>
                <a:latin typeface="HP001 4 hàng" panose="020B0603050302020204" pitchFamily="34" charset="0"/>
                <a:ea typeface="方正卡通简体" panose="03000509000000000000" pitchFamily="65" charset="-122"/>
              </a:rPr>
              <a:t> (</a:t>
            </a:r>
            <a:r>
              <a:rPr lang="en-US" altLang="zh-CN" sz="3200" b="1" dirty="0" err="1">
                <a:solidFill>
                  <a:srgbClr val="FF0000"/>
                </a:solidFill>
                <a:latin typeface="HP001 4 hàng" panose="020B0603050302020204" pitchFamily="34" charset="0"/>
                <a:ea typeface="方正卡通简体" panose="03000509000000000000" pitchFamily="65" charset="-122"/>
              </a:rPr>
              <a:t>tiết</a:t>
            </a:r>
            <a:r>
              <a:rPr lang="en-US" altLang="zh-CN" sz="3200" b="1" dirty="0">
                <a:solidFill>
                  <a:srgbClr val="FF0000"/>
                </a:solidFill>
                <a:latin typeface="HP001 4 hàng" panose="020B0603050302020204" pitchFamily="34" charset="0"/>
                <a:ea typeface="方正卡通简体" panose="03000509000000000000" pitchFamily="65" charset="-122"/>
              </a:rPr>
              <a:t> 1)</a:t>
            </a:r>
            <a:endParaRPr kumimoji="0" lang="en-US" altLang="zh-CN" sz="3200" b="1" i="0" u="none" strike="noStrike" kern="1200" cap="none" spc="0" normalizeH="0" baseline="0" noProof="0" dirty="0">
              <a:ln>
                <a:noFill/>
              </a:ln>
              <a:solidFill>
                <a:srgbClr val="FF0000"/>
              </a:solidFill>
              <a:effectLst/>
              <a:uLnTx/>
              <a:uFillTx/>
              <a:latin typeface="HP001 4 hàng" pitchFamily="34" charset="0"/>
              <a:ea typeface="方正卡通简体" panose="03000509000000000000" pitchFamily="65" charset="-122"/>
            </a:endParaRPr>
          </a:p>
        </p:txBody>
      </p:sp>
      <p:pic>
        <p:nvPicPr>
          <p:cNvPr id="17" name="Picture 16">
            <a:extLst>
              <a:ext uri="{FF2B5EF4-FFF2-40B4-BE49-F238E27FC236}">
                <a16:creationId xmlns:a16="http://schemas.microsoft.com/office/drawing/2014/main" id="{D4865F9E-7F91-425F-8658-6F97DBAF12B6}"/>
              </a:ext>
            </a:extLst>
          </p:cNvPr>
          <p:cNvPicPr>
            <a:picLocks noChangeAspect="1"/>
          </p:cNvPicPr>
          <p:nvPr/>
        </p:nvPicPr>
        <p:blipFill rotWithShape="1">
          <a:blip r:embed="rId2">
            <a:extLst>
              <a:ext uri="{28A0092B-C50C-407E-A947-70E740481C1C}">
                <a14:useLocalDpi xmlns:a14="http://schemas.microsoft.com/office/drawing/2010/main" val="0"/>
              </a:ext>
            </a:extLst>
          </a:blip>
          <a:srcRect l="84852" r="8408"/>
          <a:stretch/>
        </p:blipFill>
        <p:spPr>
          <a:xfrm>
            <a:off x="11092247" y="70054"/>
            <a:ext cx="684543" cy="7109445"/>
          </a:xfrm>
          <a:prstGeom prst="rect">
            <a:avLst/>
          </a:prstGeom>
        </p:spPr>
      </p:pic>
      <p:sp>
        <p:nvSpPr>
          <p:cNvPr id="11" name="TextBox 10"/>
          <p:cNvSpPr txBox="1"/>
          <p:nvPr/>
        </p:nvSpPr>
        <p:spPr>
          <a:xfrm>
            <a:off x="70340" y="1252029"/>
            <a:ext cx="1969477" cy="369332"/>
          </a:xfrm>
          <a:prstGeom prst="rect">
            <a:avLst/>
          </a:prstGeom>
          <a:solidFill>
            <a:srgbClr val="FFC000"/>
          </a:solidFill>
        </p:spPr>
        <p:txBody>
          <a:bodyPr wrap="square" rtlCol="0">
            <a:spAutoFit/>
          </a:bodyPr>
          <a:lstStyle/>
          <a:p>
            <a:r>
              <a:rPr lang="en-US" dirty="0" err="1"/>
              <a:t>Sách</a:t>
            </a:r>
            <a:r>
              <a:rPr lang="en-US" dirty="0"/>
              <a:t> TNXH </a:t>
            </a:r>
            <a:r>
              <a:rPr lang="en-US" dirty="0" err="1"/>
              <a:t>tr</a:t>
            </a:r>
            <a:r>
              <a:rPr lang="en-US" dirty="0"/>
              <a:t> 86</a:t>
            </a:r>
          </a:p>
        </p:txBody>
      </p:sp>
    </p:spTree>
    <p:extLst>
      <p:ext uri="{BB962C8B-B14F-4D97-AF65-F5344CB8AC3E}">
        <p14:creationId xmlns:p14="http://schemas.microsoft.com/office/powerpoint/2010/main" val="84754629"/>
      </p:ext>
    </p:extLst>
  </p:cSld>
  <p:clrMapOvr>
    <a:masterClrMapping/>
  </p:clrMapOvr>
  <p:transition spd="slow">
    <p:fade/>
  </p:transition>
</p:sld>
</file>

<file path=ppt/tags/tag1.xml><?xml version="1.0" encoding="utf-8"?>
<p:tagLst xmlns:a="http://schemas.openxmlformats.org/drawingml/2006/main" xmlns:r="http://schemas.openxmlformats.org/officeDocument/2006/relationships" xmlns:p="http://schemas.openxmlformats.org/presentationml/2006/main">
  <p:tag name="PA" val="v3.2.0"/>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ags/tag5.xml><?xml version="1.0" encoding="utf-8"?>
<p:tagLst xmlns:a="http://schemas.openxmlformats.org/drawingml/2006/main" xmlns:r="http://schemas.openxmlformats.org/officeDocument/2006/relationships" xmlns:p="http://schemas.openxmlformats.org/presentationml/2006/main">
  <p:tag name="PA" val="v3.2.0"/>
</p:tagLst>
</file>

<file path=ppt/tags/tag6.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Hoạt độn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4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164</TotalTime>
  <Words>873</Words>
  <Application>Microsoft Office PowerPoint</Application>
  <PresentationFormat>Widescreen</PresentationFormat>
  <Paragraphs>147</Paragraphs>
  <Slides>36</Slides>
  <Notes>17</Notes>
  <HiddenSlides>0</HiddenSlides>
  <MMClips>7</MMClips>
  <ScaleCrop>false</ScaleCrop>
  <HeadingPairs>
    <vt:vector size="6" baseType="variant">
      <vt:variant>
        <vt:lpstr>Fonts Used</vt:lpstr>
      </vt:variant>
      <vt:variant>
        <vt:i4>10</vt:i4>
      </vt:variant>
      <vt:variant>
        <vt:lpstr>Theme</vt:lpstr>
      </vt:variant>
      <vt:variant>
        <vt:i4>9</vt:i4>
      </vt:variant>
      <vt:variant>
        <vt:lpstr>Slide Titles</vt:lpstr>
      </vt:variant>
      <vt:variant>
        <vt:i4>36</vt:i4>
      </vt:variant>
    </vt:vector>
  </HeadingPairs>
  <TitlesOfParts>
    <vt:vector size="55" baseType="lpstr">
      <vt:lpstr>等线</vt:lpstr>
      <vt:lpstr>Arial</vt:lpstr>
      <vt:lpstr>Arial-Rounded</vt:lpstr>
      <vt:lpstr>Averta Std CY Bold</vt:lpstr>
      <vt:lpstr>Calibri</vt:lpstr>
      <vt:lpstr>Calibri Light</vt:lpstr>
      <vt:lpstr>HP001 4 hàng</vt:lpstr>
      <vt:lpstr>HP001 4H</vt:lpstr>
      <vt:lpstr>Quicksand Medium</vt:lpstr>
      <vt:lpstr>Times New Roman</vt:lpstr>
      <vt:lpstr>Office Theme</vt:lpstr>
      <vt:lpstr>Office 主题​​</vt:lpstr>
      <vt:lpstr>1_Office Theme</vt:lpstr>
      <vt:lpstr>2_Office Theme</vt:lpstr>
      <vt:lpstr>Hoạt động</vt:lpstr>
      <vt:lpstr>Office 主题</vt:lpstr>
      <vt:lpstr>3_Office Theme</vt:lpstr>
      <vt:lpstr>1_Office 主题</vt:lpstr>
      <vt:lpstr>4_Office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Hằng Nguyễn</cp:lastModifiedBy>
  <cp:revision>15</cp:revision>
  <dcterms:created xsi:type="dcterms:W3CDTF">2021-07-07T09:53:10Z</dcterms:created>
  <dcterms:modified xsi:type="dcterms:W3CDTF">2022-03-15T01:13:32Z</dcterms:modified>
</cp:coreProperties>
</file>