
<file path=[Content_Types].xml><?xml version="1.0" encoding="utf-8"?>
<Types xmlns="http://schemas.openxmlformats.org/package/2006/content-types">
  <Default Extension="emf" ContentType="image/x-emf"/>
  <Default Extension="gif" ContentType="image/gif"/>
  <Default Extension="jpeg" ContentType="image/jpeg"/>
  <Default Extension="mp3" ContentType="audio/mpeg"/>
  <Default Extension="mp4" ContentType="video/mp4"/>
  <Default Extension="png" ContentType="image/png"/>
  <Default Extension="rels" ContentType="application/vnd.openxmlformats-package.relationships+xml"/>
  <Default Extension="wav" ContentType="audio/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9.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10.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11.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2.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688" r:id="rId3"/>
    <p:sldMasterId id="2147483700" r:id="rId4"/>
    <p:sldMasterId id="2147483702" r:id="rId5"/>
    <p:sldMasterId id="2147483714" r:id="rId6"/>
    <p:sldMasterId id="2147483728" r:id="rId7"/>
    <p:sldMasterId id="2147483740" r:id="rId8"/>
    <p:sldMasterId id="2147483752" r:id="rId9"/>
    <p:sldMasterId id="2147483757" r:id="rId10"/>
    <p:sldMasterId id="2147483769" r:id="rId11"/>
    <p:sldMasterId id="2147483790" r:id="rId12"/>
    <p:sldMasterId id="2147483805" r:id="rId13"/>
  </p:sldMasterIdLst>
  <p:notesMasterIdLst>
    <p:notesMasterId r:id="rId53"/>
  </p:notesMasterIdLst>
  <p:sldIdLst>
    <p:sldId id="470" r:id="rId14"/>
    <p:sldId id="2007577130" r:id="rId15"/>
    <p:sldId id="497" r:id="rId16"/>
    <p:sldId id="498" r:id="rId17"/>
    <p:sldId id="499" r:id="rId18"/>
    <p:sldId id="257" r:id="rId19"/>
    <p:sldId id="266" r:id="rId20"/>
    <p:sldId id="500" r:id="rId21"/>
    <p:sldId id="501" r:id="rId22"/>
    <p:sldId id="502" r:id="rId23"/>
    <p:sldId id="503" r:id="rId24"/>
    <p:sldId id="513" r:id="rId25"/>
    <p:sldId id="515" r:id="rId26"/>
    <p:sldId id="516" r:id="rId27"/>
    <p:sldId id="2007577078" r:id="rId28"/>
    <p:sldId id="2007577079" r:id="rId29"/>
    <p:sldId id="2007577083" r:id="rId30"/>
    <p:sldId id="2007577092" r:id="rId31"/>
    <p:sldId id="2007577093" r:id="rId32"/>
    <p:sldId id="2007577094" r:id="rId33"/>
    <p:sldId id="3399" r:id="rId34"/>
    <p:sldId id="2007577122" r:id="rId35"/>
    <p:sldId id="2007577123" r:id="rId36"/>
    <p:sldId id="2007577124" r:id="rId37"/>
    <p:sldId id="2007577112" r:id="rId38"/>
    <p:sldId id="2007577129" r:id="rId39"/>
    <p:sldId id="2007577115" r:id="rId40"/>
    <p:sldId id="2007577114" r:id="rId41"/>
    <p:sldId id="2007577116" r:id="rId42"/>
    <p:sldId id="2007577117" r:id="rId43"/>
    <p:sldId id="2007577118" r:id="rId44"/>
    <p:sldId id="2007577120" r:id="rId45"/>
    <p:sldId id="2007577125" r:id="rId46"/>
    <p:sldId id="2007577121" r:id="rId47"/>
    <p:sldId id="2007577126" r:id="rId48"/>
    <p:sldId id="2007577128" r:id="rId49"/>
    <p:sldId id="2007577127" r:id="rId50"/>
    <p:sldId id="514" r:id="rId51"/>
    <p:sldId id="2721"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23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53" d="100"/>
          <a:sy n="53" d="100"/>
        </p:scale>
        <p:origin x="1416" y="50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slide" Target="slides/slide37.xml"/><Relationship Id="rId55"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2" Type="http://schemas.openxmlformats.org/officeDocument/2006/relationships/slideMaster" Target="slideMasters/slideMaster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41" Type="http://schemas.openxmlformats.org/officeDocument/2006/relationships/slide" Target="slides/slide28.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38.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2FA1D3-21A7-4665-B515-D461540D4155}" type="datetimeFigureOut">
              <a:rPr lang="en-US" smtClean="0"/>
              <a:pPr/>
              <a:t>3/15/2022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5288BF-1294-41E4-AE3B-A7364312EDEA}" type="slidenum">
              <a:rPr lang="en-US" smtClean="0"/>
              <a:pPr/>
              <a:t>‹#›</a:t>
            </a:fld>
            <a:endParaRPr lang="en-US"/>
          </a:p>
        </p:txBody>
      </p:sp>
    </p:spTree>
    <p:extLst>
      <p:ext uri="{BB962C8B-B14F-4D97-AF65-F5344CB8AC3E}">
        <p14:creationId xmlns:p14="http://schemas.microsoft.com/office/powerpoint/2010/main" val="24947272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1810328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幻灯片图像占位符 26625"/>
          <p:cNvSpPr>
            <a:spLocks noGrp="1" noRot="1" noChangeAspect="1" noTextEdit="1"/>
          </p:cNvSpPr>
          <p:nvPr>
            <p:ph type="sldImg"/>
          </p:nvPr>
        </p:nvSpPr>
        <p:spPr/>
      </p:sp>
      <p:sp>
        <p:nvSpPr>
          <p:cNvPr id="5123" name="文本占位符 26626"/>
          <p:cNvSpPr>
            <a:spLocks noGrp="1"/>
          </p:cNvSpPr>
          <p:nvPr>
            <p:ph type="body" idx="1"/>
          </p:nvPr>
        </p:nvSpPr>
        <p:spPr/>
        <p:txBody>
          <a:bodyPr wrap="square" lIns="91440" tIns="45720" rIns="91440" bIns="45720" anchor="t" anchorCtr="0"/>
          <a:lstStyle/>
          <a:p>
            <a:pPr lvl="0" eaLnBrk="1" hangingPunct="1"/>
            <a:endParaRPr dirty="0"/>
          </a:p>
        </p:txBody>
      </p:sp>
      <p:sp>
        <p:nvSpPr>
          <p:cNvPr id="512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tabLst/>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89069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tranthao121004@gmail.com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EC5B1B-5542-44F1-9EC5-FEF3A0AEF3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8121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200" b="0" i="0" u="none" strike="noStrike" kern="1200" cap="none" spc="0" normalizeH="0" baseline="0" noProof="0" dirty="0">
                <a:ln>
                  <a:noFill/>
                </a:ln>
                <a:solidFill>
                  <a:srgbClr val="7030A0"/>
                </a:solidFill>
                <a:effectLst/>
                <a:uLnTx/>
                <a:uFillTx/>
                <a:latin typeface="Arial" panose="020B0604020202020204" pitchFamily="34" charset="0"/>
                <a:ea typeface="+mn-ea"/>
                <a:cs typeface="+mn-cs"/>
              </a:rPr>
              <a:t>Bản quyền thuộc về: FB Hương Thảo https://www.facebook.com/huongthaoGADT/</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200" b="0" i="0" u="none" strike="noStrike" kern="1200" cap="none" spc="0" normalizeH="0" baseline="0" noProof="0" dirty="0">
                <a:ln>
                  <a:noFill/>
                </a:ln>
                <a:solidFill>
                  <a:srgbClr val="7030A0"/>
                </a:solidFill>
                <a:effectLst/>
                <a:uLnTx/>
                <a:uFillTx/>
                <a:latin typeface="Arial" panose="020B0604020202020204" pitchFamily="34" charset="0"/>
                <a:ea typeface="+mn-ea"/>
                <a:cs typeface="+mn-cs"/>
              </a:rPr>
              <a:t>Bản quyền thuộc về: FB Hương Thảo https://www.facebook.com/huongthaoGADT/</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9106985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素材：</a:t>
            </a:r>
            <a:r>
              <a:rPr lang="en-US" altLang="zh-CN" dirty="0"/>
              <a:t>https://ibaotu.com/sucai/18393185.html, https://ibaotu.com/sucai/18361509.html, https://ibaotu.com/sucai/18416858.html</a:t>
            </a:r>
          </a:p>
          <a:p>
            <a:r>
              <a:rPr lang="zh-CN" altLang="en-US" dirty="0"/>
              <a:t>音乐：</a:t>
            </a:r>
            <a:r>
              <a:rPr lang="en-US" altLang="zh-CN" sz="1200" kern="1200" dirty="0">
                <a:solidFill>
                  <a:schemeClr val="tx1"/>
                </a:solidFill>
                <a:effectLst/>
                <a:latin typeface="+mn-lt"/>
                <a:ea typeface="+mn-ea"/>
                <a:cs typeface="+mn-cs"/>
              </a:rPr>
              <a:t>https://ibaotu.com/sucai/17924742.html</a:t>
            </a:r>
          </a:p>
          <a:p>
            <a:r>
              <a:rPr lang="zh-CN" altLang="en-US" sz="1200" kern="1200" dirty="0">
                <a:solidFill>
                  <a:schemeClr val="tx1"/>
                </a:solidFill>
                <a:effectLst/>
                <a:latin typeface="+mn-lt"/>
                <a:ea typeface="+mn-ea"/>
                <a:cs typeface="+mn-cs"/>
              </a:rPr>
              <a:t>字体：</a:t>
            </a:r>
            <a:r>
              <a:rPr lang="en-US" altLang="zh-CN" sz="1200" kern="1200" dirty="0">
                <a:solidFill>
                  <a:schemeClr val="tx1"/>
                </a:solidFill>
                <a:effectLst/>
                <a:latin typeface="+mn-lt"/>
                <a:ea typeface="+mn-ea"/>
                <a:cs typeface="+mn-cs"/>
              </a:rPr>
              <a:t>https://ibaotu.com/Font/quanbu-0/7b3f7ceee60c96f7cbb9a5f4db3113e3.html</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E936A2-9C6F-43A3-800B-F5446A32B73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870535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0BB4F9-1C72-4740-BCEE-0A1A069752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素材：</a:t>
            </a:r>
            <a:r>
              <a:rPr lang="en-US" altLang="zh-CN" dirty="0"/>
              <a:t>https://ibaotu.com/sucai/18393185.html, https://ibaotu.com/sucai/18361509.html, https://ibaotu.com/sucai/18416858.html</a:t>
            </a:r>
          </a:p>
          <a:p>
            <a:r>
              <a:rPr lang="zh-CN" altLang="en-US" dirty="0"/>
              <a:t>音乐：</a:t>
            </a:r>
            <a:r>
              <a:rPr lang="en-US" altLang="zh-CN" sz="1200" kern="1200" dirty="0">
                <a:solidFill>
                  <a:schemeClr val="tx1"/>
                </a:solidFill>
                <a:effectLst/>
                <a:latin typeface="+mn-lt"/>
                <a:ea typeface="+mn-ea"/>
                <a:cs typeface="+mn-cs"/>
              </a:rPr>
              <a:t>https://ibaotu.com/sucai/17924742.html</a:t>
            </a:r>
          </a:p>
          <a:p>
            <a:r>
              <a:rPr lang="zh-CN" altLang="en-US" sz="1200" kern="1200" dirty="0">
                <a:solidFill>
                  <a:schemeClr val="tx1"/>
                </a:solidFill>
                <a:effectLst/>
                <a:latin typeface="+mn-lt"/>
                <a:ea typeface="+mn-ea"/>
                <a:cs typeface="+mn-cs"/>
              </a:rPr>
              <a:t>字体：</a:t>
            </a:r>
            <a:r>
              <a:rPr lang="en-US" altLang="zh-CN" sz="1200" kern="1200" dirty="0">
                <a:solidFill>
                  <a:schemeClr val="tx1"/>
                </a:solidFill>
                <a:effectLst/>
                <a:latin typeface="+mn-lt"/>
                <a:ea typeface="+mn-ea"/>
                <a:cs typeface="+mn-cs"/>
              </a:rPr>
              <a:t>https://ibaotu.com/Font/quanbu-0/7b3f7ceee60c96f7cbb9a5f4db3113e3.html</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E936A2-9C6F-43A3-800B-F5446A32B73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502586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124115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F164E-D685-493E-AF07-0CE742DE1FD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250648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素材：</a:t>
            </a:r>
            <a:r>
              <a:rPr lang="en-US" altLang="zh-CN" dirty="0"/>
              <a:t>https://ibaotu.com/sucai/18393185.html, https://ibaotu.com/sucai/18361509.html, https://ibaotu.com/sucai/18416858.html</a:t>
            </a:r>
          </a:p>
          <a:p>
            <a:r>
              <a:rPr lang="zh-CN" altLang="en-US" dirty="0"/>
              <a:t>音乐：</a:t>
            </a:r>
            <a:r>
              <a:rPr lang="en-US" altLang="zh-CN" sz="1200" kern="1200" dirty="0">
                <a:solidFill>
                  <a:schemeClr val="tx1"/>
                </a:solidFill>
                <a:effectLst/>
                <a:latin typeface="+mn-lt"/>
                <a:ea typeface="+mn-ea"/>
                <a:cs typeface="+mn-cs"/>
              </a:rPr>
              <a:t>https://ibaotu.com/sucai/17924742.html</a:t>
            </a:r>
          </a:p>
          <a:p>
            <a:r>
              <a:rPr lang="zh-CN" altLang="en-US" sz="1200" kern="1200" dirty="0">
                <a:solidFill>
                  <a:schemeClr val="tx1"/>
                </a:solidFill>
                <a:effectLst/>
                <a:latin typeface="+mn-lt"/>
                <a:ea typeface="+mn-ea"/>
                <a:cs typeface="+mn-cs"/>
              </a:rPr>
              <a:t>字体：</a:t>
            </a:r>
            <a:r>
              <a:rPr lang="en-US" altLang="zh-CN" sz="1200" kern="1200" dirty="0">
                <a:solidFill>
                  <a:schemeClr val="tx1"/>
                </a:solidFill>
                <a:effectLst/>
                <a:latin typeface="+mn-lt"/>
                <a:ea typeface="+mn-ea"/>
                <a:cs typeface="+mn-cs"/>
              </a:rPr>
              <a:t>https://ibaotu.com/Font/quanbu-0/7b3f7ceee60c96f7cbb9a5f4db3113e3.html</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E936A2-9C6F-43A3-800B-F5446A32B73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634569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1.xml"/></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tags" Target="../tags/tag3.xml"/><Relationship Id="rId7" Type="http://schemas.openxmlformats.org/officeDocument/2006/relationships/image" Target="../media/image19.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slideMaster" Target="../slideMasters/slideMaster11.xml"/><Relationship Id="rId9" Type="http://schemas.openxmlformats.org/officeDocument/2006/relationships/image" Target="../media/image21.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Master" Target="../slideMasters/slideMaster11.xml"/><Relationship Id="rId5" Type="http://schemas.openxmlformats.org/officeDocument/2006/relationships/image" Target="../media/image24.png"/><Relationship Id="rId4" Type="http://schemas.openxmlformats.org/officeDocument/2006/relationships/image" Target="../media/image23.pn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Master" Target="../slideMasters/slideMaster11.xml"/><Relationship Id="rId1" Type="http://schemas.openxmlformats.org/officeDocument/2006/relationships/tags" Target="../tags/tag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Master" Target="../slideMasters/slideMaster11.xml"/><Relationship Id="rId5" Type="http://schemas.openxmlformats.org/officeDocument/2006/relationships/image" Target="../media/image36.png"/><Relationship Id="rId4" Type="http://schemas.openxmlformats.org/officeDocument/2006/relationships/image" Target="../media/image35.png"/></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9.png"/><Relationship Id="rId1" Type="http://schemas.openxmlformats.org/officeDocument/2006/relationships/slideMaster" Target="../slideMasters/slideMaster11.xml"/><Relationship Id="rId6" Type="http://schemas.openxmlformats.org/officeDocument/2006/relationships/image" Target="../media/image41.png"/><Relationship Id="rId5" Type="http://schemas.openxmlformats.org/officeDocument/2006/relationships/image" Target="../media/image28.png"/><Relationship Id="rId4" Type="http://schemas.openxmlformats.org/officeDocument/2006/relationships/image" Target="../media/image40.png"/></Relationships>
</file>

<file path=ppt/slideLayouts/_rels/slideLayout118.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43.png"/><Relationship Id="rId4" Type="http://schemas.openxmlformats.org/officeDocument/2006/relationships/image" Target="../media/image42.jpeg"/></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3.png"/><Relationship Id="rId3" Type="http://schemas.openxmlformats.org/officeDocument/2006/relationships/image" Target="../media/image30.png"/><Relationship Id="rId7" Type="http://schemas.openxmlformats.org/officeDocument/2006/relationships/image" Target="../media/image48.png"/><Relationship Id="rId12" Type="http://schemas.openxmlformats.org/officeDocument/2006/relationships/image" Target="../media/image52.png"/><Relationship Id="rId2" Type="http://schemas.openxmlformats.org/officeDocument/2006/relationships/image" Target="../media/image44.png"/><Relationship Id="rId1" Type="http://schemas.openxmlformats.org/officeDocument/2006/relationships/slideMaster" Target="../slideMasters/slideMaster11.xml"/><Relationship Id="rId6" Type="http://schemas.openxmlformats.org/officeDocument/2006/relationships/image" Target="../media/image47.png"/><Relationship Id="rId11" Type="http://schemas.openxmlformats.org/officeDocument/2006/relationships/image" Target="../media/image51.png"/><Relationship Id="rId5" Type="http://schemas.openxmlformats.org/officeDocument/2006/relationships/image" Target="../media/image46.png"/><Relationship Id="rId10" Type="http://schemas.openxmlformats.org/officeDocument/2006/relationships/image" Target="../media/image31.png"/><Relationship Id="rId4" Type="http://schemas.openxmlformats.org/officeDocument/2006/relationships/image" Target="../media/image45.png"/><Relationship Id="rId9" Type="http://schemas.openxmlformats.org/officeDocument/2006/relationships/image" Target="../media/image50.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9.xml"/><Relationship Id="rId5" Type="http://schemas.openxmlformats.org/officeDocument/2006/relationships/image" Target="../media/image15.png"/><Relationship Id="rId4" Type="http://schemas.openxmlformats.org/officeDocument/2006/relationships/image" Target="../media/image14.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2"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2" y="3886200"/>
            <a:ext cx="8534400" cy="1752600"/>
          </a:xfrm>
        </p:spPr>
        <p:txBody>
          <a:bodyPr/>
          <a:lstStyle>
            <a:lvl1pPr marL="0" indent="0" algn="ctr">
              <a:buNone/>
              <a:defRPr>
                <a:solidFill>
                  <a:schemeClr val="tx1">
                    <a:tint val="75000"/>
                  </a:schemeClr>
                </a:solidFill>
              </a:defRPr>
            </a:lvl1pPr>
            <a:lvl2pPr marL="609463" indent="0" algn="ctr">
              <a:buNone/>
              <a:defRPr>
                <a:solidFill>
                  <a:schemeClr val="tx1">
                    <a:tint val="75000"/>
                  </a:schemeClr>
                </a:solidFill>
              </a:defRPr>
            </a:lvl2pPr>
            <a:lvl3pPr marL="1218926" indent="0" algn="ctr">
              <a:buNone/>
              <a:defRPr>
                <a:solidFill>
                  <a:schemeClr val="tx1">
                    <a:tint val="75000"/>
                  </a:schemeClr>
                </a:solidFill>
              </a:defRPr>
            </a:lvl3pPr>
            <a:lvl4pPr marL="1828388" indent="0" algn="ctr">
              <a:buNone/>
              <a:defRPr>
                <a:solidFill>
                  <a:schemeClr val="tx1">
                    <a:tint val="75000"/>
                  </a:schemeClr>
                </a:solidFill>
              </a:defRPr>
            </a:lvl4pPr>
            <a:lvl5pPr marL="2437851" indent="0" algn="ctr">
              <a:buNone/>
              <a:defRPr>
                <a:solidFill>
                  <a:schemeClr val="tx1">
                    <a:tint val="75000"/>
                  </a:schemeClr>
                </a:solidFill>
              </a:defRPr>
            </a:lvl5pPr>
            <a:lvl6pPr marL="3047314" indent="0" algn="ctr">
              <a:buNone/>
              <a:defRPr>
                <a:solidFill>
                  <a:schemeClr val="tx1">
                    <a:tint val="75000"/>
                  </a:schemeClr>
                </a:solidFill>
              </a:defRPr>
            </a:lvl6pPr>
            <a:lvl7pPr marL="3656777" indent="0" algn="ctr">
              <a:buNone/>
              <a:defRPr>
                <a:solidFill>
                  <a:schemeClr val="tx1">
                    <a:tint val="75000"/>
                  </a:schemeClr>
                </a:solidFill>
              </a:defRPr>
            </a:lvl7pPr>
            <a:lvl8pPr marL="4266240" indent="0" algn="ctr">
              <a:buNone/>
              <a:defRPr>
                <a:solidFill>
                  <a:schemeClr val="tx1">
                    <a:tint val="75000"/>
                  </a:schemeClr>
                </a:solidFill>
              </a:defRPr>
            </a:lvl8pPr>
            <a:lvl9pPr marL="487570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406E9206-D2D6-4057-92D4-39C87A03E66D}" type="datetime1">
              <a:rPr lang="en-US" altLang="zh-CN" smtClean="0">
                <a:solidFill>
                  <a:prstClr val="black">
                    <a:tint val="75000"/>
                  </a:prstClr>
                </a:solidFill>
              </a:rPr>
              <a:pPr>
                <a:defRPr/>
              </a:pPr>
              <a:t>3/15/2022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73636013"/>
      </p:ext>
    </p:extLst>
  </p:cSld>
  <p:clrMapOvr>
    <a:masterClrMapping/>
  </p:clrMapOvr>
  <p:transition spd="slow">
    <p:comb/>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p:spPr>
        <p:txBody>
          <a:bodyPr anchor="b"/>
          <a:lstStyle>
            <a:lvl1pPr algn="l">
              <a:defRPr sz="2699" b="1"/>
            </a:lvl1pPr>
          </a:lstStyle>
          <a:p>
            <a:r>
              <a:rPr lang="en-US"/>
              <a:t>Click to edit Master title style</a:t>
            </a:r>
          </a:p>
        </p:txBody>
      </p:sp>
      <p:sp>
        <p:nvSpPr>
          <p:cNvPr id="3" name="Picture Placeholder 2"/>
          <p:cNvSpPr>
            <a:spLocks noGrp="1"/>
          </p:cNvSpPr>
          <p:nvPr>
            <p:ph type="pic" idx="1"/>
          </p:nvPr>
        </p:nvSpPr>
        <p:spPr>
          <a:xfrm>
            <a:off x="2389717" y="612777"/>
            <a:ext cx="7315200" cy="4114800"/>
          </a:xfrm>
        </p:spPr>
        <p:txBody>
          <a:bodyPr/>
          <a:lstStyle>
            <a:lvl1pPr marL="0" indent="0">
              <a:buNone/>
              <a:defRPr sz="4299"/>
            </a:lvl1pPr>
            <a:lvl2pPr marL="609463" indent="0">
              <a:buNone/>
              <a:defRPr sz="3799"/>
            </a:lvl2pPr>
            <a:lvl3pPr marL="1218926" indent="0">
              <a:buNone/>
              <a:defRPr sz="3199"/>
            </a:lvl3pPr>
            <a:lvl4pPr marL="1828388" indent="0">
              <a:buNone/>
              <a:defRPr sz="2699"/>
            </a:lvl4pPr>
            <a:lvl5pPr marL="2437851" indent="0">
              <a:buNone/>
              <a:defRPr sz="2699"/>
            </a:lvl5pPr>
            <a:lvl6pPr marL="3047314" indent="0">
              <a:buNone/>
              <a:defRPr sz="2699"/>
            </a:lvl6pPr>
            <a:lvl7pPr marL="3656777" indent="0">
              <a:buNone/>
              <a:defRPr sz="2699"/>
            </a:lvl7pPr>
            <a:lvl8pPr marL="4266240" indent="0">
              <a:buNone/>
              <a:defRPr sz="2699"/>
            </a:lvl8pPr>
            <a:lvl9pPr marL="4875703" indent="0">
              <a:buNone/>
              <a:defRPr sz="2699"/>
            </a:lvl9pPr>
          </a:lstStyle>
          <a:p>
            <a:endParaRPr lang="en-US" dirty="0"/>
          </a:p>
        </p:txBody>
      </p:sp>
      <p:sp>
        <p:nvSpPr>
          <p:cNvPr id="4" name="Text Placeholder 3"/>
          <p:cNvSpPr>
            <a:spLocks noGrp="1"/>
          </p:cNvSpPr>
          <p:nvPr>
            <p:ph type="body" sz="half" idx="2"/>
          </p:nvPr>
        </p:nvSpPr>
        <p:spPr>
          <a:xfrm>
            <a:off x="2389717" y="5367341"/>
            <a:ext cx="7315200" cy="8048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E257577C-F53D-4BB9-9408-EB84DEB3CD80}" type="datetime1">
              <a:rPr lang="en-US" altLang="zh-CN" smtClean="0">
                <a:solidFill>
                  <a:prstClr val="black">
                    <a:tint val="75000"/>
                  </a:prstClr>
                </a:solidFill>
              </a:rPr>
              <a:pPr>
                <a:defRPr/>
              </a:pPr>
              <a:t>3/15/2022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454453611"/>
      </p:ext>
    </p:extLst>
  </p:cSld>
  <p:clrMapOvr>
    <a:masterClrMapping/>
  </p:clrMapOvr>
  <p:transition spd="slow">
    <p:comb/>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F203C-26B7-4FFE-BE5E-0E3DE940E96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3EE8102-9CB9-4EC7-8C08-3CD968720C6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6E74408-354A-4938-B7C6-B4E1E21E33FA}"/>
              </a:ext>
            </a:extLst>
          </p:cNvPr>
          <p:cNvSpPr>
            <a:spLocks noGrp="1"/>
          </p:cNvSpPr>
          <p:nvPr>
            <p:ph type="dt" sz="half" idx="10"/>
          </p:nvPr>
        </p:nvSpPr>
        <p:spPr/>
        <p:txBody>
          <a:bodyPr/>
          <a:lstStyle/>
          <a:p>
            <a:fld id="{11EBD0CC-E3E2-4331-AA06-EBB8ADD6037D}" type="datetimeFigureOut">
              <a:rPr lang="en-US" smtClean="0"/>
              <a:pPr/>
              <a:t>3/15/2022</a:t>
            </a:fld>
            <a:endParaRPr lang="en-US"/>
          </a:p>
        </p:txBody>
      </p:sp>
      <p:sp>
        <p:nvSpPr>
          <p:cNvPr id="5" name="Footer Placeholder 4">
            <a:extLst>
              <a:ext uri="{FF2B5EF4-FFF2-40B4-BE49-F238E27FC236}">
                <a16:creationId xmlns:a16="http://schemas.microsoft.com/office/drawing/2014/main" id="{8888F464-37B1-4A5C-A8FD-3DF9EDF27C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7CD406-0728-4961-82AD-8277EE1DD6DC}"/>
              </a:ext>
            </a:extLst>
          </p:cNvPr>
          <p:cNvSpPr>
            <a:spLocks noGrp="1"/>
          </p:cNvSpPr>
          <p:nvPr>
            <p:ph type="sldNum" sz="quarter" idx="12"/>
          </p:nvPr>
        </p:nvSpPr>
        <p:spPr/>
        <p:txBody>
          <a:bodyPr/>
          <a:lstStyle/>
          <a:p>
            <a:fld id="{37634F2D-4F96-4A1A-A648-518B1AFE058E}" type="slidenum">
              <a:rPr lang="en-US" smtClean="0"/>
              <a:pPr/>
              <a:t>‹#›</a:t>
            </a:fld>
            <a:endParaRPr lang="en-US"/>
          </a:p>
        </p:txBody>
      </p:sp>
    </p:spTree>
    <p:extLst>
      <p:ext uri="{BB962C8B-B14F-4D97-AF65-F5344CB8AC3E}">
        <p14:creationId xmlns:p14="http://schemas.microsoft.com/office/powerpoint/2010/main" val="277847967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A_图片 2" descr="图片包含 室内, 墙壁&#10;&#10;已生成高可信度的说明">
            <a:extLst>
              <a:ext uri="{FF2B5EF4-FFF2-40B4-BE49-F238E27FC236}">
                <a16:creationId xmlns:a16="http://schemas.microsoft.com/office/drawing/2014/main" id="{3D3BFAC6-E4F7-4285-9F4E-EFC21AFFE8BC}"/>
              </a:ext>
            </a:extLst>
          </p:cNvPr>
          <p:cNvPicPr>
            <a:picLocks noChangeAspect="1"/>
          </p:cNvPicPr>
          <p:nvPr userDrawn="1">
            <p:custDataLst>
              <p:tags r:id="rId1"/>
            </p:custDataLst>
          </p:nvPr>
        </p:nvPicPr>
        <p:blipFill>
          <a:blip r:embed="rId6">
            <a:extLst>
              <a:ext uri="{28A0092B-C50C-407E-A947-70E740481C1C}">
                <a14:useLocalDpi xmlns:a14="http://schemas.microsoft.com/office/drawing/2010/main"/>
              </a:ext>
            </a:extLst>
          </a:blip>
          <a:stretch>
            <a:fillRect/>
          </a:stretch>
        </p:blipFill>
        <p:spPr>
          <a:xfrm>
            <a:off x="3699756" y="433160"/>
            <a:ext cx="8283363" cy="6281612"/>
          </a:xfrm>
          <a:prstGeom prst="rect">
            <a:avLst/>
          </a:prstGeom>
        </p:spPr>
      </p:pic>
      <p:pic>
        <p:nvPicPr>
          <p:cNvPr id="11" name="图片 10">
            <a:extLst>
              <a:ext uri="{FF2B5EF4-FFF2-40B4-BE49-F238E27FC236}">
                <a16:creationId xmlns:a16="http://schemas.microsoft.com/office/drawing/2014/main" id="{0890A358-1FE7-49FE-8C71-27E2C45C82FE}"/>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7268179" y="744794"/>
            <a:ext cx="4098025" cy="2684206"/>
          </a:xfrm>
          <a:prstGeom prst="rect">
            <a:avLst/>
          </a:prstGeom>
        </p:spPr>
      </p:pic>
      <p:pic>
        <p:nvPicPr>
          <p:cNvPr id="12" name="PA_图片 6">
            <a:extLst>
              <a:ext uri="{FF2B5EF4-FFF2-40B4-BE49-F238E27FC236}">
                <a16:creationId xmlns:a16="http://schemas.microsoft.com/office/drawing/2014/main" id="{1EB92C0C-91B8-4FCE-B507-FFA510A4D8CC}"/>
              </a:ext>
            </a:extLst>
          </p:cNvPr>
          <p:cNvPicPr>
            <a:picLocks noChangeAspect="1"/>
          </p:cNvPicPr>
          <p:nvPr userDrawn="1">
            <p:custDataLst>
              <p:tags r:id="rId2"/>
            </p:custDataLst>
          </p:nvPr>
        </p:nvPicPr>
        <p:blipFill>
          <a:blip r:embed="rId8" cstate="screen">
            <a:extLst>
              <a:ext uri="{28A0092B-C50C-407E-A947-70E740481C1C}">
                <a14:useLocalDpi xmlns:a14="http://schemas.microsoft.com/office/drawing/2010/main"/>
              </a:ext>
            </a:extLst>
          </a:blip>
          <a:stretch>
            <a:fillRect/>
          </a:stretch>
        </p:blipFill>
        <p:spPr>
          <a:xfrm>
            <a:off x="-177175" y="433160"/>
            <a:ext cx="4229070" cy="3064817"/>
          </a:xfrm>
          <a:prstGeom prst="rect">
            <a:avLst/>
          </a:prstGeom>
        </p:spPr>
      </p:pic>
      <p:pic>
        <p:nvPicPr>
          <p:cNvPr id="13" name="PA_图片 8" descr="图片包含 矢量图形&#10;&#10;已生成高可信度的说明">
            <a:extLst>
              <a:ext uri="{FF2B5EF4-FFF2-40B4-BE49-F238E27FC236}">
                <a16:creationId xmlns:a16="http://schemas.microsoft.com/office/drawing/2014/main" id="{D5901FA8-80E5-47CA-B278-792CF245A161}"/>
              </a:ext>
            </a:extLst>
          </p:cNvPr>
          <p:cNvPicPr>
            <a:picLocks noChangeAspect="1"/>
          </p:cNvPicPr>
          <p:nvPr userDrawn="1">
            <p:custDataLst>
              <p:tags r:id="rId3"/>
            </p:custDataLst>
          </p:nvPr>
        </p:nvPicPr>
        <p:blipFill>
          <a:blip r:embed="rId9" cstate="screen">
            <a:extLst>
              <a:ext uri="{28A0092B-C50C-407E-A947-70E740481C1C}">
                <a14:useLocalDpi xmlns:a14="http://schemas.microsoft.com/office/drawing/2010/main"/>
              </a:ext>
            </a:extLst>
          </a:blip>
          <a:stretch>
            <a:fillRect/>
          </a:stretch>
        </p:blipFill>
        <p:spPr>
          <a:xfrm>
            <a:off x="1085747" y="3859845"/>
            <a:ext cx="2559562" cy="3696200"/>
          </a:xfrm>
          <a:prstGeom prst="rect">
            <a:avLst/>
          </a:prstGeom>
        </p:spPr>
      </p:pic>
    </p:spTree>
    <p:extLst>
      <p:ext uri="{BB962C8B-B14F-4D97-AF65-F5344CB8AC3E}">
        <p14:creationId xmlns:p14="http://schemas.microsoft.com/office/powerpoint/2010/main" val="3319060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55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385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10"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par>
                                <p:cTn id="18" presetID="0" presetClass="path" presetSubtype="0" accel="50000" decel="50000" fill="hold" nodeType="withEffect">
                                  <p:stCondLst>
                                    <p:cond delay="0"/>
                                  </p:stCondLst>
                                  <p:childTnLst>
                                    <p:animMotion origin="layout" path="M 0.86419 0.85926 L 0.86419 0.85926 C 0.86133 0.86297 0.85885 0.86713 0.85573 0.86991 C 0.8543 0.8713 0.8526 0.87153 0.85104 0.87199 C 0.84531 0.87408 0.84023 0.875 0.83438 0.87639 L 0.79271 0.87408 C 0.78906 0.87385 0.78542 0.87361 0.78203 0.87199 C 0.7806 0.87153 0.77982 0.86852 0.77839 0.86783 C 0.77487 0.86574 0.77122 0.86505 0.76771 0.86366 C 0.75859 0.85973 0.76732 0.8625 0.75456 0.85926 C 0.74688 0.85486 0.75495 0.85926 0.74154 0.85301 C 0.73581 0.85024 0.7293 0.84653 0.7237 0.84445 C 0.72044 0.84352 0.71732 0.84329 0.71406 0.84236 C 0.71172 0.8419 0.70938 0.84098 0.70703 0.84028 C 0.70221 0.8375 0.69753 0.83403 0.69271 0.83172 C 0.68737 0.8294 0.68112 0.82709 0.67604 0.82338 C 0.67044 0.81922 0.66953 0.81783 0.66523 0.81274 C 0.66081 0.78102 0.66328 0.80209 0.66523 0.73033 C 0.66536 0.72593 0.66615 0.72176 0.66654 0.7176 C 0.66797 0.69561 0.66784 0.6838 0.66888 0.66042 C 0.67109 0.61019 0.66901 0.66111 0.67122 0.62662 C 0.67175 0.61875 0.67201 0.61088 0.6724 0.60324 C 0.67279 0.58357 0.67357 0.56366 0.67357 0.54399 C 0.67357 0.54121 0.67552 0.48658 0.67122 0.46343 C 0.67057 0.45996 0.66992 0.45625 0.66888 0.45301 C 0.66797 0.44977 0.66654 0.44723 0.66523 0.44445 C 0.66445 0.44028 0.66419 0.43565 0.66289 0.43172 C 0.66094 0.4257 0.65794 0.42061 0.65573 0.41482 C 0.65495 0.41274 0.6543 0.41042 0.65339 0.40857 C 0.65195 0.40556 0.65039 0.40232 0.64857 0.4 C 0.64727 0.39815 0.64531 0.39746 0.64388 0.39584 C 0.64219 0.39399 0.64089 0.39098 0.63906 0.38936 C 0.63685 0.3875 0.63438 0.38681 0.6319 0.38519 C 0.62995 0.3838 0.628 0.38218 0.62604 0.38102 C 0.61966 0.37686 0.61979 0.37709 0.61406 0.37454 C 0.60234 0.36412 0.61706 0.37709 0.60339 0.36621 C 0.60182 0.36482 0.60039 0.36274 0.59857 0.36204 C 0.59518 0.36042 0.59154 0.36019 0.58789 0.35973 C 0.55143 0.35486 0.58112 0.36042 0.5569 0.35556 C 0.54909 0.35602 0.51706 0.35672 0.50339 0.35973 C 0.50208 0.36019 0.50104 0.36135 0.49974 0.36204 C 0.4974 0.36297 0.49505 0.36343 0.49271 0.36412 C 0.48242 0.3669 0.4849 0.36598 0.47357 0.36829 L 0.46406 0.37037 C 0.45182 0.36899 0.43945 0.36899 0.42721 0.36621 C 0.42422 0.36551 0.42161 0.36181 0.41888 0.35973 C 0.41654 0.35811 0.41406 0.35695 0.41172 0.35556 L 0.40456 0.34283 C 0.40339 0.34074 0.40234 0.33843 0.40104 0.33658 C 0.39779 0.33241 0.39479 0.32778 0.39141 0.32385 C 0.39023 0.32246 0.38906 0.32107 0.38789 0.31968 C 0.38633 0.3176 0.38477 0.31505 0.38307 0.3132 C 0.38164 0.31158 0.37995 0.31065 0.37839 0.30903 C 0.37708 0.30764 0.37604 0.30602 0.37474 0.30486 C 0.3737 0.30371 0.3724 0.30348 0.37122 0.30255 C 0.36719 0.3 0.36341 0.29607 0.35938 0.29422 C 0.35612 0.29283 0.35286 0.2919 0.34974 0.29005 C 0.32122 0.27153 0.3418 0.28102 0.32839 0.27524 C 0.32682 0.27292 0.32487 0.27153 0.32357 0.26875 C 0.32279 0.26713 0.32305 0.26436 0.3224 0.2625 C 0.32148 0.25996 0.32005 0.25811 0.31888 0.25602 L 0.31641 0.24329 C 0.31602 0.24121 0.31563 0.23912 0.31523 0.23704 L 0.31406 0.22848 C 0.31367 0.22153 0.31393 0.21412 0.31289 0.20741 C 0.31237 0.20394 0.31029 0.20209 0.30925 0.19885 C 0.30208 0.17639 0.31745 0.21482 0.30456 0.18403 C 0.30221 0.17199 0.30508 0.18287 0.29857 0.17153 C 0.2944 0.16412 0.29388 0.15834 0.28906 0.15232 C 0.28802 0.15116 0.28659 0.15116 0.28555 0.15024 C 0.28346 0.14838 0.28164 0.14561 0.27956 0.14399 C 0.27721 0.14213 0.27474 0.14144 0.2724 0.13959 C 0.27057 0.13843 0.26536 0.13449 0.26289 0.13334 C 0.26094 0.13241 0.25885 0.13195 0.2569 0.13125 C 0.24661 0.13195 0.2362 0.13172 0.22591 0.13334 C 0.22266 0.1338 0.21966 0.13704 0.21641 0.1375 L 0.20456 0.13959 C 0.2013 0.14028 0.19818 0.14121 0.19505 0.1419 C 0.19023 0.1426 0.18555 0.14329 0.18073 0.14399 C 0.17917 0.14468 0.17747 0.14514 0.17591 0.14607 C 0.17474 0.14653 0.17357 0.14769 0.1724 0.14815 C 0.17044 0.14908 0.16836 0.14954 0.16641 0.15024 C 0.15833 0.15741 0.15755 0.1588 0.14505 0.16297 C 0.13997 0.16459 0.13464 0.16436 0.12956 0.16505 C 0.10104 0.16945 0.1375 0.16598 0.08542 0.16922 C 0.08385 0.16991 0.08229 0.17107 0.08073 0.17153 C 0.05964 0.1757 0.07005 0.16991 0.06042 0.1757 C 0.05052 0.175 0.0405 0.17616 0.03073 0.17361 C 0.0293 0.17315 0.02943 0.16875 0.02839 0.16713 C 0.02734 0.16574 0.02591 0.16574 0.02474 0.16505 C 0.02253 0.15348 0.02487 0.16389 0.02122 0.15232 C 0.01888 0.14514 0.01888 0.14468 0.01758 0.1375 C 0.01719 0.11713 0.01693 0.09653 0.01641 0.07616 C 0.01615 0.0669 0.01589 0.05787 0.01523 0.04861 C 0.0151 0.04653 0.01471 0.04422 0.01406 0.04236 C 0.01341 0.04051 0.0125 0.03959 0.01172 0.0382 L 0.01523 0.0382 " pathEditMode="relative" ptsTypes="AAAAAAAAAAAAAAAAAAAAAAAAAAAAAAAAAAAAAAAAAAAAAAAAAAAAAAAAAAAAAAAAAAAAAAAAAAAAAAAAAAAAAAAAAAAAAAAAA">
                                      <p:cBhvr>
                                        <p:cTn id="19" dur="2000" fill="hold"/>
                                        <p:tgtEl>
                                          <p:spTgt spid="12"/>
                                        </p:tgtEl>
                                        <p:attrNameLst>
                                          <p:attrName>ppt_x</p:attrName>
                                          <p:attrName>ppt_y</p:attrName>
                                        </p:attrNameLst>
                                      </p:cBhvr>
                                    </p:animMotion>
                                  </p:childTnLst>
                                </p:cTn>
                              </p:par>
                              <p:par>
                                <p:cTn id="20" presetID="42" presetClass="entr" presetSubtype="0" fill="hold" nodeType="withEffect">
                                  <p:stCondLst>
                                    <p:cond delay="220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anim calcmode="lin" valueType="num">
                                      <p:cBhvr>
                                        <p:cTn id="23" dur="1000" fill="hold"/>
                                        <p:tgtEl>
                                          <p:spTgt spid="13"/>
                                        </p:tgtEl>
                                        <p:attrNameLst>
                                          <p:attrName>ppt_x</p:attrName>
                                        </p:attrNameLst>
                                      </p:cBhvr>
                                      <p:tavLst>
                                        <p:tav tm="0">
                                          <p:val>
                                            <p:strVal val="#ppt_x"/>
                                          </p:val>
                                        </p:tav>
                                        <p:tav tm="100000">
                                          <p:val>
                                            <p:strVal val="#ppt_x"/>
                                          </p:val>
                                        </p:tav>
                                      </p:tavLst>
                                    </p:anim>
                                    <p:anim calcmode="lin" valueType="num">
                                      <p:cBhvr>
                                        <p:cTn id="24" dur="1000" fill="hold"/>
                                        <p:tgtEl>
                                          <p:spTgt spid="13"/>
                                        </p:tgtEl>
                                        <p:attrNameLst>
                                          <p:attrName>ppt_y</p:attrName>
                                        </p:attrNameLst>
                                      </p:cBhvr>
                                      <p:tavLst>
                                        <p:tav tm="0">
                                          <p:val>
                                            <p:strVal val="#ppt_y+.1"/>
                                          </p:val>
                                        </p:tav>
                                        <p:tav tm="100000">
                                          <p:val>
                                            <p:strVal val="#ppt_y"/>
                                          </p:val>
                                        </p:tav>
                                      </p:tavLst>
                                    </p:anim>
                                  </p:childTnLst>
                                </p:cTn>
                              </p:par>
                              <p:par>
                                <p:cTn id="25" presetID="42" presetClass="path" presetSubtype="0" repeatCount="2000" accel="50000" decel="50000" autoRev="1" fill="hold" nodeType="withEffect">
                                  <p:stCondLst>
                                    <p:cond delay="3300"/>
                                  </p:stCondLst>
                                  <p:childTnLst>
                                    <p:animMotion origin="layout" path="M 3.75E-6 4.44444E-6 L 0.06705 0.00694 " pathEditMode="relative" rAng="0" ptsTypes="AA">
                                      <p:cBhvr>
                                        <p:cTn id="26" dur="2000" fill="hold"/>
                                        <p:tgtEl>
                                          <p:spTgt spid="13"/>
                                        </p:tgtEl>
                                        <p:attrNameLst>
                                          <p:attrName>ppt_x</p:attrName>
                                          <p:attrName>ppt_y</p:attrName>
                                        </p:attrNameLst>
                                      </p:cBhvr>
                                      <p:rCtr x="3346" y="34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descr="F:\1-原创素材\1_mm1102\PPT\PPT_014\materaials\pageimg_g16.png">
            <a:extLst>
              <a:ext uri="{FF2B5EF4-FFF2-40B4-BE49-F238E27FC236}">
                <a16:creationId xmlns:a16="http://schemas.microsoft.com/office/drawing/2014/main" id="{F0C5347E-219D-4058-A14F-DA8D5D9656C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721" y="-30992"/>
            <a:ext cx="11848906" cy="6888992"/>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3" name="图片 34">
            <a:extLst>
              <a:ext uri="{FF2B5EF4-FFF2-40B4-BE49-F238E27FC236}">
                <a16:creationId xmlns:a16="http://schemas.microsoft.com/office/drawing/2014/main" id="{7A94D1F6-8705-4172-8272-342EA32602B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659041" y="0"/>
            <a:ext cx="1302586" cy="1207834"/>
          </a:xfrm>
          <a:prstGeom prst="rect">
            <a:avLst/>
          </a:prstGeom>
        </p:spPr>
      </p:pic>
      <p:pic>
        <p:nvPicPr>
          <p:cNvPr id="4" name="图片 35">
            <a:extLst>
              <a:ext uri="{FF2B5EF4-FFF2-40B4-BE49-F238E27FC236}">
                <a16:creationId xmlns:a16="http://schemas.microsoft.com/office/drawing/2014/main" id="{90B4873B-BBB4-4E65-8321-DEBC9EDB251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661400" y="1011299"/>
            <a:ext cx="5374251" cy="1090666"/>
          </a:xfrm>
          <a:prstGeom prst="rect">
            <a:avLst/>
          </a:prstGeom>
        </p:spPr>
      </p:pic>
    </p:spTree>
    <p:extLst>
      <p:ext uri="{BB962C8B-B14F-4D97-AF65-F5344CB8AC3E}">
        <p14:creationId xmlns:p14="http://schemas.microsoft.com/office/powerpoint/2010/main" val="987869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1"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31" presetClass="entr" presetSubtype="0"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1000" fill="hold"/>
                                        <p:tgtEl>
                                          <p:spTgt spid="3"/>
                                        </p:tgtEl>
                                        <p:attrNameLst>
                                          <p:attrName>ppt_w</p:attrName>
                                        </p:attrNameLst>
                                      </p:cBhvr>
                                      <p:tavLst>
                                        <p:tav tm="0">
                                          <p:val>
                                            <p:fltVal val="0"/>
                                          </p:val>
                                        </p:tav>
                                        <p:tav tm="100000">
                                          <p:val>
                                            <p:strVal val="#ppt_w"/>
                                          </p:val>
                                        </p:tav>
                                      </p:tavLst>
                                    </p:anim>
                                    <p:anim calcmode="lin" valueType="num">
                                      <p:cBhvr>
                                        <p:cTn id="18" dur="1000" fill="hold"/>
                                        <p:tgtEl>
                                          <p:spTgt spid="3"/>
                                        </p:tgtEl>
                                        <p:attrNameLst>
                                          <p:attrName>ppt_h</p:attrName>
                                        </p:attrNameLst>
                                      </p:cBhvr>
                                      <p:tavLst>
                                        <p:tav tm="0">
                                          <p:val>
                                            <p:fltVal val="0"/>
                                          </p:val>
                                        </p:tav>
                                        <p:tav tm="100000">
                                          <p:val>
                                            <p:strVal val="#ppt_h"/>
                                          </p:val>
                                        </p:tav>
                                      </p:tavLst>
                                    </p:anim>
                                    <p:anim calcmode="lin" valueType="num">
                                      <p:cBhvr>
                                        <p:cTn id="19" dur="1000" fill="hold"/>
                                        <p:tgtEl>
                                          <p:spTgt spid="3"/>
                                        </p:tgtEl>
                                        <p:attrNameLst>
                                          <p:attrName>style.rotation</p:attrName>
                                        </p:attrNameLst>
                                      </p:cBhvr>
                                      <p:tavLst>
                                        <p:tav tm="0">
                                          <p:val>
                                            <p:fltVal val="90"/>
                                          </p:val>
                                        </p:tav>
                                        <p:tav tm="100000">
                                          <p:val>
                                            <p:fltVal val="0"/>
                                          </p:val>
                                        </p:tav>
                                      </p:tavLst>
                                    </p:anim>
                                    <p:animEffect transition="in" filter="fade">
                                      <p:cBhvr>
                                        <p:cTn id="2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7" name="矩形 1">
            <a:extLst>
              <a:ext uri="{FF2B5EF4-FFF2-40B4-BE49-F238E27FC236}">
                <a16:creationId xmlns:a16="http://schemas.microsoft.com/office/drawing/2014/main" id="{B22B1E67-3008-4521-AE81-657AB5E1176C}"/>
              </a:ext>
            </a:extLst>
          </p:cNvPr>
          <p:cNvSpPr/>
          <p:nvPr userDrawn="1"/>
        </p:nvSpPr>
        <p:spPr>
          <a:xfrm>
            <a:off x="106327" y="95693"/>
            <a:ext cx="11972260" cy="6634716"/>
          </a:xfrm>
          <a:prstGeom prst="rect">
            <a:avLst/>
          </a:prstGeom>
          <a:noFill/>
          <a:ln w="28575">
            <a:solidFill>
              <a:srgbClr val="DC5D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cs typeface="+mn-ea"/>
              <a:sym typeface="+mn-lt"/>
            </a:endParaRPr>
          </a:p>
        </p:txBody>
      </p:sp>
      <p:pic>
        <p:nvPicPr>
          <p:cNvPr id="8" name="图片 8">
            <a:extLst>
              <a:ext uri="{FF2B5EF4-FFF2-40B4-BE49-F238E27FC236}">
                <a16:creationId xmlns:a16="http://schemas.microsoft.com/office/drawing/2014/main" id="{318CC0AA-2F1C-47E2-96E1-12F350AB09C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a:fillRect/>
          </a:stretch>
        </p:blipFill>
        <p:spPr>
          <a:xfrm>
            <a:off x="3594895" y="56367"/>
            <a:ext cx="5002213" cy="1549970"/>
          </a:xfrm>
          <a:prstGeom prst="rect">
            <a:avLst/>
          </a:prstGeom>
        </p:spPr>
      </p:pic>
      <p:pic>
        <p:nvPicPr>
          <p:cNvPr id="9" name="PA_图片 2">
            <a:extLst>
              <a:ext uri="{FF2B5EF4-FFF2-40B4-BE49-F238E27FC236}">
                <a16:creationId xmlns:a16="http://schemas.microsoft.com/office/drawing/2014/main" id="{F453868A-7C7E-4C9C-BFDE-8FEE5AE3420C}"/>
              </a:ext>
            </a:extLst>
          </p:cNvPr>
          <p:cNvPicPr>
            <a:picLocks noChangeAspect="1"/>
          </p:cNvPicPr>
          <p:nvPr userDrawn="1">
            <p:custDataLst>
              <p:tags r:id="rId1"/>
            </p:custDataLst>
          </p:nvPr>
        </p:nvPicPr>
        <p:blipFill>
          <a:blip r:embed="rId4"/>
          <a:stretch>
            <a:fillRect/>
          </a:stretch>
        </p:blipFill>
        <p:spPr>
          <a:xfrm>
            <a:off x="2538663" y="1049796"/>
            <a:ext cx="7547145" cy="6071588"/>
          </a:xfrm>
          <a:prstGeom prst="rect">
            <a:avLst/>
          </a:prstGeom>
          <a:noFill/>
          <a:ln w="9525">
            <a:noFill/>
          </a:ln>
        </p:spPr>
      </p:pic>
      <p:pic>
        <p:nvPicPr>
          <p:cNvPr id="11" name="图片 22">
            <a:extLst>
              <a:ext uri="{FF2B5EF4-FFF2-40B4-BE49-F238E27FC236}">
                <a16:creationId xmlns:a16="http://schemas.microsoft.com/office/drawing/2014/main" id="{3FCE1FC1-F6CB-4EDD-B53D-CAC516587933}"/>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9199881" y="4085590"/>
            <a:ext cx="2421891" cy="2250440"/>
          </a:xfrm>
          <a:prstGeom prst="rect">
            <a:avLst/>
          </a:prstGeom>
        </p:spPr>
      </p:pic>
      <p:pic>
        <p:nvPicPr>
          <p:cNvPr id="12" name="图片 20">
            <a:extLst>
              <a:ext uri="{FF2B5EF4-FFF2-40B4-BE49-F238E27FC236}">
                <a16:creationId xmlns:a16="http://schemas.microsoft.com/office/drawing/2014/main" id="{12D22E61-431C-4BF7-B86C-F36DBA00E062}"/>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648337" y="408940"/>
            <a:ext cx="1630363" cy="1485900"/>
          </a:xfrm>
          <a:prstGeom prst="rect">
            <a:avLst/>
          </a:prstGeom>
          <a:noFill/>
          <a:ln w="9525">
            <a:noFill/>
          </a:ln>
        </p:spPr>
      </p:pic>
    </p:spTree>
    <p:extLst>
      <p:ext uri="{BB962C8B-B14F-4D97-AF65-F5344CB8AC3E}">
        <p14:creationId xmlns:p14="http://schemas.microsoft.com/office/powerpoint/2010/main" val="2907032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11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7655D7-831E-4361-B238-F2CAB201269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F8D30F-F0A2-4A3B-B58D-661FFB5B9FF0}"/>
              </a:ext>
            </a:extLst>
          </p:cNvPr>
          <p:cNvSpPr>
            <a:spLocks noGrp="1"/>
          </p:cNvSpPr>
          <p:nvPr>
            <p:ph type="dt" sz="half" idx="10"/>
          </p:nvPr>
        </p:nvSpPr>
        <p:spPr/>
        <p:txBody>
          <a:bodyPr/>
          <a:lstStyle/>
          <a:p>
            <a:fld id="{11EBD0CC-E3E2-4331-AA06-EBB8ADD6037D}" type="datetimeFigureOut">
              <a:rPr lang="en-US" smtClean="0"/>
              <a:pPr/>
              <a:t>3/15/2022</a:t>
            </a:fld>
            <a:endParaRPr lang="en-US"/>
          </a:p>
        </p:txBody>
      </p:sp>
      <p:sp>
        <p:nvSpPr>
          <p:cNvPr id="5" name="Footer Placeholder 4">
            <a:extLst>
              <a:ext uri="{FF2B5EF4-FFF2-40B4-BE49-F238E27FC236}">
                <a16:creationId xmlns:a16="http://schemas.microsoft.com/office/drawing/2014/main" id="{5721126F-EAB8-450A-8D64-688E673241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BE0255-8A45-49EF-924E-CB064091B697}"/>
              </a:ext>
            </a:extLst>
          </p:cNvPr>
          <p:cNvSpPr>
            <a:spLocks noGrp="1"/>
          </p:cNvSpPr>
          <p:nvPr>
            <p:ph type="sldNum" sz="quarter" idx="12"/>
          </p:nvPr>
        </p:nvSpPr>
        <p:spPr/>
        <p:txBody>
          <a:bodyPr/>
          <a:lstStyle/>
          <a:p>
            <a:fld id="{37634F2D-4F96-4A1A-A648-518B1AFE058E}" type="slidenum">
              <a:rPr lang="en-US" smtClean="0"/>
              <a:pPr/>
              <a:t>‹#›</a:t>
            </a:fld>
            <a:endParaRPr lang="en-US"/>
          </a:p>
        </p:txBody>
      </p:sp>
      <p:sp>
        <p:nvSpPr>
          <p:cNvPr id="12" name="Freeform 17">
            <a:extLst>
              <a:ext uri="{FF2B5EF4-FFF2-40B4-BE49-F238E27FC236}">
                <a16:creationId xmlns:a16="http://schemas.microsoft.com/office/drawing/2014/main" id="{211953F5-6B26-4EF9-80F1-8C59D26D86B6}"/>
              </a:ext>
            </a:extLst>
          </p:cNvPr>
          <p:cNvSpPr/>
          <p:nvPr userDrawn="1"/>
        </p:nvSpPr>
        <p:spPr>
          <a:xfrm>
            <a:off x="280793" y="1122218"/>
            <a:ext cx="11640697" cy="5479962"/>
          </a:xfrm>
          <a:prstGeom prst="rect">
            <a:avLst/>
          </a:prstGeom>
          <a:solidFill>
            <a:srgbClr val="FFFFFF"/>
          </a:solidFill>
          <a:ln w="25400" cap="flat" cmpd="sng" algn="ctr">
            <a:solidFill>
              <a:srgbClr val="FFAB4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grpSp>
        <p:nvGrpSpPr>
          <p:cNvPr id="13" name="Group 12">
            <a:extLst>
              <a:ext uri="{FF2B5EF4-FFF2-40B4-BE49-F238E27FC236}">
                <a16:creationId xmlns:a16="http://schemas.microsoft.com/office/drawing/2014/main" id="{5292217B-AAAB-4C97-A9F3-72484E8C0407}"/>
              </a:ext>
            </a:extLst>
          </p:cNvPr>
          <p:cNvGrpSpPr/>
          <p:nvPr userDrawn="1"/>
        </p:nvGrpSpPr>
        <p:grpSpPr>
          <a:xfrm>
            <a:off x="377049" y="255821"/>
            <a:ext cx="2619178" cy="2075610"/>
            <a:chOff x="237072" y="234585"/>
            <a:chExt cx="1448294" cy="1448294"/>
          </a:xfrm>
        </p:grpSpPr>
        <p:sp>
          <p:nvSpPr>
            <p:cNvPr id="14" name="Oval 13">
              <a:extLst>
                <a:ext uri="{FF2B5EF4-FFF2-40B4-BE49-F238E27FC236}">
                  <a16:creationId xmlns:a16="http://schemas.microsoft.com/office/drawing/2014/main" id="{2376D84D-018E-4D01-942E-AE923E1C4CE8}"/>
                </a:ext>
              </a:extLst>
            </p:cNvPr>
            <p:cNvSpPr/>
            <p:nvPr/>
          </p:nvSpPr>
          <p:spPr>
            <a:xfrm>
              <a:off x="237072" y="234585"/>
              <a:ext cx="1448294" cy="1448294"/>
            </a:xfrm>
            <a:prstGeom prst="ellipse">
              <a:avLst/>
            </a:prstGeom>
            <a:solidFill>
              <a:srgbClr val="FFAB4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sp>
          <p:nvSpPr>
            <p:cNvPr id="15" name="Oval 14">
              <a:extLst>
                <a:ext uri="{FF2B5EF4-FFF2-40B4-BE49-F238E27FC236}">
                  <a16:creationId xmlns:a16="http://schemas.microsoft.com/office/drawing/2014/main" id="{F916C782-6A15-4A1C-B436-6AA78F90670C}"/>
                </a:ext>
              </a:extLst>
            </p:cNvPr>
            <p:cNvSpPr/>
            <p:nvPr/>
          </p:nvSpPr>
          <p:spPr>
            <a:xfrm>
              <a:off x="283311" y="280824"/>
              <a:ext cx="1355815" cy="1355815"/>
            </a:xfrm>
            <a:prstGeom prst="ellipse">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sp>
          <p:nvSpPr>
            <p:cNvPr id="16" name="Oval 15">
              <a:extLst>
                <a:ext uri="{FF2B5EF4-FFF2-40B4-BE49-F238E27FC236}">
                  <a16:creationId xmlns:a16="http://schemas.microsoft.com/office/drawing/2014/main" id="{7E3CAB66-C4EE-4FB9-95A3-DAF258DCF997}"/>
                </a:ext>
              </a:extLst>
            </p:cNvPr>
            <p:cNvSpPr/>
            <p:nvPr/>
          </p:nvSpPr>
          <p:spPr>
            <a:xfrm>
              <a:off x="251674" y="248347"/>
              <a:ext cx="1419087" cy="1419087"/>
            </a:xfrm>
            <a:prstGeom prst="ellipse">
              <a:avLst/>
            </a:prstGeom>
            <a:noFill/>
            <a:ln w="9525" cap="flat" cmpd="sng" algn="ctr">
              <a:solidFill>
                <a:srgbClr val="BAE5E4">
                  <a:lumMod val="25000"/>
                </a:srgb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grpSp>
    </p:spTree>
    <p:extLst>
      <p:ext uri="{BB962C8B-B14F-4D97-AF65-F5344CB8AC3E}">
        <p14:creationId xmlns:p14="http://schemas.microsoft.com/office/powerpoint/2010/main" val="295939253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Flowchart: Document 17">
            <a:extLst>
              <a:ext uri="{FF2B5EF4-FFF2-40B4-BE49-F238E27FC236}">
                <a16:creationId xmlns:a16="http://schemas.microsoft.com/office/drawing/2014/main" id="{32888698-6355-46B4-87D5-BC0381CA579C}"/>
              </a:ext>
            </a:extLst>
          </p:cNvPr>
          <p:cNvSpPr/>
          <p:nvPr userDrawn="1"/>
        </p:nvSpPr>
        <p:spPr>
          <a:xfrm>
            <a:off x="-138222" y="0"/>
            <a:ext cx="12346422" cy="1741732"/>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52" tIns="34277" rIns="68552" bIns="34277" rtlCol="0" anchor="ctr"/>
          <a:lstStyle/>
          <a:p>
            <a:pPr algn="ctr" defTabSz="685800">
              <a:buClrTx/>
              <a:defRPr/>
            </a:pPr>
            <a:endParaRPr lang="en-US" sz="1350" kern="1200">
              <a:solidFill>
                <a:prstClr val="white"/>
              </a:solidFill>
              <a:latin typeface="Calibri"/>
              <a:ea typeface="Arial-Rounded"/>
            </a:endParaRPr>
          </a:p>
        </p:txBody>
      </p:sp>
      <p:sp>
        <p:nvSpPr>
          <p:cNvPr id="4" name="Date Placeholder 3">
            <a:extLst>
              <a:ext uri="{FF2B5EF4-FFF2-40B4-BE49-F238E27FC236}">
                <a16:creationId xmlns:a16="http://schemas.microsoft.com/office/drawing/2014/main" id="{A177E1ED-35EE-4A35-AB1B-C27E8E85F6EE}"/>
              </a:ext>
            </a:extLst>
          </p:cNvPr>
          <p:cNvSpPr>
            <a:spLocks noGrp="1"/>
          </p:cNvSpPr>
          <p:nvPr>
            <p:ph type="dt" sz="half" idx="10"/>
          </p:nvPr>
        </p:nvSpPr>
        <p:spPr/>
        <p:txBody>
          <a:bodyPr/>
          <a:lstStyle/>
          <a:p>
            <a:fld id="{11EBD0CC-E3E2-4331-AA06-EBB8ADD6037D}" type="datetimeFigureOut">
              <a:rPr lang="en-US" smtClean="0"/>
              <a:pPr/>
              <a:t>3/15/2022</a:t>
            </a:fld>
            <a:endParaRPr lang="en-US"/>
          </a:p>
        </p:txBody>
      </p:sp>
      <p:sp>
        <p:nvSpPr>
          <p:cNvPr id="5" name="Footer Placeholder 4">
            <a:extLst>
              <a:ext uri="{FF2B5EF4-FFF2-40B4-BE49-F238E27FC236}">
                <a16:creationId xmlns:a16="http://schemas.microsoft.com/office/drawing/2014/main" id="{659F781B-348E-4241-AEB5-EDA391A21F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2938E5-D814-47FF-8739-F01A13BC6DD8}"/>
              </a:ext>
            </a:extLst>
          </p:cNvPr>
          <p:cNvSpPr>
            <a:spLocks noGrp="1"/>
          </p:cNvSpPr>
          <p:nvPr>
            <p:ph type="sldNum" sz="quarter" idx="12"/>
          </p:nvPr>
        </p:nvSpPr>
        <p:spPr/>
        <p:txBody>
          <a:bodyPr/>
          <a:lstStyle/>
          <a:p>
            <a:fld id="{37634F2D-4F96-4A1A-A648-518B1AFE058E}" type="slidenum">
              <a:rPr lang="en-US" smtClean="0"/>
              <a:pPr/>
              <a:t>‹#›</a:t>
            </a:fld>
            <a:endParaRPr lang="en-US"/>
          </a:p>
        </p:txBody>
      </p:sp>
      <p:grpSp>
        <p:nvGrpSpPr>
          <p:cNvPr id="10" name="Group 9">
            <a:extLst>
              <a:ext uri="{FF2B5EF4-FFF2-40B4-BE49-F238E27FC236}">
                <a16:creationId xmlns:a16="http://schemas.microsoft.com/office/drawing/2014/main" id="{AD6C5AC5-4737-4E0C-AF3A-BE5C93980E77}"/>
              </a:ext>
            </a:extLst>
          </p:cNvPr>
          <p:cNvGrpSpPr/>
          <p:nvPr userDrawn="1"/>
        </p:nvGrpSpPr>
        <p:grpSpPr>
          <a:xfrm>
            <a:off x="2222205" y="2224564"/>
            <a:ext cx="9845748" cy="1783150"/>
            <a:chOff x="9566064" y="964372"/>
            <a:chExt cx="5446164" cy="698253"/>
          </a:xfrm>
        </p:grpSpPr>
        <p:sp>
          <p:nvSpPr>
            <p:cNvPr id="11" name="Rectangle 10">
              <a:extLst>
                <a:ext uri="{FF2B5EF4-FFF2-40B4-BE49-F238E27FC236}">
                  <a16:creationId xmlns:a16="http://schemas.microsoft.com/office/drawing/2014/main" id="{BF655384-50D8-4A34-9319-7850232AC3C4}"/>
                </a:ext>
              </a:extLst>
            </p:cNvPr>
            <p:cNvSpPr/>
            <p:nvPr/>
          </p:nvSpPr>
          <p:spPr>
            <a:xfrm rot="416356">
              <a:off x="13066912" y="966823"/>
              <a:ext cx="1945316" cy="695802"/>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 name="connsiteX0-23" fmla="*/ 0 w 5333999"/>
                <a:gd name="connsiteY0-24" fmla="*/ 0 h 724766"/>
                <a:gd name="connsiteX1-25" fmla="*/ 5334000 w 5333999"/>
                <a:gd name="connsiteY1-26" fmla="*/ 0 h 724766"/>
                <a:gd name="connsiteX2-27" fmla="*/ 3970191 w 5333999"/>
                <a:gd name="connsiteY2-28" fmla="*/ 513468 h 724766"/>
                <a:gd name="connsiteX3-29" fmla="*/ 5334000 w 5333999"/>
                <a:gd name="connsiteY3-30" fmla="*/ 724766 h 724766"/>
                <a:gd name="connsiteX4-31" fmla="*/ 0 w 5333999"/>
                <a:gd name="connsiteY4-32" fmla="*/ 724766 h 724766"/>
                <a:gd name="connsiteX5-33" fmla="*/ 0 w 5333999"/>
                <a:gd name="connsiteY5-34" fmla="*/ 0 h 724766"/>
                <a:gd name="connsiteX0-35" fmla="*/ 0 w 5334002"/>
                <a:gd name="connsiteY0-36" fmla="*/ 0 h 724766"/>
                <a:gd name="connsiteX1-37" fmla="*/ 5334000 w 5334002"/>
                <a:gd name="connsiteY1-38" fmla="*/ 0 h 724766"/>
                <a:gd name="connsiteX2-39" fmla="*/ 4572681 w 5334002"/>
                <a:gd name="connsiteY2-40" fmla="*/ 409907 h 724766"/>
                <a:gd name="connsiteX3-41" fmla="*/ 5334000 w 5334002"/>
                <a:gd name="connsiteY3-42" fmla="*/ 724766 h 724766"/>
                <a:gd name="connsiteX4-43" fmla="*/ 0 w 5334002"/>
                <a:gd name="connsiteY4-44" fmla="*/ 724766 h 724766"/>
                <a:gd name="connsiteX5-45" fmla="*/ 0 w 5334002"/>
                <a:gd name="connsiteY5-46" fmla="*/ 0 h 724766"/>
                <a:gd name="connsiteX0-47" fmla="*/ 0 w 5649495"/>
                <a:gd name="connsiteY0-48" fmla="*/ 0 h 724766"/>
                <a:gd name="connsiteX1-49" fmla="*/ 5649496 w 5649495"/>
                <a:gd name="connsiteY1-50" fmla="*/ 27302 h 724766"/>
                <a:gd name="connsiteX2-51" fmla="*/ 4572681 w 5649495"/>
                <a:gd name="connsiteY2-52" fmla="*/ 409907 h 724766"/>
                <a:gd name="connsiteX3-53" fmla="*/ 5334000 w 5649495"/>
                <a:gd name="connsiteY3-54" fmla="*/ 724766 h 724766"/>
                <a:gd name="connsiteX4-55" fmla="*/ 0 w 5649495"/>
                <a:gd name="connsiteY4-56" fmla="*/ 724766 h 724766"/>
                <a:gd name="connsiteX5-57" fmla="*/ 0 w 5649495"/>
                <a:gd name="connsiteY5-58" fmla="*/ 0 h 724766"/>
                <a:gd name="connsiteX0-59" fmla="*/ -1 w 5673840"/>
                <a:gd name="connsiteY0-60" fmla="*/ 152873 h 697464"/>
                <a:gd name="connsiteX1-61" fmla="*/ 5673841 w 5673840"/>
                <a:gd name="connsiteY1-62" fmla="*/ 0 h 697464"/>
                <a:gd name="connsiteX2-63" fmla="*/ 4597026 w 5673840"/>
                <a:gd name="connsiteY2-64" fmla="*/ 382605 h 697464"/>
                <a:gd name="connsiteX3-65" fmla="*/ 5358345 w 5673840"/>
                <a:gd name="connsiteY3-66" fmla="*/ 697464 h 697464"/>
                <a:gd name="connsiteX4-67" fmla="*/ 24345 w 5673840"/>
                <a:gd name="connsiteY4-68" fmla="*/ 697464 h 697464"/>
                <a:gd name="connsiteX5-69" fmla="*/ -1 w 5673840"/>
                <a:gd name="connsiteY5-70" fmla="*/ 152873 h 697464"/>
                <a:gd name="connsiteX0-71" fmla="*/ -1 w 5673840"/>
                <a:gd name="connsiteY0-72" fmla="*/ 152873 h 697464"/>
                <a:gd name="connsiteX1-73" fmla="*/ 5673841 w 5673840"/>
                <a:gd name="connsiteY1-74" fmla="*/ 0 h 697464"/>
                <a:gd name="connsiteX2-75" fmla="*/ 4597026 w 5673840"/>
                <a:gd name="connsiteY2-76" fmla="*/ 382605 h 697464"/>
                <a:gd name="connsiteX3-77" fmla="*/ 5358345 w 5673840"/>
                <a:gd name="connsiteY3-78" fmla="*/ 697464 h 697464"/>
                <a:gd name="connsiteX4-79" fmla="*/ 6831 w 5673840"/>
                <a:gd name="connsiteY4-80" fmla="*/ 568730 h 697464"/>
                <a:gd name="connsiteX5-81" fmla="*/ -1 w 5673840"/>
                <a:gd name="connsiteY5-82" fmla="*/ 152873 h 697464"/>
                <a:gd name="connsiteX0-83" fmla="*/ -1 w 5673840"/>
                <a:gd name="connsiteY0-84" fmla="*/ 152873 h 661803"/>
                <a:gd name="connsiteX1-85" fmla="*/ 5673841 w 5673840"/>
                <a:gd name="connsiteY1-86" fmla="*/ 0 h 661803"/>
                <a:gd name="connsiteX2-87" fmla="*/ 4597026 w 5673840"/>
                <a:gd name="connsiteY2-88" fmla="*/ 382605 h 661803"/>
                <a:gd name="connsiteX3-89" fmla="*/ 5253439 w 5673840"/>
                <a:gd name="connsiteY3-90" fmla="*/ 661803 h 661803"/>
                <a:gd name="connsiteX4-91" fmla="*/ 6831 w 5673840"/>
                <a:gd name="connsiteY4-92" fmla="*/ 568730 h 661803"/>
                <a:gd name="connsiteX5-93" fmla="*/ -1 w 5673840"/>
                <a:gd name="connsiteY5-94" fmla="*/ 152873 h 66180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673840" h="661803">
                  <a:moveTo>
                    <a:pt x="-1" y="152873"/>
                  </a:moveTo>
                  <a:lnTo>
                    <a:pt x="5673841" y="0"/>
                  </a:lnTo>
                  <a:cubicBezTo>
                    <a:pt x="5674995" y="102899"/>
                    <a:pt x="4595872" y="279706"/>
                    <a:pt x="4597026" y="382605"/>
                  </a:cubicBezTo>
                  <a:lnTo>
                    <a:pt x="5253439" y="661803"/>
                  </a:lnTo>
                  <a:lnTo>
                    <a:pt x="6831" y="568730"/>
                  </a:lnTo>
                  <a:lnTo>
                    <a:pt x="-1" y="15287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71" tIns="34286" rIns="68571" bIns="34286" spcCol="0" rtlCol="0" anchor="ctr"/>
            <a:lstStyle/>
            <a:p>
              <a:pPr algn="ctr" defTabSz="685800">
                <a:buClrTx/>
                <a:defRPr/>
              </a:pPr>
              <a:endParaRPr lang="en-US" sz="1350" kern="1200">
                <a:solidFill>
                  <a:prstClr val="white"/>
                </a:solidFill>
                <a:latin typeface="Calibri"/>
                <a:ea typeface="Arial-Rounded"/>
              </a:endParaRPr>
            </a:p>
          </p:txBody>
        </p:sp>
        <p:sp>
          <p:nvSpPr>
            <p:cNvPr id="12" name="Rectangle 10">
              <a:extLst>
                <a:ext uri="{FF2B5EF4-FFF2-40B4-BE49-F238E27FC236}">
                  <a16:creationId xmlns:a16="http://schemas.microsoft.com/office/drawing/2014/main" id="{61F8DAC8-BEF5-47CE-809B-214CCD5FC825}"/>
                </a:ext>
              </a:extLst>
            </p:cNvPr>
            <p:cNvSpPr/>
            <p:nvPr/>
          </p:nvSpPr>
          <p:spPr>
            <a:xfrm>
              <a:off x="9566064" y="964372"/>
              <a:ext cx="5334002" cy="646524"/>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71" tIns="34286" rIns="68571" bIns="34286" spcCol="0" rtlCol="0" anchor="ctr"/>
            <a:lstStyle/>
            <a:p>
              <a:pPr algn="ctr" defTabSz="685800">
                <a:buClrTx/>
                <a:defRPr/>
              </a:pPr>
              <a:endParaRPr lang="en-US" sz="1350" kern="1200">
                <a:solidFill>
                  <a:prstClr val="white"/>
                </a:solidFill>
                <a:latin typeface="Calibri"/>
                <a:ea typeface="Arial-Rounded"/>
              </a:endParaRPr>
            </a:p>
          </p:txBody>
        </p:sp>
        <p:sp>
          <p:nvSpPr>
            <p:cNvPr id="13" name="Rectangle 10">
              <a:extLst>
                <a:ext uri="{FF2B5EF4-FFF2-40B4-BE49-F238E27FC236}">
                  <a16:creationId xmlns:a16="http://schemas.microsoft.com/office/drawing/2014/main" id="{F092A2B4-2FAA-4A47-9149-9FA895BC8381}"/>
                </a:ext>
              </a:extLst>
            </p:cNvPr>
            <p:cNvSpPr/>
            <p:nvPr/>
          </p:nvSpPr>
          <p:spPr>
            <a:xfrm>
              <a:off x="9623715" y="1023319"/>
              <a:ext cx="5049983" cy="543791"/>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71" tIns="34286" rIns="68571" bIns="34286" spcCol="0" rtlCol="0" anchor="ctr"/>
            <a:lstStyle/>
            <a:p>
              <a:pPr algn="ctr" defTabSz="685800">
                <a:buClrTx/>
                <a:defRPr/>
              </a:pPr>
              <a:endParaRPr lang="en-US" sz="1350" kern="1200">
                <a:solidFill>
                  <a:prstClr val="white"/>
                </a:solidFill>
                <a:latin typeface="Calibri"/>
                <a:ea typeface="Arial-Rounded"/>
              </a:endParaRPr>
            </a:p>
          </p:txBody>
        </p:sp>
      </p:grpSp>
      <p:sp>
        <p:nvSpPr>
          <p:cNvPr id="17" name="Rectangle 17">
            <a:extLst>
              <a:ext uri="{FF2B5EF4-FFF2-40B4-BE49-F238E27FC236}">
                <a16:creationId xmlns:a16="http://schemas.microsoft.com/office/drawing/2014/main" id="{AB5ABAEB-B6DE-4128-ACA3-6591223A9BC3}"/>
              </a:ext>
            </a:extLst>
          </p:cNvPr>
          <p:cNvSpPr/>
          <p:nvPr userDrawn="1"/>
        </p:nvSpPr>
        <p:spPr>
          <a:xfrm>
            <a:off x="121324" y="2161349"/>
            <a:ext cx="1545885" cy="1761680"/>
          </a:xfrm>
          <a:custGeom>
            <a:avLst/>
            <a:gdLst>
              <a:gd name="connsiteX0" fmla="*/ 0 w 1371600"/>
              <a:gd name="connsiteY0" fmla="*/ 0 h 1295400"/>
              <a:gd name="connsiteX1" fmla="*/ 1371600 w 1371600"/>
              <a:gd name="connsiteY1" fmla="*/ 0 h 1295400"/>
              <a:gd name="connsiteX2" fmla="*/ 1371600 w 1371600"/>
              <a:gd name="connsiteY2" fmla="*/ 1295400 h 1295400"/>
              <a:gd name="connsiteX3" fmla="*/ 0 w 1371600"/>
              <a:gd name="connsiteY3" fmla="*/ 1295400 h 1295400"/>
              <a:gd name="connsiteX4" fmla="*/ 0 w 1371600"/>
              <a:gd name="connsiteY4" fmla="*/ 0 h 1295400"/>
              <a:gd name="connsiteX0-1" fmla="*/ 6 w 1371606"/>
              <a:gd name="connsiteY0-2" fmla="*/ 0 h 1295400"/>
              <a:gd name="connsiteX1-3" fmla="*/ 1371606 w 1371606"/>
              <a:gd name="connsiteY1-4" fmla="*/ 0 h 1295400"/>
              <a:gd name="connsiteX2-5" fmla="*/ 1371606 w 1371606"/>
              <a:gd name="connsiteY2-6" fmla="*/ 1295400 h 1295400"/>
              <a:gd name="connsiteX3-7" fmla="*/ 6 w 1371606"/>
              <a:gd name="connsiteY3-8" fmla="*/ 1295400 h 1295400"/>
              <a:gd name="connsiteX4-9" fmla="*/ 630388 w 1371606"/>
              <a:gd name="connsiteY4-10" fmla="*/ 609600 h 1295400"/>
              <a:gd name="connsiteX5" fmla="*/ 6 w 1371606"/>
              <a:gd name="connsiteY5" fmla="*/ 0 h 1295400"/>
              <a:gd name="connsiteX0-11" fmla="*/ 9 w 1371609"/>
              <a:gd name="connsiteY0-12" fmla="*/ 0 h 1295400"/>
              <a:gd name="connsiteX1-13" fmla="*/ 1371609 w 1371609"/>
              <a:gd name="connsiteY1-14" fmla="*/ 0 h 1295400"/>
              <a:gd name="connsiteX2-15" fmla="*/ 1371609 w 1371609"/>
              <a:gd name="connsiteY2-16" fmla="*/ 1295400 h 1295400"/>
              <a:gd name="connsiteX3-17" fmla="*/ 9 w 1371609"/>
              <a:gd name="connsiteY3-18" fmla="*/ 1295400 h 1295400"/>
              <a:gd name="connsiteX4-19" fmla="*/ 434971 w 1371609"/>
              <a:gd name="connsiteY4-20" fmla="*/ 564951 h 1295400"/>
              <a:gd name="connsiteX5-21" fmla="*/ 9 w 1371609"/>
              <a:gd name="connsiteY5-22" fmla="*/ 0 h 12954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371609" h="1295400">
                <a:moveTo>
                  <a:pt x="9" y="0"/>
                </a:moveTo>
                <a:lnTo>
                  <a:pt x="1371609" y="0"/>
                </a:lnTo>
                <a:lnTo>
                  <a:pt x="1371609" y="1295400"/>
                </a:lnTo>
                <a:lnTo>
                  <a:pt x="9" y="1295400"/>
                </a:lnTo>
                <a:cubicBezTo>
                  <a:pt x="-2300" y="1071418"/>
                  <a:pt x="437280" y="788933"/>
                  <a:pt x="434971" y="564951"/>
                </a:cubicBezTo>
                <a:lnTo>
                  <a:pt x="9" y="0"/>
                </a:lnTo>
                <a:close/>
              </a:path>
            </a:pathLst>
          </a:custGeom>
          <a:solidFill>
            <a:srgbClr val="F79646"/>
          </a:solidFill>
          <a:ln w="25400" cap="flat" cmpd="sng" algn="ctr">
            <a:solidFill>
              <a:srgbClr val="F79646">
                <a:lumMod val="60000"/>
                <a:lumOff val="40000"/>
              </a:srgbClr>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 typeface="Arial"/>
              <a:buNone/>
              <a:tabLst/>
              <a:defRPr/>
            </a:pPr>
            <a:endParaRPr kumimoji="0" lang="en-US" sz="1350" b="0" i="0" u="none" strike="noStrike" kern="0" cap="none" spc="0" normalizeH="0" baseline="0" noProof="0" dirty="0">
              <a:ln>
                <a:noFill/>
              </a:ln>
              <a:solidFill>
                <a:prstClr val="white"/>
              </a:solidFill>
              <a:effectLst/>
              <a:uLnTx/>
              <a:uFillTx/>
              <a:latin typeface="Calibri"/>
              <a:ea typeface="Arial-Rounded"/>
              <a:cs typeface="+mn-cs"/>
              <a:sym typeface="Arial"/>
            </a:endParaRPr>
          </a:p>
        </p:txBody>
      </p:sp>
      <p:sp>
        <p:nvSpPr>
          <p:cNvPr id="14" name="Rectangle 16">
            <a:extLst>
              <a:ext uri="{FF2B5EF4-FFF2-40B4-BE49-F238E27FC236}">
                <a16:creationId xmlns:a16="http://schemas.microsoft.com/office/drawing/2014/main" id="{51DF8B52-6FB7-427D-B981-7B81EC39B6C8}"/>
              </a:ext>
            </a:extLst>
          </p:cNvPr>
          <p:cNvSpPr/>
          <p:nvPr userDrawn="1"/>
        </p:nvSpPr>
        <p:spPr>
          <a:xfrm>
            <a:off x="418553" y="2224564"/>
            <a:ext cx="1394416" cy="1581352"/>
          </a:xfrm>
          <a:custGeom>
            <a:avLst/>
            <a:gdLst>
              <a:gd name="connsiteX0" fmla="*/ 0 w 1246092"/>
              <a:gd name="connsiteY0" fmla="*/ 0 h 1219200"/>
              <a:gd name="connsiteX1" fmla="*/ 1246092 w 1246092"/>
              <a:gd name="connsiteY1" fmla="*/ 0 h 1219200"/>
              <a:gd name="connsiteX2" fmla="*/ 1246092 w 1246092"/>
              <a:gd name="connsiteY2" fmla="*/ 1219200 h 1219200"/>
              <a:gd name="connsiteX3" fmla="*/ 0 w 1246092"/>
              <a:gd name="connsiteY3" fmla="*/ 1219200 h 1219200"/>
              <a:gd name="connsiteX4" fmla="*/ 0 w 1246092"/>
              <a:gd name="connsiteY4" fmla="*/ 0 h 1219200"/>
              <a:gd name="connsiteX0-1" fmla="*/ 307 w 1246399"/>
              <a:gd name="connsiteY0-2" fmla="*/ 0 h 1219200"/>
              <a:gd name="connsiteX1-3" fmla="*/ 1246399 w 1246399"/>
              <a:gd name="connsiteY1-4" fmla="*/ 0 h 1219200"/>
              <a:gd name="connsiteX2-5" fmla="*/ 1246399 w 1246399"/>
              <a:gd name="connsiteY2-6" fmla="*/ 1219200 h 1219200"/>
              <a:gd name="connsiteX3-7" fmla="*/ 307 w 1246399"/>
              <a:gd name="connsiteY3-8" fmla="*/ 1219200 h 1219200"/>
              <a:gd name="connsiteX4-9" fmla="*/ 7234 w 1246399"/>
              <a:gd name="connsiteY4-10" fmla="*/ 41564 h 1219200"/>
              <a:gd name="connsiteX5" fmla="*/ 307 w 1246399"/>
              <a:gd name="connsiteY5" fmla="*/ 0 h 1219200"/>
              <a:gd name="connsiteX0-11" fmla="*/ 307 w 1246399"/>
              <a:gd name="connsiteY0-12" fmla="*/ 0 h 1219200"/>
              <a:gd name="connsiteX1-13" fmla="*/ 1246399 w 1246399"/>
              <a:gd name="connsiteY1-14" fmla="*/ 0 h 1219200"/>
              <a:gd name="connsiteX2-15" fmla="*/ 1246399 w 1246399"/>
              <a:gd name="connsiteY2-16" fmla="*/ 1219200 h 1219200"/>
              <a:gd name="connsiteX3-17" fmla="*/ 307 w 1246399"/>
              <a:gd name="connsiteY3-18" fmla="*/ 1219200 h 1219200"/>
              <a:gd name="connsiteX4-19" fmla="*/ 7234 w 1246399"/>
              <a:gd name="connsiteY4-20" fmla="*/ 41564 h 1219200"/>
              <a:gd name="connsiteX5-21" fmla="*/ 307 w 1246399"/>
              <a:gd name="connsiteY5-22" fmla="*/ 0 h 1219200"/>
              <a:gd name="connsiteX0-23" fmla="*/ 3 w 1246095"/>
              <a:gd name="connsiteY0-24" fmla="*/ 0 h 1219200"/>
              <a:gd name="connsiteX1-25" fmla="*/ 1246095 w 1246095"/>
              <a:gd name="connsiteY1-26" fmla="*/ 0 h 1219200"/>
              <a:gd name="connsiteX2-27" fmla="*/ 1246095 w 1246095"/>
              <a:gd name="connsiteY2-28" fmla="*/ 1219200 h 1219200"/>
              <a:gd name="connsiteX3-29" fmla="*/ 3 w 1246095"/>
              <a:gd name="connsiteY3-30" fmla="*/ 1219200 h 1219200"/>
              <a:gd name="connsiteX4-31" fmla="*/ 6930 w 1246095"/>
              <a:gd name="connsiteY4-32" fmla="*/ 41564 h 1219200"/>
              <a:gd name="connsiteX5-33" fmla="*/ 3 w 1246095"/>
              <a:gd name="connsiteY5-34" fmla="*/ 0 h 1219200"/>
              <a:gd name="connsiteX0-35" fmla="*/ 11917 w 1258009"/>
              <a:gd name="connsiteY0-36" fmla="*/ 0 h 1219200"/>
              <a:gd name="connsiteX1-37" fmla="*/ 1258009 w 1258009"/>
              <a:gd name="connsiteY1-38" fmla="*/ 0 h 1219200"/>
              <a:gd name="connsiteX2-39" fmla="*/ 1258009 w 1258009"/>
              <a:gd name="connsiteY2-40" fmla="*/ 1219200 h 1219200"/>
              <a:gd name="connsiteX3-41" fmla="*/ 11917 w 1258009"/>
              <a:gd name="connsiteY3-42" fmla="*/ 1219200 h 1219200"/>
              <a:gd name="connsiteX4-43" fmla="*/ 441405 w 1258009"/>
              <a:gd name="connsiteY4-44" fmla="*/ 625256 h 1219200"/>
              <a:gd name="connsiteX5-45" fmla="*/ 18844 w 1258009"/>
              <a:gd name="connsiteY5-46" fmla="*/ 41564 h 1219200"/>
              <a:gd name="connsiteX6" fmla="*/ 11917 w 1258009"/>
              <a:gd name="connsiteY6" fmla="*/ 0 h 12192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 y="connsiteY6"/>
              </a:cxn>
            </a:cxnLst>
            <a:rect l="l" t="t" r="r" b="b"/>
            <a:pathLst>
              <a:path w="1258009" h="1219200">
                <a:moveTo>
                  <a:pt x="11917" y="0"/>
                </a:moveTo>
                <a:lnTo>
                  <a:pt x="1258009" y="0"/>
                </a:lnTo>
                <a:lnTo>
                  <a:pt x="1258009" y="1219200"/>
                </a:lnTo>
                <a:lnTo>
                  <a:pt x="11917" y="1219200"/>
                </a:lnTo>
                <a:cubicBezTo>
                  <a:pt x="-84929" y="1123024"/>
                  <a:pt x="440251" y="821529"/>
                  <a:pt x="441405" y="625256"/>
                </a:cubicBezTo>
                <a:cubicBezTo>
                  <a:pt x="442560" y="428983"/>
                  <a:pt x="129680" y="148589"/>
                  <a:pt x="18844" y="41564"/>
                </a:cubicBezTo>
                <a:lnTo>
                  <a:pt x="11917" y="0"/>
                </a:lnTo>
                <a:close/>
              </a:path>
            </a:pathLst>
          </a:cu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a:ea typeface="Arial-Rounded"/>
            </a:endParaRPr>
          </a:p>
        </p:txBody>
      </p:sp>
      <p:grpSp>
        <p:nvGrpSpPr>
          <p:cNvPr id="24" name="Group 23">
            <a:extLst>
              <a:ext uri="{FF2B5EF4-FFF2-40B4-BE49-F238E27FC236}">
                <a16:creationId xmlns:a16="http://schemas.microsoft.com/office/drawing/2014/main" id="{C0C2327F-772D-471F-A831-A1DEF1E65AF1}"/>
              </a:ext>
            </a:extLst>
          </p:cNvPr>
          <p:cNvGrpSpPr/>
          <p:nvPr userDrawn="1"/>
        </p:nvGrpSpPr>
        <p:grpSpPr>
          <a:xfrm>
            <a:off x="825316" y="2087841"/>
            <a:ext cx="1861680" cy="1924493"/>
            <a:chOff x="1149549" y="1066515"/>
            <a:chExt cx="992332" cy="992332"/>
          </a:xfrm>
          <a:solidFill>
            <a:srgbClr val="F79646">
              <a:lumMod val="75000"/>
            </a:srgbClr>
          </a:solidFill>
        </p:grpSpPr>
        <p:sp>
          <p:nvSpPr>
            <p:cNvPr id="25" name="Oval 24">
              <a:extLst>
                <a:ext uri="{FF2B5EF4-FFF2-40B4-BE49-F238E27FC236}">
                  <a16:creationId xmlns:a16="http://schemas.microsoft.com/office/drawing/2014/main" id="{53C7C092-C2E1-4EAB-81DD-9FBC247ABEE4}"/>
                </a:ext>
              </a:extLst>
            </p:cNvPr>
            <p:cNvSpPr/>
            <p:nvPr/>
          </p:nvSpPr>
          <p:spPr>
            <a:xfrm>
              <a:off x="1149549" y="1066515"/>
              <a:ext cx="992332" cy="992332"/>
            </a:xfrm>
            <a:prstGeom prst="ellipse">
              <a:avLst/>
            </a:prstGeom>
            <a:grpFill/>
            <a:ln w="25400" cap="flat" cmpd="sng" algn="ctr">
              <a:solidFill>
                <a:sysClr val="window" lastClr="FFFFFF"/>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 typeface="Arial"/>
                <a:buNone/>
                <a:tabLst/>
                <a:defRPr/>
              </a:pPr>
              <a:endParaRPr kumimoji="0" lang="en-US" sz="1350" b="0" i="0" u="none" strike="noStrike" kern="0" cap="none" spc="0" normalizeH="0" baseline="0" noProof="0">
                <a:ln>
                  <a:noFill/>
                </a:ln>
                <a:solidFill>
                  <a:prstClr val="white"/>
                </a:solidFill>
                <a:effectLst/>
                <a:uLnTx/>
                <a:uFillTx/>
                <a:latin typeface="Calibri"/>
                <a:ea typeface="Arial-Rounded"/>
                <a:cs typeface="+mn-cs"/>
                <a:sym typeface="Arial"/>
              </a:endParaRPr>
            </a:p>
          </p:txBody>
        </p:sp>
        <p:sp>
          <p:nvSpPr>
            <p:cNvPr id="26" name="Oval 25">
              <a:extLst>
                <a:ext uri="{FF2B5EF4-FFF2-40B4-BE49-F238E27FC236}">
                  <a16:creationId xmlns:a16="http://schemas.microsoft.com/office/drawing/2014/main" id="{B55C85B9-5AD0-477D-800F-329C4602AFE8}"/>
                </a:ext>
              </a:extLst>
            </p:cNvPr>
            <p:cNvSpPr/>
            <p:nvPr/>
          </p:nvSpPr>
          <p:spPr>
            <a:xfrm>
              <a:off x="1188515" y="1081392"/>
              <a:ext cx="914400" cy="914400"/>
            </a:xfrm>
            <a:prstGeom prst="ellipse">
              <a:avLst/>
            </a:prstGeom>
            <a:grpFill/>
            <a:ln w="25400" cap="flat" cmpd="sng" algn="ctr">
              <a:solidFill>
                <a:sysClr val="window" lastClr="FFFFFF"/>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 typeface="Arial"/>
                <a:buNone/>
                <a:tabLst/>
                <a:defRPr/>
              </a:pPr>
              <a:endParaRPr kumimoji="0" lang="en-US" sz="1350" b="0" i="0" u="none" strike="noStrike" kern="0" cap="none" spc="0" normalizeH="0" baseline="0" noProof="0">
                <a:ln>
                  <a:noFill/>
                </a:ln>
                <a:solidFill>
                  <a:prstClr val="white"/>
                </a:solidFill>
                <a:effectLst/>
                <a:uLnTx/>
                <a:uFillTx/>
                <a:latin typeface="Calibri"/>
                <a:ea typeface="Arial-Rounded"/>
                <a:cs typeface="+mn-cs"/>
                <a:sym typeface="Arial"/>
              </a:endParaRPr>
            </a:p>
          </p:txBody>
        </p:sp>
      </p:grpSp>
      <p:sp>
        <p:nvSpPr>
          <p:cNvPr id="27" name="TextBox 26">
            <a:extLst>
              <a:ext uri="{FF2B5EF4-FFF2-40B4-BE49-F238E27FC236}">
                <a16:creationId xmlns:a16="http://schemas.microsoft.com/office/drawing/2014/main" id="{E929A2D4-A6E4-4062-8DEA-65CE7EA4FE50}"/>
              </a:ext>
            </a:extLst>
          </p:cNvPr>
          <p:cNvSpPr txBox="1"/>
          <p:nvPr userDrawn="1"/>
        </p:nvSpPr>
        <p:spPr>
          <a:xfrm>
            <a:off x="9271945" y="6473418"/>
            <a:ext cx="3467272" cy="276999"/>
          </a:xfrm>
          <a:prstGeom prst="rect">
            <a:avLst/>
          </a:prstGeom>
          <a:noFill/>
        </p:spPr>
        <p:txBody>
          <a:bodyPr wrap="square" rtlCol="0">
            <a:spAutoFit/>
          </a:bodyPr>
          <a:lstStyle/>
          <a:p>
            <a:pPr>
              <a:buClr>
                <a:srgbClr val="000000"/>
              </a:buClr>
              <a:buFont typeface="Arial"/>
              <a:buNone/>
            </a:pPr>
            <a:r>
              <a:rPr lang="en-US" sz="1200" kern="0" dirty="0" err="1">
                <a:solidFill>
                  <a:schemeClr val="tx1">
                    <a:lumMod val="50000"/>
                    <a:lumOff val="50000"/>
                  </a:schemeClr>
                </a:solidFill>
                <a:cs typeface="Arial"/>
                <a:sym typeface="Arial"/>
              </a:rPr>
              <a:t>Hương</a:t>
            </a:r>
            <a:r>
              <a:rPr lang="en-US" sz="1200" kern="0" dirty="0">
                <a:solidFill>
                  <a:schemeClr val="tx1">
                    <a:lumMod val="50000"/>
                    <a:lumOff val="50000"/>
                  </a:schemeClr>
                </a:solidFill>
                <a:cs typeface="Arial"/>
                <a:sym typeface="Arial"/>
              </a:rPr>
              <a:t> </a:t>
            </a:r>
            <a:r>
              <a:rPr lang="en-US" sz="1200" kern="0" dirty="0" err="1">
                <a:solidFill>
                  <a:schemeClr val="tx1">
                    <a:lumMod val="50000"/>
                    <a:lumOff val="50000"/>
                  </a:schemeClr>
                </a:solidFill>
                <a:cs typeface="Arial"/>
                <a:sym typeface="Arial"/>
              </a:rPr>
              <a:t>Thảo</a:t>
            </a:r>
            <a:r>
              <a:rPr lang="en-US" sz="1200" kern="0" dirty="0">
                <a:solidFill>
                  <a:schemeClr val="tx1">
                    <a:lumMod val="50000"/>
                    <a:lumOff val="50000"/>
                  </a:schemeClr>
                </a:solidFill>
                <a:cs typeface="Arial"/>
                <a:sym typeface="Arial"/>
              </a:rPr>
              <a:t>: tranthao121004@gmail.com</a:t>
            </a:r>
          </a:p>
        </p:txBody>
      </p:sp>
    </p:spTree>
    <p:extLst>
      <p:ext uri="{BB962C8B-B14F-4D97-AF65-F5344CB8AC3E}">
        <p14:creationId xmlns:p14="http://schemas.microsoft.com/office/powerpoint/2010/main" val="118272565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rgbClr val="E6CDFF"/>
        </a:solidFill>
        <a:effectLst/>
      </p:bgPr>
    </p:bg>
    <p:spTree>
      <p:nvGrpSpPr>
        <p:cNvPr id="1" name=""/>
        <p:cNvGrpSpPr/>
        <p:nvPr/>
      </p:nvGrpSpPr>
      <p:grpSpPr>
        <a:xfrm>
          <a:off x="0" y="0"/>
          <a:ext cx="0" cy="0"/>
          <a:chOff x="0" y="0"/>
          <a:chExt cx="0" cy="0"/>
        </a:xfrm>
      </p:grpSpPr>
      <p:sp>
        <p:nvSpPr>
          <p:cNvPr id="13" name="Freeform 17">
            <a:extLst>
              <a:ext uri="{FF2B5EF4-FFF2-40B4-BE49-F238E27FC236}">
                <a16:creationId xmlns:a16="http://schemas.microsoft.com/office/drawing/2014/main" id="{9F4ACC47-C9C6-4F81-BB25-DACCF7DD0A1C}"/>
              </a:ext>
            </a:extLst>
          </p:cNvPr>
          <p:cNvSpPr/>
          <p:nvPr userDrawn="1"/>
        </p:nvSpPr>
        <p:spPr>
          <a:xfrm>
            <a:off x="280793" y="1122217"/>
            <a:ext cx="11691467" cy="5523131"/>
          </a:xfrm>
          <a:prstGeom prst="rect">
            <a:avLst/>
          </a:prstGeom>
          <a:solidFill>
            <a:srgbClr val="FFFFFF"/>
          </a:solidFill>
          <a:ln w="25400" cap="flat" cmpd="sng" algn="ctr">
            <a:solidFill>
              <a:srgbClr val="A889C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grpSp>
        <p:nvGrpSpPr>
          <p:cNvPr id="14" name="Group 13">
            <a:extLst>
              <a:ext uri="{FF2B5EF4-FFF2-40B4-BE49-F238E27FC236}">
                <a16:creationId xmlns:a16="http://schemas.microsoft.com/office/drawing/2014/main" id="{373B789B-7F2E-4429-A489-1553207A25DE}"/>
              </a:ext>
            </a:extLst>
          </p:cNvPr>
          <p:cNvGrpSpPr/>
          <p:nvPr userDrawn="1"/>
        </p:nvGrpSpPr>
        <p:grpSpPr>
          <a:xfrm>
            <a:off x="377049" y="255821"/>
            <a:ext cx="2630602" cy="2047390"/>
            <a:chOff x="237072" y="234585"/>
            <a:chExt cx="1448294" cy="1448294"/>
          </a:xfrm>
        </p:grpSpPr>
        <p:sp>
          <p:nvSpPr>
            <p:cNvPr id="15" name="Oval 14">
              <a:extLst>
                <a:ext uri="{FF2B5EF4-FFF2-40B4-BE49-F238E27FC236}">
                  <a16:creationId xmlns:a16="http://schemas.microsoft.com/office/drawing/2014/main" id="{E4EE6655-F091-4A19-B7C1-4C7F8015D865}"/>
                </a:ext>
              </a:extLst>
            </p:cNvPr>
            <p:cNvSpPr/>
            <p:nvPr/>
          </p:nvSpPr>
          <p:spPr>
            <a:xfrm>
              <a:off x="237072" y="234585"/>
              <a:ext cx="1448294" cy="1448294"/>
            </a:xfrm>
            <a:prstGeom prst="ellipse">
              <a:avLst/>
            </a:prstGeom>
            <a:solidFill>
              <a:srgbClr val="A889CC">
                <a:lumMod val="40000"/>
                <a:lumOff val="6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sp>
          <p:nvSpPr>
            <p:cNvPr id="16" name="Oval 15">
              <a:extLst>
                <a:ext uri="{FF2B5EF4-FFF2-40B4-BE49-F238E27FC236}">
                  <a16:creationId xmlns:a16="http://schemas.microsoft.com/office/drawing/2014/main" id="{181BBDEA-EA5F-44EB-9888-7D77B1301735}"/>
                </a:ext>
              </a:extLst>
            </p:cNvPr>
            <p:cNvSpPr/>
            <p:nvPr/>
          </p:nvSpPr>
          <p:spPr>
            <a:xfrm>
              <a:off x="283311" y="280824"/>
              <a:ext cx="1355815" cy="1355815"/>
            </a:xfrm>
            <a:prstGeom prst="ellipse">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sp>
          <p:nvSpPr>
            <p:cNvPr id="17" name="Oval 16">
              <a:extLst>
                <a:ext uri="{FF2B5EF4-FFF2-40B4-BE49-F238E27FC236}">
                  <a16:creationId xmlns:a16="http://schemas.microsoft.com/office/drawing/2014/main" id="{7E7A3F90-C945-4A54-87CF-B865A1B2E4B3}"/>
                </a:ext>
              </a:extLst>
            </p:cNvPr>
            <p:cNvSpPr/>
            <p:nvPr/>
          </p:nvSpPr>
          <p:spPr>
            <a:xfrm>
              <a:off x="254348" y="252246"/>
              <a:ext cx="1419087" cy="1419087"/>
            </a:xfrm>
            <a:prstGeom prst="ellipse">
              <a:avLst/>
            </a:prstGeom>
            <a:noFill/>
            <a:ln w="9525" cap="flat" cmpd="sng" algn="ctr">
              <a:solidFill>
                <a:srgbClr val="BAE5E4">
                  <a:lumMod val="25000"/>
                </a:srgb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grpSp>
    </p:spTree>
    <p:extLst>
      <p:ext uri="{BB962C8B-B14F-4D97-AF65-F5344CB8AC3E}">
        <p14:creationId xmlns:p14="http://schemas.microsoft.com/office/powerpoint/2010/main" val="290470773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40534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1" name="Freeform 17">
            <a:extLst>
              <a:ext uri="{FF2B5EF4-FFF2-40B4-BE49-F238E27FC236}">
                <a16:creationId xmlns:a16="http://schemas.microsoft.com/office/drawing/2014/main" id="{11AD8B8B-499E-4064-9606-1DD7568A748C}"/>
              </a:ext>
            </a:extLst>
          </p:cNvPr>
          <p:cNvSpPr/>
          <p:nvPr userDrawn="1"/>
        </p:nvSpPr>
        <p:spPr>
          <a:xfrm>
            <a:off x="247076" y="287079"/>
            <a:ext cx="11697847" cy="6434396"/>
          </a:xfrm>
          <a:prstGeom prst="roundRect">
            <a:avLst>
              <a:gd name="adj" fmla="val 8405"/>
            </a:avLst>
          </a:prstGeom>
          <a:solidFill>
            <a:srgbClr val="FFFFFF"/>
          </a:solidFill>
          <a:ln w="25400" cap="flat" cmpd="sng" algn="ctr">
            <a:solidFill>
              <a:schemeClr val="bg1">
                <a:lumMod val="85000"/>
              </a:schemeClr>
            </a:solidFill>
            <a:prstDash val="lg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BAE5E4"/>
              </a:solidFill>
              <a:effectLst/>
              <a:uLnTx/>
              <a:uFillTx/>
              <a:latin typeface="Arial-Rounded"/>
              <a:ea typeface="Arial-Rounded"/>
              <a:cs typeface="+mn-cs"/>
              <a:sym typeface="Arial"/>
            </a:endParaRPr>
          </a:p>
        </p:txBody>
      </p:sp>
      <p:sp>
        <p:nvSpPr>
          <p:cNvPr id="3" name="Date Placeholder 2">
            <a:extLst>
              <a:ext uri="{FF2B5EF4-FFF2-40B4-BE49-F238E27FC236}">
                <a16:creationId xmlns:a16="http://schemas.microsoft.com/office/drawing/2014/main" id="{523D60F7-56F1-4181-BD85-F81551044A2A}"/>
              </a:ext>
            </a:extLst>
          </p:cNvPr>
          <p:cNvSpPr>
            <a:spLocks noGrp="1"/>
          </p:cNvSpPr>
          <p:nvPr>
            <p:ph type="dt" sz="half" idx="10"/>
          </p:nvPr>
        </p:nvSpPr>
        <p:spPr/>
        <p:txBody>
          <a:bodyPr/>
          <a:lstStyle/>
          <a:p>
            <a:fld id="{11EBD0CC-E3E2-4331-AA06-EBB8ADD6037D}" type="datetimeFigureOut">
              <a:rPr lang="en-US" smtClean="0"/>
              <a:pPr/>
              <a:t>3/15/2022</a:t>
            </a:fld>
            <a:endParaRPr lang="en-US"/>
          </a:p>
        </p:txBody>
      </p:sp>
      <p:sp>
        <p:nvSpPr>
          <p:cNvPr id="4" name="Footer Placeholder 3">
            <a:extLst>
              <a:ext uri="{FF2B5EF4-FFF2-40B4-BE49-F238E27FC236}">
                <a16:creationId xmlns:a16="http://schemas.microsoft.com/office/drawing/2014/main" id="{8DF30DBA-58E9-471D-B31C-7704066C10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A268F58-8D48-4EEB-8630-35022767B45A}"/>
              </a:ext>
            </a:extLst>
          </p:cNvPr>
          <p:cNvSpPr>
            <a:spLocks noGrp="1"/>
          </p:cNvSpPr>
          <p:nvPr>
            <p:ph type="sldNum" sz="quarter" idx="12"/>
          </p:nvPr>
        </p:nvSpPr>
        <p:spPr/>
        <p:txBody>
          <a:bodyPr/>
          <a:lstStyle/>
          <a:p>
            <a:fld id="{37634F2D-4F96-4A1A-A648-518B1AFE058E}" type="slidenum">
              <a:rPr lang="en-US" smtClean="0"/>
              <a:pPr/>
              <a:t>‹#›</a:t>
            </a:fld>
            <a:endParaRPr lang="en-US"/>
          </a:p>
        </p:txBody>
      </p:sp>
    </p:spTree>
    <p:extLst>
      <p:ext uri="{BB962C8B-B14F-4D97-AF65-F5344CB8AC3E}">
        <p14:creationId xmlns:p14="http://schemas.microsoft.com/office/powerpoint/2010/main" val="241397544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3" name="Freeform 17">
            <a:extLst>
              <a:ext uri="{FF2B5EF4-FFF2-40B4-BE49-F238E27FC236}">
                <a16:creationId xmlns:a16="http://schemas.microsoft.com/office/drawing/2014/main" id="{F00510D4-679A-4B44-AFFD-FD1FF3551A62}"/>
              </a:ext>
            </a:extLst>
          </p:cNvPr>
          <p:cNvSpPr/>
          <p:nvPr userDrawn="1"/>
        </p:nvSpPr>
        <p:spPr>
          <a:xfrm>
            <a:off x="280793" y="1122218"/>
            <a:ext cx="11720707" cy="5564332"/>
          </a:xfrm>
          <a:prstGeom prst="rect">
            <a:avLst/>
          </a:prstGeom>
          <a:solidFill>
            <a:srgbClr val="FFFFFF"/>
          </a:solidFill>
          <a:ln w="25400" cap="flat" cmpd="sng" algn="ctr">
            <a:solidFill>
              <a:srgbClr val="00B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grpSp>
        <p:nvGrpSpPr>
          <p:cNvPr id="14" name="Group 13">
            <a:extLst>
              <a:ext uri="{FF2B5EF4-FFF2-40B4-BE49-F238E27FC236}">
                <a16:creationId xmlns:a16="http://schemas.microsoft.com/office/drawing/2014/main" id="{72B9509B-2605-49B8-82AA-4026BF3B536B}"/>
              </a:ext>
            </a:extLst>
          </p:cNvPr>
          <p:cNvGrpSpPr/>
          <p:nvPr userDrawn="1"/>
        </p:nvGrpSpPr>
        <p:grpSpPr>
          <a:xfrm>
            <a:off x="377049" y="255820"/>
            <a:ext cx="2637181" cy="2062663"/>
            <a:chOff x="237072" y="234585"/>
            <a:chExt cx="1448294" cy="1448294"/>
          </a:xfrm>
        </p:grpSpPr>
        <p:sp>
          <p:nvSpPr>
            <p:cNvPr id="15" name="Oval 14">
              <a:extLst>
                <a:ext uri="{FF2B5EF4-FFF2-40B4-BE49-F238E27FC236}">
                  <a16:creationId xmlns:a16="http://schemas.microsoft.com/office/drawing/2014/main" id="{7E9B5808-68F7-4A14-A759-6246698FF09F}"/>
                </a:ext>
              </a:extLst>
            </p:cNvPr>
            <p:cNvSpPr/>
            <p:nvPr/>
          </p:nvSpPr>
          <p:spPr>
            <a:xfrm>
              <a:off x="237072" y="234585"/>
              <a:ext cx="1448294" cy="1448294"/>
            </a:xfrm>
            <a:prstGeom prst="ellipse">
              <a:avLst/>
            </a:prstGeom>
            <a:solidFill>
              <a:srgbClr val="B7D574"/>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sp>
          <p:nvSpPr>
            <p:cNvPr id="16" name="Oval 15">
              <a:extLst>
                <a:ext uri="{FF2B5EF4-FFF2-40B4-BE49-F238E27FC236}">
                  <a16:creationId xmlns:a16="http://schemas.microsoft.com/office/drawing/2014/main" id="{DD9337EE-9449-4FAF-8ADB-03892A796D0C}"/>
                </a:ext>
              </a:extLst>
            </p:cNvPr>
            <p:cNvSpPr/>
            <p:nvPr/>
          </p:nvSpPr>
          <p:spPr>
            <a:xfrm>
              <a:off x="283311" y="280824"/>
              <a:ext cx="1355815" cy="1355815"/>
            </a:xfrm>
            <a:prstGeom prst="ellipse">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sp>
          <p:nvSpPr>
            <p:cNvPr id="17" name="Oval 16">
              <a:extLst>
                <a:ext uri="{FF2B5EF4-FFF2-40B4-BE49-F238E27FC236}">
                  <a16:creationId xmlns:a16="http://schemas.microsoft.com/office/drawing/2014/main" id="{7229F8EB-2732-4CE9-8470-DB69792CAA1E}"/>
                </a:ext>
              </a:extLst>
            </p:cNvPr>
            <p:cNvSpPr/>
            <p:nvPr/>
          </p:nvSpPr>
          <p:spPr>
            <a:xfrm>
              <a:off x="244823" y="252246"/>
              <a:ext cx="1419087" cy="1419087"/>
            </a:xfrm>
            <a:prstGeom prst="ellipse">
              <a:avLst/>
            </a:prstGeom>
            <a:noFill/>
            <a:ln w="9525" cap="flat" cmpd="sng" algn="ctr">
              <a:solidFill>
                <a:srgbClr val="BAE5E4">
                  <a:lumMod val="25000"/>
                </a:srgb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BAE5E4"/>
                </a:solidFill>
                <a:effectLst/>
                <a:uLnTx/>
                <a:uFillTx/>
                <a:latin typeface="Arial-Rounded"/>
                <a:ea typeface="Arial-Rounded"/>
                <a:cs typeface="+mn-cs"/>
                <a:sym typeface="Arial"/>
              </a:endParaRPr>
            </a:p>
          </p:txBody>
        </p:sp>
      </p:grpSp>
    </p:spTree>
    <p:extLst>
      <p:ext uri="{BB962C8B-B14F-4D97-AF65-F5344CB8AC3E}">
        <p14:creationId xmlns:p14="http://schemas.microsoft.com/office/powerpoint/2010/main" val="813808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77D58058-BD14-4845-947D-4A9B79A00D09}" type="datetime1">
              <a:rPr lang="en-US" altLang="zh-CN" smtClean="0">
                <a:solidFill>
                  <a:prstClr val="black">
                    <a:tint val="75000"/>
                  </a:prstClr>
                </a:solidFill>
              </a:rPr>
              <a:pPr>
                <a:defRPr/>
              </a:pPr>
              <a:t>3/15/2022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61076724"/>
      </p:ext>
    </p:extLst>
  </p:cSld>
  <p:clrMapOvr>
    <a:masterClrMapping/>
  </p:clrMapOvr>
  <p:transition spd="slow">
    <p:comb/>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pic>
        <p:nvPicPr>
          <p:cNvPr id="8" name="图片 4">
            <a:extLst>
              <a:ext uri="{FF2B5EF4-FFF2-40B4-BE49-F238E27FC236}">
                <a16:creationId xmlns:a16="http://schemas.microsoft.com/office/drawing/2014/main" id="{06641879-0A61-4DE0-96FB-E16ED04EE3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2921077" y="-2315702"/>
            <a:ext cx="6349846" cy="11655706"/>
          </a:xfrm>
          <a:prstGeom prst="rect">
            <a:avLst/>
          </a:prstGeom>
        </p:spPr>
      </p:pic>
      <p:pic>
        <p:nvPicPr>
          <p:cNvPr id="9" name="图片 8">
            <a:extLst>
              <a:ext uri="{FF2B5EF4-FFF2-40B4-BE49-F238E27FC236}">
                <a16:creationId xmlns:a16="http://schemas.microsoft.com/office/drawing/2014/main" id="{37404B6D-4094-42EA-B728-B90A2DF483A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6515" b="75097"/>
          <a:stretch/>
        </p:blipFill>
        <p:spPr>
          <a:xfrm rot="17520652">
            <a:off x="-1241912" y="-526164"/>
            <a:ext cx="3020116" cy="3146513"/>
          </a:xfrm>
          <a:prstGeom prst="rect">
            <a:avLst/>
          </a:prstGeom>
        </p:spPr>
      </p:pic>
    </p:spTree>
    <p:extLst>
      <p:ext uri="{BB962C8B-B14F-4D97-AF65-F5344CB8AC3E}">
        <p14:creationId xmlns:p14="http://schemas.microsoft.com/office/powerpoint/2010/main" val="338521016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8" descr="nen1">
            <a:extLst>
              <a:ext uri="{FF2B5EF4-FFF2-40B4-BE49-F238E27FC236}">
                <a16:creationId xmlns:a16="http://schemas.microsoft.com/office/drawing/2014/main" id="{0ED50697-74BC-4EFA-B781-F79743CC2C59}"/>
              </a:ext>
            </a:extLst>
          </p:cNvPr>
          <p:cNvPicPr>
            <a:picLocks noChangeAspect="1"/>
          </p:cNvPicPr>
          <p:nvPr userDrawn="1"/>
        </p:nvPicPr>
        <p:blipFill>
          <a:blip r:embed="rId2"/>
          <a:stretch>
            <a:fillRect/>
          </a:stretch>
        </p:blipFill>
        <p:spPr>
          <a:xfrm>
            <a:off x="0" y="0"/>
            <a:ext cx="12192000" cy="6886575"/>
          </a:xfrm>
          <a:prstGeom prst="rect">
            <a:avLst/>
          </a:prstGeom>
          <a:noFill/>
          <a:ln w="9525">
            <a:noFill/>
          </a:ln>
        </p:spPr>
      </p:pic>
      <p:sp>
        <p:nvSpPr>
          <p:cNvPr id="7" name="TextBox 6">
            <a:extLst>
              <a:ext uri="{FF2B5EF4-FFF2-40B4-BE49-F238E27FC236}">
                <a16:creationId xmlns:a16="http://schemas.microsoft.com/office/drawing/2014/main" id="{513B3005-989A-4064-A3A2-8F1316801303}"/>
              </a:ext>
            </a:extLst>
          </p:cNvPr>
          <p:cNvSpPr txBox="1"/>
          <p:nvPr userDrawn="1"/>
        </p:nvSpPr>
        <p:spPr>
          <a:xfrm>
            <a:off x="9250680" y="47238"/>
            <a:ext cx="3467272" cy="276999"/>
          </a:xfrm>
          <a:prstGeom prst="rect">
            <a:avLst/>
          </a:prstGeom>
          <a:noFill/>
        </p:spPr>
        <p:txBody>
          <a:bodyPr wrap="square" rtlCol="0">
            <a:spAutoFit/>
          </a:bodyPr>
          <a:lstStyle/>
          <a:p>
            <a:pPr>
              <a:buClr>
                <a:srgbClr val="000000"/>
              </a:buClr>
              <a:buFont typeface="Arial"/>
              <a:buNone/>
            </a:pPr>
            <a:r>
              <a:rPr lang="en-US" sz="1200" kern="0" dirty="0" err="1">
                <a:solidFill>
                  <a:schemeClr val="tx1">
                    <a:lumMod val="50000"/>
                    <a:lumOff val="50000"/>
                  </a:schemeClr>
                </a:solidFill>
                <a:cs typeface="Arial"/>
                <a:sym typeface="Arial"/>
              </a:rPr>
              <a:t>Hương</a:t>
            </a:r>
            <a:r>
              <a:rPr lang="en-US" sz="1200" kern="0" dirty="0">
                <a:solidFill>
                  <a:schemeClr val="tx1">
                    <a:lumMod val="50000"/>
                    <a:lumOff val="50000"/>
                  </a:schemeClr>
                </a:solidFill>
                <a:cs typeface="Arial"/>
                <a:sym typeface="Arial"/>
              </a:rPr>
              <a:t> </a:t>
            </a:r>
            <a:r>
              <a:rPr lang="en-US" sz="1200" kern="0" dirty="0" err="1">
                <a:solidFill>
                  <a:schemeClr val="tx1">
                    <a:lumMod val="50000"/>
                    <a:lumOff val="50000"/>
                  </a:schemeClr>
                </a:solidFill>
                <a:cs typeface="Arial"/>
                <a:sym typeface="Arial"/>
              </a:rPr>
              <a:t>Thảo</a:t>
            </a:r>
            <a:r>
              <a:rPr lang="en-US" sz="1200" kern="0" dirty="0">
                <a:solidFill>
                  <a:schemeClr val="tx1">
                    <a:lumMod val="50000"/>
                    <a:lumOff val="50000"/>
                  </a:schemeClr>
                </a:solidFill>
                <a:cs typeface="Arial"/>
                <a:sym typeface="Arial"/>
              </a:rPr>
              <a:t>: tranthao121004@gmail.com</a:t>
            </a:r>
          </a:p>
        </p:txBody>
      </p:sp>
    </p:spTree>
    <p:extLst>
      <p:ext uri="{BB962C8B-B14F-4D97-AF65-F5344CB8AC3E}">
        <p14:creationId xmlns:p14="http://schemas.microsoft.com/office/powerpoint/2010/main" val="282274993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6_Custom Layout">
    <p:bg>
      <p:bgPr>
        <a:blipFill dpi="0" rotWithShape="1">
          <a:blip r:embed="rId2">
            <a:lum/>
          </a:blip>
          <a:srcRect/>
          <a:stretch>
            <a:fillRect l="-7000" r="-7000"/>
          </a:stretch>
        </a:blipFill>
        <a:effectLst/>
      </p:bgPr>
    </p:bg>
    <p:spTree>
      <p:nvGrpSpPr>
        <p:cNvPr id="1" name=""/>
        <p:cNvGrpSpPr/>
        <p:nvPr/>
      </p:nvGrpSpPr>
      <p:grpSpPr>
        <a:xfrm>
          <a:off x="0" y="0"/>
          <a:ext cx="0" cy="0"/>
          <a:chOff x="0" y="0"/>
          <a:chExt cx="0" cy="0"/>
        </a:xfrm>
      </p:grpSpPr>
      <p:sp>
        <p:nvSpPr>
          <p:cNvPr id="6" name="矩形 1">
            <a:extLst>
              <a:ext uri="{FF2B5EF4-FFF2-40B4-BE49-F238E27FC236}">
                <a16:creationId xmlns:a16="http://schemas.microsoft.com/office/drawing/2014/main" id="{EF218D41-CACC-45EA-9B9C-2C45D39FBC7D}"/>
              </a:ext>
            </a:extLst>
          </p:cNvPr>
          <p:cNvSpPr/>
          <p:nvPr userDrawn="1"/>
        </p:nvSpPr>
        <p:spPr>
          <a:xfrm>
            <a:off x="1658679" y="1795445"/>
            <a:ext cx="8282763" cy="3627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4">
            <a:extLst>
              <a:ext uri="{FF2B5EF4-FFF2-40B4-BE49-F238E27FC236}">
                <a16:creationId xmlns:a16="http://schemas.microsoft.com/office/drawing/2014/main" id="{02083DA8-612E-41DA-A4D1-2ACB2678C6D8}"/>
              </a:ext>
            </a:extLst>
          </p:cNvPr>
          <p:cNvGrpSpPr/>
          <p:nvPr userDrawn="1"/>
        </p:nvGrpSpPr>
        <p:grpSpPr>
          <a:xfrm>
            <a:off x="1063533" y="1957713"/>
            <a:ext cx="1187025" cy="2942574"/>
            <a:chOff x="2986959" y="695462"/>
            <a:chExt cx="943949" cy="2349481"/>
          </a:xfrm>
        </p:grpSpPr>
        <p:pic>
          <p:nvPicPr>
            <p:cNvPr id="9" name="图片 17">
              <a:extLst>
                <a:ext uri="{FF2B5EF4-FFF2-40B4-BE49-F238E27FC236}">
                  <a16:creationId xmlns:a16="http://schemas.microsoft.com/office/drawing/2014/main" id="{189FBF95-47D8-446F-BB0A-1652EB7CD5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flipH="1">
              <a:off x="3153284" y="2411776"/>
              <a:ext cx="633167" cy="633167"/>
            </a:xfrm>
            <a:prstGeom prst="rect">
              <a:avLst/>
            </a:prstGeom>
          </p:spPr>
        </p:pic>
        <p:pic>
          <p:nvPicPr>
            <p:cNvPr id="10" name="图形 21">
              <a:extLst>
                <a:ext uri="{FF2B5EF4-FFF2-40B4-BE49-F238E27FC236}">
                  <a16:creationId xmlns:a16="http://schemas.microsoft.com/office/drawing/2014/main" id="{8D592D9E-78DF-4E6B-B377-C92906ECC23E}"/>
                </a:ext>
              </a:extLst>
            </p:cNvPr>
            <p:cNvPicPr>
              <a:picLocks noChangeAspect="1"/>
            </p:cNvPicPr>
            <p:nvPr/>
          </p:nvPicPr>
          <p:blipFill>
            <a:blip r:embed="rId4" cstate="print"/>
            <a:stretch>
              <a:fillRect/>
            </a:stretch>
          </p:blipFill>
          <p:spPr>
            <a:xfrm rot="17931827">
              <a:off x="2660437" y="1021984"/>
              <a:ext cx="1596994" cy="943949"/>
            </a:xfrm>
            <a:prstGeom prst="rect">
              <a:avLst/>
            </a:prstGeom>
          </p:spPr>
        </p:pic>
      </p:grpSp>
      <p:pic>
        <p:nvPicPr>
          <p:cNvPr id="11" name="图片 20">
            <a:extLst>
              <a:ext uri="{FF2B5EF4-FFF2-40B4-BE49-F238E27FC236}">
                <a16:creationId xmlns:a16="http://schemas.microsoft.com/office/drawing/2014/main" id="{46A1C692-1A89-4E71-82D9-E6FC90E3EB5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4272" y="-145746"/>
            <a:ext cx="2257728" cy="3457550"/>
          </a:xfrm>
          <a:prstGeom prst="rect">
            <a:avLst/>
          </a:prstGeom>
        </p:spPr>
      </p:pic>
      <p:sp>
        <p:nvSpPr>
          <p:cNvPr id="13" name="矩形 15">
            <a:extLst>
              <a:ext uri="{FF2B5EF4-FFF2-40B4-BE49-F238E27FC236}">
                <a16:creationId xmlns:a16="http://schemas.microsoft.com/office/drawing/2014/main" id="{4109CCAE-A277-41A5-B571-A07038641370}"/>
              </a:ext>
            </a:extLst>
          </p:cNvPr>
          <p:cNvSpPr/>
          <p:nvPr/>
        </p:nvSpPr>
        <p:spPr>
          <a:xfrm>
            <a:off x="2923954" y="630292"/>
            <a:ext cx="5411972" cy="80510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647881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outHorizontal)">
                                      <p:cBhvr>
                                        <p:cTn id="7" dur="500"/>
                                        <p:tgtEl>
                                          <p:spTgt spid="11"/>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7_Custom Layout">
    <p:bg>
      <p:bgPr>
        <a:blipFill dpi="0" rotWithShape="1">
          <a:blip r:embed="rId2">
            <a:lum/>
          </a:blip>
          <a:srcRect/>
          <a:stretch>
            <a:fillRect l="-7000" r="-7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7633572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6" name="椭圆 2">
            <a:extLst>
              <a:ext uri="{FF2B5EF4-FFF2-40B4-BE49-F238E27FC236}">
                <a16:creationId xmlns:a16="http://schemas.microsoft.com/office/drawing/2014/main" id="{82C95F20-6AC4-4CAC-B270-10188A197E0A}"/>
              </a:ext>
            </a:extLst>
          </p:cNvPr>
          <p:cNvSpPr/>
          <p:nvPr userDrawn="1"/>
        </p:nvSpPr>
        <p:spPr>
          <a:xfrm>
            <a:off x="200167" y="464024"/>
            <a:ext cx="11791666" cy="6141492"/>
          </a:xfrm>
          <a:custGeom>
            <a:avLst/>
            <a:gdLst>
              <a:gd name="connsiteX0" fmla="*/ 0 w 8128398"/>
              <a:gd name="connsiteY0" fmla="*/ 2334126 h 4668252"/>
              <a:gd name="connsiteX1" fmla="*/ 4064199 w 8128398"/>
              <a:gd name="connsiteY1" fmla="*/ 0 h 4668252"/>
              <a:gd name="connsiteX2" fmla="*/ 8128398 w 8128398"/>
              <a:gd name="connsiteY2" fmla="*/ 2334126 h 4668252"/>
              <a:gd name="connsiteX3" fmla="*/ 4064199 w 8128398"/>
              <a:gd name="connsiteY3" fmla="*/ 4668252 h 4668252"/>
              <a:gd name="connsiteX4" fmla="*/ 0 w 8128398"/>
              <a:gd name="connsiteY4" fmla="*/ 2334126 h 4668252"/>
              <a:gd name="connsiteX0" fmla="*/ 162302 w 8290700"/>
              <a:gd name="connsiteY0" fmla="*/ 2423774 h 4757900"/>
              <a:gd name="connsiteX1" fmla="*/ 1139129 w 8290700"/>
              <a:gd name="connsiteY1" fmla="*/ 669643 h 4757900"/>
              <a:gd name="connsiteX2" fmla="*/ 4226501 w 8290700"/>
              <a:gd name="connsiteY2" fmla="*/ 89648 h 4757900"/>
              <a:gd name="connsiteX3" fmla="*/ 8290700 w 8290700"/>
              <a:gd name="connsiteY3" fmla="*/ 2423774 h 4757900"/>
              <a:gd name="connsiteX4" fmla="*/ 4226501 w 8290700"/>
              <a:gd name="connsiteY4" fmla="*/ 4757900 h 4757900"/>
              <a:gd name="connsiteX5" fmla="*/ 162302 w 8290700"/>
              <a:gd name="connsiteY5" fmla="*/ 2423774 h 4757900"/>
              <a:gd name="connsiteX0" fmla="*/ 162302 w 8453932"/>
              <a:gd name="connsiteY0" fmla="*/ 2334994 h 4669120"/>
              <a:gd name="connsiteX1" fmla="*/ 1139129 w 8453932"/>
              <a:gd name="connsiteY1" fmla="*/ 580863 h 4669120"/>
              <a:gd name="connsiteX2" fmla="*/ 4226501 w 8453932"/>
              <a:gd name="connsiteY2" fmla="*/ 868 h 4669120"/>
              <a:gd name="connsiteX3" fmla="*/ 7472553 w 8453932"/>
              <a:gd name="connsiteY3" fmla="*/ 677116 h 4669120"/>
              <a:gd name="connsiteX4" fmla="*/ 8290700 w 8453932"/>
              <a:gd name="connsiteY4" fmla="*/ 2334994 h 4669120"/>
              <a:gd name="connsiteX5" fmla="*/ 4226501 w 8453932"/>
              <a:gd name="connsiteY5" fmla="*/ 4669120 h 4669120"/>
              <a:gd name="connsiteX6" fmla="*/ 162302 w 8453932"/>
              <a:gd name="connsiteY6" fmla="*/ 2334994 h 4669120"/>
              <a:gd name="connsiteX0" fmla="*/ 380 w 8292010"/>
              <a:gd name="connsiteY0" fmla="*/ 2334994 h 4737634"/>
              <a:gd name="connsiteX1" fmla="*/ 977207 w 8292010"/>
              <a:gd name="connsiteY1" fmla="*/ 580863 h 4737634"/>
              <a:gd name="connsiteX2" fmla="*/ 4064579 w 8292010"/>
              <a:gd name="connsiteY2" fmla="*/ 868 h 4737634"/>
              <a:gd name="connsiteX3" fmla="*/ 7310631 w 8292010"/>
              <a:gd name="connsiteY3" fmla="*/ 677116 h 4737634"/>
              <a:gd name="connsiteX4" fmla="*/ 8128778 w 8292010"/>
              <a:gd name="connsiteY4" fmla="*/ 2334994 h 4737634"/>
              <a:gd name="connsiteX5" fmla="*/ 4064579 w 8292010"/>
              <a:gd name="connsiteY5" fmla="*/ 4669120 h 4737634"/>
              <a:gd name="connsiteX6" fmla="*/ 1054209 w 8292010"/>
              <a:gd name="connsiteY6" fmla="*/ 3958572 h 4737634"/>
              <a:gd name="connsiteX7" fmla="*/ 380 w 8292010"/>
              <a:gd name="connsiteY7" fmla="*/ 2334994 h 4737634"/>
              <a:gd name="connsiteX0" fmla="*/ 380 w 8160907"/>
              <a:gd name="connsiteY0" fmla="*/ 2334994 h 4676413"/>
              <a:gd name="connsiteX1" fmla="*/ 977207 w 8160907"/>
              <a:gd name="connsiteY1" fmla="*/ 580863 h 4676413"/>
              <a:gd name="connsiteX2" fmla="*/ 4064579 w 8160907"/>
              <a:gd name="connsiteY2" fmla="*/ 868 h 4676413"/>
              <a:gd name="connsiteX3" fmla="*/ 7310631 w 8160907"/>
              <a:gd name="connsiteY3" fmla="*/ 677116 h 4676413"/>
              <a:gd name="connsiteX4" fmla="*/ 8128778 w 8160907"/>
              <a:gd name="connsiteY4" fmla="*/ 2334994 h 4676413"/>
              <a:gd name="connsiteX5" fmla="*/ 7031498 w 8160907"/>
              <a:gd name="connsiteY5" fmla="*/ 4199203 h 4676413"/>
              <a:gd name="connsiteX6" fmla="*/ 4064579 w 8160907"/>
              <a:gd name="connsiteY6" fmla="*/ 4669120 h 4676413"/>
              <a:gd name="connsiteX7" fmla="*/ 1054209 w 8160907"/>
              <a:gd name="connsiteY7" fmla="*/ 3958572 h 4676413"/>
              <a:gd name="connsiteX8" fmla="*/ 380 w 8160907"/>
              <a:gd name="connsiteY8" fmla="*/ 2334994 h 4676413"/>
              <a:gd name="connsiteX0" fmla="*/ 62 w 8160589"/>
              <a:gd name="connsiteY0" fmla="*/ 2334994 h 4670006"/>
              <a:gd name="connsiteX1" fmla="*/ 976889 w 8160589"/>
              <a:gd name="connsiteY1" fmla="*/ 580863 h 4670006"/>
              <a:gd name="connsiteX2" fmla="*/ 4064261 w 8160589"/>
              <a:gd name="connsiteY2" fmla="*/ 868 h 4670006"/>
              <a:gd name="connsiteX3" fmla="*/ 7310313 w 8160589"/>
              <a:gd name="connsiteY3" fmla="*/ 677116 h 4670006"/>
              <a:gd name="connsiteX4" fmla="*/ 8128460 w 8160589"/>
              <a:gd name="connsiteY4" fmla="*/ 2334994 h 4670006"/>
              <a:gd name="connsiteX5" fmla="*/ 7031180 w 8160589"/>
              <a:gd name="connsiteY5" fmla="*/ 4199203 h 4670006"/>
              <a:gd name="connsiteX6" fmla="*/ 4064261 w 8160589"/>
              <a:gd name="connsiteY6" fmla="*/ 4669120 h 4670006"/>
              <a:gd name="connsiteX7" fmla="*/ 948013 w 8160589"/>
              <a:gd name="connsiteY7" fmla="*/ 4131826 h 4670006"/>
              <a:gd name="connsiteX8" fmla="*/ 62 w 8160589"/>
              <a:gd name="connsiteY8" fmla="*/ 2334994 h 4670006"/>
              <a:gd name="connsiteX0" fmla="*/ 3056 w 8163583"/>
              <a:gd name="connsiteY0" fmla="*/ 2353191 h 4688203"/>
              <a:gd name="connsiteX1" fmla="*/ 791407 w 8163583"/>
              <a:gd name="connsiteY1" fmla="*/ 387304 h 4688203"/>
              <a:gd name="connsiteX2" fmla="*/ 4067255 w 8163583"/>
              <a:gd name="connsiteY2" fmla="*/ 19065 h 4688203"/>
              <a:gd name="connsiteX3" fmla="*/ 7313307 w 8163583"/>
              <a:gd name="connsiteY3" fmla="*/ 695313 h 4688203"/>
              <a:gd name="connsiteX4" fmla="*/ 8131454 w 8163583"/>
              <a:gd name="connsiteY4" fmla="*/ 2353191 h 4688203"/>
              <a:gd name="connsiteX5" fmla="*/ 7034174 w 8163583"/>
              <a:gd name="connsiteY5" fmla="*/ 4217400 h 4688203"/>
              <a:gd name="connsiteX6" fmla="*/ 4067255 w 8163583"/>
              <a:gd name="connsiteY6" fmla="*/ 4687317 h 4688203"/>
              <a:gd name="connsiteX7" fmla="*/ 951007 w 8163583"/>
              <a:gd name="connsiteY7" fmla="*/ 4150023 h 4688203"/>
              <a:gd name="connsiteX8" fmla="*/ 3056 w 8163583"/>
              <a:gd name="connsiteY8" fmla="*/ 2353191 h 4688203"/>
              <a:gd name="connsiteX0" fmla="*/ 38786 w 8199313"/>
              <a:gd name="connsiteY0" fmla="*/ 2353191 h 4794578"/>
              <a:gd name="connsiteX1" fmla="*/ 827137 w 8199313"/>
              <a:gd name="connsiteY1" fmla="*/ 387304 h 4794578"/>
              <a:gd name="connsiteX2" fmla="*/ 4102985 w 8199313"/>
              <a:gd name="connsiteY2" fmla="*/ 19065 h 4794578"/>
              <a:gd name="connsiteX3" fmla="*/ 7349037 w 8199313"/>
              <a:gd name="connsiteY3" fmla="*/ 695313 h 4794578"/>
              <a:gd name="connsiteX4" fmla="*/ 8167184 w 8199313"/>
              <a:gd name="connsiteY4" fmla="*/ 2353191 h 4794578"/>
              <a:gd name="connsiteX5" fmla="*/ 7069904 w 8199313"/>
              <a:gd name="connsiteY5" fmla="*/ 4217400 h 4794578"/>
              <a:gd name="connsiteX6" fmla="*/ 4102985 w 8199313"/>
              <a:gd name="connsiteY6" fmla="*/ 4687317 h 4794578"/>
              <a:gd name="connsiteX7" fmla="*/ 549204 w 8199313"/>
              <a:gd name="connsiteY7" fmla="*/ 4563909 h 4794578"/>
              <a:gd name="connsiteX8" fmla="*/ 38786 w 8199313"/>
              <a:gd name="connsiteY8" fmla="*/ 2353191 h 4794578"/>
              <a:gd name="connsiteX0" fmla="*/ 38786 w 8199313"/>
              <a:gd name="connsiteY0" fmla="*/ 2353191 h 4802240"/>
              <a:gd name="connsiteX1" fmla="*/ 827137 w 8199313"/>
              <a:gd name="connsiteY1" fmla="*/ 387304 h 4802240"/>
              <a:gd name="connsiteX2" fmla="*/ 4102985 w 8199313"/>
              <a:gd name="connsiteY2" fmla="*/ 19065 h 4802240"/>
              <a:gd name="connsiteX3" fmla="*/ 7349037 w 8199313"/>
              <a:gd name="connsiteY3" fmla="*/ 695313 h 4802240"/>
              <a:gd name="connsiteX4" fmla="*/ 8167184 w 8199313"/>
              <a:gd name="connsiteY4" fmla="*/ 2353191 h 4802240"/>
              <a:gd name="connsiteX5" fmla="*/ 7460318 w 8199313"/>
              <a:gd name="connsiteY5" fmla="*/ 4602411 h 4802240"/>
              <a:gd name="connsiteX6" fmla="*/ 4102985 w 8199313"/>
              <a:gd name="connsiteY6" fmla="*/ 4687317 h 4802240"/>
              <a:gd name="connsiteX7" fmla="*/ 549204 w 8199313"/>
              <a:gd name="connsiteY7" fmla="*/ 4563909 h 4802240"/>
              <a:gd name="connsiteX8" fmla="*/ 38786 w 8199313"/>
              <a:gd name="connsiteY8" fmla="*/ 2353191 h 4802240"/>
              <a:gd name="connsiteX0" fmla="*/ 38786 w 8234668"/>
              <a:gd name="connsiteY0" fmla="*/ 2415359 h 4864408"/>
              <a:gd name="connsiteX1" fmla="*/ 827137 w 8234668"/>
              <a:gd name="connsiteY1" fmla="*/ 449472 h 4864408"/>
              <a:gd name="connsiteX2" fmla="*/ 4102985 w 8234668"/>
              <a:gd name="connsiteY2" fmla="*/ 81233 h 4864408"/>
              <a:gd name="connsiteX3" fmla="*/ 7618288 w 8234668"/>
              <a:gd name="connsiteY3" fmla="*/ 237716 h 4864408"/>
              <a:gd name="connsiteX4" fmla="*/ 8167184 w 8234668"/>
              <a:gd name="connsiteY4" fmla="*/ 2415359 h 4864408"/>
              <a:gd name="connsiteX5" fmla="*/ 7460318 w 8234668"/>
              <a:gd name="connsiteY5" fmla="*/ 4664579 h 4864408"/>
              <a:gd name="connsiteX6" fmla="*/ 4102985 w 8234668"/>
              <a:gd name="connsiteY6" fmla="*/ 4749485 h 4864408"/>
              <a:gd name="connsiteX7" fmla="*/ 549204 w 8234668"/>
              <a:gd name="connsiteY7" fmla="*/ 4626077 h 4864408"/>
              <a:gd name="connsiteX8" fmla="*/ 38786 w 8234668"/>
              <a:gd name="connsiteY8" fmla="*/ 2415359 h 4864408"/>
              <a:gd name="connsiteX0" fmla="*/ 38786 w 8234668"/>
              <a:gd name="connsiteY0" fmla="*/ 2415359 h 4864408"/>
              <a:gd name="connsiteX1" fmla="*/ 827137 w 8234668"/>
              <a:gd name="connsiteY1" fmla="*/ 449472 h 4864408"/>
              <a:gd name="connsiteX2" fmla="*/ 4102985 w 8234668"/>
              <a:gd name="connsiteY2" fmla="*/ 81233 h 4864408"/>
              <a:gd name="connsiteX3" fmla="*/ 7618288 w 8234668"/>
              <a:gd name="connsiteY3" fmla="*/ 237716 h 4864408"/>
              <a:gd name="connsiteX4" fmla="*/ 8167184 w 8234668"/>
              <a:gd name="connsiteY4" fmla="*/ 2444235 h 4864408"/>
              <a:gd name="connsiteX5" fmla="*/ 7460318 w 8234668"/>
              <a:gd name="connsiteY5" fmla="*/ 4664579 h 4864408"/>
              <a:gd name="connsiteX6" fmla="*/ 4102985 w 8234668"/>
              <a:gd name="connsiteY6" fmla="*/ 4749485 h 4864408"/>
              <a:gd name="connsiteX7" fmla="*/ 549204 w 8234668"/>
              <a:gd name="connsiteY7" fmla="*/ 4626077 h 4864408"/>
              <a:gd name="connsiteX8" fmla="*/ 38786 w 8234668"/>
              <a:gd name="connsiteY8" fmla="*/ 2415359 h 486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34668" h="4864408">
                <a:moveTo>
                  <a:pt x="38786" y="2415359"/>
                </a:moveTo>
                <a:cubicBezTo>
                  <a:pt x="85108" y="1719258"/>
                  <a:pt x="149771" y="838493"/>
                  <a:pt x="827137" y="449472"/>
                </a:cubicBezTo>
                <a:cubicBezTo>
                  <a:pt x="1504504" y="60451"/>
                  <a:pt x="2971127" y="116526"/>
                  <a:pt x="4102985" y="81233"/>
                </a:cubicBezTo>
                <a:cubicBezTo>
                  <a:pt x="5234844" y="45940"/>
                  <a:pt x="6940922" y="-151305"/>
                  <a:pt x="7618288" y="237716"/>
                </a:cubicBezTo>
                <a:cubicBezTo>
                  <a:pt x="8295655" y="626737"/>
                  <a:pt x="8298729" y="1966307"/>
                  <a:pt x="8167184" y="2444235"/>
                </a:cubicBezTo>
                <a:cubicBezTo>
                  <a:pt x="8035639" y="2922163"/>
                  <a:pt x="8137685" y="4275558"/>
                  <a:pt x="7460318" y="4664579"/>
                </a:cubicBezTo>
                <a:cubicBezTo>
                  <a:pt x="6782952" y="5053600"/>
                  <a:pt x="5254837" y="4755902"/>
                  <a:pt x="4102985" y="4749485"/>
                </a:cubicBezTo>
                <a:cubicBezTo>
                  <a:pt x="2951133" y="4743068"/>
                  <a:pt x="1226571" y="5015098"/>
                  <a:pt x="549204" y="4626077"/>
                </a:cubicBezTo>
                <a:cubicBezTo>
                  <a:pt x="-128162" y="4237056"/>
                  <a:pt x="-7536" y="3111460"/>
                  <a:pt x="38786" y="2415359"/>
                </a:cubicBezTo>
                <a:close/>
              </a:path>
            </a:pathLst>
          </a:custGeom>
          <a:noFill/>
          <a:ln w="19050">
            <a:solidFill>
              <a:schemeClr val="accent5"/>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048839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701670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FE1EAE2-2D75-466D-AF47-208DCDA32730}"/>
              </a:ext>
            </a:extLst>
          </p:cNvPr>
          <p:cNvSpPr>
            <a:spLocks noGrp="1"/>
          </p:cNvSpPr>
          <p:nvPr>
            <p:ph type="dt" sz="half" idx="10"/>
          </p:nvPr>
        </p:nvSpPr>
        <p:spPr/>
        <p:txBody>
          <a:bodyPr/>
          <a:lstStyle/>
          <a:p>
            <a:fld id="{11EBD0CC-E3E2-4331-AA06-EBB8ADD6037D}" type="datetimeFigureOut">
              <a:rPr lang="en-US" smtClean="0"/>
              <a:pPr/>
              <a:t>3/15/2022</a:t>
            </a:fld>
            <a:endParaRPr lang="en-US"/>
          </a:p>
        </p:txBody>
      </p:sp>
      <p:sp>
        <p:nvSpPr>
          <p:cNvPr id="5" name="Footer Placeholder 4">
            <a:extLst>
              <a:ext uri="{FF2B5EF4-FFF2-40B4-BE49-F238E27FC236}">
                <a16:creationId xmlns:a16="http://schemas.microsoft.com/office/drawing/2014/main" id="{A33A7CAC-56E0-43EC-9C88-5F957FB61D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17C680-3799-40B0-ABB3-F65E69A1A056}"/>
              </a:ext>
            </a:extLst>
          </p:cNvPr>
          <p:cNvSpPr>
            <a:spLocks noGrp="1"/>
          </p:cNvSpPr>
          <p:nvPr>
            <p:ph type="sldNum" sz="quarter" idx="12"/>
          </p:nvPr>
        </p:nvSpPr>
        <p:spPr/>
        <p:txBody>
          <a:bodyPr/>
          <a:lstStyle/>
          <a:p>
            <a:fld id="{37634F2D-4F96-4A1A-A648-518B1AFE058E}" type="slidenum">
              <a:rPr lang="en-US" smtClean="0"/>
              <a:pPr/>
              <a:t>‹#›</a:t>
            </a:fld>
            <a:endParaRPr lang="en-US"/>
          </a:p>
        </p:txBody>
      </p:sp>
      <p:pic>
        <p:nvPicPr>
          <p:cNvPr id="7" name="10">
            <a:extLst>
              <a:ext uri="{FF2B5EF4-FFF2-40B4-BE49-F238E27FC236}">
                <a16:creationId xmlns:a16="http://schemas.microsoft.com/office/drawing/2014/main" id="{3DF38B27-1082-401F-91DD-A33BC451FD79}"/>
              </a:ext>
            </a:extLst>
          </p:cNvPr>
          <p:cNvPicPr>
            <a:picLocks noChangeAspect="1"/>
          </p:cNvPicPr>
          <p:nvPr userDrawn="1"/>
        </p:nvPicPr>
        <p:blipFill>
          <a:blip r:embed="rId2" cstate="screen"/>
          <a:stretch>
            <a:fillRect/>
          </a:stretch>
        </p:blipFill>
        <p:spPr>
          <a:xfrm>
            <a:off x="4301603" y="4901803"/>
            <a:ext cx="7918522" cy="1956197"/>
          </a:xfrm>
          <a:prstGeom prst="rect">
            <a:avLst/>
          </a:prstGeom>
        </p:spPr>
      </p:pic>
      <p:pic>
        <p:nvPicPr>
          <p:cNvPr id="8" name="13">
            <a:extLst>
              <a:ext uri="{FF2B5EF4-FFF2-40B4-BE49-F238E27FC236}">
                <a16:creationId xmlns:a16="http://schemas.microsoft.com/office/drawing/2014/main" id="{DC523EAF-88A8-4AA0-9FCC-904DE7B06366}"/>
              </a:ext>
            </a:extLst>
          </p:cNvPr>
          <p:cNvPicPr>
            <a:picLocks noChangeAspect="1"/>
          </p:cNvPicPr>
          <p:nvPr userDrawn="1"/>
        </p:nvPicPr>
        <p:blipFill>
          <a:blip r:embed="rId3"/>
          <a:stretch>
            <a:fillRect/>
          </a:stretch>
        </p:blipFill>
        <p:spPr>
          <a:xfrm>
            <a:off x="8800215" y="4001444"/>
            <a:ext cx="3419910" cy="2720031"/>
          </a:xfrm>
          <a:prstGeom prst="rect">
            <a:avLst/>
          </a:prstGeom>
        </p:spPr>
      </p:pic>
      <p:pic>
        <p:nvPicPr>
          <p:cNvPr id="9" name="16">
            <a:extLst>
              <a:ext uri="{FF2B5EF4-FFF2-40B4-BE49-F238E27FC236}">
                <a16:creationId xmlns:a16="http://schemas.microsoft.com/office/drawing/2014/main" id="{112F61C9-C7A0-409F-98FF-3A8B41055B1E}"/>
              </a:ext>
            </a:extLst>
          </p:cNvPr>
          <p:cNvPicPr>
            <a:picLocks noChangeAspect="1"/>
          </p:cNvPicPr>
          <p:nvPr userDrawn="1"/>
        </p:nvPicPr>
        <p:blipFill>
          <a:blip r:embed="rId2" cstate="screen"/>
          <a:stretch>
            <a:fillRect/>
          </a:stretch>
        </p:blipFill>
        <p:spPr>
          <a:xfrm>
            <a:off x="0" y="4901803"/>
            <a:ext cx="7918522" cy="1956197"/>
          </a:xfrm>
          <a:prstGeom prst="rect">
            <a:avLst/>
          </a:prstGeom>
        </p:spPr>
      </p:pic>
    </p:spTree>
    <p:extLst>
      <p:ext uri="{BB962C8B-B14F-4D97-AF65-F5344CB8AC3E}">
        <p14:creationId xmlns:p14="http://schemas.microsoft.com/office/powerpoint/2010/main" val="410153732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6E15F07-3376-4EB4-851C-C01CF14852C9}"/>
              </a:ext>
            </a:extLst>
          </p:cNvPr>
          <p:cNvSpPr>
            <a:spLocks noGrp="1"/>
          </p:cNvSpPr>
          <p:nvPr>
            <p:ph type="dt" sz="half" idx="10"/>
          </p:nvPr>
        </p:nvSpPr>
        <p:spPr/>
        <p:txBody>
          <a:bodyPr/>
          <a:lstStyle/>
          <a:p>
            <a:fld id="{11EBD0CC-E3E2-4331-AA06-EBB8ADD6037D}" type="datetimeFigureOut">
              <a:rPr lang="en-US" smtClean="0"/>
              <a:pPr/>
              <a:t>3/15/2022</a:t>
            </a:fld>
            <a:endParaRPr lang="en-US"/>
          </a:p>
        </p:txBody>
      </p:sp>
      <p:sp>
        <p:nvSpPr>
          <p:cNvPr id="5" name="Slide Number Placeholder 4">
            <a:extLst>
              <a:ext uri="{FF2B5EF4-FFF2-40B4-BE49-F238E27FC236}">
                <a16:creationId xmlns:a16="http://schemas.microsoft.com/office/drawing/2014/main" id="{37B2C266-EC5F-43A6-86D4-1CC2C7AD615D}"/>
              </a:ext>
            </a:extLst>
          </p:cNvPr>
          <p:cNvSpPr>
            <a:spLocks noGrp="1"/>
          </p:cNvSpPr>
          <p:nvPr>
            <p:ph type="sldNum" sz="quarter" idx="12"/>
          </p:nvPr>
        </p:nvSpPr>
        <p:spPr/>
        <p:txBody>
          <a:bodyPr/>
          <a:lstStyle/>
          <a:p>
            <a:fld id="{37634F2D-4F96-4A1A-A648-518B1AFE058E}" type="slidenum">
              <a:rPr lang="en-US" smtClean="0"/>
              <a:pPr/>
              <a:t>‹#›</a:t>
            </a:fld>
            <a:endParaRPr lang="en-US"/>
          </a:p>
        </p:txBody>
      </p:sp>
      <p:pic>
        <p:nvPicPr>
          <p:cNvPr id="6" name="图片 9">
            <a:extLst>
              <a:ext uri="{FF2B5EF4-FFF2-40B4-BE49-F238E27FC236}">
                <a16:creationId xmlns:a16="http://schemas.microsoft.com/office/drawing/2014/main" id="{4B1DF6FC-7E16-4635-8A35-944AD89C606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11908" t="16713" b="14111"/>
          <a:stretch>
            <a:fillRect/>
          </a:stretch>
        </p:blipFill>
        <p:spPr>
          <a:xfrm>
            <a:off x="2456500" y="508763"/>
            <a:ext cx="7558181" cy="5808575"/>
          </a:xfrm>
          <a:prstGeom prst="rect">
            <a:avLst/>
          </a:prstGeom>
          <a:noFill/>
          <a:ln w="9525">
            <a:noFill/>
          </a:ln>
        </p:spPr>
      </p:pic>
      <p:pic>
        <p:nvPicPr>
          <p:cNvPr id="7" name="图片 12">
            <a:extLst>
              <a:ext uri="{FF2B5EF4-FFF2-40B4-BE49-F238E27FC236}">
                <a16:creationId xmlns:a16="http://schemas.microsoft.com/office/drawing/2014/main" id="{97358077-9EE7-44A7-97C6-315D9C46C89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a:fillRect/>
          </a:stretch>
        </p:blipFill>
        <p:spPr>
          <a:xfrm>
            <a:off x="3487479" y="1331058"/>
            <a:ext cx="5507665" cy="1549970"/>
          </a:xfrm>
          <a:prstGeom prst="rect">
            <a:avLst/>
          </a:prstGeom>
        </p:spPr>
      </p:pic>
      <p:pic>
        <p:nvPicPr>
          <p:cNvPr id="8" name="图片 1">
            <a:extLst>
              <a:ext uri="{FF2B5EF4-FFF2-40B4-BE49-F238E27FC236}">
                <a16:creationId xmlns:a16="http://schemas.microsoft.com/office/drawing/2014/main" id="{9646E44B-3867-4CC2-B640-09E839EA103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193" t="2191" r="2694" b="6031"/>
          <a:stretch>
            <a:fillRect/>
          </a:stretch>
        </p:blipFill>
        <p:spPr>
          <a:xfrm>
            <a:off x="112395" y="3453134"/>
            <a:ext cx="3482340" cy="3165475"/>
          </a:xfrm>
          <a:prstGeom prst="rect">
            <a:avLst/>
          </a:prstGeom>
        </p:spPr>
      </p:pic>
      <p:pic>
        <p:nvPicPr>
          <p:cNvPr id="9" name="图片 20">
            <a:extLst>
              <a:ext uri="{FF2B5EF4-FFF2-40B4-BE49-F238E27FC236}">
                <a16:creationId xmlns:a16="http://schemas.microsoft.com/office/drawing/2014/main" id="{A048540C-02AE-45F9-A868-5AF452F0EFD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26137" y="142240"/>
            <a:ext cx="1630363" cy="1485900"/>
          </a:xfrm>
          <a:prstGeom prst="rect">
            <a:avLst/>
          </a:prstGeom>
          <a:noFill/>
          <a:ln w="9525">
            <a:noFill/>
          </a:ln>
        </p:spPr>
      </p:pic>
      <p:pic>
        <p:nvPicPr>
          <p:cNvPr id="10" name="图片 9" descr="7025f93bab81e29a45dfc8ebfbf481b9">
            <a:extLst>
              <a:ext uri="{FF2B5EF4-FFF2-40B4-BE49-F238E27FC236}">
                <a16:creationId xmlns:a16="http://schemas.microsoft.com/office/drawing/2014/main" id="{890BE992-9077-47BD-BA72-99B4456EAB4A}"/>
              </a:ext>
            </a:extLst>
          </p:cNvPr>
          <p:cNvPicPr>
            <a:picLocks noChangeAspect="1"/>
          </p:cNvPicPr>
          <p:nvPr userDrawn="1"/>
        </p:nvPicPr>
        <p:blipFill>
          <a:blip r:embed="rId6"/>
          <a:stretch>
            <a:fillRect/>
          </a:stretch>
        </p:blipFill>
        <p:spPr>
          <a:xfrm>
            <a:off x="7913372" y="955675"/>
            <a:ext cx="4785995" cy="6764020"/>
          </a:xfrm>
          <a:prstGeom prst="rect">
            <a:avLst/>
          </a:prstGeom>
        </p:spPr>
      </p:pic>
      <p:sp>
        <p:nvSpPr>
          <p:cNvPr id="11" name="矩形 8">
            <a:extLst>
              <a:ext uri="{FF2B5EF4-FFF2-40B4-BE49-F238E27FC236}">
                <a16:creationId xmlns:a16="http://schemas.microsoft.com/office/drawing/2014/main" id="{93040D19-7743-43B1-A900-286D474B37E7}"/>
              </a:ext>
            </a:extLst>
          </p:cNvPr>
          <p:cNvSpPr/>
          <p:nvPr userDrawn="1"/>
        </p:nvSpPr>
        <p:spPr>
          <a:xfrm>
            <a:off x="106327" y="95693"/>
            <a:ext cx="11972260" cy="6634716"/>
          </a:xfrm>
          <a:prstGeom prst="rect">
            <a:avLst/>
          </a:prstGeom>
          <a:noFill/>
          <a:ln w="28575">
            <a:solidFill>
              <a:srgbClr val="DC5D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cs typeface="+mn-ea"/>
              <a:sym typeface="+mn-lt"/>
            </a:endParaRPr>
          </a:p>
        </p:txBody>
      </p:sp>
    </p:spTree>
    <p:extLst>
      <p:ext uri="{BB962C8B-B14F-4D97-AF65-F5344CB8AC3E}">
        <p14:creationId xmlns:p14="http://schemas.microsoft.com/office/powerpoint/2010/main" val="257339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par>
                          <p:cTn id="11" fill="hold">
                            <p:stCondLst>
                              <p:cond delay="500"/>
                            </p:stCondLst>
                            <p:childTnLst>
                              <p:par>
                                <p:cTn id="12" presetID="55"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strVal val="#ppt_w*0.70"/>
                                          </p:val>
                                        </p:tav>
                                        <p:tav tm="100000">
                                          <p:val>
                                            <p:strVal val="#ppt_w"/>
                                          </p:val>
                                        </p:tav>
                                      </p:tavLst>
                                    </p:anim>
                                    <p:anim calcmode="lin" valueType="num">
                                      <p:cBhvr>
                                        <p:cTn id="15" dur="1000" fill="hold"/>
                                        <p:tgtEl>
                                          <p:spTgt spid="7"/>
                                        </p:tgtEl>
                                        <p:attrNameLst>
                                          <p:attrName>ppt_h</p:attrName>
                                        </p:attrNameLst>
                                      </p:cBhvr>
                                      <p:tavLst>
                                        <p:tav tm="0">
                                          <p:val>
                                            <p:strVal val="#ppt_h"/>
                                          </p:val>
                                        </p:tav>
                                        <p:tav tm="100000">
                                          <p:val>
                                            <p:strVal val="#ppt_h"/>
                                          </p:val>
                                        </p:tav>
                                      </p:tavLst>
                                    </p:anim>
                                    <p:animEffect transition="in" filter="fade">
                                      <p:cBhvr>
                                        <p:cTn id="1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9AE12-2383-4AF9-8359-698ABAA21BE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39FAA95-4383-4919-B4B6-17A3DE4A2175}"/>
              </a:ext>
            </a:extLst>
          </p:cNvPr>
          <p:cNvSpPr>
            <a:spLocks noGrp="1"/>
          </p:cNvSpPr>
          <p:nvPr>
            <p:ph type="dt" sz="half" idx="10"/>
          </p:nvPr>
        </p:nvSpPr>
        <p:spPr/>
        <p:txBody>
          <a:bodyPr/>
          <a:lstStyle/>
          <a:p>
            <a:fld id="{11EBD0CC-E3E2-4331-AA06-EBB8ADD6037D}" type="datetimeFigureOut">
              <a:rPr lang="en-US" smtClean="0"/>
              <a:pPr/>
              <a:t>3/15/2022</a:t>
            </a:fld>
            <a:endParaRPr lang="en-US"/>
          </a:p>
        </p:txBody>
      </p:sp>
      <p:sp>
        <p:nvSpPr>
          <p:cNvPr id="4" name="Footer Placeholder 3">
            <a:extLst>
              <a:ext uri="{FF2B5EF4-FFF2-40B4-BE49-F238E27FC236}">
                <a16:creationId xmlns:a16="http://schemas.microsoft.com/office/drawing/2014/main" id="{AC5D1CFC-5940-49FA-A9B1-F0F1922C2EC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25B394D-F8FC-4D7A-A8E5-32FE0A8DD176}"/>
              </a:ext>
            </a:extLst>
          </p:cNvPr>
          <p:cNvSpPr>
            <a:spLocks noGrp="1"/>
          </p:cNvSpPr>
          <p:nvPr>
            <p:ph type="sldNum" sz="quarter" idx="12"/>
          </p:nvPr>
        </p:nvSpPr>
        <p:spPr/>
        <p:txBody>
          <a:bodyPr/>
          <a:lstStyle/>
          <a:p>
            <a:fld id="{37634F2D-4F96-4A1A-A648-518B1AFE058E}" type="slidenum">
              <a:rPr lang="en-US" smtClean="0"/>
              <a:pPr/>
              <a:t>‹#›</a:t>
            </a:fld>
            <a:endParaRPr lang="en-US"/>
          </a:p>
        </p:txBody>
      </p:sp>
      <p:pic>
        <p:nvPicPr>
          <p:cNvPr id="6" name="图片 2">
            <a:extLst>
              <a:ext uri="{FF2B5EF4-FFF2-40B4-BE49-F238E27FC236}">
                <a16:creationId xmlns:a16="http://schemas.microsoft.com/office/drawing/2014/main" id="{316C996C-61E1-487A-B996-5A13664185C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龚芝怡 - 卓别林">
            <a:hlinkClick r:id="" action="ppaction://media"/>
            <a:extLst>
              <a:ext uri="{FF2B5EF4-FFF2-40B4-BE49-F238E27FC236}">
                <a16:creationId xmlns:a16="http://schemas.microsoft.com/office/drawing/2014/main" id="{4BBE9D32-A35B-4C15-927C-15CB5DD7FEA9}"/>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cstate="print"/>
          <a:stretch>
            <a:fillRect/>
          </a:stretch>
        </p:blipFill>
        <p:spPr>
          <a:xfrm>
            <a:off x="1027113" y="-1600200"/>
            <a:ext cx="609600" cy="609600"/>
          </a:xfrm>
          <a:prstGeom prst="rect">
            <a:avLst/>
          </a:prstGeom>
        </p:spPr>
      </p:pic>
      <p:sp>
        <p:nvSpPr>
          <p:cNvPr id="8" name="TextBox 7">
            <a:extLst>
              <a:ext uri="{FF2B5EF4-FFF2-40B4-BE49-F238E27FC236}">
                <a16:creationId xmlns:a16="http://schemas.microsoft.com/office/drawing/2014/main" id="{367ECCED-74AF-4222-ACEA-AF0F161A1948}"/>
              </a:ext>
            </a:extLst>
          </p:cNvPr>
          <p:cNvSpPr txBox="1"/>
          <p:nvPr userDrawn="1"/>
        </p:nvSpPr>
        <p:spPr>
          <a:xfrm>
            <a:off x="2968651" y="2321004"/>
            <a:ext cx="6560598"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Đọc</a:t>
            </a:r>
            <a:r>
              <a:rPr kumimoji="0" lang="en-US" sz="72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a:t>
            </a:r>
            <a:r>
              <a:rPr kumimoji="0" lang="en-US" sz="7200" b="1"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mở</a:t>
            </a:r>
            <a:r>
              <a:rPr kumimoji="0" lang="en-US" sz="72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a:t>
            </a:r>
            <a:r>
              <a:rPr kumimoji="0" lang="en-US" sz="7200" b="1"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rộng</a:t>
            </a:r>
            <a:endParaRPr kumimoji="0" lang="en-US" sz="72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1285DAF-BC7B-4DEA-9336-B1E7E1A835AE}"/>
              </a:ext>
            </a:extLst>
          </p:cNvPr>
          <p:cNvSpPr txBox="1"/>
          <p:nvPr userDrawn="1"/>
        </p:nvSpPr>
        <p:spPr>
          <a:xfrm>
            <a:off x="8248564" y="5910407"/>
            <a:ext cx="3467272" cy="276999"/>
          </a:xfrm>
          <a:prstGeom prst="rect">
            <a:avLst/>
          </a:prstGeom>
          <a:noFill/>
        </p:spPr>
        <p:txBody>
          <a:bodyPr wrap="square" rtlCol="0">
            <a:spAutoFit/>
          </a:bodyPr>
          <a:lstStyle/>
          <a:p>
            <a:pPr>
              <a:buClr>
                <a:srgbClr val="000000"/>
              </a:buClr>
              <a:buFont typeface="Arial"/>
              <a:buNone/>
            </a:pPr>
            <a:r>
              <a:rPr lang="en-US" sz="1200" kern="0" dirty="0" err="1">
                <a:solidFill>
                  <a:schemeClr val="tx1"/>
                </a:solidFill>
                <a:cs typeface="Arial"/>
                <a:sym typeface="Arial"/>
              </a:rPr>
              <a:t>Hương</a:t>
            </a:r>
            <a:r>
              <a:rPr lang="en-US" sz="1200" kern="0" dirty="0">
                <a:solidFill>
                  <a:schemeClr val="tx1"/>
                </a:solidFill>
                <a:cs typeface="Arial"/>
                <a:sym typeface="Arial"/>
              </a:rPr>
              <a:t> </a:t>
            </a:r>
            <a:r>
              <a:rPr lang="en-US" sz="1200" kern="0" dirty="0" err="1">
                <a:solidFill>
                  <a:schemeClr val="tx1"/>
                </a:solidFill>
                <a:cs typeface="Arial"/>
                <a:sym typeface="Arial"/>
              </a:rPr>
              <a:t>Thảo</a:t>
            </a:r>
            <a:r>
              <a:rPr lang="en-US" sz="1200" kern="0" dirty="0">
                <a:solidFill>
                  <a:schemeClr val="tx1"/>
                </a:solidFill>
                <a:cs typeface="Arial"/>
                <a:sym typeface="Arial"/>
              </a:rPr>
              <a:t>: tranthao121004@gmail.com</a:t>
            </a:r>
          </a:p>
        </p:txBody>
      </p:sp>
    </p:spTree>
    <p:extLst>
      <p:ext uri="{BB962C8B-B14F-4D97-AF65-F5344CB8AC3E}">
        <p14:creationId xmlns:p14="http://schemas.microsoft.com/office/powerpoint/2010/main" val="1136118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75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barn(inVertical)">
                                      <p:cBhvr>
                                        <p:cTn id="1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showWhenStopped="0">
                <p:cTn id="13" repeatCount="indefinite" fill="remove" display="0">
                  <p:stCondLst>
                    <p:cond delay="indefinite"/>
                  </p:stCondLst>
                  <p:endCondLst>
                    <p:cond evt="onStopAudio" delay="0">
                      <p:tgtEl>
                        <p:sldTgt/>
                      </p:tgtEl>
                    </p:cond>
                  </p:endCondLst>
                </p:cTn>
                <p:tgtEl>
                  <p:spTgt spid="7"/>
                </p:tgtEl>
              </p:cMediaNode>
            </p:audio>
          </p:childTnLst>
        </p:cTn>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pic>
        <p:nvPicPr>
          <p:cNvPr id="2" name="图片 6">
            <a:extLst>
              <a:ext uri="{FF2B5EF4-FFF2-40B4-BE49-F238E27FC236}">
                <a16:creationId xmlns:a16="http://schemas.microsoft.com/office/drawing/2014/main" id="{B06B21EF-4290-4023-8D12-6133B34560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2628900" y="-2705103"/>
            <a:ext cx="6858000" cy="12268204"/>
          </a:xfrm>
          <a:prstGeom prst="rect">
            <a:avLst/>
          </a:prstGeom>
        </p:spPr>
      </p:pic>
      <p:pic>
        <p:nvPicPr>
          <p:cNvPr id="3" name="图片 8">
            <a:extLst>
              <a:ext uri="{FF2B5EF4-FFF2-40B4-BE49-F238E27FC236}">
                <a16:creationId xmlns:a16="http://schemas.microsoft.com/office/drawing/2014/main" id="{73C579E6-EAF1-422D-AC51-D4A36153AB7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3007678" y="-2289879"/>
            <a:ext cx="6224681" cy="11494606"/>
          </a:xfrm>
          <a:prstGeom prst="rect">
            <a:avLst/>
          </a:prstGeom>
        </p:spPr>
      </p:pic>
      <p:pic>
        <p:nvPicPr>
          <p:cNvPr id="4" name="图片 10">
            <a:extLst>
              <a:ext uri="{FF2B5EF4-FFF2-40B4-BE49-F238E27FC236}">
                <a16:creationId xmlns:a16="http://schemas.microsoft.com/office/drawing/2014/main" id="{1220DD6E-E2D4-4158-9681-6CFE69A19E8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363865" y="1274025"/>
            <a:ext cx="5215801" cy="5583975"/>
          </a:xfrm>
          <a:prstGeom prst="rect">
            <a:avLst/>
          </a:prstGeom>
        </p:spPr>
      </p:pic>
      <p:pic>
        <p:nvPicPr>
          <p:cNvPr id="5" name="图片 14">
            <a:extLst>
              <a:ext uri="{FF2B5EF4-FFF2-40B4-BE49-F238E27FC236}">
                <a16:creationId xmlns:a16="http://schemas.microsoft.com/office/drawing/2014/main" id="{3E428603-5A8C-47DE-80E7-95AD414D89F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539876" y="6143219"/>
            <a:ext cx="656057" cy="677220"/>
          </a:xfrm>
          <a:prstGeom prst="rect">
            <a:avLst/>
          </a:prstGeom>
        </p:spPr>
      </p:pic>
      <p:pic>
        <p:nvPicPr>
          <p:cNvPr id="6" name="图片 16">
            <a:extLst>
              <a:ext uri="{FF2B5EF4-FFF2-40B4-BE49-F238E27FC236}">
                <a16:creationId xmlns:a16="http://schemas.microsoft.com/office/drawing/2014/main" id="{F3F40050-FF5E-4375-9241-620E3FAC999F}"/>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rot="1374652">
            <a:off x="115079" y="968971"/>
            <a:ext cx="419196" cy="1232181"/>
          </a:xfrm>
          <a:prstGeom prst="rect">
            <a:avLst/>
          </a:prstGeom>
        </p:spPr>
      </p:pic>
      <p:pic>
        <p:nvPicPr>
          <p:cNvPr id="7" name="图片 18">
            <a:extLst>
              <a:ext uri="{FF2B5EF4-FFF2-40B4-BE49-F238E27FC236}">
                <a16:creationId xmlns:a16="http://schemas.microsoft.com/office/drawing/2014/main" id="{604A78A6-248E-4841-9FCB-2B52759943ED}"/>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115329" y="5756310"/>
            <a:ext cx="497071" cy="529665"/>
          </a:xfrm>
          <a:prstGeom prst="rect">
            <a:avLst/>
          </a:prstGeom>
        </p:spPr>
      </p:pic>
      <p:pic>
        <p:nvPicPr>
          <p:cNvPr id="8" name="图片 20">
            <a:extLst>
              <a:ext uri="{FF2B5EF4-FFF2-40B4-BE49-F238E27FC236}">
                <a16:creationId xmlns:a16="http://schemas.microsoft.com/office/drawing/2014/main" id="{452DF785-0E58-4CAE-AFE9-171977E46685}"/>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132862" y="94409"/>
            <a:ext cx="498012" cy="597614"/>
          </a:xfrm>
          <a:prstGeom prst="rect">
            <a:avLst/>
          </a:prstGeom>
        </p:spPr>
      </p:pic>
      <p:pic>
        <p:nvPicPr>
          <p:cNvPr id="9" name="图片 24">
            <a:extLst>
              <a:ext uri="{FF2B5EF4-FFF2-40B4-BE49-F238E27FC236}">
                <a16:creationId xmlns:a16="http://schemas.microsoft.com/office/drawing/2014/main" id="{D4D8A061-494A-4B32-A7C3-42E31E5A376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634872" y="1274025"/>
            <a:ext cx="571630" cy="787579"/>
          </a:xfrm>
          <a:prstGeom prst="rect">
            <a:avLst/>
          </a:prstGeom>
        </p:spPr>
      </p:pic>
      <p:pic>
        <p:nvPicPr>
          <p:cNvPr id="10" name="图片 26">
            <a:extLst>
              <a:ext uri="{FF2B5EF4-FFF2-40B4-BE49-F238E27FC236}">
                <a16:creationId xmlns:a16="http://schemas.microsoft.com/office/drawing/2014/main" id="{1DF9917B-E90E-4946-84E5-4E3AC4D3CDF3}"/>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l="66515" b="75097"/>
          <a:stretch/>
        </p:blipFill>
        <p:spPr>
          <a:xfrm rot="7290495">
            <a:off x="10805766" y="5220749"/>
            <a:ext cx="2044871" cy="2130452"/>
          </a:xfrm>
          <a:prstGeom prst="rect">
            <a:avLst/>
          </a:prstGeom>
        </p:spPr>
      </p:pic>
      <p:pic>
        <p:nvPicPr>
          <p:cNvPr id="11" name="图片 28">
            <a:extLst>
              <a:ext uri="{FF2B5EF4-FFF2-40B4-BE49-F238E27FC236}">
                <a16:creationId xmlns:a16="http://schemas.microsoft.com/office/drawing/2014/main" id="{1FC472B4-0239-4099-BDB8-3CD9C4FFBBB4}"/>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9652791" y="753947"/>
            <a:ext cx="444494" cy="732592"/>
          </a:xfrm>
          <a:prstGeom prst="rect">
            <a:avLst/>
          </a:prstGeom>
        </p:spPr>
      </p:pic>
      <p:pic>
        <p:nvPicPr>
          <p:cNvPr id="12" name="图片 36">
            <a:extLst>
              <a:ext uri="{FF2B5EF4-FFF2-40B4-BE49-F238E27FC236}">
                <a16:creationId xmlns:a16="http://schemas.microsoft.com/office/drawing/2014/main" id="{3F5532E2-9ED9-4571-B262-DB498E11489E}"/>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940156" y="4004224"/>
            <a:ext cx="532692" cy="594157"/>
          </a:xfrm>
          <a:prstGeom prst="rect">
            <a:avLst/>
          </a:prstGeom>
        </p:spPr>
      </p:pic>
      <p:sp>
        <p:nvSpPr>
          <p:cNvPr id="13" name="矩形 39">
            <a:extLst>
              <a:ext uri="{FF2B5EF4-FFF2-40B4-BE49-F238E27FC236}">
                <a16:creationId xmlns:a16="http://schemas.microsoft.com/office/drawing/2014/main" id="{BC667135-285B-43E4-9109-FD5A575A6D8C}"/>
              </a:ext>
            </a:extLst>
          </p:cNvPr>
          <p:cNvSpPr/>
          <p:nvPr userDrawn="1"/>
        </p:nvSpPr>
        <p:spPr>
          <a:xfrm>
            <a:off x="11460235" y="699479"/>
            <a:ext cx="99112" cy="858080"/>
          </a:xfrm>
          <a:prstGeom prst="rect">
            <a:avLst/>
          </a:prstGeom>
          <a:solidFill>
            <a:srgbClr val="49D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 name="图片 23">
            <a:extLst>
              <a:ext uri="{FF2B5EF4-FFF2-40B4-BE49-F238E27FC236}">
                <a16:creationId xmlns:a16="http://schemas.microsoft.com/office/drawing/2014/main" id="{89A685F2-D426-47F1-9E6E-91E41B3E6B60}"/>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8630874" y="4953111"/>
            <a:ext cx="716833" cy="803199"/>
          </a:xfrm>
          <a:prstGeom prst="rect">
            <a:avLst/>
          </a:prstGeom>
        </p:spPr>
      </p:pic>
      <p:sp>
        <p:nvSpPr>
          <p:cNvPr id="15" name="Rectangle 14">
            <a:extLst>
              <a:ext uri="{FF2B5EF4-FFF2-40B4-BE49-F238E27FC236}">
                <a16:creationId xmlns:a16="http://schemas.microsoft.com/office/drawing/2014/main" id="{E1050C6A-EBF3-4AAC-9E6B-85FB9AC093B4}"/>
              </a:ext>
            </a:extLst>
          </p:cNvPr>
          <p:cNvSpPr/>
          <p:nvPr userDrawn="1"/>
        </p:nvSpPr>
        <p:spPr>
          <a:xfrm>
            <a:off x="490782" y="2406689"/>
            <a:ext cx="5944848" cy="992579"/>
          </a:xfrm>
          <a:prstGeom prst="rect">
            <a:avLst/>
          </a:prstGeom>
          <a:noFill/>
        </p:spPr>
        <p:txBody>
          <a:bodyPr wrap="square" lIns="68580" tIns="34290" rIns="68580" bIns="3429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Củng</a:t>
            </a:r>
            <a:r>
              <a:rPr kumimoji="0" lang="en-US" sz="6000" b="1" i="0" u="none" strike="noStrike" kern="1200" cap="none" spc="0" normalizeH="0" baseline="0" noProof="0" dirty="0">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6000" b="1" i="0" u="none" strike="noStrike" kern="1200" cap="none" spc="0" normalizeH="0" baseline="0" noProof="0" dirty="0">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dặn</a:t>
            </a:r>
            <a:r>
              <a:rPr kumimoji="0" lang="en-US" sz="6000" b="1" i="0" u="none" strike="noStrike" kern="1200" cap="none" spc="0" normalizeH="0" baseline="0" noProof="0" dirty="0">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dò</a:t>
            </a:r>
            <a:endParaRPr kumimoji="0" lang="en-US" sz="6000" b="1" i="0" u="none" strike="noStrike" kern="1200" cap="none" spc="0" normalizeH="0" baseline="0" noProof="0" dirty="0">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0293576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2"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18ECB469-C949-4E3F-B0CB-0C15DA7B7F92}" type="datetime1">
              <a:rPr lang="en-US" altLang="zh-CN" smtClean="0">
                <a:solidFill>
                  <a:prstClr val="black">
                    <a:tint val="75000"/>
                  </a:prstClr>
                </a:solidFill>
              </a:rPr>
              <a:pPr>
                <a:defRPr/>
              </a:pPr>
              <a:t>3/15/2022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218132498"/>
      </p:ext>
    </p:extLst>
  </p:cSld>
  <p:clrMapOvr>
    <a:masterClrMapping/>
  </p:clrMapOvr>
  <p:transition spd="slow">
    <p:comb/>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2"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2" y="3886200"/>
            <a:ext cx="8534400" cy="1752600"/>
          </a:xfrm>
        </p:spPr>
        <p:txBody>
          <a:bodyPr/>
          <a:lstStyle>
            <a:lvl1pPr marL="0" indent="0" algn="ctr">
              <a:buNone/>
              <a:defRPr>
                <a:solidFill>
                  <a:schemeClr val="tx1">
                    <a:tint val="75000"/>
                  </a:schemeClr>
                </a:solidFill>
              </a:defRPr>
            </a:lvl1pPr>
            <a:lvl2pPr marL="609463" indent="0" algn="ctr">
              <a:buNone/>
              <a:defRPr>
                <a:solidFill>
                  <a:schemeClr val="tx1">
                    <a:tint val="75000"/>
                  </a:schemeClr>
                </a:solidFill>
              </a:defRPr>
            </a:lvl2pPr>
            <a:lvl3pPr marL="1218926" indent="0" algn="ctr">
              <a:buNone/>
              <a:defRPr>
                <a:solidFill>
                  <a:schemeClr val="tx1">
                    <a:tint val="75000"/>
                  </a:schemeClr>
                </a:solidFill>
              </a:defRPr>
            </a:lvl3pPr>
            <a:lvl4pPr marL="1828388" indent="0" algn="ctr">
              <a:buNone/>
              <a:defRPr>
                <a:solidFill>
                  <a:schemeClr val="tx1">
                    <a:tint val="75000"/>
                  </a:schemeClr>
                </a:solidFill>
              </a:defRPr>
            </a:lvl4pPr>
            <a:lvl5pPr marL="2437851" indent="0" algn="ctr">
              <a:buNone/>
              <a:defRPr>
                <a:solidFill>
                  <a:schemeClr val="tx1">
                    <a:tint val="75000"/>
                  </a:schemeClr>
                </a:solidFill>
              </a:defRPr>
            </a:lvl5pPr>
            <a:lvl6pPr marL="3047314" indent="0" algn="ctr">
              <a:buNone/>
              <a:defRPr>
                <a:solidFill>
                  <a:schemeClr val="tx1">
                    <a:tint val="75000"/>
                  </a:schemeClr>
                </a:solidFill>
              </a:defRPr>
            </a:lvl6pPr>
            <a:lvl7pPr marL="3656777" indent="0" algn="ctr">
              <a:buNone/>
              <a:defRPr>
                <a:solidFill>
                  <a:schemeClr val="tx1">
                    <a:tint val="75000"/>
                  </a:schemeClr>
                </a:solidFill>
              </a:defRPr>
            </a:lvl7pPr>
            <a:lvl8pPr marL="4266240" indent="0" algn="ctr">
              <a:buNone/>
              <a:defRPr>
                <a:solidFill>
                  <a:schemeClr val="tx1">
                    <a:tint val="75000"/>
                  </a:schemeClr>
                </a:solidFill>
              </a:defRPr>
            </a:lvl8pPr>
            <a:lvl9pPr marL="487570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406E9206-D2D6-4057-92D4-39C87A03E66D}" type="datetime1">
              <a:rPr lang="en-US" altLang="zh-CN" smtClean="0">
                <a:solidFill>
                  <a:prstClr val="black">
                    <a:tint val="75000"/>
                  </a:prstClr>
                </a:solidFill>
              </a:rPr>
              <a:pPr>
                <a:defRPr/>
              </a:pPr>
              <a:t>3/15/2022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7225411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C052E9E1-D97D-4C90-BB96-FA1ED58B786F}" type="datetime1">
              <a:rPr lang="en-US" altLang="zh-CN" smtClean="0">
                <a:solidFill>
                  <a:prstClr val="black">
                    <a:tint val="75000"/>
                  </a:prstClr>
                </a:solidFill>
              </a:rPr>
              <a:pPr>
                <a:defRPr/>
              </a:pPr>
              <a:t>3/15/2022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13809497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6" y="4406902"/>
            <a:ext cx="10363200" cy="1362075"/>
          </a:xfrm>
        </p:spPr>
        <p:txBody>
          <a:bodyPr anchor="t"/>
          <a:lstStyle>
            <a:lvl1pPr algn="l">
              <a:defRPr sz="5399" b="1" cap="all"/>
            </a:lvl1pPr>
          </a:lstStyle>
          <a:p>
            <a:r>
              <a:rPr lang="en-US"/>
              <a:t>Click to edit Master title style</a:t>
            </a:r>
          </a:p>
        </p:txBody>
      </p:sp>
      <p:sp>
        <p:nvSpPr>
          <p:cNvPr id="3" name="Text Placeholder 2"/>
          <p:cNvSpPr>
            <a:spLocks noGrp="1"/>
          </p:cNvSpPr>
          <p:nvPr>
            <p:ph type="body" idx="1"/>
          </p:nvPr>
        </p:nvSpPr>
        <p:spPr>
          <a:xfrm>
            <a:off x="963086" y="2906714"/>
            <a:ext cx="10363200" cy="1500187"/>
          </a:xfrm>
        </p:spPr>
        <p:txBody>
          <a:bodyPr anchor="b"/>
          <a:lstStyle>
            <a:lvl1pPr marL="0" indent="0">
              <a:buNone/>
              <a:defRPr sz="2699">
                <a:solidFill>
                  <a:schemeClr val="tx1">
                    <a:tint val="75000"/>
                  </a:schemeClr>
                </a:solidFill>
              </a:defRPr>
            </a:lvl1pPr>
            <a:lvl2pPr marL="609463" indent="0">
              <a:buNone/>
              <a:defRPr sz="2400">
                <a:solidFill>
                  <a:schemeClr val="tx1">
                    <a:tint val="75000"/>
                  </a:schemeClr>
                </a:solidFill>
              </a:defRPr>
            </a:lvl2pPr>
            <a:lvl3pPr marL="1218926" indent="0">
              <a:buNone/>
              <a:defRPr sz="2200">
                <a:solidFill>
                  <a:schemeClr val="tx1">
                    <a:tint val="75000"/>
                  </a:schemeClr>
                </a:solidFill>
              </a:defRPr>
            </a:lvl3pPr>
            <a:lvl4pPr marL="1828388" indent="0">
              <a:buNone/>
              <a:defRPr sz="1900">
                <a:solidFill>
                  <a:schemeClr val="tx1">
                    <a:tint val="75000"/>
                  </a:schemeClr>
                </a:solidFill>
              </a:defRPr>
            </a:lvl4pPr>
            <a:lvl5pPr marL="2437851" indent="0">
              <a:buNone/>
              <a:defRPr sz="1900">
                <a:solidFill>
                  <a:schemeClr val="tx1">
                    <a:tint val="75000"/>
                  </a:schemeClr>
                </a:solidFill>
              </a:defRPr>
            </a:lvl5pPr>
            <a:lvl6pPr marL="3047314" indent="0">
              <a:buNone/>
              <a:defRPr sz="1900">
                <a:solidFill>
                  <a:schemeClr val="tx1">
                    <a:tint val="75000"/>
                  </a:schemeClr>
                </a:solidFill>
              </a:defRPr>
            </a:lvl6pPr>
            <a:lvl7pPr marL="3656777" indent="0">
              <a:buNone/>
              <a:defRPr sz="1900">
                <a:solidFill>
                  <a:schemeClr val="tx1">
                    <a:tint val="75000"/>
                  </a:schemeClr>
                </a:solidFill>
              </a:defRPr>
            </a:lvl7pPr>
            <a:lvl8pPr marL="4266240" indent="0">
              <a:buNone/>
              <a:defRPr sz="1900">
                <a:solidFill>
                  <a:schemeClr val="tx1">
                    <a:tint val="75000"/>
                  </a:schemeClr>
                </a:solidFill>
              </a:defRPr>
            </a:lvl8pPr>
            <a:lvl9pPr marL="4875703"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814779EE-1E16-4CC5-A459-C716090F6017}" type="datetime1">
              <a:rPr lang="en-US" altLang="zh-CN" smtClean="0">
                <a:solidFill>
                  <a:prstClr val="black">
                    <a:tint val="75000"/>
                  </a:prstClr>
                </a:solidFill>
              </a:rPr>
              <a:pPr>
                <a:defRPr/>
              </a:pPr>
              <a:t>3/15/2022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10830857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2"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A3311C9F-D64E-4824-A709-CF61DE4E0BDD}" type="datetime1">
              <a:rPr lang="en-US" altLang="zh-CN" smtClean="0">
                <a:solidFill>
                  <a:prstClr val="black">
                    <a:tint val="75000"/>
                  </a:prstClr>
                </a:solidFill>
              </a:rPr>
              <a:pPr>
                <a:defRPr/>
              </a:pPr>
              <a:t>3/15/2022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45342183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4"/>
            <a:ext cx="5386917"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4" name="Content Placeholder 3"/>
          <p:cNvSpPr>
            <a:spLocks noGrp="1"/>
          </p:cNvSpPr>
          <p:nvPr>
            <p:ph sz="half" idx="2"/>
          </p:nvPr>
        </p:nvSpPr>
        <p:spPr>
          <a:xfrm>
            <a:off x="609601" y="2174877"/>
            <a:ext cx="5386917"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535114"/>
            <a:ext cx="5389033"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6" name="Content Placeholder 5"/>
          <p:cNvSpPr>
            <a:spLocks noGrp="1"/>
          </p:cNvSpPr>
          <p:nvPr>
            <p:ph sz="quarter" idx="4"/>
          </p:nvPr>
        </p:nvSpPr>
        <p:spPr>
          <a:xfrm>
            <a:off x="6193373" y="2174877"/>
            <a:ext cx="5389033"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0A4318BD-B3C6-4D4B-B871-C29490A2E55A}" type="datetime1">
              <a:rPr lang="en-US" altLang="zh-CN" smtClean="0">
                <a:solidFill>
                  <a:prstClr val="black">
                    <a:tint val="75000"/>
                  </a:prstClr>
                </a:solidFill>
              </a:rPr>
              <a:pPr>
                <a:defRPr/>
              </a:pPr>
              <a:t>3/15/2022</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07379366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E14CAFC4-799C-4CDE-B92B-8C262F06CF3E}" type="datetime1">
              <a:rPr lang="en-US" altLang="zh-CN" smtClean="0">
                <a:solidFill>
                  <a:prstClr val="black">
                    <a:tint val="75000"/>
                  </a:prstClr>
                </a:solidFill>
              </a:rPr>
              <a:pPr>
                <a:defRPr/>
              </a:pPr>
              <a:t>3/15/2022</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4551902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634" y="1031258"/>
            <a:ext cx="9912734" cy="4289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字魂59号-创粗黑" panose="00000500000000000000" pitchFamily="2" charset="-122"/>
              <a:ea typeface="字魂59号-创粗黑" panose="00000500000000000000" pitchFamily="2" charset="-122"/>
              <a:cs typeface="+mn-cs"/>
            </a:endParaRPr>
          </a:p>
        </p:txBody>
      </p:sp>
      <p:sp>
        <p:nvSpPr>
          <p:cNvPr id="6" name="圆角矩形 5"/>
          <p:cNvSpPr/>
          <p:nvPr userDrawn="1"/>
        </p:nvSpPr>
        <p:spPr>
          <a:xfrm>
            <a:off x="5900057" y="6451899"/>
            <a:ext cx="391889" cy="2201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字魂59号-创粗黑" panose="00000500000000000000" pitchFamily="2" charset="-122"/>
              <a:ea typeface="字魂59号-创粗黑" panose="00000500000000000000" pitchFamily="2" charset="-122"/>
              <a:cs typeface="+mn-cs"/>
            </a:endParaRPr>
          </a:p>
        </p:txBody>
      </p:sp>
      <p:sp>
        <p:nvSpPr>
          <p:cNvPr id="7" name="日期占位符 6"/>
          <p:cNvSpPr>
            <a:spLocks noGrp="1"/>
          </p:cNvSpPr>
          <p:nvPr>
            <p:ph type="dt" sz="half" idx="10"/>
          </p:nvPr>
        </p:nvSpPr>
        <p:spPr/>
        <p:txBody>
          <a:bodyPr/>
          <a:lstStyle/>
          <a:p>
            <a:pPr>
              <a:defRPr/>
            </a:pPr>
            <a:fld id="{3E729073-8FFE-4F18-B513-07581FC6638E}" type="datetime1">
              <a:rPr lang="en-US" altLang="zh-CN" smtClean="0">
                <a:solidFill>
                  <a:prstClr val="black">
                    <a:tint val="75000"/>
                  </a:prstClr>
                </a:solidFill>
              </a:rPr>
              <a:pPr>
                <a:defRPr/>
              </a:pPr>
              <a:t>3/15/2022</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3601" y="6396227"/>
            <a:ext cx="2844800" cy="365125"/>
          </a:xfrm>
        </p:spPr>
        <p:txBody>
          <a:bodyPr/>
          <a:lstStyle>
            <a:lvl1pPr algn="ctr">
              <a:defRPr>
                <a:latin typeface="字魂59号-创粗黑" panose="00000500000000000000" pitchFamily="2" charset="-122"/>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10081266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526635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699" b="1"/>
            </a:lvl1pPr>
          </a:lstStyle>
          <a:p>
            <a:r>
              <a:rPr lang="en-US"/>
              <a:t>Click to edit Master title style</a:t>
            </a:r>
          </a:p>
        </p:txBody>
      </p:sp>
      <p:sp>
        <p:nvSpPr>
          <p:cNvPr id="3" name="Content Placeholder 2"/>
          <p:cNvSpPr>
            <a:spLocks noGrp="1"/>
          </p:cNvSpPr>
          <p:nvPr>
            <p:ph idx="1"/>
          </p:nvPr>
        </p:nvSpPr>
        <p:spPr>
          <a:xfrm>
            <a:off x="4766734" y="273054"/>
            <a:ext cx="6815667" cy="5853113"/>
          </a:xfrm>
        </p:spPr>
        <p:txBody>
          <a:bodyPr/>
          <a:lstStyle>
            <a:lvl1pPr>
              <a:defRPr sz="4299"/>
            </a:lvl1pPr>
            <a:lvl2pPr>
              <a:defRPr sz="3799"/>
            </a:lvl2pPr>
            <a:lvl3pPr>
              <a:defRPr sz="3199"/>
            </a:lvl3pPr>
            <a:lvl4pPr>
              <a:defRPr sz="2699"/>
            </a:lvl4pPr>
            <a:lvl5pPr>
              <a:defRPr sz="2699"/>
            </a:lvl5pPr>
            <a:lvl6pPr>
              <a:defRPr sz="2699"/>
            </a:lvl6pPr>
            <a:lvl7pPr>
              <a:defRPr sz="2699"/>
            </a:lvl7pPr>
            <a:lvl8pPr>
              <a:defRPr sz="2699"/>
            </a:lvl8pPr>
            <a:lvl9pPr>
              <a:defRPr sz="26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5"/>
            <a:ext cx="4011084" cy="46910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43C7FCF6-76BD-4495-B08F-4C059D2BA31F}" type="datetime1">
              <a:rPr lang="en-US" altLang="zh-CN" smtClean="0">
                <a:solidFill>
                  <a:prstClr val="black">
                    <a:tint val="75000"/>
                  </a:prstClr>
                </a:solidFill>
              </a:rPr>
              <a:pPr>
                <a:defRPr/>
              </a:pPr>
              <a:t>3/15/2022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96125783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p:spPr>
        <p:txBody>
          <a:bodyPr anchor="b"/>
          <a:lstStyle>
            <a:lvl1pPr algn="l">
              <a:defRPr sz="2699" b="1"/>
            </a:lvl1pPr>
          </a:lstStyle>
          <a:p>
            <a:r>
              <a:rPr lang="en-US"/>
              <a:t>Click to edit Master title style</a:t>
            </a:r>
          </a:p>
        </p:txBody>
      </p:sp>
      <p:sp>
        <p:nvSpPr>
          <p:cNvPr id="3" name="Picture Placeholder 2"/>
          <p:cNvSpPr>
            <a:spLocks noGrp="1"/>
          </p:cNvSpPr>
          <p:nvPr>
            <p:ph type="pic" idx="1"/>
          </p:nvPr>
        </p:nvSpPr>
        <p:spPr>
          <a:xfrm>
            <a:off x="2389717" y="612777"/>
            <a:ext cx="7315200" cy="4114800"/>
          </a:xfrm>
        </p:spPr>
        <p:txBody>
          <a:bodyPr/>
          <a:lstStyle>
            <a:lvl1pPr marL="0" indent="0">
              <a:buNone/>
              <a:defRPr sz="4299"/>
            </a:lvl1pPr>
            <a:lvl2pPr marL="609463" indent="0">
              <a:buNone/>
              <a:defRPr sz="3799"/>
            </a:lvl2pPr>
            <a:lvl3pPr marL="1218926" indent="0">
              <a:buNone/>
              <a:defRPr sz="3199"/>
            </a:lvl3pPr>
            <a:lvl4pPr marL="1828388" indent="0">
              <a:buNone/>
              <a:defRPr sz="2699"/>
            </a:lvl4pPr>
            <a:lvl5pPr marL="2437851" indent="0">
              <a:buNone/>
              <a:defRPr sz="2699"/>
            </a:lvl5pPr>
            <a:lvl6pPr marL="3047314" indent="0">
              <a:buNone/>
              <a:defRPr sz="2699"/>
            </a:lvl6pPr>
            <a:lvl7pPr marL="3656777" indent="0">
              <a:buNone/>
              <a:defRPr sz="2699"/>
            </a:lvl7pPr>
            <a:lvl8pPr marL="4266240" indent="0">
              <a:buNone/>
              <a:defRPr sz="2699"/>
            </a:lvl8pPr>
            <a:lvl9pPr marL="4875703" indent="0">
              <a:buNone/>
              <a:defRPr sz="2699"/>
            </a:lvl9pPr>
          </a:lstStyle>
          <a:p>
            <a:endParaRPr lang="en-US" dirty="0"/>
          </a:p>
        </p:txBody>
      </p:sp>
      <p:sp>
        <p:nvSpPr>
          <p:cNvPr id="4" name="Text Placeholder 3"/>
          <p:cNvSpPr>
            <a:spLocks noGrp="1"/>
          </p:cNvSpPr>
          <p:nvPr>
            <p:ph type="body" sz="half" idx="2"/>
          </p:nvPr>
        </p:nvSpPr>
        <p:spPr>
          <a:xfrm>
            <a:off x="2389717" y="5367341"/>
            <a:ext cx="7315200" cy="8048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E257577C-F53D-4BB9-9408-EB84DEB3CD80}" type="datetime1">
              <a:rPr lang="en-US" altLang="zh-CN" smtClean="0">
                <a:solidFill>
                  <a:prstClr val="black">
                    <a:tint val="75000"/>
                  </a:prstClr>
                </a:solidFill>
              </a:rPr>
              <a:pPr>
                <a:defRPr/>
              </a:pPr>
              <a:t>3/15/2022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6490767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7416166"/>
      </p:ext>
    </p:extLst>
  </p:cSld>
  <p:clrMapOvr>
    <a:masterClrMapping/>
  </p:clrMapOvr>
  <p:transition spd="slow">
    <p:comb/>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77D58058-BD14-4845-947D-4A9B79A00D09}" type="datetime1">
              <a:rPr lang="en-US" altLang="zh-CN" smtClean="0">
                <a:solidFill>
                  <a:prstClr val="black">
                    <a:tint val="75000"/>
                  </a:prstClr>
                </a:solidFill>
              </a:rPr>
              <a:pPr>
                <a:defRPr/>
              </a:pPr>
              <a:t>3/15/2022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64698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2"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18ECB469-C949-4E3F-B0CB-0C15DA7B7F92}" type="datetime1">
              <a:rPr lang="en-US" altLang="zh-CN" smtClean="0">
                <a:solidFill>
                  <a:prstClr val="black">
                    <a:tint val="75000"/>
                  </a:prstClr>
                </a:solidFill>
              </a:rPr>
              <a:pPr>
                <a:defRPr/>
              </a:pPr>
              <a:t>3/15/2022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35367893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378873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976515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dirty="0"/>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380165199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idx="1"/>
          </p:nvPr>
        </p:nvSpPr>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245451329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dirty="0"/>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234835422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sz="half" idx="1"/>
          </p:nvPr>
        </p:nvSpPr>
        <p:spPr>
          <a:xfrm>
            <a:off x="838200" y="1825625"/>
            <a:ext cx="5181600" cy="4351338"/>
          </a:xfrm>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8"/>
          </a:xfrm>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6" name="页脚占位符 5"/>
          <p:cNvSpPr>
            <a:spLocks noGrp="1"/>
          </p:cNvSpPr>
          <p:nvPr>
            <p:ph type="ftr" sz="quarter" idx="11"/>
          </p:nvPr>
        </p:nvSpPr>
        <p:spPr/>
        <p:txBody>
          <a:bodyPr/>
          <a:lstStyle>
            <a:lvl1pPr>
              <a:defRPr/>
            </a:lvl1pPr>
          </a:lstStyle>
          <a:p>
            <a:endParaRPr lang="zh-CN" altLang="en-US" dirty="0"/>
          </a:p>
        </p:txBody>
      </p:sp>
      <p:sp>
        <p:nvSpPr>
          <p:cNvPr id="7" name="灯片编号占位符 6"/>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399747210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lvl1pPr>
              <a:defRPr/>
            </a:lvl1pPr>
          </a:lstStyle>
          <a:p>
            <a:r>
              <a:rPr lang="zh-CN" altLang="en-US" dirty="0"/>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8" y="2505075"/>
            <a:ext cx="5157787" cy="3684588"/>
          </a:xfrm>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0" y="2505075"/>
            <a:ext cx="5183188" cy="3684588"/>
          </a:xfrm>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8" name="页脚占位符 7"/>
          <p:cNvSpPr>
            <a:spLocks noGrp="1"/>
          </p:cNvSpPr>
          <p:nvPr>
            <p:ph type="ftr" sz="quarter" idx="11"/>
          </p:nvPr>
        </p:nvSpPr>
        <p:spPr/>
        <p:txBody>
          <a:bodyPr/>
          <a:lstStyle>
            <a:lvl1pPr>
              <a:defRPr/>
            </a:lvl1pPr>
          </a:lstStyle>
          <a:p>
            <a:endParaRPr lang="zh-CN" altLang="en-US" dirty="0"/>
          </a:p>
        </p:txBody>
      </p:sp>
      <p:sp>
        <p:nvSpPr>
          <p:cNvPr id="9" name="灯片编号占位符 8"/>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66964190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4" name="页脚占位符 3"/>
          <p:cNvSpPr>
            <a:spLocks noGrp="1"/>
          </p:cNvSpPr>
          <p:nvPr>
            <p:ph type="ftr" sz="quarter" idx="11"/>
          </p:nvPr>
        </p:nvSpPr>
        <p:spPr/>
        <p:txBody>
          <a:bodyPr/>
          <a:lstStyle>
            <a:lvl1pPr>
              <a:defRPr/>
            </a:lvl1pPr>
          </a:lstStyle>
          <a:p>
            <a:endParaRPr lang="zh-CN" altLang="en-US" dirty="0"/>
          </a:p>
        </p:txBody>
      </p:sp>
      <p:sp>
        <p:nvSpPr>
          <p:cNvPr id="5" name="灯片编号占位符 4"/>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24951005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pPr/>
              <a:t>3/15/2022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pPr/>
              <a:t>‹#›</a:t>
            </a:fld>
            <a:endParaRPr lang="en-US"/>
          </a:p>
        </p:txBody>
      </p:sp>
    </p:spTree>
    <p:extLst>
      <p:ext uri="{BB962C8B-B14F-4D97-AF65-F5344CB8AC3E}">
        <p14:creationId xmlns:p14="http://schemas.microsoft.com/office/powerpoint/2010/main" val="3449344219"/>
      </p:ext>
    </p:extLst>
  </p:cSld>
  <p:clrMapOvr>
    <a:masterClrMapping/>
  </p:clrMapOvr>
  <p:transition spd="slow">
    <p:comb/>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3" name="页脚占位符 2"/>
          <p:cNvSpPr>
            <a:spLocks noGrp="1"/>
          </p:cNvSpPr>
          <p:nvPr>
            <p:ph type="ftr" sz="quarter" idx="11"/>
          </p:nvPr>
        </p:nvSpPr>
        <p:spPr/>
        <p:txBody>
          <a:bodyPr/>
          <a:lstStyle>
            <a:lvl1pPr>
              <a:defRPr/>
            </a:lvl1pPr>
          </a:lstStyle>
          <a:p>
            <a:endParaRPr lang="zh-CN" altLang="en-US" dirty="0"/>
          </a:p>
        </p:txBody>
      </p:sp>
      <p:sp>
        <p:nvSpPr>
          <p:cNvPr id="4" name="灯片编号占位符 3"/>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96819249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dirty="0"/>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6" name="页脚占位符 5"/>
          <p:cNvSpPr>
            <a:spLocks noGrp="1"/>
          </p:cNvSpPr>
          <p:nvPr>
            <p:ph type="ftr" sz="quarter" idx="11"/>
          </p:nvPr>
        </p:nvSpPr>
        <p:spPr/>
        <p:txBody>
          <a:bodyPr/>
          <a:lstStyle>
            <a:lvl1pPr>
              <a:defRPr/>
            </a:lvl1pPr>
          </a:lstStyle>
          <a:p>
            <a:endParaRPr lang="zh-CN" altLang="en-US" dirty="0"/>
          </a:p>
        </p:txBody>
      </p:sp>
      <p:sp>
        <p:nvSpPr>
          <p:cNvPr id="7" name="灯片编号占位符 6"/>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48870366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dirty="0"/>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6" name="页脚占位符 5"/>
          <p:cNvSpPr>
            <a:spLocks noGrp="1"/>
          </p:cNvSpPr>
          <p:nvPr>
            <p:ph type="ftr" sz="quarter" idx="11"/>
          </p:nvPr>
        </p:nvSpPr>
        <p:spPr/>
        <p:txBody>
          <a:bodyPr/>
          <a:lstStyle>
            <a:lvl1pPr>
              <a:defRPr/>
            </a:lvl1pPr>
          </a:lstStyle>
          <a:p>
            <a:endParaRPr lang="zh-CN" altLang="en-US" dirty="0"/>
          </a:p>
        </p:txBody>
      </p:sp>
      <p:sp>
        <p:nvSpPr>
          <p:cNvPr id="7" name="灯片编号占位符 6"/>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193394677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竖排文字占位符 2"/>
          <p:cNvSpPr>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104626415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lvl1pPr>
              <a:defRPr/>
            </a:lvl1pPr>
          </a:lstStyle>
          <a:p>
            <a:r>
              <a:rPr lang="zh-CN" altLang="en-US" dirty="0"/>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3049086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pPr/>
              <a:t>3/15/2022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pPr/>
              <a:t>‹#›</a:t>
            </a:fld>
            <a:endParaRPr lang="en-US"/>
          </a:p>
        </p:txBody>
      </p:sp>
    </p:spTree>
    <p:extLst>
      <p:ext uri="{BB962C8B-B14F-4D97-AF65-F5344CB8AC3E}">
        <p14:creationId xmlns:p14="http://schemas.microsoft.com/office/powerpoint/2010/main" val="612746014"/>
      </p:ext>
    </p:extLst>
  </p:cSld>
  <p:clrMapOvr>
    <a:masterClrMapping/>
  </p:clrMapOvr>
  <p:transition spd="slow">
    <p:comb/>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pPr/>
              <a:t>3/15/2022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pPr/>
              <a:t>‹#›</a:t>
            </a:fld>
            <a:endParaRPr lang="en-US"/>
          </a:p>
        </p:txBody>
      </p:sp>
    </p:spTree>
    <p:extLst>
      <p:ext uri="{BB962C8B-B14F-4D97-AF65-F5344CB8AC3E}">
        <p14:creationId xmlns:p14="http://schemas.microsoft.com/office/powerpoint/2010/main" val="776227821"/>
      </p:ext>
    </p:extLst>
  </p:cSld>
  <p:clrMapOvr>
    <a:masterClrMapping/>
  </p:clrMapOvr>
  <p:transition spd="slow">
    <p:comb/>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pPr/>
              <a:t>3/15/2022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pPr/>
              <a:t>‹#›</a:t>
            </a:fld>
            <a:endParaRPr lang="en-US"/>
          </a:p>
        </p:txBody>
      </p:sp>
    </p:spTree>
    <p:extLst>
      <p:ext uri="{BB962C8B-B14F-4D97-AF65-F5344CB8AC3E}">
        <p14:creationId xmlns:p14="http://schemas.microsoft.com/office/powerpoint/2010/main" val="2744475593"/>
      </p:ext>
    </p:extLst>
  </p:cSld>
  <p:clrMapOvr>
    <a:masterClrMapping/>
  </p:clrMapOvr>
  <p:transition spd="slow">
    <p:comb/>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pPr/>
              <a:t>3/15/2022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pPr/>
              <a:t>‹#›</a:t>
            </a:fld>
            <a:endParaRPr lang="en-US"/>
          </a:p>
        </p:txBody>
      </p:sp>
    </p:spTree>
    <p:extLst>
      <p:ext uri="{BB962C8B-B14F-4D97-AF65-F5344CB8AC3E}">
        <p14:creationId xmlns:p14="http://schemas.microsoft.com/office/powerpoint/2010/main" val="827469920"/>
      </p:ext>
    </p:extLst>
  </p:cSld>
  <p:clrMapOvr>
    <a:masterClrMapping/>
  </p:clrMapOvr>
  <p:transition spd="slow">
    <p:comb/>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pPr/>
              <a:t>3/15/2022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pPr/>
              <a:t>‹#›</a:t>
            </a:fld>
            <a:endParaRPr lang="en-US"/>
          </a:p>
        </p:txBody>
      </p:sp>
    </p:spTree>
    <p:extLst>
      <p:ext uri="{BB962C8B-B14F-4D97-AF65-F5344CB8AC3E}">
        <p14:creationId xmlns:p14="http://schemas.microsoft.com/office/powerpoint/2010/main" val="566580561"/>
      </p:ext>
    </p:extLst>
  </p:cSld>
  <p:clrMapOvr>
    <a:masterClrMapping/>
  </p:clrMapOvr>
  <p:transition spd="slow">
    <p:comb/>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C052E9E1-D97D-4C90-BB96-FA1ED58B786F}" type="datetime1">
              <a:rPr lang="en-US" altLang="zh-CN" smtClean="0">
                <a:solidFill>
                  <a:prstClr val="black">
                    <a:tint val="75000"/>
                  </a:prstClr>
                </a:solidFill>
              </a:rPr>
              <a:pPr>
                <a:defRPr/>
              </a:pPr>
              <a:t>3/15/2022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698371709"/>
      </p:ext>
    </p:extLst>
  </p:cSld>
  <p:clrMapOvr>
    <a:masterClrMapping/>
  </p:clrMapOvr>
  <p:transition spd="slow">
    <p:comb/>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pPr/>
              <a:t>3/15/2022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pPr/>
              <a:t>‹#›</a:t>
            </a:fld>
            <a:endParaRPr lang="en-US"/>
          </a:p>
        </p:txBody>
      </p:sp>
    </p:spTree>
    <p:extLst>
      <p:ext uri="{BB962C8B-B14F-4D97-AF65-F5344CB8AC3E}">
        <p14:creationId xmlns:p14="http://schemas.microsoft.com/office/powerpoint/2010/main" val="3127409243"/>
      </p:ext>
    </p:extLst>
  </p:cSld>
  <p:clrMapOvr>
    <a:masterClrMapping/>
  </p:clrMapOvr>
  <p:transition spd="slow">
    <p:comb/>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pPr/>
              <a:t>3/15/2022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pPr/>
              <a:t>‹#›</a:t>
            </a:fld>
            <a:endParaRPr lang="en-US"/>
          </a:p>
        </p:txBody>
      </p:sp>
    </p:spTree>
    <p:extLst>
      <p:ext uri="{BB962C8B-B14F-4D97-AF65-F5344CB8AC3E}">
        <p14:creationId xmlns:p14="http://schemas.microsoft.com/office/powerpoint/2010/main" val="3681065779"/>
      </p:ext>
    </p:extLst>
  </p:cSld>
  <p:clrMapOvr>
    <a:masterClrMapping/>
  </p:clrMapOvr>
  <p:transition spd="slow">
    <p:comb/>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pPr/>
              <a:t>3/15/2022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pPr/>
              <a:t>‹#›</a:t>
            </a:fld>
            <a:endParaRPr lang="en-US"/>
          </a:p>
        </p:txBody>
      </p:sp>
    </p:spTree>
    <p:extLst>
      <p:ext uri="{BB962C8B-B14F-4D97-AF65-F5344CB8AC3E}">
        <p14:creationId xmlns:p14="http://schemas.microsoft.com/office/powerpoint/2010/main" val="641602400"/>
      </p:ext>
    </p:extLst>
  </p:cSld>
  <p:clrMapOvr>
    <a:masterClrMapping/>
  </p:clrMapOvr>
  <p:transition spd="slow">
    <p:comb/>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pPr/>
              <a:t>3/15/2022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pPr/>
              <a:t>‹#›</a:t>
            </a:fld>
            <a:endParaRPr lang="en-US"/>
          </a:p>
        </p:txBody>
      </p:sp>
    </p:spTree>
    <p:extLst>
      <p:ext uri="{BB962C8B-B14F-4D97-AF65-F5344CB8AC3E}">
        <p14:creationId xmlns:p14="http://schemas.microsoft.com/office/powerpoint/2010/main" val="862062954"/>
      </p:ext>
    </p:extLst>
  </p:cSld>
  <p:clrMapOvr>
    <a:masterClrMapping/>
  </p:clrMapOvr>
  <p:transition spd="slow">
    <p:comb/>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pPr/>
              <a:t>3/15/2022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pPr/>
              <a:t>‹#›</a:t>
            </a:fld>
            <a:endParaRPr lang="en-US"/>
          </a:p>
        </p:txBody>
      </p:sp>
    </p:spTree>
    <p:extLst>
      <p:ext uri="{BB962C8B-B14F-4D97-AF65-F5344CB8AC3E}">
        <p14:creationId xmlns:p14="http://schemas.microsoft.com/office/powerpoint/2010/main" val="2634484795"/>
      </p:ext>
    </p:extLst>
  </p:cSld>
  <p:clrMapOvr>
    <a:masterClrMapping/>
  </p:clrMapOvr>
  <p:transition spd="slow">
    <p:comb/>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979117793"/>
      </p:ext>
    </p:extLst>
  </p:cSld>
  <p:clrMapOvr>
    <a:masterClrMapping/>
  </p:clrMapOvr>
  <p:transition spd="slow">
    <p:comb/>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3935202240"/>
      </p:ext>
    </p:extLst>
  </p:cSld>
  <p:clrMapOvr>
    <a:masterClrMapping/>
  </p:clrMapOvr>
  <p:transition spd="slow">
    <p:comb/>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D42163B-FD22-419C-BBA6-CB9777F35E30}"/>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2477CF9-864C-4360-B99A-637B2D799E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67DC3595-65EF-4694-A8D4-9B34A1C3E8C7}"/>
              </a:ext>
            </a:extLst>
          </p:cNvPr>
          <p:cNvSpPr>
            <a:spLocks noGrp="1"/>
          </p:cNvSpPr>
          <p:nvPr>
            <p:ph type="dt" sz="half" idx="10"/>
          </p:nvPr>
        </p:nvSpPr>
        <p:spPr/>
        <p:txBody>
          <a:bodyPr/>
          <a:lstStyle/>
          <a:p>
            <a:fld id="{D0895825-7B37-42F5-9075-3BE9DC30402E}" type="datetimeFigureOut">
              <a:rPr lang="zh-CN" altLang="en-US" smtClean="0"/>
              <a:pPr/>
              <a:t>2022/3/15</a:t>
            </a:fld>
            <a:endParaRPr lang="zh-CN" altLang="en-US"/>
          </a:p>
        </p:txBody>
      </p:sp>
      <p:sp>
        <p:nvSpPr>
          <p:cNvPr id="5" name="页脚占位符 4">
            <a:extLst>
              <a:ext uri="{FF2B5EF4-FFF2-40B4-BE49-F238E27FC236}">
                <a16:creationId xmlns:a16="http://schemas.microsoft.com/office/drawing/2014/main" id="{6187FE9A-A440-41FF-BA7E-816A82B1893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A803C39-207C-4609-9ECB-2A51588EA819}"/>
              </a:ext>
            </a:extLst>
          </p:cNvPr>
          <p:cNvSpPr>
            <a:spLocks noGrp="1"/>
          </p:cNvSpPr>
          <p:nvPr>
            <p:ph type="sldNum" sz="quarter" idx="12"/>
          </p:nvPr>
        </p:nvSpPr>
        <p:spPr/>
        <p:txBody>
          <a:bodyPr/>
          <a:lstStyle/>
          <a:p>
            <a:fld id="{B0939B97-B459-4F22-A909-950795163C53}" type="slidenum">
              <a:rPr lang="zh-CN" altLang="en-US" smtClean="0"/>
              <a:pPr/>
              <a:t>‹#›</a:t>
            </a:fld>
            <a:endParaRPr lang="zh-CN" altLang="en-US"/>
          </a:p>
        </p:txBody>
      </p:sp>
    </p:spTree>
    <p:extLst>
      <p:ext uri="{BB962C8B-B14F-4D97-AF65-F5344CB8AC3E}">
        <p14:creationId xmlns:p14="http://schemas.microsoft.com/office/powerpoint/2010/main" val="3531562850"/>
      </p:ext>
    </p:extLst>
  </p:cSld>
  <p:clrMapOvr>
    <a:masterClrMapping/>
  </p:clrMapOvr>
  <p:transition spd="slow">
    <p:comb/>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ABA4B8-CEA6-4724-9068-9A6DBF44024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7FB3083-AB69-4F21-934C-14A88787A881}"/>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C29F189-3146-4164-87CE-0144BF6B703B}"/>
              </a:ext>
            </a:extLst>
          </p:cNvPr>
          <p:cNvSpPr>
            <a:spLocks noGrp="1"/>
          </p:cNvSpPr>
          <p:nvPr>
            <p:ph type="dt" sz="half" idx="10"/>
          </p:nvPr>
        </p:nvSpPr>
        <p:spPr/>
        <p:txBody>
          <a:bodyPr/>
          <a:lstStyle/>
          <a:p>
            <a:fld id="{D0895825-7B37-42F5-9075-3BE9DC30402E}" type="datetimeFigureOut">
              <a:rPr lang="zh-CN" altLang="en-US" smtClean="0"/>
              <a:pPr/>
              <a:t>2022/3/15</a:t>
            </a:fld>
            <a:endParaRPr lang="zh-CN" altLang="en-US"/>
          </a:p>
        </p:txBody>
      </p:sp>
      <p:sp>
        <p:nvSpPr>
          <p:cNvPr id="5" name="页脚占位符 4">
            <a:extLst>
              <a:ext uri="{FF2B5EF4-FFF2-40B4-BE49-F238E27FC236}">
                <a16:creationId xmlns:a16="http://schemas.microsoft.com/office/drawing/2014/main" id="{4EA3F472-21CA-491B-B181-B6ADC32672D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A66058F-DC23-43FF-86B0-7C464650BA47}"/>
              </a:ext>
            </a:extLst>
          </p:cNvPr>
          <p:cNvSpPr>
            <a:spLocks noGrp="1"/>
          </p:cNvSpPr>
          <p:nvPr>
            <p:ph type="sldNum" sz="quarter" idx="12"/>
          </p:nvPr>
        </p:nvSpPr>
        <p:spPr/>
        <p:txBody>
          <a:bodyPr/>
          <a:lstStyle/>
          <a:p>
            <a:fld id="{B0939B97-B459-4F22-A909-950795163C53}" type="slidenum">
              <a:rPr lang="zh-CN" altLang="en-US" smtClean="0"/>
              <a:pPr/>
              <a:t>‹#›</a:t>
            </a:fld>
            <a:endParaRPr lang="zh-CN" altLang="en-US"/>
          </a:p>
        </p:txBody>
      </p:sp>
    </p:spTree>
    <p:extLst>
      <p:ext uri="{BB962C8B-B14F-4D97-AF65-F5344CB8AC3E}">
        <p14:creationId xmlns:p14="http://schemas.microsoft.com/office/powerpoint/2010/main" val="492068983"/>
      </p:ext>
    </p:extLst>
  </p:cSld>
  <p:clrMapOvr>
    <a:masterClrMapping/>
  </p:clrMapOvr>
  <p:transition spd="slow">
    <p:comb/>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46CD300-B375-449D-82E1-EA0BA19FF3BA}"/>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B5E3CEEB-D602-4947-A0A0-E4D4CBDD5C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CA7063B1-A6BC-45C4-99BD-8127A5AFC304}"/>
              </a:ext>
            </a:extLst>
          </p:cNvPr>
          <p:cNvSpPr>
            <a:spLocks noGrp="1"/>
          </p:cNvSpPr>
          <p:nvPr>
            <p:ph type="dt" sz="half" idx="10"/>
          </p:nvPr>
        </p:nvSpPr>
        <p:spPr/>
        <p:txBody>
          <a:bodyPr/>
          <a:lstStyle/>
          <a:p>
            <a:fld id="{D0895825-7B37-42F5-9075-3BE9DC30402E}" type="datetimeFigureOut">
              <a:rPr lang="zh-CN" altLang="en-US" smtClean="0"/>
              <a:pPr/>
              <a:t>2022/3/15</a:t>
            </a:fld>
            <a:endParaRPr lang="zh-CN" altLang="en-US"/>
          </a:p>
        </p:txBody>
      </p:sp>
      <p:sp>
        <p:nvSpPr>
          <p:cNvPr id="5" name="页脚占位符 4">
            <a:extLst>
              <a:ext uri="{FF2B5EF4-FFF2-40B4-BE49-F238E27FC236}">
                <a16:creationId xmlns:a16="http://schemas.microsoft.com/office/drawing/2014/main" id="{9E2A91E5-AB00-4475-B860-79DEA23A456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988DE88-38DE-4A72-8060-1B5C5FAB45C5}"/>
              </a:ext>
            </a:extLst>
          </p:cNvPr>
          <p:cNvSpPr>
            <a:spLocks noGrp="1"/>
          </p:cNvSpPr>
          <p:nvPr>
            <p:ph type="sldNum" sz="quarter" idx="12"/>
          </p:nvPr>
        </p:nvSpPr>
        <p:spPr/>
        <p:txBody>
          <a:bodyPr/>
          <a:lstStyle/>
          <a:p>
            <a:fld id="{B0939B97-B459-4F22-A909-950795163C53}" type="slidenum">
              <a:rPr lang="zh-CN" altLang="en-US" smtClean="0"/>
              <a:pPr/>
              <a:t>‹#›</a:t>
            </a:fld>
            <a:endParaRPr lang="zh-CN" altLang="en-US"/>
          </a:p>
        </p:txBody>
      </p:sp>
    </p:spTree>
    <p:extLst>
      <p:ext uri="{BB962C8B-B14F-4D97-AF65-F5344CB8AC3E}">
        <p14:creationId xmlns:p14="http://schemas.microsoft.com/office/powerpoint/2010/main" val="2362529911"/>
      </p:ext>
    </p:extLst>
  </p:cSld>
  <p:clrMapOvr>
    <a:masterClrMapping/>
  </p:clrMapOvr>
  <p:transition spd="slow">
    <p:comb/>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6" y="4406902"/>
            <a:ext cx="10363200" cy="1362075"/>
          </a:xfrm>
        </p:spPr>
        <p:txBody>
          <a:bodyPr anchor="t"/>
          <a:lstStyle>
            <a:lvl1pPr algn="l">
              <a:defRPr sz="5399" b="1" cap="all"/>
            </a:lvl1pPr>
          </a:lstStyle>
          <a:p>
            <a:r>
              <a:rPr lang="en-US"/>
              <a:t>Click to edit Master title style</a:t>
            </a:r>
          </a:p>
        </p:txBody>
      </p:sp>
      <p:sp>
        <p:nvSpPr>
          <p:cNvPr id="3" name="Text Placeholder 2"/>
          <p:cNvSpPr>
            <a:spLocks noGrp="1"/>
          </p:cNvSpPr>
          <p:nvPr>
            <p:ph type="body" idx="1"/>
          </p:nvPr>
        </p:nvSpPr>
        <p:spPr>
          <a:xfrm>
            <a:off x="963086" y="2906714"/>
            <a:ext cx="10363200" cy="1500187"/>
          </a:xfrm>
        </p:spPr>
        <p:txBody>
          <a:bodyPr anchor="b"/>
          <a:lstStyle>
            <a:lvl1pPr marL="0" indent="0">
              <a:buNone/>
              <a:defRPr sz="2699">
                <a:solidFill>
                  <a:schemeClr val="tx1">
                    <a:tint val="75000"/>
                  </a:schemeClr>
                </a:solidFill>
              </a:defRPr>
            </a:lvl1pPr>
            <a:lvl2pPr marL="609463" indent="0">
              <a:buNone/>
              <a:defRPr sz="2400">
                <a:solidFill>
                  <a:schemeClr val="tx1">
                    <a:tint val="75000"/>
                  </a:schemeClr>
                </a:solidFill>
              </a:defRPr>
            </a:lvl2pPr>
            <a:lvl3pPr marL="1218926" indent="0">
              <a:buNone/>
              <a:defRPr sz="2200">
                <a:solidFill>
                  <a:schemeClr val="tx1">
                    <a:tint val="75000"/>
                  </a:schemeClr>
                </a:solidFill>
              </a:defRPr>
            </a:lvl3pPr>
            <a:lvl4pPr marL="1828388" indent="0">
              <a:buNone/>
              <a:defRPr sz="1900">
                <a:solidFill>
                  <a:schemeClr val="tx1">
                    <a:tint val="75000"/>
                  </a:schemeClr>
                </a:solidFill>
              </a:defRPr>
            </a:lvl4pPr>
            <a:lvl5pPr marL="2437851" indent="0">
              <a:buNone/>
              <a:defRPr sz="1900">
                <a:solidFill>
                  <a:schemeClr val="tx1">
                    <a:tint val="75000"/>
                  </a:schemeClr>
                </a:solidFill>
              </a:defRPr>
            </a:lvl5pPr>
            <a:lvl6pPr marL="3047314" indent="0">
              <a:buNone/>
              <a:defRPr sz="1900">
                <a:solidFill>
                  <a:schemeClr val="tx1">
                    <a:tint val="75000"/>
                  </a:schemeClr>
                </a:solidFill>
              </a:defRPr>
            </a:lvl6pPr>
            <a:lvl7pPr marL="3656777" indent="0">
              <a:buNone/>
              <a:defRPr sz="1900">
                <a:solidFill>
                  <a:schemeClr val="tx1">
                    <a:tint val="75000"/>
                  </a:schemeClr>
                </a:solidFill>
              </a:defRPr>
            </a:lvl7pPr>
            <a:lvl8pPr marL="4266240" indent="0">
              <a:buNone/>
              <a:defRPr sz="1900">
                <a:solidFill>
                  <a:schemeClr val="tx1">
                    <a:tint val="75000"/>
                  </a:schemeClr>
                </a:solidFill>
              </a:defRPr>
            </a:lvl8pPr>
            <a:lvl9pPr marL="4875703"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814779EE-1E16-4CC5-A459-C716090F6017}" type="datetime1">
              <a:rPr lang="en-US" altLang="zh-CN" smtClean="0">
                <a:solidFill>
                  <a:prstClr val="black">
                    <a:tint val="75000"/>
                  </a:prstClr>
                </a:solidFill>
              </a:rPr>
              <a:pPr>
                <a:defRPr/>
              </a:pPr>
              <a:t>3/15/2022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789998617"/>
      </p:ext>
    </p:extLst>
  </p:cSld>
  <p:clrMapOvr>
    <a:masterClrMapping/>
  </p:clrMapOvr>
  <p:transition spd="slow">
    <p:comb/>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EA4D8F8-DA83-45AD-A98D-40750A04ED3A}"/>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F28205F-10DC-43AB-84CC-CC99B07A48E8}"/>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33FED303-BA22-4F56-8B26-0FFE1C47F0FC}"/>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4AD0A593-00D2-4ED1-82B7-8BD2211E184D}"/>
              </a:ext>
            </a:extLst>
          </p:cNvPr>
          <p:cNvSpPr>
            <a:spLocks noGrp="1"/>
          </p:cNvSpPr>
          <p:nvPr>
            <p:ph type="dt" sz="half" idx="10"/>
          </p:nvPr>
        </p:nvSpPr>
        <p:spPr/>
        <p:txBody>
          <a:bodyPr/>
          <a:lstStyle/>
          <a:p>
            <a:fld id="{D0895825-7B37-42F5-9075-3BE9DC30402E}" type="datetimeFigureOut">
              <a:rPr lang="zh-CN" altLang="en-US" smtClean="0"/>
              <a:pPr/>
              <a:t>2022/3/15</a:t>
            </a:fld>
            <a:endParaRPr lang="zh-CN" altLang="en-US"/>
          </a:p>
        </p:txBody>
      </p:sp>
      <p:sp>
        <p:nvSpPr>
          <p:cNvPr id="6" name="页脚占位符 5">
            <a:extLst>
              <a:ext uri="{FF2B5EF4-FFF2-40B4-BE49-F238E27FC236}">
                <a16:creationId xmlns:a16="http://schemas.microsoft.com/office/drawing/2014/main" id="{529E633B-7823-4965-AC3A-75A494A9A52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F2AD9BB-8E72-444C-BBDE-B42373576927}"/>
              </a:ext>
            </a:extLst>
          </p:cNvPr>
          <p:cNvSpPr>
            <a:spLocks noGrp="1"/>
          </p:cNvSpPr>
          <p:nvPr>
            <p:ph type="sldNum" sz="quarter" idx="12"/>
          </p:nvPr>
        </p:nvSpPr>
        <p:spPr/>
        <p:txBody>
          <a:bodyPr/>
          <a:lstStyle/>
          <a:p>
            <a:fld id="{B0939B97-B459-4F22-A909-950795163C53}" type="slidenum">
              <a:rPr lang="zh-CN" altLang="en-US" smtClean="0"/>
              <a:pPr/>
              <a:t>‹#›</a:t>
            </a:fld>
            <a:endParaRPr lang="zh-CN" altLang="en-US"/>
          </a:p>
        </p:txBody>
      </p:sp>
    </p:spTree>
    <p:extLst>
      <p:ext uri="{BB962C8B-B14F-4D97-AF65-F5344CB8AC3E}">
        <p14:creationId xmlns:p14="http://schemas.microsoft.com/office/powerpoint/2010/main" val="4003951982"/>
      </p:ext>
    </p:extLst>
  </p:cSld>
  <p:clrMapOvr>
    <a:masterClrMapping/>
  </p:clrMapOvr>
  <p:transition spd="slow">
    <p:comb/>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DE769E9-912E-43AC-BECA-BA18382A6CD7}"/>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8629964-83FF-4829-857D-E28D69C184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2F14B2E5-6D29-433A-8906-4010AC27413E}"/>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8CB1034F-04E1-409A-B469-F2A4F7AD08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301FAC3B-FDD0-44BF-8B23-2E2C418726FC}"/>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86C5A5E-9314-4CD7-864B-5F4FA4629B82}"/>
              </a:ext>
            </a:extLst>
          </p:cNvPr>
          <p:cNvSpPr>
            <a:spLocks noGrp="1"/>
          </p:cNvSpPr>
          <p:nvPr>
            <p:ph type="dt" sz="half" idx="10"/>
          </p:nvPr>
        </p:nvSpPr>
        <p:spPr/>
        <p:txBody>
          <a:bodyPr/>
          <a:lstStyle/>
          <a:p>
            <a:fld id="{D0895825-7B37-42F5-9075-3BE9DC30402E}" type="datetimeFigureOut">
              <a:rPr lang="zh-CN" altLang="en-US" smtClean="0"/>
              <a:pPr/>
              <a:t>2022/3/15</a:t>
            </a:fld>
            <a:endParaRPr lang="zh-CN" altLang="en-US"/>
          </a:p>
        </p:txBody>
      </p:sp>
      <p:sp>
        <p:nvSpPr>
          <p:cNvPr id="8" name="页脚占位符 7">
            <a:extLst>
              <a:ext uri="{FF2B5EF4-FFF2-40B4-BE49-F238E27FC236}">
                <a16:creationId xmlns:a16="http://schemas.microsoft.com/office/drawing/2014/main" id="{8171DCCC-63FD-4B56-BFCA-F6E9757F69D6}"/>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4C4C5626-C0F5-47CF-AE7C-DE1473EA86A9}"/>
              </a:ext>
            </a:extLst>
          </p:cNvPr>
          <p:cNvSpPr>
            <a:spLocks noGrp="1"/>
          </p:cNvSpPr>
          <p:nvPr>
            <p:ph type="sldNum" sz="quarter" idx="12"/>
          </p:nvPr>
        </p:nvSpPr>
        <p:spPr/>
        <p:txBody>
          <a:bodyPr/>
          <a:lstStyle/>
          <a:p>
            <a:fld id="{B0939B97-B459-4F22-A909-950795163C53}" type="slidenum">
              <a:rPr lang="zh-CN" altLang="en-US" smtClean="0"/>
              <a:pPr/>
              <a:t>‹#›</a:t>
            </a:fld>
            <a:endParaRPr lang="zh-CN" altLang="en-US"/>
          </a:p>
        </p:txBody>
      </p:sp>
    </p:spTree>
    <p:extLst>
      <p:ext uri="{BB962C8B-B14F-4D97-AF65-F5344CB8AC3E}">
        <p14:creationId xmlns:p14="http://schemas.microsoft.com/office/powerpoint/2010/main" val="1777549001"/>
      </p:ext>
    </p:extLst>
  </p:cSld>
  <p:clrMapOvr>
    <a:masterClrMapping/>
  </p:clrMapOvr>
  <p:transition spd="slow">
    <p:comb/>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1D48E6D-E096-472E-BD07-3D5B1B8D048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6D4E129-EDEB-4C59-9744-8F2D8C310704}"/>
              </a:ext>
            </a:extLst>
          </p:cNvPr>
          <p:cNvSpPr>
            <a:spLocks noGrp="1"/>
          </p:cNvSpPr>
          <p:nvPr>
            <p:ph type="dt" sz="half" idx="10"/>
          </p:nvPr>
        </p:nvSpPr>
        <p:spPr/>
        <p:txBody>
          <a:bodyPr/>
          <a:lstStyle/>
          <a:p>
            <a:fld id="{D0895825-7B37-42F5-9075-3BE9DC30402E}" type="datetimeFigureOut">
              <a:rPr lang="zh-CN" altLang="en-US" smtClean="0"/>
              <a:pPr/>
              <a:t>2022/3/15</a:t>
            </a:fld>
            <a:endParaRPr lang="zh-CN" altLang="en-US"/>
          </a:p>
        </p:txBody>
      </p:sp>
      <p:sp>
        <p:nvSpPr>
          <p:cNvPr id="4" name="页脚占位符 3">
            <a:extLst>
              <a:ext uri="{FF2B5EF4-FFF2-40B4-BE49-F238E27FC236}">
                <a16:creationId xmlns:a16="http://schemas.microsoft.com/office/drawing/2014/main" id="{D0FCFE56-FC14-4043-827B-6C0767C77BB5}"/>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DDA473F6-3623-40C7-9E9A-4BC898A34D39}"/>
              </a:ext>
            </a:extLst>
          </p:cNvPr>
          <p:cNvSpPr>
            <a:spLocks noGrp="1"/>
          </p:cNvSpPr>
          <p:nvPr>
            <p:ph type="sldNum" sz="quarter" idx="12"/>
          </p:nvPr>
        </p:nvSpPr>
        <p:spPr/>
        <p:txBody>
          <a:bodyPr/>
          <a:lstStyle/>
          <a:p>
            <a:fld id="{B0939B97-B459-4F22-A909-950795163C53}" type="slidenum">
              <a:rPr lang="zh-CN" altLang="en-US" smtClean="0"/>
              <a:pPr/>
              <a:t>‹#›</a:t>
            </a:fld>
            <a:endParaRPr lang="zh-CN" altLang="en-US"/>
          </a:p>
        </p:txBody>
      </p:sp>
    </p:spTree>
    <p:extLst>
      <p:ext uri="{BB962C8B-B14F-4D97-AF65-F5344CB8AC3E}">
        <p14:creationId xmlns:p14="http://schemas.microsoft.com/office/powerpoint/2010/main" val="851731065"/>
      </p:ext>
    </p:extLst>
  </p:cSld>
  <p:clrMapOvr>
    <a:masterClrMapping/>
  </p:clrMapOvr>
  <p:transition spd="slow">
    <p:comb/>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BC3675DB-BE68-4E99-9EBA-D7787A7E9EBA}"/>
              </a:ext>
            </a:extLst>
          </p:cNvPr>
          <p:cNvSpPr>
            <a:spLocks noGrp="1"/>
          </p:cNvSpPr>
          <p:nvPr>
            <p:ph type="dt" sz="half" idx="10"/>
          </p:nvPr>
        </p:nvSpPr>
        <p:spPr/>
        <p:txBody>
          <a:bodyPr/>
          <a:lstStyle/>
          <a:p>
            <a:fld id="{D0895825-7B37-42F5-9075-3BE9DC30402E}" type="datetimeFigureOut">
              <a:rPr lang="zh-CN" altLang="en-US" smtClean="0"/>
              <a:pPr/>
              <a:t>2022/3/15</a:t>
            </a:fld>
            <a:endParaRPr lang="zh-CN" altLang="en-US"/>
          </a:p>
        </p:txBody>
      </p:sp>
      <p:sp>
        <p:nvSpPr>
          <p:cNvPr id="3" name="页脚占位符 2">
            <a:extLst>
              <a:ext uri="{FF2B5EF4-FFF2-40B4-BE49-F238E27FC236}">
                <a16:creationId xmlns:a16="http://schemas.microsoft.com/office/drawing/2014/main" id="{76165565-CE15-47DB-B59E-00C53DD335EA}"/>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ECFC10C-27CF-49D3-ABCC-894DFE728A55}"/>
              </a:ext>
            </a:extLst>
          </p:cNvPr>
          <p:cNvSpPr>
            <a:spLocks noGrp="1"/>
          </p:cNvSpPr>
          <p:nvPr>
            <p:ph type="sldNum" sz="quarter" idx="12"/>
          </p:nvPr>
        </p:nvSpPr>
        <p:spPr/>
        <p:txBody>
          <a:bodyPr/>
          <a:lstStyle/>
          <a:p>
            <a:fld id="{B0939B97-B459-4F22-A909-950795163C53}" type="slidenum">
              <a:rPr lang="zh-CN" altLang="en-US" smtClean="0"/>
              <a:pPr/>
              <a:t>‹#›</a:t>
            </a:fld>
            <a:endParaRPr lang="zh-CN" altLang="en-US"/>
          </a:p>
        </p:txBody>
      </p:sp>
    </p:spTree>
    <p:extLst>
      <p:ext uri="{BB962C8B-B14F-4D97-AF65-F5344CB8AC3E}">
        <p14:creationId xmlns:p14="http://schemas.microsoft.com/office/powerpoint/2010/main" val="4005150771"/>
      </p:ext>
    </p:extLst>
  </p:cSld>
  <p:clrMapOvr>
    <a:masterClrMapping/>
  </p:clrMapOvr>
  <p:transition spd="slow">
    <p:comb/>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81EAE70-7F1D-479D-8822-268C1FFFB61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8E34DB8-82DD-45F1-BF65-715D2FD07C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A19EDF2A-DE44-4336-AA05-51646B18B3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38054ED-485F-40FD-B058-A389D79910F2}"/>
              </a:ext>
            </a:extLst>
          </p:cNvPr>
          <p:cNvSpPr>
            <a:spLocks noGrp="1"/>
          </p:cNvSpPr>
          <p:nvPr>
            <p:ph type="dt" sz="half" idx="10"/>
          </p:nvPr>
        </p:nvSpPr>
        <p:spPr/>
        <p:txBody>
          <a:bodyPr/>
          <a:lstStyle/>
          <a:p>
            <a:fld id="{D0895825-7B37-42F5-9075-3BE9DC30402E}" type="datetimeFigureOut">
              <a:rPr lang="zh-CN" altLang="en-US" smtClean="0"/>
              <a:pPr/>
              <a:t>2022/3/15</a:t>
            </a:fld>
            <a:endParaRPr lang="zh-CN" altLang="en-US"/>
          </a:p>
        </p:txBody>
      </p:sp>
      <p:sp>
        <p:nvSpPr>
          <p:cNvPr id="6" name="页脚占位符 5">
            <a:extLst>
              <a:ext uri="{FF2B5EF4-FFF2-40B4-BE49-F238E27FC236}">
                <a16:creationId xmlns:a16="http://schemas.microsoft.com/office/drawing/2014/main" id="{2920485E-92B4-4395-8726-C7BDBDF8D06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DED9AD4-CCBA-42C9-8708-6E66BEE8CD66}"/>
              </a:ext>
            </a:extLst>
          </p:cNvPr>
          <p:cNvSpPr>
            <a:spLocks noGrp="1"/>
          </p:cNvSpPr>
          <p:nvPr>
            <p:ph type="sldNum" sz="quarter" idx="12"/>
          </p:nvPr>
        </p:nvSpPr>
        <p:spPr/>
        <p:txBody>
          <a:bodyPr/>
          <a:lstStyle/>
          <a:p>
            <a:fld id="{B0939B97-B459-4F22-A909-950795163C53}" type="slidenum">
              <a:rPr lang="zh-CN" altLang="en-US" smtClean="0"/>
              <a:pPr/>
              <a:t>‹#›</a:t>
            </a:fld>
            <a:endParaRPr lang="zh-CN" altLang="en-US"/>
          </a:p>
        </p:txBody>
      </p:sp>
    </p:spTree>
    <p:extLst>
      <p:ext uri="{BB962C8B-B14F-4D97-AF65-F5344CB8AC3E}">
        <p14:creationId xmlns:p14="http://schemas.microsoft.com/office/powerpoint/2010/main" val="1628775169"/>
      </p:ext>
    </p:extLst>
  </p:cSld>
  <p:clrMapOvr>
    <a:masterClrMapping/>
  </p:clrMapOvr>
  <p:transition spd="slow">
    <p:comb/>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60D5FE-ADEE-40B8-ACE0-91C766AFCDC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39820831-13CF-45D4-B7D2-A503158FE4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ACEBE428-21E6-4EB3-8340-040FD629E0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95789585-FFEB-4D20-8A90-45C1D2C9A223}"/>
              </a:ext>
            </a:extLst>
          </p:cNvPr>
          <p:cNvSpPr>
            <a:spLocks noGrp="1"/>
          </p:cNvSpPr>
          <p:nvPr>
            <p:ph type="dt" sz="half" idx="10"/>
          </p:nvPr>
        </p:nvSpPr>
        <p:spPr/>
        <p:txBody>
          <a:bodyPr/>
          <a:lstStyle/>
          <a:p>
            <a:fld id="{D0895825-7B37-42F5-9075-3BE9DC30402E}" type="datetimeFigureOut">
              <a:rPr lang="zh-CN" altLang="en-US" smtClean="0"/>
              <a:pPr/>
              <a:t>2022/3/15</a:t>
            </a:fld>
            <a:endParaRPr lang="zh-CN" altLang="en-US"/>
          </a:p>
        </p:txBody>
      </p:sp>
      <p:sp>
        <p:nvSpPr>
          <p:cNvPr id="6" name="页脚占位符 5">
            <a:extLst>
              <a:ext uri="{FF2B5EF4-FFF2-40B4-BE49-F238E27FC236}">
                <a16:creationId xmlns:a16="http://schemas.microsoft.com/office/drawing/2014/main" id="{0D018688-58A0-4816-B813-7612CFED6A0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DC2F646-191C-4DDD-9AD2-3EA65A8CB306}"/>
              </a:ext>
            </a:extLst>
          </p:cNvPr>
          <p:cNvSpPr>
            <a:spLocks noGrp="1"/>
          </p:cNvSpPr>
          <p:nvPr>
            <p:ph type="sldNum" sz="quarter" idx="12"/>
          </p:nvPr>
        </p:nvSpPr>
        <p:spPr/>
        <p:txBody>
          <a:bodyPr/>
          <a:lstStyle/>
          <a:p>
            <a:fld id="{B0939B97-B459-4F22-A909-950795163C53}" type="slidenum">
              <a:rPr lang="zh-CN" altLang="en-US" smtClean="0"/>
              <a:pPr/>
              <a:t>‹#›</a:t>
            </a:fld>
            <a:endParaRPr lang="zh-CN" altLang="en-US"/>
          </a:p>
        </p:txBody>
      </p:sp>
    </p:spTree>
    <p:extLst>
      <p:ext uri="{BB962C8B-B14F-4D97-AF65-F5344CB8AC3E}">
        <p14:creationId xmlns:p14="http://schemas.microsoft.com/office/powerpoint/2010/main" val="2423581268"/>
      </p:ext>
    </p:extLst>
  </p:cSld>
  <p:clrMapOvr>
    <a:masterClrMapping/>
  </p:clrMapOvr>
  <p:transition spd="slow">
    <p:comb/>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B7C65E3-8765-4D8E-9475-8D66587C2A47}"/>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5914012E-2441-4F52-AA3E-EF00A004687E}"/>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AC4ADB6-73D2-41AE-982B-9195607D7102}"/>
              </a:ext>
            </a:extLst>
          </p:cNvPr>
          <p:cNvSpPr>
            <a:spLocks noGrp="1"/>
          </p:cNvSpPr>
          <p:nvPr>
            <p:ph type="dt" sz="half" idx="10"/>
          </p:nvPr>
        </p:nvSpPr>
        <p:spPr/>
        <p:txBody>
          <a:bodyPr/>
          <a:lstStyle/>
          <a:p>
            <a:fld id="{D0895825-7B37-42F5-9075-3BE9DC30402E}" type="datetimeFigureOut">
              <a:rPr lang="zh-CN" altLang="en-US" smtClean="0"/>
              <a:pPr/>
              <a:t>2022/3/15</a:t>
            </a:fld>
            <a:endParaRPr lang="zh-CN" altLang="en-US"/>
          </a:p>
        </p:txBody>
      </p:sp>
      <p:sp>
        <p:nvSpPr>
          <p:cNvPr id="5" name="页脚占位符 4">
            <a:extLst>
              <a:ext uri="{FF2B5EF4-FFF2-40B4-BE49-F238E27FC236}">
                <a16:creationId xmlns:a16="http://schemas.microsoft.com/office/drawing/2014/main" id="{524EE861-9EFD-455A-88F2-3AB5CBE6401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279D257-0D13-4700-877C-6D23F29D5730}"/>
              </a:ext>
            </a:extLst>
          </p:cNvPr>
          <p:cNvSpPr>
            <a:spLocks noGrp="1"/>
          </p:cNvSpPr>
          <p:nvPr>
            <p:ph type="sldNum" sz="quarter" idx="12"/>
          </p:nvPr>
        </p:nvSpPr>
        <p:spPr/>
        <p:txBody>
          <a:bodyPr/>
          <a:lstStyle/>
          <a:p>
            <a:fld id="{B0939B97-B459-4F22-A909-950795163C53}" type="slidenum">
              <a:rPr lang="zh-CN" altLang="en-US" smtClean="0"/>
              <a:pPr/>
              <a:t>‹#›</a:t>
            </a:fld>
            <a:endParaRPr lang="zh-CN" altLang="en-US"/>
          </a:p>
        </p:txBody>
      </p:sp>
    </p:spTree>
    <p:extLst>
      <p:ext uri="{BB962C8B-B14F-4D97-AF65-F5344CB8AC3E}">
        <p14:creationId xmlns:p14="http://schemas.microsoft.com/office/powerpoint/2010/main" val="3697351652"/>
      </p:ext>
    </p:extLst>
  </p:cSld>
  <p:clrMapOvr>
    <a:masterClrMapping/>
  </p:clrMapOvr>
  <p:transition spd="slow">
    <p:comb/>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0FCDCD38-6FE3-4B50-9B09-A098E175AB98}"/>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D48D92F1-2B6D-4F03-9C7F-33C533D496AA}"/>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C225F83-7BFD-41A9-AB96-77E8DC202231}"/>
              </a:ext>
            </a:extLst>
          </p:cNvPr>
          <p:cNvSpPr>
            <a:spLocks noGrp="1"/>
          </p:cNvSpPr>
          <p:nvPr>
            <p:ph type="dt" sz="half" idx="10"/>
          </p:nvPr>
        </p:nvSpPr>
        <p:spPr/>
        <p:txBody>
          <a:bodyPr/>
          <a:lstStyle/>
          <a:p>
            <a:fld id="{D0895825-7B37-42F5-9075-3BE9DC30402E}" type="datetimeFigureOut">
              <a:rPr lang="zh-CN" altLang="en-US" smtClean="0"/>
              <a:pPr/>
              <a:t>2022/3/15</a:t>
            </a:fld>
            <a:endParaRPr lang="zh-CN" altLang="en-US"/>
          </a:p>
        </p:txBody>
      </p:sp>
      <p:sp>
        <p:nvSpPr>
          <p:cNvPr id="5" name="页脚占位符 4">
            <a:extLst>
              <a:ext uri="{FF2B5EF4-FFF2-40B4-BE49-F238E27FC236}">
                <a16:creationId xmlns:a16="http://schemas.microsoft.com/office/drawing/2014/main" id="{A0307F57-B31D-49B8-ABDA-690B139C659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1C5696C-70BA-4E39-81C6-53BC097FB112}"/>
              </a:ext>
            </a:extLst>
          </p:cNvPr>
          <p:cNvSpPr>
            <a:spLocks noGrp="1"/>
          </p:cNvSpPr>
          <p:nvPr>
            <p:ph type="sldNum" sz="quarter" idx="12"/>
          </p:nvPr>
        </p:nvSpPr>
        <p:spPr/>
        <p:txBody>
          <a:bodyPr/>
          <a:lstStyle/>
          <a:p>
            <a:fld id="{B0939B97-B459-4F22-A909-950795163C53}" type="slidenum">
              <a:rPr lang="zh-CN" altLang="en-US" smtClean="0"/>
              <a:pPr/>
              <a:t>‹#›</a:t>
            </a:fld>
            <a:endParaRPr lang="zh-CN" altLang="en-US"/>
          </a:p>
        </p:txBody>
      </p:sp>
    </p:spTree>
    <p:extLst>
      <p:ext uri="{BB962C8B-B14F-4D97-AF65-F5344CB8AC3E}">
        <p14:creationId xmlns:p14="http://schemas.microsoft.com/office/powerpoint/2010/main" val="1153531438"/>
      </p:ext>
    </p:extLst>
  </p:cSld>
  <p:clrMapOvr>
    <a:masterClrMapping/>
  </p:clrMapOvr>
  <p:transition spd="slow">
    <p:comb/>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6912765"/>
      </p:ext>
    </p:extLst>
  </p:cSld>
  <p:clrMapOvr>
    <a:masterClrMapping/>
  </p:clrMapOvr>
  <p:transition spd="slow">
    <p:comb/>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p:txBody>
          <a:bodyPr/>
          <a:lstStyle/>
          <a:p>
            <a:fld id="{F86BAB08-D03A-4FEF-8092-001CB785BBAB}" type="datetimeFigureOut">
              <a:rPr lang="zh-CN" altLang="en-US" smtClean="0"/>
              <a:pPr/>
              <a:t>2022/3/15</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p:txBody>
          <a:body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3321005217"/>
      </p:ext>
    </p:extLst>
  </p:cSld>
  <p:clrMapOvr>
    <a:masterClrMapping/>
  </p:clrMapOvr>
  <p:transition spd="slow">
    <p:comb/>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2"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A3311C9F-D64E-4824-A709-CF61DE4E0BDD}" type="datetime1">
              <a:rPr lang="en-US" altLang="zh-CN" smtClean="0">
                <a:solidFill>
                  <a:prstClr val="black">
                    <a:tint val="75000"/>
                  </a:prstClr>
                </a:solidFill>
              </a:rPr>
              <a:pPr>
                <a:defRPr/>
              </a:pPr>
              <a:t>3/15/2022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192672943"/>
      </p:ext>
    </p:extLst>
  </p:cSld>
  <p:clrMapOvr>
    <a:masterClrMapping/>
  </p:clrMapOvr>
  <p:transition spd="slow">
    <p:comb/>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p:txBody>
          <a:bodyPr/>
          <a:lstStyle/>
          <a:p>
            <a:fld id="{F86BAB08-D03A-4FEF-8092-001CB785BBAB}" type="datetimeFigureOut">
              <a:rPr lang="zh-CN" altLang="en-US" smtClean="0"/>
              <a:pPr/>
              <a:t>2022/3/15</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p:txBody>
          <a:body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1172876090"/>
      </p:ext>
    </p:extLst>
  </p:cSld>
  <p:clrMapOvr>
    <a:masterClrMapping/>
  </p:clrMapOvr>
  <p:transition spd="slow">
    <p:comb/>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p:txBody>
          <a:bodyPr/>
          <a:lstStyle/>
          <a:p>
            <a:fld id="{F86BAB08-D03A-4FEF-8092-001CB785BBAB}" type="datetimeFigureOut">
              <a:rPr lang="zh-CN" altLang="en-US" smtClean="0"/>
              <a:pPr/>
              <a:t>2022/3/15</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p:txBody>
          <a:body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3403761615"/>
      </p:ext>
    </p:extLst>
  </p:cSld>
  <p:clrMapOvr>
    <a:masterClrMapping/>
  </p:clrMapOvr>
  <p:transition spd="slow">
    <p:comb/>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p:txBody>
          <a:bodyPr/>
          <a:lstStyle/>
          <a:p>
            <a:fld id="{F86BAB08-D03A-4FEF-8092-001CB785BBAB}" type="datetimeFigureOut">
              <a:rPr lang="zh-CN" altLang="en-US" smtClean="0"/>
              <a:pPr/>
              <a:t>2022/3/15</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p:txBody>
          <a:body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2279865967"/>
      </p:ext>
    </p:extLst>
  </p:cSld>
  <p:clrMapOvr>
    <a:masterClrMapping/>
  </p:clrMapOvr>
  <p:transition spd="slow">
    <p:comb/>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p:txBody>
          <a:bodyPr/>
          <a:lstStyle/>
          <a:p>
            <a:fld id="{F86BAB08-D03A-4FEF-8092-001CB785BBAB}" type="datetimeFigureOut">
              <a:rPr lang="zh-CN" altLang="en-US" smtClean="0"/>
              <a:pPr/>
              <a:t>2022/3/15</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p:txBody>
          <a:body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2809842387"/>
      </p:ext>
    </p:extLst>
  </p:cSld>
  <p:clrMapOvr>
    <a:masterClrMapping/>
  </p:clrMapOvr>
  <p:transition spd="slow">
    <p:comb/>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p:txBody>
          <a:bodyPr/>
          <a:lstStyle/>
          <a:p>
            <a:fld id="{F86BAB08-D03A-4FEF-8092-001CB785BBAB}" type="datetimeFigureOut">
              <a:rPr lang="zh-CN" altLang="en-US" smtClean="0"/>
              <a:pPr/>
              <a:t>2022/3/15</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p:txBody>
          <a:body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610152842"/>
      </p:ext>
    </p:extLst>
  </p:cSld>
  <p:clrMapOvr>
    <a:masterClrMapping/>
  </p:clrMapOvr>
  <p:transition spd="slow">
    <p:comb/>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p:txBody>
          <a:bodyPr/>
          <a:lstStyle/>
          <a:p>
            <a:fld id="{F86BAB08-D03A-4FEF-8092-001CB785BBAB}" type="datetimeFigureOut">
              <a:rPr lang="zh-CN" altLang="en-US" smtClean="0"/>
              <a:pPr/>
              <a:t>2022/3/15</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p:txBody>
          <a:body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263950575"/>
      </p:ext>
    </p:extLst>
  </p:cSld>
  <p:clrMapOvr>
    <a:masterClrMapping/>
  </p:clrMapOvr>
  <p:transition spd="slow">
    <p:comb/>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p:txBody>
          <a:bodyPr/>
          <a:lstStyle/>
          <a:p>
            <a:fld id="{F86BAB08-D03A-4FEF-8092-001CB785BBAB}" type="datetimeFigureOut">
              <a:rPr lang="zh-CN" altLang="en-US" smtClean="0"/>
              <a:pPr/>
              <a:t>2022/3/15</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p:txBody>
          <a:body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1782002446"/>
      </p:ext>
    </p:extLst>
  </p:cSld>
  <p:clrMapOvr>
    <a:masterClrMapping/>
  </p:clrMapOvr>
  <p:transition spd="slow">
    <p:comb/>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p:txBody>
          <a:bodyPr/>
          <a:lstStyle/>
          <a:p>
            <a:fld id="{F86BAB08-D03A-4FEF-8092-001CB785BBAB}" type="datetimeFigureOut">
              <a:rPr lang="zh-CN" altLang="en-US" smtClean="0"/>
              <a:pPr/>
              <a:t>2022/3/15</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p:txBody>
          <a:body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244309086"/>
      </p:ext>
    </p:extLst>
  </p:cSld>
  <p:clrMapOvr>
    <a:masterClrMapping/>
  </p:clrMapOvr>
  <p:transition spd="slow">
    <p:comb/>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p:txBody>
          <a:bodyPr/>
          <a:lstStyle/>
          <a:p>
            <a:fld id="{F86BAB08-D03A-4FEF-8092-001CB785BBAB}" type="datetimeFigureOut">
              <a:rPr lang="zh-CN" altLang="en-US" smtClean="0"/>
              <a:pPr/>
              <a:t>2022/3/15</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p:txBody>
          <a:body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1479097692"/>
      </p:ext>
    </p:extLst>
  </p:cSld>
  <p:clrMapOvr>
    <a:masterClrMapping/>
  </p:clrMapOvr>
  <p:transition spd="slow">
    <p:comb/>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p:txBody>
          <a:bodyPr/>
          <a:lstStyle/>
          <a:p>
            <a:fld id="{F86BAB08-D03A-4FEF-8092-001CB785BBAB}" type="datetimeFigureOut">
              <a:rPr lang="zh-CN" altLang="en-US" smtClean="0"/>
              <a:pPr/>
              <a:t>2022/3/15</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p:txBody>
          <a:body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1275360016"/>
      </p:ext>
    </p:extLst>
  </p:cSld>
  <p:clrMapOvr>
    <a:masterClrMapping/>
  </p:clrMapOvr>
  <p:transition spd="slow">
    <p:comb/>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4"/>
            <a:ext cx="5386917"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4" name="Content Placeholder 3"/>
          <p:cNvSpPr>
            <a:spLocks noGrp="1"/>
          </p:cNvSpPr>
          <p:nvPr>
            <p:ph sz="half" idx="2"/>
          </p:nvPr>
        </p:nvSpPr>
        <p:spPr>
          <a:xfrm>
            <a:off x="609601" y="2174877"/>
            <a:ext cx="5386917"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535114"/>
            <a:ext cx="5389033"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6" name="Content Placeholder 5"/>
          <p:cNvSpPr>
            <a:spLocks noGrp="1"/>
          </p:cNvSpPr>
          <p:nvPr>
            <p:ph sz="quarter" idx="4"/>
          </p:nvPr>
        </p:nvSpPr>
        <p:spPr>
          <a:xfrm>
            <a:off x="6193373" y="2174877"/>
            <a:ext cx="5389033"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0A4318BD-B3C6-4D4B-B871-C29490A2E55A}" type="datetime1">
              <a:rPr lang="en-US" altLang="zh-CN" smtClean="0">
                <a:solidFill>
                  <a:prstClr val="black">
                    <a:tint val="75000"/>
                  </a:prstClr>
                </a:solidFill>
              </a:rPr>
              <a:pPr>
                <a:defRPr/>
              </a:pPr>
              <a:t>3/15/2022</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657713769"/>
      </p:ext>
    </p:extLst>
  </p:cSld>
  <p:clrMapOvr>
    <a:masterClrMapping/>
  </p:clrMapOvr>
  <p:transition spd="slow">
    <p:comb/>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3AAF25F-FDDF-448D-AE76-D2BBFC0E1488}" type="datetimeFigureOut">
              <a:rPr lang="en-US"/>
              <a:pPr>
                <a:defRPr/>
              </a:pPr>
              <a:t>3/15/2022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F187962-8AD1-4E19-A8B4-D773E1639DC2}" type="slidenum">
              <a:rPr lang="en-US"/>
              <a:pPr>
                <a:defRPr/>
              </a:pPr>
              <a:t>‹#›</a:t>
            </a:fld>
            <a:endParaRPr lang="en-US"/>
          </a:p>
        </p:txBody>
      </p:sp>
    </p:spTree>
    <p:extLst>
      <p:ext uri="{BB962C8B-B14F-4D97-AF65-F5344CB8AC3E}">
        <p14:creationId xmlns:p14="http://schemas.microsoft.com/office/powerpoint/2010/main" val="563632684"/>
      </p:ext>
    </p:extLst>
  </p:cSld>
  <p:clrMapOvr>
    <a:masterClrMapping/>
  </p:clrMapOvr>
  <p:transition spd="slow">
    <p:comb/>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C9321AA-DE9C-4E15-940D-7531A030D4ED}" type="datetimeFigureOut">
              <a:rPr lang="en-US"/>
              <a:pPr>
                <a:defRPr/>
              </a:pPr>
              <a:t>3/15/2022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473F8A7-99E8-4EE9-9B0B-7F6BBA1D34A9}" type="slidenum">
              <a:rPr lang="en-US"/>
              <a:pPr>
                <a:defRPr/>
              </a:pPr>
              <a:t>‹#›</a:t>
            </a:fld>
            <a:endParaRPr lang="en-US"/>
          </a:p>
        </p:txBody>
      </p:sp>
    </p:spTree>
    <p:extLst>
      <p:ext uri="{BB962C8B-B14F-4D97-AF65-F5344CB8AC3E}">
        <p14:creationId xmlns:p14="http://schemas.microsoft.com/office/powerpoint/2010/main" val="1424631326"/>
      </p:ext>
    </p:extLst>
  </p:cSld>
  <p:clrMapOvr>
    <a:masterClrMapping/>
  </p:clrMapOvr>
  <p:transition spd="slow">
    <p:comb/>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2729AFE-5EEB-4363-BD02-D0673BD4D563}" type="datetimeFigureOut">
              <a:rPr lang="en-US"/>
              <a:pPr>
                <a:defRPr/>
              </a:pPr>
              <a:t>3/15/2022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27ADC10-AFE8-42B0-AD86-2C4587FAE765}" type="slidenum">
              <a:rPr lang="en-US"/>
              <a:pPr>
                <a:defRPr/>
              </a:pPr>
              <a:t>‹#›</a:t>
            </a:fld>
            <a:endParaRPr lang="en-US"/>
          </a:p>
        </p:txBody>
      </p:sp>
    </p:spTree>
    <p:extLst>
      <p:ext uri="{BB962C8B-B14F-4D97-AF65-F5344CB8AC3E}">
        <p14:creationId xmlns:p14="http://schemas.microsoft.com/office/powerpoint/2010/main" val="3902857590"/>
      </p:ext>
    </p:extLst>
  </p:cSld>
  <p:clrMapOvr>
    <a:masterClrMapping/>
  </p:clrMapOvr>
  <p:transition spd="slow">
    <p:comb/>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D430922-7AA9-4846-A945-C8D39A73CB21}" type="datetimeFigureOut">
              <a:rPr lang="en-US"/>
              <a:pPr>
                <a:defRPr/>
              </a:pPr>
              <a:t>3/15/2022</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DE03704-0450-4FF2-BD29-D772375A23BB}" type="slidenum">
              <a:rPr lang="en-US"/>
              <a:pPr>
                <a:defRPr/>
              </a:pPr>
              <a:t>‹#›</a:t>
            </a:fld>
            <a:endParaRPr lang="en-US"/>
          </a:p>
        </p:txBody>
      </p:sp>
    </p:spTree>
    <p:extLst>
      <p:ext uri="{BB962C8B-B14F-4D97-AF65-F5344CB8AC3E}">
        <p14:creationId xmlns:p14="http://schemas.microsoft.com/office/powerpoint/2010/main" val="3140107967"/>
      </p:ext>
    </p:extLst>
  </p:cSld>
  <p:clrMapOvr>
    <a:masterClrMapping/>
  </p:clrMapOvr>
  <p:transition spd="slow">
    <p:comb/>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A44BD83-7B22-4386-AC2B-F398D2E32AB8}" type="datetimeFigureOut">
              <a:rPr lang="en-US"/>
              <a:pPr>
                <a:defRPr/>
              </a:pPr>
              <a:t>3/15/2022</a:t>
            </a:fld>
            <a:endParaRPr lang="en-U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A689E8B-02AB-4578-9CB9-6BC0E678D6C5}" type="slidenum">
              <a:rPr lang="en-US"/>
              <a:pPr>
                <a:defRPr/>
              </a:pPr>
              <a:t>‹#›</a:t>
            </a:fld>
            <a:endParaRPr lang="en-US"/>
          </a:p>
        </p:txBody>
      </p:sp>
    </p:spTree>
    <p:extLst>
      <p:ext uri="{BB962C8B-B14F-4D97-AF65-F5344CB8AC3E}">
        <p14:creationId xmlns:p14="http://schemas.microsoft.com/office/powerpoint/2010/main" val="2130231161"/>
      </p:ext>
    </p:extLst>
  </p:cSld>
  <p:clrMapOvr>
    <a:masterClrMapping/>
  </p:clrMapOvr>
  <p:transition spd="slow">
    <p:comb/>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2B72838-3208-4AE6-82D2-10243E96EE1E}" type="datetimeFigureOut">
              <a:rPr lang="en-US"/>
              <a:pPr>
                <a:defRPr/>
              </a:pPr>
              <a:t>3/15/2022</a:t>
            </a:fld>
            <a:endParaRPr lang="en-U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E71604F-67F2-4FE1-870E-5132F4BD6FB4}" type="slidenum">
              <a:rPr lang="en-US"/>
              <a:pPr>
                <a:defRPr/>
              </a:pPr>
              <a:t>‹#›</a:t>
            </a:fld>
            <a:endParaRPr lang="en-US"/>
          </a:p>
        </p:txBody>
      </p:sp>
    </p:spTree>
    <p:extLst>
      <p:ext uri="{BB962C8B-B14F-4D97-AF65-F5344CB8AC3E}">
        <p14:creationId xmlns:p14="http://schemas.microsoft.com/office/powerpoint/2010/main" val="1538321513"/>
      </p:ext>
    </p:extLst>
  </p:cSld>
  <p:clrMapOvr>
    <a:masterClrMapping/>
  </p:clrMapOvr>
  <p:transition spd="slow">
    <p:comb/>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397546E-8559-4300-A48C-D651E2387DB8}" type="datetimeFigureOut">
              <a:rPr lang="en-US"/>
              <a:pPr>
                <a:defRPr/>
              </a:pPr>
              <a:t>3/15/2022</a:t>
            </a:fld>
            <a:endParaRPr lang="en-U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E3FDE56-F3A4-4480-B253-1539ACC20F68}" type="slidenum">
              <a:rPr lang="en-US"/>
              <a:pPr>
                <a:defRPr/>
              </a:pPr>
              <a:t>‹#›</a:t>
            </a:fld>
            <a:endParaRPr lang="en-US"/>
          </a:p>
        </p:txBody>
      </p:sp>
    </p:spTree>
    <p:extLst>
      <p:ext uri="{BB962C8B-B14F-4D97-AF65-F5344CB8AC3E}">
        <p14:creationId xmlns:p14="http://schemas.microsoft.com/office/powerpoint/2010/main" val="2712226327"/>
      </p:ext>
    </p:extLst>
  </p:cSld>
  <p:clrMapOvr>
    <a:masterClrMapping/>
  </p:clrMapOvr>
  <p:transition spd="slow">
    <p:comb/>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E9B6E3F-C637-4D7B-9CD1-3F53617C6172}" type="datetimeFigureOut">
              <a:rPr lang="en-US"/>
              <a:pPr>
                <a:defRPr/>
              </a:pPr>
              <a:t>3/15/2022</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BB98694-853F-45FC-B9E6-385F628C041C}" type="slidenum">
              <a:rPr lang="en-US"/>
              <a:pPr>
                <a:defRPr/>
              </a:pPr>
              <a:t>‹#›</a:t>
            </a:fld>
            <a:endParaRPr lang="en-US"/>
          </a:p>
        </p:txBody>
      </p:sp>
    </p:spTree>
    <p:extLst>
      <p:ext uri="{BB962C8B-B14F-4D97-AF65-F5344CB8AC3E}">
        <p14:creationId xmlns:p14="http://schemas.microsoft.com/office/powerpoint/2010/main" val="3239169110"/>
      </p:ext>
    </p:extLst>
  </p:cSld>
  <p:clrMapOvr>
    <a:masterClrMapping/>
  </p:clrMapOvr>
  <p:transition spd="slow">
    <p:comb/>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4DBAE16-742C-4AC9-91A8-43C8CFB3A5A6}" type="datetimeFigureOut">
              <a:rPr lang="en-US"/>
              <a:pPr>
                <a:defRPr/>
              </a:pPr>
              <a:t>3/15/2022</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0DC9828-6FC8-4614-83C5-A0B387A4C4DD}" type="slidenum">
              <a:rPr lang="en-US"/>
              <a:pPr>
                <a:defRPr/>
              </a:pPr>
              <a:t>‹#›</a:t>
            </a:fld>
            <a:endParaRPr lang="en-US"/>
          </a:p>
        </p:txBody>
      </p:sp>
    </p:spTree>
    <p:extLst>
      <p:ext uri="{BB962C8B-B14F-4D97-AF65-F5344CB8AC3E}">
        <p14:creationId xmlns:p14="http://schemas.microsoft.com/office/powerpoint/2010/main" val="2875010250"/>
      </p:ext>
    </p:extLst>
  </p:cSld>
  <p:clrMapOvr>
    <a:masterClrMapping/>
  </p:clrMapOvr>
  <p:transition spd="slow">
    <p:comb/>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13BA546-C357-4DE8-B987-06FEDD96B10D}" type="datetimeFigureOut">
              <a:rPr lang="en-US"/>
              <a:pPr>
                <a:defRPr/>
              </a:pPr>
              <a:t>3/15/2022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054F9A60-AD80-4229-A353-82C2ADB4342B}" type="slidenum">
              <a:rPr lang="en-US"/>
              <a:pPr>
                <a:defRPr/>
              </a:pPr>
              <a:t>‹#›</a:t>
            </a:fld>
            <a:endParaRPr lang="en-US"/>
          </a:p>
        </p:txBody>
      </p:sp>
    </p:spTree>
    <p:extLst>
      <p:ext uri="{BB962C8B-B14F-4D97-AF65-F5344CB8AC3E}">
        <p14:creationId xmlns:p14="http://schemas.microsoft.com/office/powerpoint/2010/main" val="1664818809"/>
      </p:ext>
    </p:extLst>
  </p:cSld>
  <p:clrMapOvr>
    <a:masterClrMapping/>
  </p:clrMapOvr>
  <p:transition spd="slow">
    <p:comb/>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E14CAFC4-799C-4CDE-B92B-8C262F06CF3E}" type="datetime1">
              <a:rPr lang="en-US" altLang="zh-CN" smtClean="0">
                <a:solidFill>
                  <a:prstClr val="black">
                    <a:tint val="75000"/>
                  </a:prstClr>
                </a:solidFill>
              </a:rPr>
              <a:pPr>
                <a:defRPr/>
              </a:pPr>
              <a:t>3/15/2022</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452657111"/>
      </p:ext>
    </p:extLst>
  </p:cSld>
  <p:clrMapOvr>
    <a:masterClrMapping/>
  </p:clrMapOvr>
  <p:transition spd="slow">
    <p:comb/>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F443953-2C90-4D3D-BA7F-86E2CDD36421}" type="datetimeFigureOut">
              <a:rPr lang="en-US"/>
              <a:pPr>
                <a:defRPr/>
              </a:pPr>
              <a:t>3/15/2022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9CF831C-4791-4C02-9D65-40506FD40197}" type="slidenum">
              <a:rPr lang="en-US"/>
              <a:pPr>
                <a:defRPr/>
              </a:pPr>
              <a:t>‹#›</a:t>
            </a:fld>
            <a:endParaRPr lang="en-US"/>
          </a:p>
        </p:txBody>
      </p:sp>
    </p:spTree>
    <p:extLst>
      <p:ext uri="{BB962C8B-B14F-4D97-AF65-F5344CB8AC3E}">
        <p14:creationId xmlns:p14="http://schemas.microsoft.com/office/powerpoint/2010/main" val="2635172927"/>
      </p:ext>
    </p:extLst>
  </p:cSld>
  <p:clrMapOvr>
    <a:masterClrMapping/>
  </p:clrMapOvr>
  <p:transition spd="slow">
    <p:comb/>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61"/>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32A6E56-6B60-4BEC-B553-B608D71DE206}" type="slidenum">
              <a:rPr lang="en-US"/>
              <a:pPr>
                <a:defRPr/>
              </a:pPr>
              <a:t>‹#›</a:t>
            </a:fld>
            <a:endParaRPr lang="en-US"/>
          </a:p>
        </p:txBody>
      </p:sp>
    </p:spTree>
    <p:extLst>
      <p:ext uri="{BB962C8B-B14F-4D97-AF65-F5344CB8AC3E}">
        <p14:creationId xmlns:p14="http://schemas.microsoft.com/office/powerpoint/2010/main" val="26378531"/>
      </p:ext>
    </p:extLst>
  </p:cSld>
  <p:clrMapOvr>
    <a:masterClrMapping/>
  </p:clrMapOvr>
  <p:transition spd="slow">
    <p:comb/>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 y="4610950"/>
            <a:ext cx="12192015" cy="2247075"/>
          </a:xfrm>
          <a:prstGeom prst="rect">
            <a:avLst/>
          </a:prstGeom>
        </p:spPr>
      </p:pic>
    </p:spTree>
    <p:extLst>
      <p:ext uri="{BB962C8B-B14F-4D97-AF65-F5344CB8AC3E}">
        <p14:creationId xmlns:p14="http://schemas.microsoft.com/office/powerpoint/2010/main" val="1781360629"/>
      </p:ext>
    </p:extLst>
  </p:cSld>
  <p:clrMapOvr>
    <a:masterClrMapping/>
  </p:clrMapOvr>
  <p:transition spd="slow">
    <p:comb/>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752481507"/>
      </p:ext>
    </p:extLst>
  </p:cSld>
  <p:clrMapOvr>
    <a:masterClrMapping/>
  </p:clrMapOvr>
  <p:transition spd="slow">
    <p:comb/>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72291928"/>
      </p:ext>
    </p:extLst>
  </p:cSld>
  <p:clrMapOvr>
    <a:masterClrMapping/>
  </p:clrMapOvr>
  <p:transition spd="slow">
    <p:comb/>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5"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187602433"/>
      </p:ext>
    </p:extLst>
  </p:cSld>
  <p:clrMapOvr>
    <a:masterClrMapping/>
  </p:clrMapOvr>
  <p:transition spd="slow">
    <p:comb/>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65834526"/>
      </p:ext>
    </p:extLst>
  </p:cSld>
  <p:clrMapOvr>
    <a:masterClrMapping/>
  </p:clrMapOvr>
  <p:transition spd="slow">
    <p:comb/>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15914697"/>
      </p:ext>
    </p:extLst>
  </p:cSld>
  <p:clrMapOvr>
    <a:masterClrMapping/>
  </p:clrMapOvr>
  <p:transition spd="slow">
    <p:comb/>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52971712"/>
      </p:ext>
    </p:extLst>
  </p:cSld>
  <p:clrMapOvr>
    <a:masterClrMapping/>
  </p:clrMapOvr>
  <p:transition spd="slow">
    <p:comb/>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8390415"/>
      </p:ext>
    </p:extLst>
  </p:cSld>
  <p:clrMapOvr>
    <a:masterClrMapping/>
  </p:clrMapOvr>
  <p:transition spd="slow">
    <p:comb/>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634" y="1031258"/>
            <a:ext cx="9912734" cy="4289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6" name="圆角矩形 5"/>
          <p:cNvSpPr/>
          <p:nvPr userDrawn="1"/>
        </p:nvSpPr>
        <p:spPr>
          <a:xfrm>
            <a:off x="5900057" y="6451899"/>
            <a:ext cx="391889" cy="2201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7" name="日期占位符 6"/>
          <p:cNvSpPr>
            <a:spLocks noGrp="1"/>
          </p:cNvSpPr>
          <p:nvPr>
            <p:ph type="dt" sz="half" idx="10"/>
          </p:nvPr>
        </p:nvSpPr>
        <p:spPr/>
        <p:txBody>
          <a:bodyPr/>
          <a:lstStyle/>
          <a:p>
            <a:pPr>
              <a:defRPr/>
            </a:pPr>
            <a:fld id="{3E729073-8FFE-4F18-B513-07581FC6638E}" type="datetime1">
              <a:rPr lang="en-US" altLang="zh-CN" smtClean="0">
                <a:solidFill>
                  <a:prstClr val="black">
                    <a:tint val="75000"/>
                  </a:prstClr>
                </a:solidFill>
              </a:rPr>
              <a:pPr>
                <a:defRPr/>
              </a:pPr>
              <a:t>3/15/2022</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3601" y="6396227"/>
            <a:ext cx="2844800" cy="365125"/>
          </a:xfrm>
        </p:spPr>
        <p:txBody>
          <a:bodyPr/>
          <a:lstStyle>
            <a:lvl1pPr algn="ctr">
              <a:defRPr>
                <a:latin typeface="ITC Avant Garde Std Bk" panose="020B0502020202020204" pitchFamily="34" charset="0"/>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441892384"/>
      </p:ext>
    </p:extLst>
  </p:cSld>
  <p:clrMapOvr>
    <a:masterClrMapping/>
  </p:clrMapOvr>
  <p:transition spd="slow">
    <p:comb/>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49"/>
            <a:ext cx="4011084" cy="1162051"/>
          </a:xfrm>
        </p:spPr>
        <p:txBody>
          <a:bodyPr anchor="b"/>
          <a:lstStyle>
            <a:lvl1pPr algn="l">
              <a:defRPr sz="2665"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213742008"/>
      </p:ext>
    </p:extLst>
  </p:cSld>
  <p:clrMapOvr>
    <a:masterClrMapping/>
  </p:clrMapOvr>
  <p:transition spd="slow">
    <p:comb/>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5"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vert="horz" lIns="91440" tIns="45720" rIns="91440" bIns="45720" rtlCol="0">
            <a:normAutofit/>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7"/>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2699165842"/>
      </p:ext>
    </p:extLst>
  </p:cSld>
  <p:clrMapOvr>
    <a:masterClrMapping/>
  </p:clrMapOvr>
  <p:transition spd="slow">
    <p:comb/>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398825"/>
      </p:ext>
    </p:extLst>
  </p:cSld>
  <p:clrMapOvr>
    <a:masterClrMapping/>
  </p:clrMapOvr>
  <p:transition spd="slow">
    <p:comb/>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70714467"/>
      </p:ext>
    </p:extLst>
  </p:cSld>
  <p:clrMapOvr>
    <a:masterClrMapping/>
  </p:clrMapOvr>
  <p:transition spd="slow">
    <p:comb/>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2274D81-BE9C-4C9D-8371-8BC208C7A872}" type="datetimeFigureOut">
              <a:rPr lang="zh-CN" altLang="en-US" smtClean="0"/>
              <a:pPr/>
              <a:t>2022/3/15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ED5F6FF-76A1-4CE1-A727-BAA53E4938F6}" type="slidenum">
              <a:rPr lang="zh-CN" altLang="en-US" smtClean="0"/>
              <a:pPr/>
              <a:t>‹#›</a:t>
            </a:fld>
            <a:endParaRPr lang="zh-CN" altLang="en-US"/>
          </a:p>
        </p:txBody>
      </p:sp>
    </p:spTree>
    <p:extLst>
      <p:ext uri="{BB962C8B-B14F-4D97-AF65-F5344CB8AC3E}">
        <p14:creationId xmlns:p14="http://schemas.microsoft.com/office/powerpoint/2010/main" val="2317026230"/>
      </p:ext>
    </p:extLst>
  </p:cSld>
  <p:clrMapOvr>
    <a:masterClrMapping/>
  </p:clrMapOvr>
  <p:transition spd="slow">
    <p:comb/>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32274D81-BE9C-4C9D-8371-8BC208C7A872}" type="datetimeFigureOut">
              <a:rPr lang="zh-CN" altLang="en-US" smtClean="0"/>
              <a:pPr/>
              <a:t>2022/3/15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ED5F6FF-76A1-4CE1-A727-BAA53E4938F6}" type="slidenum">
              <a:rPr lang="zh-CN" altLang="en-US" smtClean="0"/>
              <a:pPr/>
              <a:t>‹#›</a:t>
            </a:fld>
            <a:endParaRPr lang="zh-CN" altLang="en-US"/>
          </a:p>
        </p:txBody>
      </p:sp>
    </p:spTree>
    <p:extLst>
      <p:ext uri="{BB962C8B-B14F-4D97-AF65-F5344CB8AC3E}">
        <p14:creationId xmlns:p14="http://schemas.microsoft.com/office/powerpoint/2010/main" val="298856557"/>
      </p:ext>
    </p:extLst>
  </p:cSld>
  <p:clrMapOvr>
    <a:masterClrMapping/>
  </p:clrMapOvr>
  <p:transition spd="slow">
    <p:comb/>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5335"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32274D81-BE9C-4C9D-8371-8BC208C7A872}" type="datetimeFigureOut">
              <a:rPr lang="zh-CN" altLang="en-US" smtClean="0"/>
              <a:pPr/>
              <a:t>2022/3/15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ED5F6FF-76A1-4CE1-A727-BAA53E4938F6}" type="slidenum">
              <a:rPr lang="zh-CN" altLang="en-US" smtClean="0"/>
              <a:pPr/>
              <a:t>‹#›</a:t>
            </a:fld>
            <a:endParaRPr lang="zh-CN" altLang="en-US"/>
          </a:p>
        </p:txBody>
      </p:sp>
    </p:spTree>
    <p:extLst>
      <p:ext uri="{BB962C8B-B14F-4D97-AF65-F5344CB8AC3E}">
        <p14:creationId xmlns:p14="http://schemas.microsoft.com/office/powerpoint/2010/main" val="2413798434"/>
      </p:ext>
    </p:extLst>
  </p:cSld>
  <p:clrMapOvr>
    <a:masterClrMapping/>
  </p:clrMapOvr>
  <p:transition spd="slow">
    <p:comb/>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32274D81-BE9C-4C9D-8371-8BC208C7A872}" type="datetimeFigureOut">
              <a:rPr lang="zh-CN" altLang="en-US" smtClean="0"/>
              <a:pPr/>
              <a:t>2022/3/15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ED5F6FF-76A1-4CE1-A727-BAA53E4938F6}" type="slidenum">
              <a:rPr lang="zh-CN" altLang="en-US" smtClean="0"/>
              <a:pPr/>
              <a:t>‹#›</a:t>
            </a:fld>
            <a:endParaRPr lang="zh-CN" altLang="en-US"/>
          </a:p>
        </p:txBody>
      </p:sp>
    </p:spTree>
    <p:extLst>
      <p:ext uri="{BB962C8B-B14F-4D97-AF65-F5344CB8AC3E}">
        <p14:creationId xmlns:p14="http://schemas.microsoft.com/office/powerpoint/2010/main" val="317561522"/>
      </p:ext>
    </p:extLst>
  </p:cSld>
  <p:clrMapOvr>
    <a:masterClrMapping/>
  </p:clrMapOvr>
  <p:transition spd="slow">
    <p:comb/>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8"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p>
        </p:txBody>
      </p:sp>
      <p:sp>
        <p:nvSpPr>
          <p:cNvPr id="6" name="内容占位符 5"/>
          <p:cNvSpPr>
            <a:spLocks noGrp="1"/>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32274D81-BE9C-4C9D-8371-8BC208C7A872}" type="datetimeFigureOut">
              <a:rPr lang="zh-CN" altLang="en-US" smtClean="0"/>
              <a:pPr/>
              <a:t>2022/3/15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ED5F6FF-76A1-4CE1-A727-BAA53E4938F6}" type="slidenum">
              <a:rPr lang="zh-CN" altLang="en-US" smtClean="0"/>
              <a:pPr/>
              <a:t>‹#›</a:t>
            </a:fld>
            <a:endParaRPr lang="zh-CN" altLang="en-US"/>
          </a:p>
        </p:txBody>
      </p:sp>
    </p:spTree>
    <p:extLst>
      <p:ext uri="{BB962C8B-B14F-4D97-AF65-F5344CB8AC3E}">
        <p14:creationId xmlns:p14="http://schemas.microsoft.com/office/powerpoint/2010/main" val="3574187180"/>
      </p:ext>
    </p:extLst>
  </p:cSld>
  <p:clrMapOvr>
    <a:masterClrMapping/>
  </p:clrMapOvr>
  <p:transition spd="slow">
    <p:comb/>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14" name="图片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5" name="图片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4344" y="198033"/>
            <a:ext cx="11823312" cy="6461933"/>
          </a:xfrm>
          <a:prstGeom prst="rect">
            <a:avLst/>
          </a:prstGeom>
        </p:spPr>
      </p:pic>
      <p:sp>
        <p:nvSpPr>
          <p:cNvPr id="2" name="标题 1"/>
          <p:cNvSpPr>
            <a:spLocks noGrp="1"/>
          </p:cNvSpPr>
          <p:nvPr>
            <p:ph type="title" hasCustomPrompt="1"/>
          </p:nvPr>
        </p:nvSpPr>
        <p:spPr>
          <a:xfrm>
            <a:off x="499797" y="318559"/>
            <a:ext cx="10972800" cy="466064"/>
          </a:xfrm>
        </p:spPr>
        <p:txBody>
          <a:bodyPr>
            <a:noAutofit/>
          </a:bodyPr>
          <a:lstStyle>
            <a:lvl1pPr algn="l">
              <a:defRPr sz="2665" b="0" i="0">
                <a:solidFill>
                  <a:schemeClr val="tx1">
                    <a:lumMod val="85000"/>
                    <a:lumOff val="15000"/>
                  </a:schemeClr>
                </a:solidFill>
                <a:latin typeface="方正卡通简体" panose="03000509000000000000" pitchFamily="65" charset="-122"/>
                <a:ea typeface="方正卡通简体" panose="03000509000000000000" pitchFamily="65" charset="-122"/>
              </a:defRPr>
            </a:lvl1pPr>
          </a:lstStyle>
          <a:p>
            <a:r>
              <a:rPr lang="zh-CN" altLang="en-US" dirty="0"/>
              <a:t>第一部分  点击此处输入您的标题</a:t>
            </a:r>
          </a:p>
        </p:txBody>
      </p:sp>
      <p:sp>
        <p:nvSpPr>
          <p:cNvPr id="3" name="日期占位符 2"/>
          <p:cNvSpPr>
            <a:spLocks noGrp="1"/>
          </p:cNvSpPr>
          <p:nvPr>
            <p:ph type="dt" sz="half" idx="10"/>
          </p:nvPr>
        </p:nvSpPr>
        <p:spPr/>
        <p:txBody>
          <a:bodyPr/>
          <a:lstStyle/>
          <a:p>
            <a:fld id="{32274D81-BE9C-4C9D-8371-8BC208C7A872}" type="datetimeFigureOut">
              <a:rPr lang="zh-CN" altLang="en-US" smtClean="0"/>
              <a:pPr/>
              <a:t>2022/3/15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ED5F6FF-76A1-4CE1-A727-BAA53E4938F6}" type="slidenum">
              <a:rPr lang="zh-CN" altLang="en-US" smtClean="0"/>
              <a:pPr/>
              <a:t>‹#›</a:t>
            </a:fld>
            <a:endParaRPr lang="zh-CN" altLang="en-US"/>
          </a:p>
        </p:txBody>
      </p:sp>
      <p:grpSp>
        <p:nvGrpSpPr>
          <p:cNvPr id="8" name="组合 7"/>
          <p:cNvGrpSpPr/>
          <p:nvPr userDrawn="1"/>
        </p:nvGrpSpPr>
        <p:grpSpPr>
          <a:xfrm>
            <a:off x="11232571" y="6282448"/>
            <a:ext cx="958165" cy="384043"/>
            <a:chOff x="8424428" y="4716750"/>
            <a:chExt cx="718624" cy="288032"/>
          </a:xfrm>
          <a:solidFill>
            <a:srgbClr val="BFBFBF"/>
          </a:solidFill>
        </p:grpSpPr>
        <p:sp>
          <p:nvSpPr>
            <p:cNvPr id="9" name="圆角矩形 8"/>
            <p:cNvSpPr/>
            <p:nvPr userDrawn="1"/>
          </p:nvSpPr>
          <p:spPr>
            <a:xfrm>
              <a:off x="8424428" y="4716750"/>
              <a:ext cx="468052" cy="288032"/>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0" name="矩形 9"/>
            <p:cNvSpPr/>
            <p:nvPr userDrawn="1"/>
          </p:nvSpPr>
          <p:spPr>
            <a:xfrm>
              <a:off x="8820472" y="4948014"/>
              <a:ext cx="322580" cy="5676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
        <p:nvSpPr>
          <p:cNvPr id="11" name="TextBox 10"/>
          <p:cNvSpPr txBox="1"/>
          <p:nvPr userDrawn="1"/>
        </p:nvSpPr>
        <p:spPr>
          <a:xfrm>
            <a:off x="11300685" y="6248767"/>
            <a:ext cx="334010" cy="420370"/>
          </a:xfrm>
          <a:prstGeom prst="rect">
            <a:avLst/>
          </a:prstGeom>
          <a:noFill/>
        </p:spPr>
        <p:txBody>
          <a:bodyPr wrap="none" rtlCol="0">
            <a:spAutoFit/>
          </a:bodyPr>
          <a:lstStyle/>
          <a:p>
            <a:fld id="{15E71900-10A2-4CC6-8A82-1659C4480C15}" type="slidenum">
              <a:rPr lang="zh-CN" altLang="en-US" sz="2135" smtClean="0">
                <a:solidFill>
                  <a:schemeClr val="tx1">
                    <a:lumMod val="65000"/>
                    <a:lumOff val="35000"/>
                  </a:schemeClr>
                </a:solidFill>
              </a:rPr>
              <a:pPr/>
              <a:t>‹#›</a:t>
            </a:fld>
            <a:endParaRPr lang="zh-CN" altLang="en-US" sz="2135" dirty="0">
              <a:solidFill>
                <a:schemeClr val="tx1">
                  <a:lumMod val="65000"/>
                  <a:lumOff val="35000"/>
                </a:schemeClr>
              </a:solidFill>
            </a:endParaRPr>
          </a:p>
        </p:txBody>
      </p:sp>
    </p:spTree>
    <p:extLst>
      <p:ext uri="{BB962C8B-B14F-4D97-AF65-F5344CB8AC3E}">
        <p14:creationId xmlns:p14="http://schemas.microsoft.com/office/powerpoint/2010/main" val="2409436887"/>
      </p:ext>
    </p:extLst>
  </p:cSld>
  <p:clrMapOvr>
    <a:masterClrMapping/>
  </p:clrMapOvr>
  <p:transition spd="slow">
    <p:comb/>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728489054"/>
      </p:ext>
    </p:extLst>
  </p:cSld>
  <p:clrMapOvr>
    <a:masterClrMapping/>
  </p:clrMapOvr>
  <p:transition spd="slow">
    <p:comb/>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2274D81-BE9C-4C9D-8371-8BC208C7A872}" type="datetimeFigureOut">
              <a:rPr lang="zh-CN" altLang="en-US" smtClean="0"/>
              <a:pPr/>
              <a:t>2022/3/15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ED5F6FF-76A1-4CE1-A727-BAA53E4938F6}" type="slidenum">
              <a:rPr lang="zh-CN" altLang="en-US" smtClean="0"/>
              <a:pPr/>
              <a:t>‹#›</a:t>
            </a:fld>
            <a:endParaRPr lang="zh-CN" altLang="en-US"/>
          </a:p>
        </p:txBody>
      </p:sp>
    </p:spTree>
    <p:extLst>
      <p:ext uri="{BB962C8B-B14F-4D97-AF65-F5344CB8AC3E}">
        <p14:creationId xmlns:p14="http://schemas.microsoft.com/office/powerpoint/2010/main" val="1880052883"/>
      </p:ext>
    </p:extLst>
  </p:cSld>
  <p:clrMapOvr>
    <a:masterClrMapping/>
  </p:clrMapOvr>
  <p:transition spd="slow">
    <p:comb/>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49"/>
            <a:ext cx="4011084" cy="1162051"/>
          </a:xfrm>
        </p:spPr>
        <p:txBody>
          <a:bodyPr anchor="b"/>
          <a:lstStyle>
            <a:lvl1pPr algn="l">
              <a:defRPr sz="2665" b="1"/>
            </a:lvl1pPr>
          </a:lstStyle>
          <a:p>
            <a:r>
              <a:rPr lang="zh-CN" altLang="en-US"/>
              <a:t>单击此处编辑母版标题样式</a:t>
            </a:r>
          </a:p>
        </p:txBody>
      </p:sp>
      <p:sp>
        <p:nvSpPr>
          <p:cNvPr id="3" name="内容占位符 2"/>
          <p:cNvSpPr>
            <a:spLocks noGrp="1"/>
          </p:cNvSpPr>
          <p:nvPr>
            <p:ph idx="1"/>
          </p:nvPr>
        </p:nvSpPr>
        <p:spPr>
          <a:xfrm>
            <a:off x="4766733" y="273051"/>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1" y="1435101"/>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32274D81-BE9C-4C9D-8371-8BC208C7A872}" type="datetimeFigureOut">
              <a:rPr lang="zh-CN" altLang="en-US" smtClean="0"/>
              <a:pPr/>
              <a:t>2022/3/15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ED5F6FF-76A1-4CE1-A727-BAA53E4938F6}" type="slidenum">
              <a:rPr lang="zh-CN" altLang="en-US" smtClean="0"/>
              <a:pPr/>
              <a:t>‹#›</a:t>
            </a:fld>
            <a:endParaRPr lang="zh-CN" altLang="en-US"/>
          </a:p>
        </p:txBody>
      </p:sp>
    </p:spTree>
    <p:extLst>
      <p:ext uri="{BB962C8B-B14F-4D97-AF65-F5344CB8AC3E}">
        <p14:creationId xmlns:p14="http://schemas.microsoft.com/office/powerpoint/2010/main" val="1533325668"/>
      </p:ext>
    </p:extLst>
  </p:cSld>
  <p:clrMapOvr>
    <a:masterClrMapping/>
  </p:clrMapOvr>
  <p:transition spd="slow">
    <p:comb/>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5"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endParaRPr lang="zh-CN" altLang="en-US"/>
          </a:p>
        </p:txBody>
      </p:sp>
      <p:sp>
        <p:nvSpPr>
          <p:cNvPr id="4" name="文本占位符 3"/>
          <p:cNvSpPr>
            <a:spLocks noGrp="1"/>
          </p:cNvSpPr>
          <p:nvPr>
            <p:ph type="body" sz="half" idx="2"/>
          </p:nvPr>
        </p:nvSpPr>
        <p:spPr>
          <a:xfrm>
            <a:off x="2389717" y="5367337"/>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32274D81-BE9C-4C9D-8371-8BC208C7A872}" type="datetimeFigureOut">
              <a:rPr lang="zh-CN" altLang="en-US" smtClean="0"/>
              <a:pPr/>
              <a:t>2022/3/15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ED5F6FF-76A1-4CE1-A727-BAA53E4938F6}" type="slidenum">
              <a:rPr lang="zh-CN" altLang="en-US" smtClean="0"/>
              <a:pPr/>
              <a:t>‹#›</a:t>
            </a:fld>
            <a:endParaRPr lang="zh-CN" altLang="en-US"/>
          </a:p>
        </p:txBody>
      </p:sp>
    </p:spTree>
    <p:extLst>
      <p:ext uri="{BB962C8B-B14F-4D97-AF65-F5344CB8AC3E}">
        <p14:creationId xmlns:p14="http://schemas.microsoft.com/office/powerpoint/2010/main" val="3287535464"/>
      </p:ext>
    </p:extLst>
  </p:cSld>
  <p:clrMapOvr>
    <a:masterClrMapping/>
  </p:clrMapOvr>
  <p:transition spd="slow">
    <p:comb/>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32274D81-BE9C-4C9D-8371-8BC208C7A872}" type="datetimeFigureOut">
              <a:rPr lang="zh-CN" altLang="en-US" smtClean="0"/>
              <a:pPr/>
              <a:t>2022/3/15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ED5F6FF-76A1-4CE1-A727-BAA53E4938F6}" type="slidenum">
              <a:rPr lang="zh-CN" altLang="en-US" smtClean="0"/>
              <a:pPr/>
              <a:t>‹#›</a:t>
            </a:fld>
            <a:endParaRPr lang="zh-CN" altLang="en-US"/>
          </a:p>
        </p:txBody>
      </p:sp>
    </p:spTree>
    <p:extLst>
      <p:ext uri="{BB962C8B-B14F-4D97-AF65-F5344CB8AC3E}">
        <p14:creationId xmlns:p14="http://schemas.microsoft.com/office/powerpoint/2010/main" val="1359894518"/>
      </p:ext>
    </p:extLst>
  </p:cSld>
  <p:clrMapOvr>
    <a:masterClrMapping/>
  </p:clrMapOvr>
  <p:transition spd="slow">
    <p:comb/>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06375"/>
            <a:ext cx="2743200" cy="4387851"/>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06375"/>
            <a:ext cx="8026400" cy="4387851"/>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32274D81-BE9C-4C9D-8371-8BC208C7A872}" type="datetimeFigureOut">
              <a:rPr lang="zh-CN" altLang="en-US" smtClean="0"/>
              <a:pPr/>
              <a:t>2022/3/15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ED5F6FF-76A1-4CE1-A727-BAA53E4938F6}" type="slidenum">
              <a:rPr lang="zh-CN" altLang="en-US" smtClean="0"/>
              <a:pPr/>
              <a:t>‹#›</a:t>
            </a:fld>
            <a:endParaRPr lang="zh-CN" altLang="en-US"/>
          </a:p>
        </p:txBody>
      </p:sp>
    </p:spTree>
    <p:extLst>
      <p:ext uri="{BB962C8B-B14F-4D97-AF65-F5344CB8AC3E}">
        <p14:creationId xmlns:p14="http://schemas.microsoft.com/office/powerpoint/2010/main" val="3852907141"/>
      </p:ext>
    </p:extLst>
  </p:cSld>
  <p:clrMapOvr>
    <a:masterClrMapping/>
  </p:clrMapOvr>
  <p:transition spd="slow">
    <p:comb/>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3312931"/>
      </p:ext>
    </p:extLst>
  </p:cSld>
  <p:clrMapOvr>
    <a:masterClrMapping/>
  </p:clrMapOvr>
  <mc:AlternateContent xmlns:mc="http://schemas.openxmlformats.org/markup-compatibility/2006" xmlns:p14="http://schemas.microsoft.com/office/powerpoint/2010/main">
    <mc:Choice Requires="p14">
      <p:transition spd="slow" p14:dur="2000" advTm="0">
        <p14:ferris dir="l"/>
      </p:transition>
    </mc:Choice>
    <mc:Fallback xmlns="">
      <p:transition spd="slow" advTm="0">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标题和内容">
    <p:bg>
      <p:bgPr>
        <a:solidFill>
          <a:srgbClr val="68BCE1"/>
        </a:solidFill>
        <a:effectLst/>
      </p:bgPr>
    </p:bg>
    <p:spTree>
      <p:nvGrpSpPr>
        <p:cNvPr id="1" name=""/>
        <p:cNvGrpSpPr/>
        <p:nvPr/>
      </p:nvGrpSpPr>
      <p:grpSpPr>
        <a:xfrm>
          <a:off x="0" y="0"/>
          <a:ext cx="0" cy="0"/>
          <a:chOff x="0" y="0"/>
          <a:chExt cx="0" cy="0"/>
        </a:xfrm>
      </p:grpSpPr>
      <p:pic>
        <p:nvPicPr>
          <p:cNvPr id="13" name="图片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797954"/>
            <a:ext cx="12192000" cy="3923805"/>
          </a:xfrm>
          <a:prstGeom prst="rect">
            <a:avLst/>
          </a:prstGeom>
        </p:spPr>
      </p:pic>
      <p:pic>
        <p:nvPicPr>
          <p:cNvPr id="15" name="图片 14"/>
          <p:cNvPicPr>
            <a:picLocks noChangeAspect="1"/>
          </p:cNvPicPr>
          <p:nvPr userDrawn="1"/>
        </p:nvPicPr>
        <p:blipFill rotWithShape="1">
          <a:blip r:embed="rId2">
            <a:extLst>
              <a:ext uri="{28A0092B-C50C-407E-A947-70E740481C1C}">
                <a14:useLocalDpi xmlns:a14="http://schemas.microsoft.com/office/drawing/2010/main" val="0"/>
              </a:ext>
            </a:extLst>
          </a:blip>
          <a:srcRect t="39410"/>
          <a:stretch/>
        </p:blipFill>
        <p:spPr>
          <a:xfrm>
            <a:off x="27026" y="-12700"/>
            <a:ext cx="12192000" cy="2377442"/>
          </a:xfrm>
          <a:prstGeom prst="rect">
            <a:avLst/>
          </a:prstGeom>
        </p:spPr>
      </p:pic>
    </p:spTree>
    <p:extLst>
      <p:ext uri="{BB962C8B-B14F-4D97-AF65-F5344CB8AC3E}">
        <p14:creationId xmlns:p14="http://schemas.microsoft.com/office/powerpoint/2010/main" val="2724955780"/>
      </p:ext>
    </p:extLst>
  </p:cSld>
  <p:clrMapOvr>
    <a:masterClrMapping/>
  </p:clrMapOvr>
  <mc:AlternateContent xmlns:mc="http://schemas.openxmlformats.org/markup-compatibility/2006" xmlns:p14="http://schemas.microsoft.com/office/powerpoint/2010/main">
    <mc:Choice Requires="p14">
      <p:transition spd="slow" p14:dur="2000" advTm="0">
        <p14:ferris dir="l"/>
      </p:transition>
    </mc:Choice>
    <mc:Fallback xmlns="">
      <p:transition spd="slow" advTm="0">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自定义版式">
    <p:bg>
      <p:bgPr>
        <a:solidFill>
          <a:srgbClr val="68BCE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7863480"/>
      </p:ext>
    </p:extLst>
  </p:cSld>
  <p:clrMapOvr>
    <a:masterClrMapping/>
  </p:clrMapOvr>
  <mc:AlternateContent xmlns:mc="http://schemas.openxmlformats.org/markup-compatibility/2006" xmlns:p14="http://schemas.microsoft.com/office/powerpoint/2010/main">
    <mc:Choice Requires="p14">
      <p:transition spd="slow" p14:dur="2000" advTm="0">
        <p14:ferris dir="l"/>
      </p:transition>
    </mc:Choice>
    <mc:Fallback xmlns="">
      <p:transition spd="slow" advTm="0">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F0B98-6806-4E5A-AF36-1A599EA8F35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BB575B3-456E-4BC5-9E8A-935920C8A54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970E6E-3D3A-4094-B7AB-5E51EF91889C}"/>
              </a:ext>
            </a:extLst>
          </p:cNvPr>
          <p:cNvSpPr>
            <a:spLocks noGrp="1"/>
          </p:cNvSpPr>
          <p:nvPr>
            <p:ph type="dt" sz="half" idx="10"/>
          </p:nvPr>
        </p:nvSpPr>
        <p:spPr>
          <a:xfrm>
            <a:off x="838200" y="6356350"/>
            <a:ext cx="2743200" cy="365125"/>
          </a:xfrm>
          <a:prstGeom prst="rect">
            <a:avLst/>
          </a:prstGeom>
        </p:spPr>
        <p:txBody>
          <a:bodyPr/>
          <a:lstStyle/>
          <a:p>
            <a:fld id="{C0CCC1F2-EC4C-438A-A626-EF38FEB19E62}" type="datetimeFigureOut">
              <a:rPr lang="en-US" smtClean="0"/>
              <a:pPr/>
              <a:t>3/15/2022</a:t>
            </a:fld>
            <a:endParaRPr lang="en-US"/>
          </a:p>
        </p:txBody>
      </p:sp>
      <p:sp>
        <p:nvSpPr>
          <p:cNvPr id="5" name="Footer Placeholder 4">
            <a:extLst>
              <a:ext uri="{FF2B5EF4-FFF2-40B4-BE49-F238E27FC236}">
                <a16:creationId xmlns:a16="http://schemas.microsoft.com/office/drawing/2014/main" id="{158DAD1E-B1EC-4442-91F3-A1B93E7004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2BFAE14-20AD-4F99-B50F-F8A5DB4E2993}"/>
              </a:ext>
            </a:extLst>
          </p:cNvPr>
          <p:cNvSpPr>
            <a:spLocks noGrp="1"/>
          </p:cNvSpPr>
          <p:nvPr>
            <p:ph type="sldNum" sz="quarter" idx="12"/>
          </p:nvPr>
        </p:nvSpPr>
        <p:spPr>
          <a:xfrm>
            <a:off x="8610600" y="6356350"/>
            <a:ext cx="2743200" cy="365125"/>
          </a:xfrm>
          <a:prstGeom prst="rect">
            <a:avLst/>
          </a:prstGeom>
        </p:spPr>
        <p:txBody>
          <a:bodyPr/>
          <a:lstStyle/>
          <a:p>
            <a:fld id="{F9B525D6-B33C-4B02-B16B-D7EC1E9A098D}" type="slidenum">
              <a:rPr lang="en-US" smtClean="0"/>
              <a:pPr/>
              <a:t>‹#›</a:t>
            </a:fld>
            <a:endParaRPr lang="en-US"/>
          </a:p>
        </p:txBody>
      </p:sp>
      <p:pic>
        <p:nvPicPr>
          <p:cNvPr id="7" name="image 101">
            <a:extLst>
              <a:ext uri="{FF2B5EF4-FFF2-40B4-BE49-F238E27FC236}">
                <a16:creationId xmlns:a16="http://schemas.microsoft.com/office/drawing/2014/main" id="{F5619E5B-F788-4415-BCE7-377433451BE5}"/>
              </a:ext>
            </a:extLst>
          </p:cNvPr>
          <p:cNvPicPr>
            <a:picLocks noChangeAspect="1"/>
          </p:cNvPicPr>
          <p:nvPr userDrawn="1"/>
        </p:nvPicPr>
        <p:blipFill>
          <a:blip r:embed="rId2"/>
          <a:srcRect/>
          <a:stretch>
            <a:fillRect/>
          </a:stretch>
        </p:blipFill>
        <p:spPr>
          <a:xfrm>
            <a:off x="0" y="0"/>
            <a:ext cx="12192002" cy="6858001"/>
          </a:xfrm>
          <a:prstGeom prst="rect">
            <a:avLst/>
          </a:prstGeom>
        </p:spPr>
      </p:pic>
      <p:sp>
        <p:nvSpPr>
          <p:cNvPr id="8" name="任意形状 34">
            <a:extLst>
              <a:ext uri="{FF2B5EF4-FFF2-40B4-BE49-F238E27FC236}">
                <a16:creationId xmlns:a16="http://schemas.microsoft.com/office/drawing/2014/main" id="{C14C9137-2D10-424B-A009-7AC8617014CB}"/>
              </a:ext>
            </a:extLst>
          </p:cNvPr>
          <p:cNvSpPr/>
          <p:nvPr userDrawn="1"/>
        </p:nvSpPr>
        <p:spPr>
          <a:xfrm>
            <a:off x="10059219" y="4741024"/>
            <a:ext cx="3074912" cy="3074912"/>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 name="矩形 7">
            <a:extLst>
              <a:ext uri="{FF2B5EF4-FFF2-40B4-BE49-F238E27FC236}">
                <a16:creationId xmlns:a16="http://schemas.microsoft.com/office/drawing/2014/main" id="{9716026E-F2E9-43B9-ACD3-D607B1334955}"/>
              </a:ext>
            </a:extLst>
          </p:cNvPr>
          <p:cNvSpPr/>
          <p:nvPr userDrawn="1"/>
        </p:nvSpPr>
        <p:spPr>
          <a:xfrm>
            <a:off x="1538273" y="1186048"/>
            <a:ext cx="9398018" cy="4774400"/>
          </a:xfrm>
          <a:prstGeom prst="rect">
            <a:avLst/>
          </a:prstGeom>
          <a:solidFill>
            <a:srgbClr val="FDCE66"/>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矩形 5">
            <a:extLst>
              <a:ext uri="{FF2B5EF4-FFF2-40B4-BE49-F238E27FC236}">
                <a16:creationId xmlns:a16="http://schemas.microsoft.com/office/drawing/2014/main" id="{80AB0848-6063-41B9-888E-A6A8F3A902CB}"/>
              </a:ext>
            </a:extLst>
          </p:cNvPr>
          <p:cNvSpPr/>
          <p:nvPr userDrawn="1"/>
        </p:nvSpPr>
        <p:spPr>
          <a:xfrm>
            <a:off x="1247965" y="885551"/>
            <a:ext cx="9531354" cy="4987524"/>
          </a:xfrm>
          <a:prstGeom prst="rect">
            <a:avLst/>
          </a:prstGeom>
          <a:solidFill>
            <a:srgbClr val="039373"/>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1" name="矩形 8">
            <a:extLst>
              <a:ext uri="{FF2B5EF4-FFF2-40B4-BE49-F238E27FC236}">
                <a16:creationId xmlns:a16="http://schemas.microsoft.com/office/drawing/2014/main" id="{05E1C943-43C2-45EC-9F62-0A38D90A0B7F}"/>
              </a:ext>
            </a:extLst>
          </p:cNvPr>
          <p:cNvSpPr/>
          <p:nvPr userDrawn="1"/>
        </p:nvSpPr>
        <p:spPr>
          <a:xfrm>
            <a:off x="867966" y="5630648"/>
            <a:ext cx="10456068" cy="482200"/>
          </a:xfrm>
          <a:prstGeom prst="rect">
            <a:avLst/>
          </a:prstGeom>
          <a:solidFill>
            <a:srgbClr val="DAA16D"/>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2" name="图片 13">
            <a:extLst>
              <a:ext uri="{FF2B5EF4-FFF2-40B4-BE49-F238E27FC236}">
                <a16:creationId xmlns:a16="http://schemas.microsoft.com/office/drawing/2014/main" id="{E35B7810-C6CA-4B43-BF87-92A05633EE75}"/>
              </a:ext>
            </a:extLst>
          </p:cNvPr>
          <p:cNvPicPr>
            <a:picLocks noChangeAspect="1"/>
          </p:cNvPicPr>
          <p:nvPr userDrawn="1"/>
        </p:nvPicPr>
        <p:blipFill>
          <a:blip r:embed="rId3" cstate="print"/>
          <a:stretch>
            <a:fillRect/>
          </a:stretch>
        </p:blipFill>
        <p:spPr>
          <a:xfrm rot="8100000">
            <a:off x="1457379" y="5086237"/>
            <a:ext cx="971344" cy="972754"/>
          </a:xfrm>
          <a:prstGeom prst="rect">
            <a:avLst/>
          </a:prstGeom>
        </p:spPr>
      </p:pic>
      <p:sp>
        <p:nvSpPr>
          <p:cNvPr id="13" name="椭圆 14">
            <a:extLst>
              <a:ext uri="{FF2B5EF4-FFF2-40B4-BE49-F238E27FC236}">
                <a16:creationId xmlns:a16="http://schemas.microsoft.com/office/drawing/2014/main" id="{6047DAB5-B329-4A18-A0D9-69C5C3BD7D3C}"/>
              </a:ext>
            </a:extLst>
          </p:cNvPr>
          <p:cNvSpPr/>
          <p:nvPr userDrawn="1"/>
        </p:nvSpPr>
        <p:spPr>
          <a:xfrm>
            <a:off x="193568" y="344264"/>
            <a:ext cx="947231" cy="947231"/>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 name="图片 29">
            <a:extLst>
              <a:ext uri="{FF2B5EF4-FFF2-40B4-BE49-F238E27FC236}">
                <a16:creationId xmlns:a16="http://schemas.microsoft.com/office/drawing/2014/main" id="{EACEA673-F397-42C2-840F-E109E4EC8730}"/>
              </a:ext>
            </a:extLst>
          </p:cNvPr>
          <p:cNvPicPr>
            <a:picLocks noChangeAspect="1"/>
          </p:cNvPicPr>
          <p:nvPr userDrawn="1"/>
        </p:nvPicPr>
        <p:blipFill>
          <a:blip r:embed="rId4" cstate="print"/>
          <a:stretch>
            <a:fillRect/>
          </a:stretch>
        </p:blipFill>
        <p:spPr>
          <a:xfrm rot="2700000">
            <a:off x="10352336" y="4602419"/>
            <a:ext cx="602779" cy="1767959"/>
          </a:xfrm>
          <a:prstGeom prst="rect">
            <a:avLst/>
          </a:prstGeom>
        </p:spPr>
      </p:pic>
      <p:pic>
        <p:nvPicPr>
          <p:cNvPr id="15" name="image 102">
            <a:extLst>
              <a:ext uri="{FF2B5EF4-FFF2-40B4-BE49-F238E27FC236}">
                <a16:creationId xmlns:a16="http://schemas.microsoft.com/office/drawing/2014/main" id="{8DFADF00-A5EA-4AA8-88EF-F98171658C84}"/>
              </a:ext>
            </a:extLst>
          </p:cNvPr>
          <p:cNvPicPr>
            <a:picLocks noChangeAspect="1"/>
          </p:cNvPicPr>
          <p:nvPr userDrawn="1"/>
        </p:nvPicPr>
        <p:blipFill>
          <a:blip r:embed="rId5"/>
          <a:srcRect/>
          <a:stretch>
            <a:fillRect/>
          </a:stretch>
        </p:blipFill>
        <p:spPr>
          <a:xfrm>
            <a:off x="11213302" y="343752"/>
            <a:ext cx="933436" cy="698048"/>
          </a:xfrm>
          <a:prstGeom prst="rect">
            <a:avLst/>
          </a:prstGeom>
        </p:spPr>
      </p:pic>
      <p:sp>
        <p:nvSpPr>
          <p:cNvPr id="16" name="椭圆 24">
            <a:extLst>
              <a:ext uri="{FF2B5EF4-FFF2-40B4-BE49-F238E27FC236}">
                <a16:creationId xmlns:a16="http://schemas.microsoft.com/office/drawing/2014/main" id="{EA6C425B-7238-4DD9-B228-6700E4407813}"/>
              </a:ext>
            </a:extLst>
          </p:cNvPr>
          <p:cNvSpPr/>
          <p:nvPr userDrawn="1"/>
        </p:nvSpPr>
        <p:spPr>
          <a:xfrm>
            <a:off x="11539852" y="750714"/>
            <a:ext cx="572351" cy="572351"/>
          </a:xfrm>
          <a:prstGeom prst="ellipse">
            <a:avLst/>
          </a:prstGeom>
          <a:solidFill>
            <a:srgbClr val="F99450"/>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7" name="椭圆 36">
            <a:extLst>
              <a:ext uri="{FF2B5EF4-FFF2-40B4-BE49-F238E27FC236}">
                <a16:creationId xmlns:a16="http://schemas.microsoft.com/office/drawing/2014/main" id="{4EC2650B-0F3B-447D-83AA-A966A9988A02}"/>
              </a:ext>
            </a:extLst>
          </p:cNvPr>
          <p:cNvSpPr/>
          <p:nvPr userDrawn="1"/>
        </p:nvSpPr>
        <p:spPr>
          <a:xfrm>
            <a:off x="254897" y="6059218"/>
            <a:ext cx="572351" cy="572351"/>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8" name="椭圆 37">
            <a:extLst>
              <a:ext uri="{FF2B5EF4-FFF2-40B4-BE49-F238E27FC236}">
                <a16:creationId xmlns:a16="http://schemas.microsoft.com/office/drawing/2014/main" id="{481AEDB8-B1A6-4129-BC93-70B0544013BB}"/>
              </a:ext>
            </a:extLst>
          </p:cNvPr>
          <p:cNvSpPr/>
          <p:nvPr userDrawn="1"/>
        </p:nvSpPr>
        <p:spPr>
          <a:xfrm>
            <a:off x="689352" y="4237643"/>
            <a:ext cx="359356" cy="359356"/>
          </a:xfrm>
          <a:prstGeom prst="ellipse">
            <a:avLst/>
          </a:prstGeom>
          <a:solidFill>
            <a:schemeClr val="accent4">
              <a:lumMod val="40000"/>
              <a:lumOff val="6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19" name="组合 6">
            <a:extLst>
              <a:ext uri="{FF2B5EF4-FFF2-40B4-BE49-F238E27FC236}">
                <a16:creationId xmlns:a16="http://schemas.microsoft.com/office/drawing/2014/main" id="{A0BC39FD-4813-49FA-9DA6-0CF2EBE8656C}"/>
              </a:ext>
            </a:extLst>
          </p:cNvPr>
          <p:cNvGrpSpPr/>
          <p:nvPr userDrawn="1"/>
        </p:nvGrpSpPr>
        <p:grpSpPr>
          <a:xfrm>
            <a:off x="2843213" y="5216309"/>
            <a:ext cx="1014412" cy="414337"/>
            <a:chOff x="2843213" y="5216309"/>
            <a:chExt cx="1014412" cy="414337"/>
          </a:xfrm>
        </p:grpSpPr>
        <p:sp>
          <p:nvSpPr>
            <p:cNvPr id="20" name="圆角矩形 38">
              <a:extLst>
                <a:ext uri="{FF2B5EF4-FFF2-40B4-BE49-F238E27FC236}">
                  <a16:creationId xmlns:a16="http://schemas.microsoft.com/office/drawing/2014/main" id="{AA2D5A7F-B74D-494D-813D-6361C99C4569}"/>
                </a:ext>
              </a:extLst>
            </p:cNvPr>
            <p:cNvSpPr/>
            <p:nvPr/>
          </p:nvSpPr>
          <p:spPr>
            <a:xfrm>
              <a:off x="2843213" y="5216311"/>
              <a:ext cx="1014412" cy="414335"/>
            </a:xfrm>
            <a:prstGeom prst="roundRect">
              <a:avLst/>
            </a:prstGeom>
            <a:solidFill>
              <a:schemeClr val="bg1"/>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1" name="圆角矩形 39">
              <a:extLst>
                <a:ext uri="{FF2B5EF4-FFF2-40B4-BE49-F238E27FC236}">
                  <a16:creationId xmlns:a16="http://schemas.microsoft.com/office/drawing/2014/main" id="{D7894BD1-88DD-4FC8-BCB6-2922907AA46A}"/>
                </a:ext>
              </a:extLst>
            </p:cNvPr>
            <p:cNvSpPr/>
            <p:nvPr/>
          </p:nvSpPr>
          <p:spPr>
            <a:xfrm>
              <a:off x="2843213" y="5216309"/>
              <a:ext cx="1014412" cy="144000"/>
            </a:xfrm>
            <a:prstGeom prst="roundRect">
              <a:avLst/>
            </a:prstGeom>
            <a:solidFill>
              <a:schemeClr val="bg1">
                <a:lumMod val="85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2" name="圆角矩形 40">
            <a:extLst>
              <a:ext uri="{FF2B5EF4-FFF2-40B4-BE49-F238E27FC236}">
                <a16:creationId xmlns:a16="http://schemas.microsoft.com/office/drawing/2014/main" id="{3B8CAB01-2B7D-4D0B-9578-C612F98A27B9}"/>
              </a:ext>
            </a:extLst>
          </p:cNvPr>
          <p:cNvSpPr/>
          <p:nvPr userDrawn="1"/>
        </p:nvSpPr>
        <p:spPr>
          <a:xfrm>
            <a:off x="4064370" y="5437766"/>
            <a:ext cx="528638" cy="180000"/>
          </a:xfrm>
          <a:prstGeom prst="roundRect">
            <a:avLst/>
          </a:prstGeom>
          <a:solidFill>
            <a:schemeClr val="accent2">
              <a:lumMod val="20000"/>
              <a:lumOff val="8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3" name="圆角矩形 41">
            <a:extLst>
              <a:ext uri="{FF2B5EF4-FFF2-40B4-BE49-F238E27FC236}">
                <a16:creationId xmlns:a16="http://schemas.microsoft.com/office/drawing/2014/main" id="{0C186285-9E91-4691-86D3-E46A74193EC4}"/>
              </a:ext>
            </a:extLst>
          </p:cNvPr>
          <p:cNvSpPr/>
          <p:nvPr userDrawn="1"/>
        </p:nvSpPr>
        <p:spPr>
          <a:xfrm>
            <a:off x="4764458" y="5437766"/>
            <a:ext cx="528638" cy="180000"/>
          </a:xfrm>
          <a:prstGeom prst="roundRect">
            <a:avLst/>
          </a:prstGeom>
          <a:solidFill>
            <a:schemeClr val="bg1"/>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4" name="圆角矩形 42">
            <a:extLst>
              <a:ext uri="{FF2B5EF4-FFF2-40B4-BE49-F238E27FC236}">
                <a16:creationId xmlns:a16="http://schemas.microsoft.com/office/drawing/2014/main" id="{A2705D01-A040-4E4A-883D-4BD5C29C021A}"/>
              </a:ext>
            </a:extLst>
          </p:cNvPr>
          <p:cNvSpPr/>
          <p:nvPr userDrawn="1"/>
        </p:nvSpPr>
        <p:spPr>
          <a:xfrm>
            <a:off x="8536358" y="5437766"/>
            <a:ext cx="528638" cy="180000"/>
          </a:xfrm>
          <a:prstGeom prst="roundRect">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7" name="椭圆 23">
            <a:extLst>
              <a:ext uri="{FF2B5EF4-FFF2-40B4-BE49-F238E27FC236}">
                <a16:creationId xmlns:a16="http://schemas.microsoft.com/office/drawing/2014/main" id="{9EEF6288-0955-47AE-970F-1BDC347335AB}"/>
              </a:ext>
            </a:extLst>
          </p:cNvPr>
          <p:cNvSpPr/>
          <p:nvPr userDrawn="1"/>
        </p:nvSpPr>
        <p:spPr>
          <a:xfrm>
            <a:off x="1864528" y="304122"/>
            <a:ext cx="359136" cy="359136"/>
          </a:xfrm>
          <a:prstGeom prst="ellipse">
            <a:avLst/>
          </a:prstGeom>
          <a:solidFill>
            <a:srgbClr val="BD9EE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8" name="椭圆 25">
            <a:extLst>
              <a:ext uri="{FF2B5EF4-FFF2-40B4-BE49-F238E27FC236}">
                <a16:creationId xmlns:a16="http://schemas.microsoft.com/office/drawing/2014/main" id="{88A16611-3149-4D32-ADB6-394BBDB68EAE}"/>
              </a:ext>
            </a:extLst>
          </p:cNvPr>
          <p:cNvSpPr/>
          <p:nvPr userDrawn="1"/>
        </p:nvSpPr>
        <p:spPr>
          <a:xfrm>
            <a:off x="10059219" y="483690"/>
            <a:ext cx="359136" cy="359136"/>
          </a:xfrm>
          <a:prstGeom prst="ellipse">
            <a:avLst/>
          </a:prstGeom>
          <a:solidFill>
            <a:srgbClr val="F99450"/>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398510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44A63A4E-F370-4E43-88DF-FF35117A42C8}" type="datetimeFigureOut">
              <a:rPr lang="zh-CN" altLang="en-US" smtClean="0"/>
              <a:pPr/>
              <a:t>2022/3/15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39E3902-3291-4BB3-9961-88462FB34554}" type="slidenum">
              <a:rPr lang="zh-CN" altLang="en-US" smtClean="0"/>
              <a:pPr/>
              <a:t>‹#›</a:t>
            </a:fld>
            <a:endParaRPr lang="zh-CN" altLang="en-US"/>
          </a:p>
        </p:txBody>
      </p:sp>
    </p:spTree>
    <p:extLst>
      <p:ext uri="{BB962C8B-B14F-4D97-AF65-F5344CB8AC3E}">
        <p14:creationId xmlns:p14="http://schemas.microsoft.com/office/powerpoint/2010/main" val="1231906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699" b="1"/>
            </a:lvl1pPr>
          </a:lstStyle>
          <a:p>
            <a:r>
              <a:rPr lang="en-US"/>
              <a:t>Click to edit Master title style</a:t>
            </a:r>
          </a:p>
        </p:txBody>
      </p:sp>
      <p:sp>
        <p:nvSpPr>
          <p:cNvPr id="3" name="Content Placeholder 2"/>
          <p:cNvSpPr>
            <a:spLocks noGrp="1"/>
          </p:cNvSpPr>
          <p:nvPr>
            <p:ph idx="1"/>
          </p:nvPr>
        </p:nvSpPr>
        <p:spPr>
          <a:xfrm>
            <a:off x="4766734" y="273054"/>
            <a:ext cx="6815667" cy="5853113"/>
          </a:xfrm>
        </p:spPr>
        <p:txBody>
          <a:bodyPr/>
          <a:lstStyle>
            <a:lvl1pPr>
              <a:defRPr sz="4299"/>
            </a:lvl1pPr>
            <a:lvl2pPr>
              <a:defRPr sz="3799"/>
            </a:lvl2pPr>
            <a:lvl3pPr>
              <a:defRPr sz="3199"/>
            </a:lvl3pPr>
            <a:lvl4pPr>
              <a:defRPr sz="2699"/>
            </a:lvl4pPr>
            <a:lvl5pPr>
              <a:defRPr sz="2699"/>
            </a:lvl5pPr>
            <a:lvl6pPr>
              <a:defRPr sz="2699"/>
            </a:lvl6pPr>
            <a:lvl7pPr>
              <a:defRPr sz="2699"/>
            </a:lvl7pPr>
            <a:lvl8pPr>
              <a:defRPr sz="2699"/>
            </a:lvl8pPr>
            <a:lvl9pPr>
              <a:defRPr sz="26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5"/>
            <a:ext cx="4011084" cy="46910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43C7FCF6-76BD-4495-B08F-4C059D2BA31F}" type="datetime1">
              <a:rPr lang="en-US" altLang="zh-CN" smtClean="0">
                <a:solidFill>
                  <a:prstClr val="black">
                    <a:tint val="75000"/>
                  </a:prstClr>
                </a:solidFill>
              </a:rPr>
              <a:pPr>
                <a:defRPr/>
              </a:pPr>
              <a:t>3/15/2022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52575656"/>
      </p:ext>
    </p:extLst>
  </p:cSld>
  <p:clrMapOvr>
    <a:masterClrMapping/>
  </p:clrMapOvr>
  <p:transition spd="slow">
    <p:comb/>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4A63A4E-F370-4E43-88DF-FF35117A42C8}" type="datetimeFigureOut">
              <a:rPr lang="zh-CN" altLang="en-US" smtClean="0"/>
              <a:pPr/>
              <a:t>2022/3/15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39E3902-3291-4BB3-9961-88462FB34554}" type="slidenum">
              <a:rPr lang="zh-CN" altLang="en-US" smtClean="0"/>
              <a:pPr/>
              <a:t>‹#›</a:t>
            </a:fld>
            <a:endParaRPr lang="zh-CN" altLang="en-US"/>
          </a:p>
        </p:txBody>
      </p:sp>
    </p:spTree>
    <p:extLst>
      <p:ext uri="{BB962C8B-B14F-4D97-AF65-F5344CB8AC3E}">
        <p14:creationId xmlns:p14="http://schemas.microsoft.com/office/powerpoint/2010/main" val="425675937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44A63A4E-F370-4E43-88DF-FF35117A42C8}" type="datetimeFigureOut">
              <a:rPr lang="zh-CN" altLang="en-US" smtClean="0"/>
              <a:pPr/>
              <a:t>2022/3/15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39E3902-3291-4BB3-9961-88462FB34554}" type="slidenum">
              <a:rPr lang="zh-CN" altLang="en-US" smtClean="0"/>
              <a:pPr/>
              <a:t>‹#›</a:t>
            </a:fld>
            <a:endParaRPr lang="zh-CN" altLang="en-US"/>
          </a:p>
        </p:txBody>
      </p:sp>
    </p:spTree>
    <p:extLst>
      <p:ext uri="{BB962C8B-B14F-4D97-AF65-F5344CB8AC3E}">
        <p14:creationId xmlns:p14="http://schemas.microsoft.com/office/powerpoint/2010/main" val="278283267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4A63A4E-F370-4E43-88DF-FF35117A42C8}" type="datetimeFigureOut">
              <a:rPr lang="zh-CN" altLang="en-US" smtClean="0"/>
              <a:pPr/>
              <a:t>2022/3/15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39E3902-3291-4BB3-9961-88462FB34554}" type="slidenum">
              <a:rPr lang="zh-CN" altLang="en-US" smtClean="0"/>
              <a:pPr/>
              <a:t>‹#›</a:t>
            </a:fld>
            <a:endParaRPr lang="zh-CN" altLang="en-US"/>
          </a:p>
        </p:txBody>
      </p:sp>
    </p:spTree>
    <p:extLst>
      <p:ext uri="{BB962C8B-B14F-4D97-AF65-F5344CB8AC3E}">
        <p14:creationId xmlns:p14="http://schemas.microsoft.com/office/powerpoint/2010/main" val="237948174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4A63A4E-F370-4E43-88DF-FF35117A42C8}" type="datetimeFigureOut">
              <a:rPr lang="zh-CN" altLang="en-US" smtClean="0"/>
              <a:pPr/>
              <a:t>2022/3/15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39E3902-3291-4BB3-9961-88462FB34554}" type="slidenum">
              <a:rPr lang="zh-CN" altLang="en-US" smtClean="0"/>
              <a:pPr/>
              <a:t>‹#›</a:t>
            </a:fld>
            <a:endParaRPr lang="zh-CN" altLang="en-US"/>
          </a:p>
        </p:txBody>
      </p:sp>
    </p:spTree>
    <p:extLst>
      <p:ext uri="{BB962C8B-B14F-4D97-AF65-F5344CB8AC3E}">
        <p14:creationId xmlns:p14="http://schemas.microsoft.com/office/powerpoint/2010/main" val="121299593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4A63A4E-F370-4E43-88DF-FF35117A42C8}" type="datetimeFigureOut">
              <a:rPr lang="zh-CN" altLang="en-US" smtClean="0"/>
              <a:pPr/>
              <a:t>2022/3/15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39E3902-3291-4BB3-9961-88462FB34554}" type="slidenum">
              <a:rPr lang="zh-CN" altLang="en-US" smtClean="0"/>
              <a:pPr/>
              <a:t>‹#›</a:t>
            </a:fld>
            <a:endParaRPr lang="zh-CN" altLang="en-US"/>
          </a:p>
        </p:txBody>
      </p:sp>
    </p:spTree>
    <p:extLst>
      <p:ext uri="{BB962C8B-B14F-4D97-AF65-F5344CB8AC3E}">
        <p14:creationId xmlns:p14="http://schemas.microsoft.com/office/powerpoint/2010/main" val="353218778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4A63A4E-F370-4E43-88DF-FF35117A42C8}" type="datetimeFigureOut">
              <a:rPr lang="zh-CN" altLang="en-US" smtClean="0"/>
              <a:pPr/>
              <a:t>2022/3/15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39E3902-3291-4BB3-9961-88462FB34554}" type="slidenum">
              <a:rPr lang="zh-CN" altLang="en-US" smtClean="0"/>
              <a:pPr/>
              <a:t>‹#›</a:t>
            </a:fld>
            <a:endParaRPr lang="zh-CN" altLang="en-US"/>
          </a:p>
        </p:txBody>
      </p:sp>
    </p:spTree>
    <p:extLst>
      <p:ext uri="{BB962C8B-B14F-4D97-AF65-F5344CB8AC3E}">
        <p14:creationId xmlns:p14="http://schemas.microsoft.com/office/powerpoint/2010/main" val="187164044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44A63A4E-F370-4E43-88DF-FF35117A42C8}" type="datetimeFigureOut">
              <a:rPr lang="zh-CN" altLang="en-US" smtClean="0"/>
              <a:pPr/>
              <a:t>2022/3/15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39E3902-3291-4BB3-9961-88462FB34554}" type="slidenum">
              <a:rPr lang="zh-CN" altLang="en-US" smtClean="0"/>
              <a:pPr/>
              <a:t>‹#›</a:t>
            </a:fld>
            <a:endParaRPr lang="zh-CN" altLang="en-US"/>
          </a:p>
        </p:txBody>
      </p:sp>
    </p:spTree>
    <p:extLst>
      <p:ext uri="{BB962C8B-B14F-4D97-AF65-F5344CB8AC3E}">
        <p14:creationId xmlns:p14="http://schemas.microsoft.com/office/powerpoint/2010/main" val="145073904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44A63A4E-F370-4E43-88DF-FF35117A42C8}" type="datetimeFigureOut">
              <a:rPr lang="zh-CN" altLang="en-US" smtClean="0"/>
              <a:pPr/>
              <a:t>2022/3/15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39E3902-3291-4BB3-9961-88462FB34554}" type="slidenum">
              <a:rPr lang="zh-CN" altLang="en-US" smtClean="0"/>
              <a:pPr/>
              <a:t>‹#›</a:t>
            </a:fld>
            <a:endParaRPr lang="zh-CN" altLang="en-US"/>
          </a:p>
        </p:txBody>
      </p:sp>
    </p:spTree>
    <p:extLst>
      <p:ext uri="{BB962C8B-B14F-4D97-AF65-F5344CB8AC3E}">
        <p14:creationId xmlns:p14="http://schemas.microsoft.com/office/powerpoint/2010/main" val="380555612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4A63A4E-F370-4E43-88DF-FF35117A42C8}" type="datetimeFigureOut">
              <a:rPr lang="zh-CN" altLang="en-US" smtClean="0"/>
              <a:pPr/>
              <a:t>2022/3/15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39E3902-3291-4BB3-9961-88462FB34554}" type="slidenum">
              <a:rPr lang="zh-CN" altLang="en-US" smtClean="0"/>
              <a:pPr/>
              <a:t>‹#›</a:t>
            </a:fld>
            <a:endParaRPr lang="zh-CN" altLang="en-US"/>
          </a:p>
        </p:txBody>
      </p:sp>
    </p:spTree>
    <p:extLst>
      <p:ext uri="{BB962C8B-B14F-4D97-AF65-F5344CB8AC3E}">
        <p14:creationId xmlns:p14="http://schemas.microsoft.com/office/powerpoint/2010/main" val="285456659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4A63A4E-F370-4E43-88DF-FF35117A42C8}" type="datetimeFigureOut">
              <a:rPr lang="zh-CN" altLang="en-US" smtClean="0"/>
              <a:pPr/>
              <a:t>2022/3/15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39E3902-3291-4BB3-9961-88462FB34554}" type="slidenum">
              <a:rPr lang="zh-CN" altLang="en-US" smtClean="0"/>
              <a:pPr/>
              <a:t>‹#›</a:t>
            </a:fld>
            <a:endParaRPr lang="zh-CN" altLang="en-US"/>
          </a:p>
        </p:txBody>
      </p:sp>
    </p:spTree>
    <p:extLst>
      <p:ext uri="{BB962C8B-B14F-4D97-AF65-F5344CB8AC3E}">
        <p14:creationId xmlns:p14="http://schemas.microsoft.com/office/powerpoint/2010/main" val="2139765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10.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slideLayout" Target="../slideLayouts/slideLayout112.xml"/><Relationship Id="rId18" Type="http://schemas.openxmlformats.org/officeDocument/2006/relationships/slideLayout" Target="../slideLayouts/slideLayout117.xml"/><Relationship Id="rId3" Type="http://schemas.openxmlformats.org/officeDocument/2006/relationships/slideLayout" Target="../slideLayouts/slideLayout102.xml"/><Relationship Id="rId21" Type="http://schemas.openxmlformats.org/officeDocument/2006/relationships/theme" Target="../theme/theme11.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 Type="http://schemas.openxmlformats.org/officeDocument/2006/relationships/slideLayout" Target="../slideLayouts/slideLayout101.xml"/><Relationship Id="rId16" Type="http://schemas.openxmlformats.org/officeDocument/2006/relationships/slideLayout" Target="../slideLayouts/slideLayout115.xml"/><Relationship Id="rId20" Type="http://schemas.openxmlformats.org/officeDocument/2006/relationships/slideLayout" Target="../slideLayouts/slideLayout119.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5" Type="http://schemas.openxmlformats.org/officeDocument/2006/relationships/slideLayout" Target="../slideLayouts/slideLayout114.xml"/><Relationship Id="rId10" Type="http://schemas.openxmlformats.org/officeDocument/2006/relationships/slideLayout" Target="../slideLayouts/slideLayout109.xml"/><Relationship Id="rId19" Type="http://schemas.openxmlformats.org/officeDocument/2006/relationships/slideLayout" Target="../slideLayouts/slideLayout118.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3" Type="http://schemas.openxmlformats.org/officeDocument/2006/relationships/slideLayout" Target="../slideLayouts/slideLayout122.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2" Type="http://schemas.openxmlformats.org/officeDocument/2006/relationships/slideLayout" Target="../slideLayouts/slideLayout121.xml"/><Relationship Id="rId16" Type="http://schemas.openxmlformats.org/officeDocument/2006/relationships/image" Target="../media/image54.jpeg"/><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5" Type="http://schemas.openxmlformats.org/officeDocument/2006/relationships/theme" Target="../theme/theme12.xml"/><Relationship Id="rId10" Type="http://schemas.openxmlformats.org/officeDocument/2006/relationships/slideLayout" Target="../slideLayouts/slideLayout129.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1.xml"/><Relationship Id="rId3" Type="http://schemas.openxmlformats.org/officeDocument/2006/relationships/slideLayout" Target="../slideLayouts/slideLayout136.xml"/><Relationship Id="rId7" Type="http://schemas.openxmlformats.org/officeDocument/2006/relationships/slideLayout" Target="../slideLayouts/slideLayout140.xml"/><Relationship Id="rId12" Type="http://schemas.openxmlformats.org/officeDocument/2006/relationships/theme" Target="../theme/theme13.xml"/><Relationship Id="rId2" Type="http://schemas.openxmlformats.org/officeDocument/2006/relationships/slideLayout" Target="../slideLayouts/slideLayout135.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5" Type="http://schemas.openxmlformats.org/officeDocument/2006/relationships/slideLayout" Target="../slideLayouts/slideLayout138.xml"/><Relationship Id="rId10" Type="http://schemas.openxmlformats.org/officeDocument/2006/relationships/slideLayout" Target="../slideLayouts/slideLayout143.xml"/><Relationship Id="rId4" Type="http://schemas.openxmlformats.org/officeDocument/2006/relationships/slideLayout" Target="../slideLayouts/slideLayout137.xml"/><Relationship Id="rId9" Type="http://schemas.openxmlformats.org/officeDocument/2006/relationships/slideLayout" Target="../slideLayouts/slideLayout14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image" Target="../media/image5.jpeg"/><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image" Target="../media/image8.jpeg"/><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7.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1.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8.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87.xml"/><Relationship Id="rId2" Type="http://schemas.openxmlformats.org/officeDocument/2006/relationships/slideLayout" Target="../slideLayouts/slideLayout86.xml"/><Relationship Id="rId1" Type="http://schemas.openxmlformats.org/officeDocument/2006/relationships/slideLayout" Target="../slideLayouts/slideLayout85.xml"/><Relationship Id="rId5" Type="http://schemas.openxmlformats.org/officeDocument/2006/relationships/theme" Target="../theme/theme9.xml"/><Relationship Id="rId4"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74640"/>
            <a:ext cx="10972800" cy="1143000"/>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601" y="1600202"/>
            <a:ext cx="10972800" cy="4525963"/>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1" y="6356353"/>
            <a:ext cx="2844800" cy="365125"/>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9196EC2F-0988-4314-AD4B-24FF16D7B45E}" type="datetime1">
              <a:rPr lang="en-US" altLang="zh-CN" smtClean="0">
                <a:solidFill>
                  <a:prstClr val="black">
                    <a:tint val="75000"/>
                  </a:prstClr>
                </a:solidFill>
              </a:rPr>
              <a:pPr>
                <a:defRPr/>
              </a:pPr>
              <a:t>3/15/2022</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2" y="6356353"/>
            <a:ext cx="3860800" cy="365125"/>
          </a:xfrm>
          <a:prstGeom prst="rect">
            <a:avLst/>
          </a:prstGeom>
        </p:spPr>
        <p:txBody>
          <a:bodyPr vert="horz" lIns="91436" tIns="45718" rIns="91436" bIns="45718" rtlCol="0" anchor="ctr"/>
          <a:lstStyle>
            <a:lvl1pPr algn="ctr">
              <a:defRPr sz="1600">
                <a:solidFill>
                  <a:schemeClr val="tx1">
                    <a:tint val="75000"/>
                  </a:schemeClr>
                </a:solidFill>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1" y="6356353"/>
            <a:ext cx="2844800" cy="365125"/>
          </a:xfrm>
          <a:prstGeom prst="rect">
            <a:avLst/>
          </a:prstGeom>
        </p:spPr>
        <p:txBody>
          <a:bodyPr vert="horz" lIns="91436" tIns="45718" rIns="91436" bIns="45718" rtlCol="0" anchor="ctr"/>
          <a:lstStyle>
            <a:lvl1pPr algn="r">
              <a:defRPr sz="1600">
                <a:solidFill>
                  <a:schemeClr val="tx1">
                    <a:tint val="75000"/>
                  </a:schemeClr>
                </a:solidFill>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0188126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ransition spd="slow">
    <p:comb/>
  </p:transition>
  <p:hf hdr="0" ftr="0" dt="0"/>
  <p:txStyles>
    <p:titleStyle>
      <a:lvl1pPr algn="ctr" defTabSz="1218926" rtl="0" eaLnBrk="1" latinLnBrk="0" hangingPunct="1">
        <a:spcBef>
          <a:spcPct val="0"/>
        </a:spcBef>
        <a:buNone/>
        <a:defRPr sz="5899" kern="1200">
          <a:solidFill>
            <a:schemeClr val="tx1"/>
          </a:solidFill>
          <a:latin typeface="+mj-lt"/>
          <a:ea typeface="+mj-ea"/>
          <a:cs typeface="+mj-cs"/>
        </a:defRPr>
      </a:lvl1pPr>
    </p:titleStyle>
    <p:bodyStyle>
      <a:lvl1pPr marL="457098" indent="-457098" algn="l" defTabSz="1218926" rtl="0" eaLnBrk="1" latinLnBrk="0" hangingPunct="1">
        <a:spcBef>
          <a:spcPct val="20000"/>
        </a:spcBef>
        <a:buFont typeface="Arial" pitchFamily="34" charset="0"/>
        <a:buChar char="•"/>
        <a:defRPr sz="4299" kern="1200">
          <a:solidFill>
            <a:schemeClr val="tx1"/>
          </a:solidFill>
          <a:latin typeface="+mn-lt"/>
          <a:ea typeface="+mn-ea"/>
          <a:cs typeface="+mn-cs"/>
        </a:defRPr>
      </a:lvl1pPr>
      <a:lvl2pPr marL="990377" indent="-380914" algn="l" defTabSz="1218926" rtl="0" eaLnBrk="1" latinLnBrk="0" hangingPunct="1">
        <a:spcBef>
          <a:spcPct val="20000"/>
        </a:spcBef>
        <a:buFont typeface="Arial" pitchFamily="34" charset="0"/>
        <a:buChar char="–"/>
        <a:defRPr sz="3799" kern="1200">
          <a:solidFill>
            <a:schemeClr val="tx1"/>
          </a:solidFill>
          <a:latin typeface="+mn-lt"/>
          <a:ea typeface="+mn-ea"/>
          <a:cs typeface="+mn-cs"/>
        </a:defRPr>
      </a:lvl2pPr>
      <a:lvl3pPr marL="1523657" indent="-304731" algn="l" defTabSz="1218926"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120"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4pPr>
      <a:lvl5pPr marL="274258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5pPr>
      <a:lvl6pPr marL="3352045"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1509"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097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80434"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en-US"/>
      </a:defPPr>
      <a:lvl1pPr marL="0" algn="l" defTabSz="1218926" rtl="0" eaLnBrk="1" latinLnBrk="0" hangingPunct="1">
        <a:defRPr sz="2400" kern="1200">
          <a:solidFill>
            <a:schemeClr val="tx1"/>
          </a:solidFill>
          <a:latin typeface="+mn-lt"/>
          <a:ea typeface="+mn-ea"/>
          <a:cs typeface="+mn-cs"/>
        </a:defRPr>
      </a:lvl1pPr>
      <a:lvl2pPr marL="609463" algn="l" defTabSz="1218926" rtl="0" eaLnBrk="1" latinLnBrk="0" hangingPunct="1">
        <a:defRPr sz="2400" kern="1200">
          <a:solidFill>
            <a:schemeClr val="tx1"/>
          </a:solidFill>
          <a:latin typeface="+mn-lt"/>
          <a:ea typeface="+mn-ea"/>
          <a:cs typeface="+mn-cs"/>
        </a:defRPr>
      </a:lvl2pPr>
      <a:lvl3pPr marL="1218926" algn="l" defTabSz="1218926" rtl="0" eaLnBrk="1" latinLnBrk="0" hangingPunct="1">
        <a:defRPr sz="2400" kern="1200">
          <a:solidFill>
            <a:schemeClr val="tx1"/>
          </a:solidFill>
          <a:latin typeface="+mn-lt"/>
          <a:ea typeface="+mn-ea"/>
          <a:cs typeface="+mn-cs"/>
        </a:defRPr>
      </a:lvl3pPr>
      <a:lvl4pPr marL="1828388" algn="l" defTabSz="1218926" rtl="0" eaLnBrk="1" latinLnBrk="0" hangingPunct="1">
        <a:defRPr sz="2400" kern="1200">
          <a:solidFill>
            <a:schemeClr val="tx1"/>
          </a:solidFill>
          <a:latin typeface="+mn-lt"/>
          <a:ea typeface="+mn-ea"/>
          <a:cs typeface="+mn-cs"/>
        </a:defRPr>
      </a:lvl4pPr>
      <a:lvl5pPr marL="2437851" algn="l" defTabSz="1218926" rtl="0" eaLnBrk="1" latinLnBrk="0" hangingPunct="1">
        <a:defRPr sz="2400" kern="1200">
          <a:solidFill>
            <a:schemeClr val="tx1"/>
          </a:solidFill>
          <a:latin typeface="+mn-lt"/>
          <a:ea typeface="+mn-ea"/>
          <a:cs typeface="+mn-cs"/>
        </a:defRPr>
      </a:lvl5pPr>
      <a:lvl6pPr marL="3047314" algn="l" defTabSz="1218926" rtl="0" eaLnBrk="1" latinLnBrk="0" hangingPunct="1">
        <a:defRPr sz="2400" kern="1200">
          <a:solidFill>
            <a:schemeClr val="tx1"/>
          </a:solidFill>
          <a:latin typeface="+mn-lt"/>
          <a:ea typeface="+mn-ea"/>
          <a:cs typeface="+mn-cs"/>
        </a:defRPr>
      </a:lvl6pPr>
      <a:lvl7pPr marL="3656777" algn="l" defTabSz="1218926" rtl="0" eaLnBrk="1" latinLnBrk="0" hangingPunct="1">
        <a:defRPr sz="2400" kern="1200">
          <a:solidFill>
            <a:schemeClr val="tx1"/>
          </a:solidFill>
          <a:latin typeface="+mn-lt"/>
          <a:ea typeface="+mn-ea"/>
          <a:cs typeface="+mn-cs"/>
        </a:defRPr>
      </a:lvl7pPr>
      <a:lvl8pPr marL="4266240" algn="l" defTabSz="1218926" rtl="0" eaLnBrk="1" latinLnBrk="0" hangingPunct="1">
        <a:defRPr sz="2400" kern="1200">
          <a:solidFill>
            <a:schemeClr val="tx1"/>
          </a:solidFill>
          <a:latin typeface="+mn-lt"/>
          <a:ea typeface="+mn-ea"/>
          <a:cs typeface="+mn-cs"/>
        </a:defRPr>
      </a:lvl8pPr>
      <a:lvl9pPr marL="4875703" algn="l" defTabSz="1218926" rtl="0" eaLnBrk="1" latinLnBrk="0" hangingPunct="1">
        <a:defRPr sz="24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A63A4E-F370-4E43-88DF-FF35117A42C8}" type="datetimeFigureOut">
              <a:rPr lang="zh-CN" altLang="en-US" smtClean="0"/>
              <a:pPr/>
              <a:t>2022/3/15</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9E3902-3291-4BB3-9961-88462FB34554}" type="slidenum">
              <a:rPr lang="zh-CN" altLang="en-US" smtClean="0"/>
              <a:pPr/>
              <a:t>‹#›</a:t>
            </a:fld>
            <a:endParaRPr lang="zh-CN" altLang="en-US"/>
          </a:p>
        </p:txBody>
      </p:sp>
    </p:spTree>
    <p:extLst>
      <p:ext uri="{BB962C8B-B14F-4D97-AF65-F5344CB8AC3E}">
        <p14:creationId xmlns:p14="http://schemas.microsoft.com/office/powerpoint/2010/main" val="4265082512"/>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9E4B4B-505B-43E2-987D-384A64AE44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BB41F7E-7A02-4FF2-8AF5-A1AE59CD34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41E1E4-156A-4C10-BC26-D07F5C724A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EBD0CC-E3E2-4331-AA06-EBB8ADD6037D}" type="datetimeFigureOut">
              <a:rPr lang="en-US" smtClean="0"/>
              <a:pPr/>
              <a:t>3/15/2022</a:t>
            </a:fld>
            <a:endParaRPr lang="en-US"/>
          </a:p>
        </p:txBody>
      </p:sp>
      <p:sp>
        <p:nvSpPr>
          <p:cNvPr id="5" name="Footer Placeholder 4">
            <a:extLst>
              <a:ext uri="{FF2B5EF4-FFF2-40B4-BE49-F238E27FC236}">
                <a16:creationId xmlns:a16="http://schemas.microsoft.com/office/drawing/2014/main" id="{E57F9652-3E39-43EA-9F4E-489A7F3BC5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26CC6A0-BF40-4ACA-867F-55115DA3FB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634F2D-4F96-4A1A-A648-518B1AFE058E}" type="slidenum">
              <a:rPr lang="en-US" smtClean="0"/>
              <a:pPr/>
              <a:t>‹#›</a:t>
            </a:fld>
            <a:endParaRPr lang="en-US"/>
          </a:p>
        </p:txBody>
      </p:sp>
    </p:spTree>
    <p:extLst>
      <p:ext uri="{BB962C8B-B14F-4D97-AF65-F5344CB8AC3E}">
        <p14:creationId xmlns:p14="http://schemas.microsoft.com/office/powerpoint/2010/main" val="3387980273"/>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 id="2147483782" r:id="rId13"/>
    <p:sldLayoutId id="2147483783" r:id="rId14"/>
    <p:sldLayoutId id="2147483784" r:id="rId15"/>
    <p:sldLayoutId id="2147483785" r:id="rId16"/>
    <p:sldLayoutId id="2147483786" r:id="rId17"/>
    <p:sldLayoutId id="2147483787" r:id="rId18"/>
    <p:sldLayoutId id="2147483788" r:id="rId19"/>
    <p:sldLayoutId id="2147483789"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74640"/>
            <a:ext cx="10972800" cy="1143000"/>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601" y="1600202"/>
            <a:ext cx="10972800" cy="4525963"/>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1" y="6356353"/>
            <a:ext cx="2844800" cy="365125"/>
          </a:xfrm>
          <a:prstGeom prst="rect">
            <a:avLst/>
          </a:prstGeom>
        </p:spPr>
        <p:txBody>
          <a:bodyPr vert="horz" lIns="91436" tIns="45718" rIns="91436" bIns="45718" rtlCol="0" anchor="ctr"/>
          <a:lstStyle>
            <a:lvl1pPr algn="l">
              <a:defRPr sz="1600">
                <a:solidFill>
                  <a:schemeClr val="tx1">
                    <a:tint val="75000"/>
                  </a:schemeClr>
                </a:solidFill>
                <a:latin typeface="字魂59号-创粗黑" panose="00000500000000000000" pitchFamily="2" charset="-122"/>
                <a:ea typeface="字魂59号-创粗黑" panose="00000500000000000000" pitchFamily="2" charset="-122"/>
              </a:defRPr>
            </a:lvl1pPr>
          </a:lstStyle>
          <a:p>
            <a:pPr>
              <a:defRPr/>
            </a:pPr>
            <a:fld id="{9196EC2F-0988-4314-AD4B-24FF16D7B45E}" type="datetime1">
              <a:rPr lang="en-US" altLang="zh-CN" smtClean="0">
                <a:solidFill>
                  <a:prstClr val="black">
                    <a:tint val="75000"/>
                  </a:prstClr>
                </a:solidFill>
              </a:rPr>
              <a:pPr>
                <a:defRPr/>
              </a:pPr>
              <a:t>3/15/2022</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2" y="6356353"/>
            <a:ext cx="3860800" cy="365125"/>
          </a:xfrm>
          <a:prstGeom prst="rect">
            <a:avLst/>
          </a:prstGeom>
        </p:spPr>
        <p:txBody>
          <a:bodyPr vert="horz" lIns="91436" tIns="45718" rIns="91436" bIns="45718" rtlCol="0" anchor="ctr"/>
          <a:lstStyle>
            <a:lvl1pPr algn="ctr">
              <a:defRPr sz="1600">
                <a:solidFill>
                  <a:schemeClr val="tx1">
                    <a:tint val="75000"/>
                  </a:schemeClr>
                </a:solidFill>
                <a:latin typeface="字魂59号-创粗黑" panose="00000500000000000000" pitchFamily="2" charset="-122"/>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1" y="6356353"/>
            <a:ext cx="2844800" cy="365125"/>
          </a:xfrm>
          <a:prstGeom prst="rect">
            <a:avLst/>
          </a:prstGeom>
        </p:spPr>
        <p:txBody>
          <a:bodyPr vert="horz" lIns="91436" tIns="45718" rIns="91436" bIns="45718" rtlCol="0" anchor="ctr"/>
          <a:lstStyle>
            <a:lvl1pPr algn="r">
              <a:defRPr sz="1600">
                <a:solidFill>
                  <a:schemeClr val="tx1">
                    <a:tint val="75000"/>
                  </a:schemeClr>
                </a:solidFill>
                <a:latin typeface="字魂59号-创粗黑" panose="00000500000000000000" pitchFamily="2" charset="-122"/>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
        <p:nvSpPr>
          <p:cNvPr id="8" name="TextBox 7">
            <a:extLst>
              <a:ext uri="{FF2B5EF4-FFF2-40B4-BE49-F238E27FC236}">
                <a16:creationId xmlns:a16="http://schemas.microsoft.com/office/drawing/2014/main" id="{B9CFA3A0-6850-4FBB-A1D4-CF0027C878EA}"/>
              </a:ext>
            </a:extLst>
          </p:cNvPr>
          <p:cNvSpPr txBox="1"/>
          <p:nvPr userDrawn="1"/>
        </p:nvSpPr>
        <p:spPr>
          <a:xfrm>
            <a:off x="8737601" y="29839"/>
            <a:ext cx="4491866" cy="292388"/>
          </a:xfrm>
          <a:prstGeom prst="rect">
            <a:avLst/>
          </a:prstGeom>
          <a:noFill/>
        </p:spPr>
        <p:txBody>
          <a:bodyPr wrap="square">
            <a:spAutoFit/>
          </a:bodyPr>
          <a:lstStyle/>
          <a:p>
            <a:r>
              <a:rPr lang="en-US" sz="1300" dirty="0" err="1">
                <a:solidFill>
                  <a:schemeClr val="tx1"/>
                </a:solidFill>
                <a:latin typeface="Calibri" panose="020F0502020204030204" pitchFamily="34" charset="0"/>
              </a:rPr>
              <a:t>Hương</a:t>
            </a:r>
            <a:r>
              <a:rPr lang="en-US" sz="1300" dirty="0">
                <a:solidFill>
                  <a:schemeClr val="tx1"/>
                </a:solidFill>
                <a:latin typeface="Calibri" panose="020F0502020204030204" pitchFamily="34" charset="0"/>
              </a:rPr>
              <a:t> </a:t>
            </a:r>
            <a:r>
              <a:rPr lang="en-US" sz="1300" dirty="0" err="1">
                <a:solidFill>
                  <a:schemeClr val="tx1"/>
                </a:solidFill>
                <a:latin typeface="Calibri" panose="020F0502020204030204" pitchFamily="34" charset="0"/>
              </a:rPr>
              <a:t>Thảo</a:t>
            </a:r>
            <a:r>
              <a:rPr lang="en-US" sz="1300" dirty="0">
                <a:solidFill>
                  <a:schemeClr val="tx1"/>
                </a:solidFill>
                <a:latin typeface="Calibri" panose="020F0502020204030204" pitchFamily="34" charset="0"/>
              </a:rPr>
              <a:t>: tranthao121004@gmail.com</a:t>
            </a:r>
            <a:endParaRPr lang="en-US" sz="1300" dirty="0">
              <a:solidFill>
                <a:schemeClr val="tx1"/>
              </a:solidFill>
            </a:endParaRPr>
          </a:p>
        </p:txBody>
      </p:sp>
    </p:spTree>
    <p:extLst>
      <p:ext uri="{BB962C8B-B14F-4D97-AF65-F5344CB8AC3E}">
        <p14:creationId xmlns:p14="http://schemas.microsoft.com/office/powerpoint/2010/main" val="553141944"/>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 id="2147483804" r:id="rId14"/>
  </p:sldLayoutIdLst>
  <p:hf hdr="0" ftr="0" dt="0"/>
  <p:txStyles>
    <p:titleStyle>
      <a:lvl1pPr algn="ctr" defTabSz="1218926" rtl="0" eaLnBrk="1" latinLnBrk="0" hangingPunct="1">
        <a:spcBef>
          <a:spcPct val="0"/>
        </a:spcBef>
        <a:buNone/>
        <a:defRPr sz="5899" kern="1200">
          <a:solidFill>
            <a:schemeClr val="tx1"/>
          </a:solidFill>
          <a:latin typeface="字魂59号-创粗黑" panose="00000500000000000000" pitchFamily="2" charset="-122"/>
          <a:ea typeface="+mj-ea"/>
          <a:cs typeface="+mj-cs"/>
        </a:defRPr>
      </a:lvl1pPr>
    </p:titleStyle>
    <p:bodyStyle>
      <a:lvl1pPr marL="457098" indent="-457098" algn="l" defTabSz="1218926" rtl="0" eaLnBrk="1" latinLnBrk="0" hangingPunct="1">
        <a:spcBef>
          <a:spcPct val="20000"/>
        </a:spcBef>
        <a:buFont typeface="Arial" pitchFamily="34" charset="0"/>
        <a:buChar char="•"/>
        <a:defRPr sz="4299" kern="1200">
          <a:solidFill>
            <a:schemeClr val="tx1"/>
          </a:solidFill>
          <a:latin typeface="字魂59号-创粗黑" panose="00000500000000000000" pitchFamily="2" charset="-122"/>
          <a:ea typeface="+mn-ea"/>
          <a:cs typeface="+mn-cs"/>
        </a:defRPr>
      </a:lvl1pPr>
      <a:lvl2pPr marL="990377" indent="-380914" algn="l" defTabSz="1218926" rtl="0" eaLnBrk="1" latinLnBrk="0" hangingPunct="1">
        <a:spcBef>
          <a:spcPct val="20000"/>
        </a:spcBef>
        <a:buFont typeface="Arial" pitchFamily="34" charset="0"/>
        <a:buChar char="–"/>
        <a:defRPr sz="3799" kern="1200">
          <a:solidFill>
            <a:schemeClr val="tx1"/>
          </a:solidFill>
          <a:latin typeface="字魂59号-创粗黑" panose="00000500000000000000" pitchFamily="2" charset="-122"/>
          <a:ea typeface="+mn-ea"/>
          <a:cs typeface="+mn-cs"/>
        </a:defRPr>
      </a:lvl2pPr>
      <a:lvl3pPr marL="1523657" indent="-304731" algn="l" defTabSz="1218926" rtl="0" eaLnBrk="1" latinLnBrk="0" hangingPunct="1">
        <a:spcBef>
          <a:spcPct val="20000"/>
        </a:spcBef>
        <a:buFont typeface="Arial" pitchFamily="34" charset="0"/>
        <a:buChar char="•"/>
        <a:defRPr sz="3199" kern="1200">
          <a:solidFill>
            <a:schemeClr val="tx1"/>
          </a:solidFill>
          <a:latin typeface="字魂59号-创粗黑" panose="00000500000000000000" pitchFamily="2" charset="-122"/>
          <a:ea typeface="+mn-ea"/>
          <a:cs typeface="+mn-cs"/>
        </a:defRPr>
      </a:lvl3pPr>
      <a:lvl4pPr marL="2133120" indent="-304731" algn="l" defTabSz="1218926" rtl="0" eaLnBrk="1" latinLnBrk="0" hangingPunct="1">
        <a:spcBef>
          <a:spcPct val="20000"/>
        </a:spcBef>
        <a:buFont typeface="Arial" pitchFamily="34" charset="0"/>
        <a:buChar char="–"/>
        <a:defRPr sz="2699" kern="1200">
          <a:solidFill>
            <a:schemeClr val="tx1"/>
          </a:solidFill>
          <a:latin typeface="字魂59号-创粗黑" panose="00000500000000000000" pitchFamily="2" charset="-122"/>
          <a:ea typeface="+mn-ea"/>
          <a:cs typeface="+mn-cs"/>
        </a:defRPr>
      </a:lvl4pPr>
      <a:lvl5pPr marL="2742582" indent="-304731" algn="l" defTabSz="1218926" rtl="0" eaLnBrk="1" latinLnBrk="0" hangingPunct="1">
        <a:spcBef>
          <a:spcPct val="20000"/>
        </a:spcBef>
        <a:buFont typeface="Arial" pitchFamily="34" charset="0"/>
        <a:buChar char="»"/>
        <a:defRPr sz="2699" kern="1200">
          <a:solidFill>
            <a:schemeClr val="tx1"/>
          </a:solidFill>
          <a:latin typeface="字魂59号-创粗黑" panose="00000500000000000000" pitchFamily="2" charset="-122"/>
          <a:ea typeface="+mn-ea"/>
          <a:cs typeface="+mn-cs"/>
        </a:defRPr>
      </a:lvl5pPr>
      <a:lvl6pPr marL="3352045"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1509"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097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80434"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en-US"/>
      </a:defPPr>
      <a:lvl1pPr marL="0" algn="l" defTabSz="1218926" rtl="0" eaLnBrk="1" latinLnBrk="0" hangingPunct="1">
        <a:defRPr sz="2400" kern="1200">
          <a:solidFill>
            <a:schemeClr val="tx1"/>
          </a:solidFill>
          <a:latin typeface="+mn-lt"/>
          <a:ea typeface="+mn-ea"/>
          <a:cs typeface="+mn-cs"/>
        </a:defRPr>
      </a:lvl1pPr>
      <a:lvl2pPr marL="609463" algn="l" defTabSz="1218926" rtl="0" eaLnBrk="1" latinLnBrk="0" hangingPunct="1">
        <a:defRPr sz="2400" kern="1200">
          <a:solidFill>
            <a:schemeClr val="tx1"/>
          </a:solidFill>
          <a:latin typeface="+mn-lt"/>
          <a:ea typeface="+mn-ea"/>
          <a:cs typeface="+mn-cs"/>
        </a:defRPr>
      </a:lvl2pPr>
      <a:lvl3pPr marL="1218926" algn="l" defTabSz="1218926" rtl="0" eaLnBrk="1" latinLnBrk="0" hangingPunct="1">
        <a:defRPr sz="2400" kern="1200">
          <a:solidFill>
            <a:schemeClr val="tx1"/>
          </a:solidFill>
          <a:latin typeface="+mn-lt"/>
          <a:ea typeface="+mn-ea"/>
          <a:cs typeface="+mn-cs"/>
        </a:defRPr>
      </a:lvl3pPr>
      <a:lvl4pPr marL="1828388" algn="l" defTabSz="1218926" rtl="0" eaLnBrk="1" latinLnBrk="0" hangingPunct="1">
        <a:defRPr sz="2400" kern="1200">
          <a:solidFill>
            <a:schemeClr val="tx1"/>
          </a:solidFill>
          <a:latin typeface="+mn-lt"/>
          <a:ea typeface="+mn-ea"/>
          <a:cs typeface="+mn-cs"/>
        </a:defRPr>
      </a:lvl4pPr>
      <a:lvl5pPr marL="2437851" algn="l" defTabSz="1218926" rtl="0" eaLnBrk="1" latinLnBrk="0" hangingPunct="1">
        <a:defRPr sz="2400" kern="1200">
          <a:solidFill>
            <a:schemeClr val="tx1"/>
          </a:solidFill>
          <a:latin typeface="+mn-lt"/>
          <a:ea typeface="+mn-ea"/>
          <a:cs typeface="+mn-cs"/>
        </a:defRPr>
      </a:lvl5pPr>
      <a:lvl6pPr marL="3047314" algn="l" defTabSz="1218926" rtl="0" eaLnBrk="1" latinLnBrk="0" hangingPunct="1">
        <a:defRPr sz="2400" kern="1200">
          <a:solidFill>
            <a:schemeClr val="tx1"/>
          </a:solidFill>
          <a:latin typeface="+mn-lt"/>
          <a:ea typeface="+mn-ea"/>
          <a:cs typeface="+mn-cs"/>
        </a:defRPr>
      </a:lvl6pPr>
      <a:lvl7pPr marL="3656777" algn="l" defTabSz="1218926" rtl="0" eaLnBrk="1" latinLnBrk="0" hangingPunct="1">
        <a:defRPr sz="2400" kern="1200">
          <a:solidFill>
            <a:schemeClr val="tx1"/>
          </a:solidFill>
          <a:latin typeface="+mn-lt"/>
          <a:ea typeface="+mn-ea"/>
          <a:cs typeface="+mn-cs"/>
        </a:defRPr>
      </a:lvl7pPr>
      <a:lvl8pPr marL="4266240" algn="l" defTabSz="1218926" rtl="0" eaLnBrk="1" latinLnBrk="0" hangingPunct="1">
        <a:defRPr sz="2400" kern="1200">
          <a:solidFill>
            <a:schemeClr val="tx1"/>
          </a:solidFill>
          <a:latin typeface="+mn-lt"/>
          <a:ea typeface="+mn-ea"/>
          <a:cs typeface="+mn-cs"/>
        </a:defRPr>
      </a:lvl8pPr>
      <a:lvl9pPr marL="4875703" algn="l" defTabSz="1218926" rtl="0" eaLnBrk="1" latinLnBrk="0" hangingPunct="1">
        <a:defRPr sz="24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3BE2C917-C185-4529-B658-720C4C5476D1}" type="datetimeFigureOut">
              <a:rPr lang="zh-CN" altLang="en-US" smtClean="0"/>
              <a:pPr/>
              <a:t>2022/3/15</a:t>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fld id="{0C491C6F-6071-4143-8F1A-3CF48A43A451}" type="slidenum">
              <a:rPr lang="zh-CN" altLang="en-US" smtClean="0"/>
              <a:pPr/>
              <a:t>‹#›</a:t>
            </a:fld>
            <a:endParaRPr lang="zh-CN" altLang="en-US" dirty="0"/>
          </a:p>
        </p:txBody>
      </p:sp>
      <p:sp>
        <p:nvSpPr>
          <p:cNvPr id="8" name="TextBox 7">
            <a:extLst>
              <a:ext uri="{FF2B5EF4-FFF2-40B4-BE49-F238E27FC236}">
                <a16:creationId xmlns:a16="http://schemas.microsoft.com/office/drawing/2014/main" id="{480346E4-A210-4C2A-B899-1318E67B4576}"/>
              </a:ext>
            </a:extLst>
          </p:cNvPr>
          <p:cNvSpPr txBox="1"/>
          <p:nvPr userDrawn="1"/>
        </p:nvSpPr>
        <p:spPr>
          <a:xfrm>
            <a:off x="8973879" y="6503396"/>
            <a:ext cx="3710762" cy="369332"/>
          </a:xfrm>
          <a:prstGeom prst="rect">
            <a:avLst/>
          </a:prstGeom>
          <a:noFill/>
        </p:spPr>
        <p:txBody>
          <a:bodyPr wrap="square" rtlCol="0">
            <a:spAutoFit/>
          </a:bodyPr>
          <a:lstStyle/>
          <a:p>
            <a:r>
              <a:rPr lang="en-US" dirty="0">
                <a:solidFill>
                  <a:schemeClr val="bg1">
                    <a:lumMod val="65000"/>
                  </a:schemeClr>
                </a:solidFill>
              </a:rPr>
              <a:t>tranthao1211004@gmail.com</a:t>
            </a:r>
          </a:p>
        </p:txBody>
      </p:sp>
    </p:spTree>
    <p:extLst>
      <p:ext uri="{BB962C8B-B14F-4D97-AF65-F5344CB8AC3E}">
        <p14:creationId xmlns:p14="http://schemas.microsoft.com/office/powerpoint/2010/main" val="2820828780"/>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pPr/>
              <a:t>3/15/2022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pPr/>
              <a:t>‹#›</a:t>
            </a:fld>
            <a:endParaRPr lang="en-US"/>
          </a:p>
        </p:txBody>
      </p:sp>
    </p:spTree>
    <p:extLst>
      <p:ext uri="{BB962C8B-B14F-4D97-AF65-F5344CB8AC3E}">
        <p14:creationId xmlns:p14="http://schemas.microsoft.com/office/powerpoint/2010/main" val="154933595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ransition spd="slow">
    <p:comb/>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B5219197-7749-429E-8046-5C97A52FC9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F4588164-C801-483E-83F9-1CD0436F4C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BF9CB95-A4D0-4BC3-B9D6-F2F26624EC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895825-7B37-42F5-9075-3BE9DC30402E}" type="datetimeFigureOut">
              <a:rPr lang="zh-CN" altLang="en-US" smtClean="0"/>
              <a:pPr/>
              <a:t>2022/3/15</a:t>
            </a:fld>
            <a:endParaRPr lang="zh-CN" altLang="en-US"/>
          </a:p>
        </p:txBody>
      </p:sp>
      <p:sp>
        <p:nvSpPr>
          <p:cNvPr id="5" name="页脚占位符 4">
            <a:extLst>
              <a:ext uri="{FF2B5EF4-FFF2-40B4-BE49-F238E27FC236}">
                <a16:creationId xmlns:a16="http://schemas.microsoft.com/office/drawing/2014/main" id="{1AB0B072-7510-4736-8B2C-D29E9DB23C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3ADBE722-FB35-425B-BBDC-9A9DBF2527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939B97-B459-4F22-A909-950795163C53}" type="slidenum">
              <a:rPr lang="zh-CN" altLang="en-US" smtClean="0"/>
              <a:pPr/>
              <a:t>‹#›</a:t>
            </a:fld>
            <a:endParaRPr lang="zh-CN" altLang="en-US"/>
          </a:p>
        </p:txBody>
      </p:sp>
    </p:spTree>
    <p:extLst>
      <p:ext uri="{BB962C8B-B14F-4D97-AF65-F5344CB8AC3E}">
        <p14:creationId xmlns:p14="http://schemas.microsoft.com/office/powerpoint/2010/main" val="3594548061"/>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ransition spd="slow">
    <p:comb/>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6000" r="-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0798218"/>
      </p:ext>
    </p:extLst>
  </p:cSld>
  <p:clrMap bg1="lt1" tx1="dk1" bg2="lt2" tx2="dk2" accent1="accent1" accent2="accent2" accent3="accent3" accent4="accent4" accent5="accent5" accent6="accent6" hlink="hlink" folHlink="folHlink"/>
  <p:sldLayoutIdLst>
    <p:sldLayoutId id="2147483701" r:id="rId1"/>
  </p:sldLayoutIdLst>
  <p:transition spd="slow">
    <p:comb/>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AC74BBE8-1815-4000-8008-945E8B561A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F3E314DF-819C-4FF1-9C2E-69194E1550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CA1525E-7C66-46A7-89CD-0A0836A4BF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6BAB08-D03A-4FEF-8092-001CB785BBAB}" type="datetimeFigureOut">
              <a:rPr lang="zh-CN" altLang="en-US" smtClean="0"/>
              <a:pPr/>
              <a:t>2022/3/15</a:t>
            </a:fld>
            <a:endParaRPr lang="zh-CN" altLang="en-US"/>
          </a:p>
        </p:txBody>
      </p:sp>
      <p:sp>
        <p:nvSpPr>
          <p:cNvPr id="5" name="页脚占位符 4">
            <a:extLst>
              <a:ext uri="{FF2B5EF4-FFF2-40B4-BE49-F238E27FC236}">
                <a16:creationId xmlns:a16="http://schemas.microsoft.com/office/drawing/2014/main" id="{93269161-46AB-416B-9C71-590B71BBF5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0347D277-5155-4804-A42E-790F5C4F80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1047282770"/>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ransition spd="slow">
    <p:comb/>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t>Click to edit Master title style</a:t>
            </a:r>
          </a:p>
        </p:txBody>
      </p:sp>
      <p:sp>
        <p:nvSpPr>
          <p:cNvPr id="3075"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D7CF0933-AD9A-483E-B55D-B968C5CAA30A}" type="datetimeFigureOut">
              <a:rPr lang="en-US"/>
              <a:pPr>
                <a:defRPr/>
              </a:pPr>
              <a:t>3/15/2022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7E8B42BE-97E8-4C84-9448-6C66074E824B}" type="slidenum">
              <a:rPr lang="en-US"/>
              <a:pPr>
                <a:defRPr/>
              </a:pPr>
              <a:t>‹#›</a:t>
            </a:fld>
            <a:endParaRPr lang="en-US"/>
          </a:p>
        </p:txBody>
      </p:sp>
    </p:spTree>
    <p:extLst>
      <p:ext uri="{BB962C8B-B14F-4D97-AF65-F5344CB8AC3E}">
        <p14:creationId xmlns:p14="http://schemas.microsoft.com/office/powerpoint/2010/main" val="3354582044"/>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Lst>
  <p:transition spd="slow">
    <p:comb/>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100+ Hình nền Slide đẹp 2020"/>
          <p:cNvPicPr>
            <a:picLocks noChangeAspect="1"/>
          </p:cNvPicPr>
          <p:nvPr userDrawn="1"/>
        </p:nvPicPr>
        <p:blipFill>
          <a:blip r:embed="rId13"/>
          <a:stretch>
            <a:fillRect/>
          </a:stretch>
        </p:blipFill>
        <p:spPr>
          <a:xfrm>
            <a:off x="0" y="0"/>
            <a:ext cx="12192000" cy="6858000"/>
          </a:xfrm>
          <a:prstGeom prst="rect">
            <a:avLst/>
          </a:prstGeom>
          <a:noFill/>
          <a:ln w="9525">
            <a:noFill/>
          </a:ln>
        </p:spPr>
      </p:pic>
    </p:spTree>
    <p:extLst>
      <p:ext uri="{BB962C8B-B14F-4D97-AF65-F5344CB8AC3E}">
        <p14:creationId xmlns:p14="http://schemas.microsoft.com/office/powerpoint/2010/main" val="1079780550"/>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transition spd="slow">
    <p:comb/>
  </p:transition>
  <p:hf sldNum="0" hdr="0" ftr="0" dt="0"/>
  <p:txStyles>
    <p:titleStyle>
      <a:lvl1pPr algn="ctr" rtl="0" eaLnBrk="0" fontAlgn="base" hangingPunct="0">
        <a:spcBef>
          <a:spcPct val="0"/>
        </a:spcBef>
        <a:spcAft>
          <a:spcPct val="0"/>
        </a:spcAft>
        <a:defRPr sz="5865"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charset="0"/>
        </a:defRPr>
      </a:lvl2pPr>
      <a:lvl3pPr algn="ctr" rtl="0" eaLnBrk="0" fontAlgn="base" hangingPunct="0">
        <a:spcBef>
          <a:spcPct val="0"/>
        </a:spcBef>
        <a:spcAft>
          <a:spcPct val="0"/>
        </a:spcAft>
        <a:defRPr sz="4400">
          <a:solidFill>
            <a:schemeClr val="tx1"/>
          </a:solidFill>
          <a:latin typeface="Calibri" panose="020F0502020204030204" charset="0"/>
        </a:defRPr>
      </a:lvl3pPr>
      <a:lvl4pPr algn="ctr" rtl="0" eaLnBrk="0" fontAlgn="base" hangingPunct="0">
        <a:spcBef>
          <a:spcPct val="0"/>
        </a:spcBef>
        <a:spcAft>
          <a:spcPct val="0"/>
        </a:spcAft>
        <a:defRPr sz="4400">
          <a:solidFill>
            <a:schemeClr val="tx1"/>
          </a:solidFill>
          <a:latin typeface="Calibri" panose="020F0502020204030204" charset="0"/>
        </a:defRPr>
      </a:lvl4pPr>
      <a:lvl5pPr algn="ctr" rtl="0" eaLnBrk="0" fontAlgn="base" hangingPunct="0">
        <a:spcBef>
          <a:spcPct val="0"/>
        </a:spcBef>
        <a:spcAft>
          <a:spcPct val="0"/>
        </a:spcAft>
        <a:defRPr sz="4400">
          <a:solidFill>
            <a:schemeClr val="tx1"/>
          </a:solidFill>
          <a:latin typeface="Calibri" panose="020F0502020204030204" charset="0"/>
        </a:defRPr>
      </a:lvl5pPr>
      <a:lvl6pPr marL="457200" algn="ctr" rtl="0" fontAlgn="base">
        <a:spcBef>
          <a:spcPct val="0"/>
        </a:spcBef>
        <a:spcAft>
          <a:spcPct val="0"/>
        </a:spcAft>
        <a:defRPr sz="4400">
          <a:solidFill>
            <a:schemeClr val="tx1"/>
          </a:solidFill>
          <a:latin typeface="Calibri" panose="020F0502020204030204" charset="0"/>
        </a:defRPr>
      </a:lvl6pPr>
      <a:lvl7pPr marL="914400" algn="ctr" rtl="0" fontAlgn="base">
        <a:spcBef>
          <a:spcPct val="0"/>
        </a:spcBef>
        <a:spcAft>
          <a:spcPct val="0"/>
        </a:spcAft>
        <a:defRPr sz="4400">
          <a:solidFill>
            <a:schemeClr val="tx1"/>
          </a:solidFill>
          <a:latin typeface="Calibri" panose="020F0502020204030204" charset="0"/>
        </a:defRPr>
      </a:lvl7pPr>
      <a:lvl8pPr marL="1371600" algn="ctr" rtl="0" fontAlgn="base">
        <a:spcBef>
          <a:spcPct val="0"/>
        </a:spcBef>
        <a:spcAft>
          <a:spcPct val="0"/>
        </a:spcAft>
        <a:defRPr sz="4400">
          <a:solidFill>
            <a:schemeClr val="tx1"/>
          </a:solidFill>
          <a:latin typeface="Calibri" panose="020F0502020204030204" charset="0"/>
        </a:defRPr>
      </a:lvl8pPr>
      <a:lvl9pPr marL="1828800" algn="ctr" rtl="0" fontAlgn="base">
        <a:spcBef>
          <a:spcPct val="0"/>
        </a:spcBef>
        <a:spcAft>
          <a:spcPct val="0"/>
        </a:spcAft>
        <a:defRPr sz="4400">
          <a:solidFill>
            <a:schemeClr val="tx1"/>
          </a:solidFill>
          <a:latin typeface="Calibri" panose="020F0502020204030204" charset="0"/>
        </a:defRPr>
      </a:lvl9pPr>
    </p:titleStyle>
    <p:bodyStyle>
      <a:lvl1pPr marL="457200" indent="-457200" algn="l" rtl="0" eaLnBrk="0" fontAlgn="base" hangingPunct="0">
        <a:spcBef>
          <a:spcPts val="130"/>
        </a:spcBef>
        <a:spcAft>
          <a:spcPct val="0"/>
        </a:spcAft>
        <a:buFont typeface="Arial" panose="020B0604020202020204" pitchFamily="34" charset="0"/>
        <a:buChar char="•"/>
        <a:defRPr sz="4265" kern="1200">
          <a:solidFill>
            <a:schemeClr val="tx1"/>
          </a:solidFill>
          <a:latin typeface="+mn-lt"/>
          <a:ea typeface="+mn-ea"/>
          <a:cs typeface="+mn-cs"/>
        </a:defRPr>
      </a:lvl1pPr>
      <a:lvl2pPr marL="990600" indent="-381000" algn="l" rtl="0" eaLnBrk="0" fontAlgn="base" hangingPunct="0">
        <a:spcBef>
          <a:spcPts val="130"/>
        </a:spcBef>
        <a:spcAft>
          <a:spcPct val="0"/>
        </a:spcAft>
        <a:buFont typeface="Arial" panose="020B0604020202020204" pitchFamily="34" charset="0"/>
        <a:buChar char="–"/>
        <a:defRPr sz="3735" kern="1200">
          <a:solidFill>
            <a:schemeClr val="tx1"/>
          </a:solidFill>
          <a:latin typeface="+mn-lt"/>
          <a:ea typeface="+mn-ea"/>
          <a:cs typeface="+mn-cs"/>
        </a:defRPr>
      </a:lvl2pPr>
      <a:lvl3pPr marL="1524000" indent="-304800" algn="l" rtl="0" eaLnBrk="0" fontAlgn="base" hangingPunct="0">
        <a:spcBef>
          <a:spcPts val="130"/>
        </a:spcBef>
        <a:spcAft>
          <a:spcPct val="0"/>
        </a:spcAft>
        <a:buFont typeface="Arial" panose="020B0604020202020204" pitchFamily="34" charset="0"/>
        <a:buChar char="•"/>
        <a:defRPr sz="3200" kern="1200">
          <a:solidFill>
            <a:schemeClr val="tx1"/>
          </a:solidFill>
          <a:latin typeface="+mn-lt"/>
          <a:ea typeface="+mn-ea"/>
          <a:cs typeface="+mn-cs"/>
        </a:defRPr>
      </a:lvl3pPr>
      <a:lvl4pPr marL="21336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4pPr>
      <a:lvl5pPr marL="27432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7"/>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32274D81-BE9C-4C9D-8371-8BC208C7A872}" type="datetimeFigureOut">
              <a:rPr lang="zh-CN" altLang="en-US" smtClean="0"/>
              <a:pPr/>
              <a:t>2022/3/15</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EED5F6FF-76A1-4CE1-A727-BAA53E4938F6}" type="slidenum">
              <a:rPr lang="zh-CN" altLang="en-US" smtClean="0"/>
              <a:pPr/>
              <a:t>‹#›</a:t>
            </a:fld>
            <a:endParaRPr lang="zh-CN" altLang="en-US"/>
          </a:p>
        </p:txBody>
      </p:sp>
    </p:spTree>
    <p:extLst>
      <p:ext uri="{BB962C8B-B14F-4D97-AF65-F5344CB8AC3E}">
        <p14:creationId xmlns:p14="http://schemas.microsoft.com/office/powerpoint/2010/main" val="2630000388"/>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transition spd="slow">
    <p:comb/>
  </p:transition>
  <p:txStyles>
    <p:titleStyle>
      <a:lvl1pPr algn="ctr" defTabSz="1219200" rtl="0" eaLnBrk="1" latinLnBrk="0" hangingPunct="1">
        <a:spcBef>
          <a:spcPct val="0"/>
        </a:spcBef>
        <a:buNone/>
        <a:defRPr sz="5865" kern="1200">
          <a:solidFill>
            <a:schemeClr val="tx1"/>
          </a:solidFill>
          <a:latin typeface="+mj-lt"/>
          <a:ea typeface="+mj-ea"/>
          <a:cs typeface="+mj-cs"/>
        </a:defRPr>
      </a:lvl1pPr>
    </p:titleStyle>
    <p:bodyStyle>
      <a:lvl1pPr marL="457200" indent="-457200" algn="l" defTabSz="1219200" rtl="0" eaLnBrk="1" latinLnBrk="0" hangingPunct="1">
        <a:spcBef>
          <a:spcPts val="130"/>
        </a:spcBef>
        <a:buFont typeface="Arial" panose="020B0604020202020204" pitchFamily="34" charset="0"/>
        <a:buChar char="•"/>
        <a:defRPr sz="4265" kern="1200">
          <a:solidFill>
            <a:schemeClr val="tx1"/>
          </a:solidFill>
          <a:latin typeface="+mn-lt"/>
          <a:ea typeface="+mn-ea"/>
          <a:cs typeface="+mn-cs"/>
        </a:defRPr>
      </a:lvl1pPr>
      <a:lvl2pPr marL="990600" indent="-381000" algn="l" defTabSz="1219200" rtl="0" eaLnBrk="1" latinLnBrk="0" hangingPunct="1">
        <a:spcBef>
          <a:spcPts val="130"/>
        </a:spcBef>
        <a:buFont typeface="Arial" panose="020B0604020202020204" pitchFamily="34" charset="0"/>
        <a:buChar char="–"/>
        <a:defRPr sz="3735" kern="1200">
          <a:solidFill>
            <a:schemeClr val="tx1"/>
          </a:solidFill>
          <a:latin typeface="+mn-lt"/>
          <a:ea typeface="+mn-ea"/>
          <a:cs typeface="+mn-cs"/>
        </a:defRPr>
      </a:lvl2pPr>
      <a:lvl3pPr marL="1524000" indent="-304800" algn="l" defTabSz="1219200" rtl="0" eaLnBrk="1" latinLnBrk="0" hangingPunct="1">
        <a:spcBef>
          <a:spcPts val="130"/>
        </a:spcBef>
        <a:buFont typeface="Arial" panose="020B0604020202020204" pitchFamily="34" charset="0"/>
        <a:buChar char="•"/>
        <a:defRPr sz="3200" kern="1200">
          <a:solidFill>
            <a:schemeClr val="tx1"/>
          </a:solidFill>
          <a:latin typeface="+mn-lt"/>
          <a:ea typeface="+mn-ea"/>
          <a:cs typeface="+mn-cs"/>
        </a:defRPr>
      </a:lvl3pPr>
      <a:lvl4pPr marL="2133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4pPr>
      <a:lvl5pPr marL="27432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3285CA-3D3B-499B-A815-2AD862AD2232}" type="datetimeFigureOut">
              <a:rPr lang="zh-CN" altLang="en-US" smtClean="0"/>
              <a:pPr/>
              <a:t>2022/3/15</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130D7C-B902-4C8A-813F-8FDDF456C496}" type="slidenum">
              <a:rPr lang="zh-CN" altLang="en-US" smtClean="0"/>
              <a:pPr/>
              <a:t>‹#›</a:t>
            </a:fld>
            <a:endParaRPr lang="zh-CN" altLang="en-US"/>
          </a:p>
        </p:txBody>
      </p:sp>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solidFill>
                <a:latin typeface="微软雅黑" panose="020B0503020204020204" pitchFamily="34" charset="-122"/>
                <a:ea typeface="微软雅黑" panose="020B0503020204020204" pitchFamily="34" charset="-122"/>
                <a:sym typeface="+mn-ea"/>
              </a:rPr>
              <a:t>PPT</a:t>
            </a:r>
            <a:r>
              <a:rPr lang="zh-CN" altLang="en-US" sz="300" dirty="0">
                <a:solidFill>
                  <a:schemeClr val="bg1"/>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微软雅黑" panose="020B0503020204020204" pitchFamily="34" charset="-122"/>
                <a:ea typeface="微软雅黑" panose="020B0503020204020204" pitchFamily="34" charset="-122"/>
                <a:sym typeface="+mn-ea"/>
              </a:rPr>
              <a:t>ibaotu.com</a:t>
            </a:r>
          </a:p>
        </p:txBody>
      </p:sp>
    </p:spTree>
    <p:extLst>
      <p:ext uri="{BB962C8B-B14F-4D97-AF65-F5344CB8AC3E}">
        <p14:creationId xmlns:p14="http://schemas.microsoft.com/office/powerpoint/2010/main" val="2192661658"/>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Lst>
  <mc:AlternateContent xmlns:mc="http://schemas.openxmlformats.org/markup-compatibility/2006" xmlns:p14="http://schemas.microsoft.com/office/powerpoint/2010/main">
    <mc:Choice Requires="p14">
      <p:transition spd="slow" p14:dur="2000" advTm="0">
        <p14:ferris dir="l"/>
      </p:transition>
    </mc:Choice>
    <mc:Fallback xmlns="">
      <p:transition spd="slow" advTm="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xml"/><Relationship Id="rId1" Type="http://schemas.openxmlformats.org/officeDocument/2006/relationships/slideLayout" Target="../slideLayouts/slideLayout28.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11.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png"/><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38.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5.xml"/><Relationship Id="rId1" Type="http://schemas.openxmlformats.org/officeDocument/2006/relationships/tags" Target="../tags/tag5.xml"/><Relationship Id="rId4" Type="http://schemas.openxmlformats.org/officeDocument/2006/relationships/image" Target="../media/image42.jpeg"/></Relationships>
</file>

<file path=ppt/slides/_rels/slide1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8.xml"/><Relationship Id="rId1" Type="http://schemas.openxmlformats.org/officeDocument/2006/relationships/slideLayout" Target="../slideLayouts/slideLayout62.xml"/><Relationship Id="rId6" Type="http://schemas.openxmlformats.org/officeDocument/2006/relationships/image" Target="../media/image87.png"/><Relationship Id="rId5" Type="http://schemas.microsoft.com/office/2007/relationships/hdphoto" Target="../media/hdphoto1.wdp"/><Relationship Id="rId4" Type="http://schemas.openxmlformats.org/officeDocument/2006/relationships/image" Target="../media/image86.png"/></Relationships>
</file>

<file path=ppt/slides/_rels/slide1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8.xml"/><Relationship Id="rId5" Type="http://schemas.openxmlformats.org/officeDocument/2006/relationships/image" Target="../media/image91.png"/><Relationship Id="rId4" Type="http://schemas.openxmlformats.org/officeDocument/2006/relationships/image" Target="../media/image90.png"/></Relationships>
</file>

<file path=ppt/slides/_rels/slide1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9.xml"/><Relationship Id="rId1" Type="http://schemas.openxmlformats.org/officeDocument/2006/relationships/slideLayout" Target="../slideLayouts/slideLayout28.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17.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69.xml"/><Relationship Id="rId5" Type="http://schemas.openxmlformats.org/officeDocument/2006/relationships/image" Target="../media/image94.png"/><Relationship Id="rId4" Type="http://schemas.openxmlformats.org/officeDocument/2006/relationships/image" Target="../media/image93.png"/></Relationships>
</file>

<file path=ppt/slides/_rels/slide19.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88.xml"/></Relationships>
</file>

<file path=ppt/slides/_rels/slide2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8.xml"/><Relationship Id="rId5" Type="http://schemas.openxmlformats.org/officeDocument/2006/relationships/image" Target="../media/image91.png"/><Relationship Id="rId4" Type="http://schemas.openxmlformats.org/officeDocument/2006/relationships/image" Target="../media/image90.png"/></Relationships>
</file>

<file path=ppt/slides/_rels/slide21.xml.rels><?xml version="1.0" encoding="UTF-8" standalone="yes"?>
<Relationships xmlns="http://schemas.openxmlformats.org/package/2006/relationships"><Relationship Id="rId3" Type="http://schemas.openxmlformats.org/officeDocument/2006/relationships/image" Target="../media/image96.emf"/><Relationship Id="rId2" Type="http://schemas.openxmlformats.org/officeDocument/2006/relationships/image" Target="../media/image95.emf"/><Relationship Id="rId1" Type="http://schemas.openxmlformats.org/officeDocument/2006/relationships/slideLayout" Target="../slideLayouts/slideLayout89.xml"/><Relationship Id="rId5" Type="http://schemas.openxmlformats.org/officeDocument/2006/relationships/image" Target="../media/image98.emf"/><Relationship Id="rId4" Type="http://schemas.openxmlformats.org/officeDocument/2006/relationships/image" Target="../media/image97.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10.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5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28.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110.xml"/></Relationships>
</file>

<file path=ppt/slides/_rels/slide29.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110.xml"/></Relationships>
</file>

<file path=ppt/slides/_rels/slide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xml"/><Relationship Id="rId1" Type="http://schemas.openxmlformats.org/officeDocument/2006/relationships/slideLayout" Target="../slideLayouts/slideLayout25.xml"/><Relationship Id="rId4" Type="http://schemas.openxmlformats.org/officeDocument/2006/relationships/image" Target="../media/image38.png"/></Relationships>
</file>

<file path=ppt/slides/_rels/slide30.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110.xml"/></Relationships>
</file>

<file path=ppt/slides/_rels/slide31.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1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34.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1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36.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110.xml"/></Relationships>
</file>

<file path=ppt/slides/_rels/slide37.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1.xml"/><Relationship Id="rId1" Type="http://schemas.openxmlformats.org/officeDocument/2006/relationships/slideLayout" Target="../slideLayouts/slideLayout135.xml"/><Relationship Id="rId5" Type="http://schemas.openxmlformats.org/officeDocument/2006/relationships/image" Target="../media/image105.png"/><Relationship Id="rId4" Type="http://schemas.openxmlformats.org/officeDocument/2006/relationships/image" Target="../media/image10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9.xml"/></Relationships>
</file>

<file path=ppt/slides/_rels/slide39.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jpeg"/><Relationship Id="rId1" Type="http://schemas.openxmlformats.org/officeDocument/2006/relationships/slideLayout" Target="../slideLayouts/slideLayout74.xml"/><Relationship Id="rId6" Type="http://schemas.openxmlformats.org/officeDocument/2006/relationships/image" Target="../media/image110.png"/><Relationship Id="rId5" Type="http://schemas.openxmlformats.org/officeDocument/2006/relationships/image" Target="../media/image109.gif"/><Relationship Id="rId4" Type="http://schemas.openxmlformats.org/officeDocument/2006/relationships/image" Target="../media/image108.gif"/></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58.png"/></Relationships>
</file>

<file path=ppt/slides/_rels/slide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25.xml"/><Relationship Id="rId4" Type="http://schemas.openxmlformats.org/officeDocument/2006/relationships/image" Target="../media/image38.png"/></Relationships>
</file>

<file path=ppt/slides/_rels/slide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xml"/><Relationship Id="rId1" Type="http://schemas.openxmlformats.org/officeDocument/2006/relationships/slideLayout" Target="../slideLayouts/slideLayout28.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7.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73.png"/><Relationship Id="rId3" Type="http://schemas.openxmlformats.org/officeDocument/2006/relationships/image" Target="../media/image63.png"/><Relationship Id="rId7" Type="http://schemas.openxmlformats.org/officeDocument/2006/relationships/image" Target="../media/image67.png"/><Relationship Id="rId12" Type="http://schemas.openxmlformats.org/officeDocument/2006/relationships/image" Target="../media/image72.png"/><Relationship Id="rId2" Type="http://schemas.openxmlformats.org/officeDocument/2006/relationships/notesSlide" Target="../notesSlides/notesSlide5.xml"/><Relationship Id="rId16" Type="http://schemas.openxmlformats.org/officeDocument/2006/relationships/image" Target="../media/image76.png"/><Relationship Id="rId1" Type="http://schemas.openxmlformats.org/officeDocument/2006/relationships/slideLayout" Target="../slideLayouts/slideLayout15.xml"/><Relationship Id="rId6" Type="http://schemas.openxmlformats.org/officeDocument/2006/relationships/image" Target="../media/image66.png"/><Relationship Id="rId11" Type="http://schemas.openxmlformats.org/officeDocument/2006/relationships/image" Target="../media/image71.png"/><Relationship Id="rId5" Type="http://schemas.openxmlformats.org/officeDocument/2006/relationships/image" Target="../media/image65.png"/><Relationship Id="rId15" Type="http://schemas.openxmlformats.org/officeDocument/2006/relationships/image" Target="../media/image75.png"/><Relationship Id="rId10" Type="http://schemas.openxmlformats.org/officeDocument/2006/relationships/image" Target="../media/image70.png"/><Relationship Id="rId4" Type="http://schemas.openxmlformats.org/officeDocument/2006/relationships/image" Target="../media/image64.png"/><Relationship Id="rId9" Type="http://schemas.openxmlformats.org/officeDocument/2006/relationships/image" Target="../media/image69.png"/><Relationship Id="rId14" Type="http://schemas.openxmlformats.org/officeDocument/2006/relationships/image" Target="../media/image74.png"/></Relationships>
</file>

<file path=ppt/slides/_rels/slide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15.xml"/><Relationship Id="rId4" Type="http://schemas.openxmlformats.org/officeDocument/2006/relationships/image" Target="../media/image79.png"/></Relationships>
</file>

<file path=ppt/slides/_rels/slide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7.png"/><Relationship Id="rId1" Type="http://schemas.openxmlformats.org/officeDocument/2006/relationships/slideLayout" Target="../slideLayouts/slideLayout15.xml"/><Relationship Id="rId4" Type="http://schemas.openxmlformats.org/officeDocument/2006/relationships/image" Target="../media/image8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205" y="1240"/>
            <a:ext cx="12187592" cy="6855520"/>
          </a:xfrm>
          <a:prstGeom prst="rect">
            <a:avLst/>
          </a:prstGeom>
        </p:spPr>
      </p:pic>
      <p:sp>
        <p:nvSpPr>
          <p:cNvPr id="15" name="TextBox 4"/>
          <p:cNvSpPr txBox="1"/>
          <p:nvPr/>
        </p:nvSpPr>
        <p:spPr>
          <a:xfrm>
            <a:off x="1041323" y="1919159"/>
            <a:ext cx="9629367" cy="1754326"/>
          </a:xfrm>
          <a:prstGeom prst="rect">
            <a:avLst/>
          </a:prstGeom>
          <a:noFill/>
        </p:spPr>
        <p:txBody>
          <a:bodyPr wrap="none" rtlCol="0">
            <a:spAutoFit/>
          </a:bodyPr>
          <a:lstStyle/>
          <a:p>
            <a:pPr algn="ctr" defTabSz="914217"/>
            <a:r>
              <a:rPr lang="en-US" altLang="zh-CN" sz="5400" b="1" dirty="0" err="1">
                <a:solidFill>
                  <a:srgbClr val="699E56"/>
                </a:solidFill>
                <a:latin typeface="+mj-lt"/>
                <a:ea typeface="华康标题宋W9(P)" panose="02020900000000000000" pitchFamily="18" charset="-122"/>
              </a:rPr>
              <a:t>Bài</a:t>
            </a:r>
            <a:r>
              <a:rPr lang="en-US" altLang="zh-CN" sz="5400" b="1" dirty="0">
                <a:solidFill>
                  <a:srgbClr val="699E56"/>
                </a:solidFill>
                <a:latin typeface="+mj-lt"/>
                <a:ea typeface="华康标题宋W9(P)" panose="02020900000000000000" pitchFamily="18" charset="-122"/>
              </a:rPr>
              <a:t> 24</a:t>
            </a:r>
          </a:p>
          <a:p>
            <a:pPr algn="ctr" defTabSz="914217"/>
            <a:r>
              <a:rPr lang="en-US" altLang="zh-CN" sz="5400" b="1" dirty="0" err="1">
                <a:solidFill>
                  <a:srgbClr val="699E56"/>
                </a:solidFill>
                <a:latin typeface="+mj-lt"/>
                <a:ea typeface="华康标题宋W9(P)" panose="02020900000000000000" pitchFamily="18" charset="-122"/>
              </a:rPr>
              <a:t>Chăm</a:t>
            </a:r>
            <a:r>
              <a:rPr lang="en-US" altLang="zh-CN" sz="5400" b="1" dirty="0">
                <a:solidFill>
                  <a:srgbClr val="699E56"/>
                </a:solidFill>
                <a:latin typeface="+mj-lt"/>
                <a:ea typeface="华康标题宋W9(P)" panose="02020900000000000000" pitchFamily="18" charset="-122"/>
              </a:rPr>
              <a:t> </a:t>
            </a:r>
            <a:r>
              <a:rPr lang="en-US" altLang="zh-CN" sz="5400" b="1" dirty="0" err="1">
                <a:solidFill>
                  <a:srgbClr val="699E56"/>
                </a:solidFill>
                <a:latin typeface="+mj-lt"/>
                <a:ea typeface="华康标题宋W9(P)" panose="02020900000000000000" pitchFamily="18" charset="-122"/>
              </a:rPr>
              <a:t>sóc</a:t>
            </a:r>
            <a:r>
              <a:rPr lang="en-US" altLang="zh-CN" sz="5400" b="1" dirty="0">
                <a:solidFill>
                  <a:srgbClr val="699E56"/>
                </a:solidFill>
                <a:latin typeface="+mj-lt"/>
                <a:ea typeface="华康标题宋W9(P)" panose="02020900000000000000" pitchFamily="18" charset="-122"/>
              </a:rPr>
              <a:t> </a:t>
            </a:r>
            <a:r>
              <a:rPr lang="en-US" altLang="zh-CN" sz="5400" b="1" dirty="0" err="1">
                <a:solidFill>
                  <a:srgbClr val="699E56"/>
                </a:solidFill>
                <a:latin typeface="+mj-lt"/>
                <a:ea typeface="华康标题宋W9(P)" panose="02020900000000000000" pitchFamily="18" charset="-122"/>
              </a:rPr>
              <a:t>bảo</a:t>
            </a:r>
            <a:r>
              <a:rPr lang="en-US" altLang="zh-CN" sz="5400" b="1" dirty="0">
                <a:solidFill>
                  <a:srgbClr val="699E56"/>
                </a:solidFill>
                <a:latin typeface="+mj-lt"/>
                <a:ea typeface="华康标题宋W9(P)" panose="02020900000000000000" pitchFamily="18" charset="-122"/>
              </a:rPr>
              <a:t> </a:t>
            </a:r>
            <a:r>
              <a:rPr lang="en-US" altLang="zh-CN" sz="5400" b="1" dirty="0" err="1">
                <a:solidFill>
                  <a:srgbClr val="699E56"/>
                </a:solidFill>
                <a:latin typeface="+mj-lt"/>
                <a:ea typeface="华康标题宋W9(P)" panose="02020900000000000000" pitchFamily="18" charset="-122"/>
              </a:rPr>
              <a:t>vệ</a:t>
            </a:r>
            <a:r>
              <a:rPr lang="en-US" altLang="zh-CN" sz="5400" b="1" dirty="0">
                <a:solidFill>
                  <a:srgbClr val="699E56"/>
                </a:solidFill>
                <a:latin typeface="+mj-lt"/>
                <a:ea typeface="华康标题宋W9(P)" panose="02020900000000000000" pitchFamily="18" charset="-122"/>
              </a:rPr>
              <a:t> </a:t>
            </a:r>
            <a:r>
              <a:rPr lang="en-US" altLang="zh-CN" sz="5400" b="1" dirty="0" err="1">
                <a:solidFill>
                  <a:srgbClr val="699E56"/>
                </a:solidFill>
                <a:latin typeface="+mj-lt"/>
                <a:ea typeface="华康标题宋W9(P)" panose="02020900000000000000" pitchFamily="18" charset="-122"/>
              </a:rPr>
              <a:t>cơ</a:t>
            </a:r>
            <a:r>
              <a:rPr lang="en-US" altLang="zh-CN" sz="5400" b="1" dirty="0">
                <a:solidFill>
                  <a:srgbClr val="699E56"/>
                </a:solidFill>
                <a:latin typeface="+mj-lt"/>
                <a:ea typeface="华康标题宋W9(P)" panose="02020900000000000000" pitchFamily="18" charset="-122"/>
              </a:rPr>
              <a:t> </a:t>
            </a:r>
            <a:r>
              <a:rPr lang="en-US" altLang="zh-CN" sz="5400" b="1" dirty="0" err="1">
                <a:solidFill>
                  <a:srgbClr val="699E56"/>
                </a:solidFill>
                <a:latin typeface="+mj-lt"/>
                <a:ea typeface="华康标题宋W9(P)" panose="02020900000000000000" pitchFamily="18" charset="-122"/>
              </a:rPr>
              <a:t>quan</a:t>
            </a:r>
            <a:r>
              <a:rPr lang="en-US" altLang="zh-CN" sz="5400" b="1" dirty="0">
                <a:solidFill>
                  <a:srgbClr val="699E56"/>
                </a:solidFill>
                <a:latin typeface="+mj-lt"/>
                <a:ea typeface="华康标题宋W9(P)" panose="02020900000000000000" pitchFamily="18" charset="-122"/>
              </a:rPr>
              <a:t> </a:t>
            </a:r>
            <a:r>
              <a:rPr lang="en-US" altLang="zh-CN" sz="5400" b="1" dirty="0" err="1">
                <a:solidFill>
                  <a:srgbClr val="699E56"/>
                </a:solidFill>
                <a:latin typeface="+mj-lt"/>
                <a:ea typeface="华康标题宋W9(P)" panose="02020900000000000000" pitchFamily="18" charset="-122"/>
              </a:rPr>
              <a:t>hô</a:t>
            </a:r>
            <a:r>
              <a:rPr lang="en-US" altLang="zh-CN" sz="5400" b="1" dirty="0">
                <a:solidFill>
                  <a:srgbClr val="699E56"/>
                </a:solidFill>
                <a:latin typeface="+mj-lt"/>
                <a:ea typeface="华康标题宋W9(P)" panose="02020900000000000000" pitchFamily="18" charset="-122"/>
              </a:rPr>
              <a:t> </a:t>
            </a:r>
            <a:r>
              <a:rPr lang="en-US" altLang="zh-CN" sz="5400" b="1" dirty="0" err="1">
                <a:solidFill>
                  <a:srgbClr val="699E56"/>
                </a:solidFill>
                <a:latin typeface="+mj-lt"/>
                <a:ea typeface="华康标题宋W9(P)" panose="02020900000000000000" pitchFamily="18" charset="-122"/>
              </a:rPr>
              <a:t>hấp</a:t>
            </a:r>
            <a:endParaRPr lang="en-US" altLang="zh-CN" sz="5400" b="1" dirty="0">
              <a:solidFill>
                <a:srgbClr val="699E56"/>
              </a:solidFill>
              <a:latin typeface="+mj-lt"/>
              <a:ea typeface="华康标题宋W9(P)" panose="02020900000000000000" pitchFamily="18" charset="-122"/>
            </a:endParaRPr>
          </a:p>
        </p:txBody>
      </p:sp>
    </p:spTree>
    <p:extLst>
      <p:ext uri="{BB962C8B-B14F-4D97-AF65-F5344CB8AC3E}">
        <p14:creationId xmlns:p14="http://schemas.microsoft.com/office/powerpoint/2010/main" val="146242499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75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iterate type="lt">
                                    <p:tmPct val="30000"/>
                                  </p:iterate>
                                  <p:childTnLst>
                                    <p:set>
                                      <p:cBhvr>
                                        <p:cTn id="11" dur="1" fill="hold">
                                          <p:stCondLst>
                                            <p:cond delay="0"/>
                                          </p:stCondLst>
                                        </p:cTn>
                                        <p:tgtEl>
                                          <p:spTgt spid="15"/>
                                        </p:tgtEl>
                                        <p:attrNameLst>
                                          <p:attrName>style.visibility</p:attrName>
                                        </p:attrNameLst>
                                      </p:cBhvr>
                                      <p:to>
                                        <p:strVal val="visible"/>
                                      </p:to>
                                    </p:set>
                                    <p:animEffect transition="in" filter="randombar(horizontal)">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8EB1BBD1-5A04-42C7-B7AB-2E9E9A3A2C1A}"/>
              </a:ext>
            </a:extLst>
          </p:cNvPr>
          <p:cNvSpPr/>
          <p:nvPr/>
        </p:nvSpPr>
        <p:spPr>
          <a:xfrm>
            <a:off x="0" y="0"/>
            <a:ext cx="12192000" cy="6858000"/>
          </a:xfrm>
          <a:prstGeom prst="rect">
            <a:avLst/>
          </a:prstGeom>
          <a:pattFill prst="lgGrid">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6" name="图片 15">
            <a:extLst>
              <a:ext uri="{FF2B5EF4-FFF2-40B4-BE49-F238E27FC236}">
                <a16:creationId xmlns:a16="http://schemas.microsoft.com/office/drawing/2014/main" id="{5F52833C-1D66-4A11-9DFF-00AFB7148A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8840832" cy="2775097"/>
          </a:xfrm>
          <a:prstGeom prst="rect">
            <a:avLst/>
          </a:prstGeom>
        </p:spPr>
      </p:pic>
      <p:pic>
        <p:nvPicPr>
          <p:cNvPr id="18" name="图片 17">
            <a:extLst>
              <a:ext uri="{FF2B5EF4-FFF2-40B4-BE49-F238E27FC236}">
                <a16:creationId xmlns:a16="http://schemas.microsoft.com/office/drawing/2014/main" id="{684E45F8-EDA5-43FB-8525-148AF428F1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5160" y="2048192"/>
            <a:ext cx="1390224" cy="2262059"/>
          </a:xfrm>
          <a:prstGeom prst="rect">
            <a:avLst/>
          </a:prstGeom>
        </p:spPr>
      </p:pic>
      <p:pic>
        <p:nvPicPr>
          <p:cNvPr id="10" name="图片 9">
            <a:extLst>
              <a:ext uri="{FF2B5EF4-FFF2-40B4-BE49-F238E27FC236}">
                <a16:creationId xmlns:a16="http://schemas.microsoft.com/office/drawing/2014/main" id="{C471F5D6-0ED0-484F-9E49-B8B0F5674E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63068" y="2735056"/>
            <a:ext cx="3028932" cy="3847430"/>
          </a:xfrm>
          <a:prstGeom prst="rect">
            <a:avLst/>
          </a:prstGeom>
        </p:spPr>
      </p:pic>
      <p:pic>
        <p:nvPicPr>
          <p:cNvPr id="8" name="图片 7">
            <a:extLst>
              <a:ext uri="{FF2B5EF4-FFF2-40B4-BE49-F238E27FC236}">
                <a16:creationId xmlns:a16="http://schemas.microsoft.com/office/drawing/2014/main" id="{3FF2F90E-9DEB-4BB0-B79C-E7B33D65355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370" y="4724732"/>
            <a:ext cx="2981054" cy="2238213"/>
          </a:xfrm>
          <a:prstGeom prst="rect">
            <a:avLst/>
          </a:prstGeom>
        </p:spPr>
      </p:pic>
      <p:sp>
        <p:nvSpPr>
          <p:cNvPr id="3" name="Title 2">
            <a:extLst>
              <a:ext uri="{FF2B5EF4-FFF2-40B4-BE49-F238E27FC236}">
                <a16:creationId xmlns:a16="http://schemas.microsoft.com/office/drawing/2014/main" id="{FFD3880C-7842-4955-95CB-1EF5EC892A8D}"/>
              </a:ext>
            </a:extLst>
          </p:cNvPr>
          <p:cNvSpPr>
            <a:spLocks noGrp="1"/>
          </p:cNvSpPr>
          <p:nvPr>
            <p:ph type="title"/>
          </p:nvPr>
        </p:nvSpPr>
        <p:spPr>
          <a:xfrm>
            <a:off x="1115434" y="2217110"/>
            <a:ext cx="10515600" cy="1325563"/>
          </a:xfrm>
        </p:spPr>
        <p:txBody>
          <a:bodyPr>
            <a:normAutofit fontScale="90000"/>
          </a:bodyPr>
          <a:lstStyle/>
          <a:p>
            <a:pPr algn="ctr"/>
            <a:r>
              <a:rPr lang="vi-VN" sz="6600">
                <a:solidFill>
                  <a:srgbClr val="FF0000"/>
                </a:solidFill>
                <a:latin typeface="Calibri" panose="020F0502020204030204" pitchFamily="34" charset="0"/>
                <a:cs typeface="Calibri" panose="020F0502020204030204" pitchFamily="34" charset="0"/>
              </a:rPr>
              <a:t>Hoạt động 2: Chăm sóc, bảo vệ cơ quan hô hấp</a:t>
            </a:r>
            <a:endParaRPr lang="en-US" sz="66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95344025"/>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750"/>
                                        <p:tgtEl>
                                          <p:spTgt spid="4"/>
                                        </p:tgtEl>
                                      </p:cBhvr>
                                    </p:animEffect>
                                  </p:childTnLst>
                                </p:cTn>
                              </p:par>
                            </p:childTnLst>
                          </p:cTn>
                        </p:par>
                        <p:par>
                          <p:cTn id="8" fill="hold">
                            <p:stCondLst>
                              <p:cond delay="750"/>
                            </p:stCondLst>
                            <p:childTnLst>
                              <p:par>
                                <p:cTn id="9" presetID="22" presetClass="entr" presetSubtype="8"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750"/>
                                        <p:tgtEl>
                                          <p:spTgt spid="16"/>
                                        </p:tgtEl>
                                      </p:cBhvr>
                                    </p:animEffect>
                                  </p:childTnLst>
                                </p:cTn>
                              </p:par>
                            </p:childTnLst>
                          </p:cTn>
                        </p:par>
                        <p:par>
                          <p:cTn id="12" fill="hold">
                            <p:stCondLst>
                              <p:cond delay="1500"/>
                            </p:stCondLst>
                            <p:childTnLst>
                              <p:par>
                                <p:cTn id="13" presetID="22" presetClass="entr" presetSubtype="4"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down)">
                                      <p:cBhvr>
                                        <p:cTn id="15" dur="750"/>
                                        <p:tgtEl>
                                          <p:spTgt spid="18"/>
                                        </p:tgtEl>
                                      </p:cBhvr>
                                    </p:animEffect>
                                  </p:childTnLst>
                                </p:cTn>
                              </p:par>
                            </p:childTnLst>
                          </p:cTn>
                        </p:par>
                        <p:par>
                          <p:cTn id="16" fill="hold">
                            <p:stCondLst>
                              <p:cond delay="2250"/>
                            </p:stCondLst>
                            <p:childTnLst>
                              <p:par>
                                <p:cTn id="17" presetID="53" presetClass="entr" presetSubtype="16"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750" fill="hold"/>
                                        <p:tgtEl>
                                          <p:spTgt spid="8"/>
                                        </p:tgtEl>
                                        <p:attrNameLst>
                                          <p:attrName>ppt_w</p:attrName>
                                        </p:attrNameLst>
                                      </p:cBhvr>
                                      <p:tavLst>
                                        <p:tav tm="0">
                                          <p:val>
                                            <p:fltVal val="0"/>
                                          </p:val>
                                        </p:tav>
                                        <p:tav tm="100000">
                                          <p:val>
                                            <p:strVal val="#ppt_w"/>
                                          </p:val>
                                        </p:tav>
                                      </p:tavLst>
                                    </p:anim>
                                    <p:anim calcmode="lin" valueType="num">
                                      <p:cBhvr>
                                        <p:cTn id="20" dur="750" fill="hold"/>
                                        <p:tgtEl>
                                          <p:spTgt spid="8"/>
                                        </p:tgtEl>
                                        <p:attrNameLst>
                                          <p:attrName>ppt_h</p:attrName>
                                        </p:attrNameLst>
                                      </p:cBhvr>
                                      <p:tavLst>
                                        <p:tav tm="0">
                                          <p:val>
                                            <p:fltVal val="0"/>
                                          </p:val>
                                        </p:tav>
                                        <p:tav tm="100000">
                                          <p:val>
                                            <p:strVal val="#ppt_h"/>
                                          </p:val>
                                        </p:tav>
                                      </p:tavLst>
                                    </p:anim>
                                    <p:animEffect transition="in" filter="fade">
                                      <p:cBhvr>
                                        <p:cTn id="21" dur="750"/>
                                        <p:tgtEl>
                                          <p:spTgt spid="8"/>
                                        </p:tgtEl>
                                      </p:cBhvr>
                                    </p:animEffect>
                                  </p:childTnLst>
                                </p:cTn>
                              </p:par>
                            </p:childTnLst>
                          </p:cTn>
                        </p:par>
                        <p:par>
                          <p:cTn id="22" fill="hold">
                            <p:stCondLst>
                              <p:cond delay="3000"/>
                            </p:stCondLst>
                            <p:childTnLst>
                              <p:par>
                                <p:cTn id="23" presetID="22" presetClass="entr" presetSubtype="4" fill="hold"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75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barn(inVertical)">
                                      <p:cBhvr>
                                        <p:cTn id="3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65A1A-130F-4607-A092-461AEB8EF86D}"/>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DBACBE7C-9D5A-4668-9FFD-530A28C70F5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55173" y="238124"/>
            <a:ext cx="7375038" cy="4695825"/>
          </a:xfrm>
        </p:spPr>
      </p:pic>
      <p:sp>
        <p:nvSpPr>
          <p:cNvPr id="6" name="Rectangle: Rounded Corners 5">
            <a:extLst>
              <a:ext uri="{FF2B5EF4-FFF2-40B4-BE49-F238E27FC236}">
                <a16:creationId xmlns:a16="http://schemas.microsoft.com/office/drawing/2014/main" id="{10B5B12C-E1C2-4199-AD90-F2A447B67314}"/>
              </a:ext>
            </a:extLst>
          </p:cNvPr>
          <p:cNvSpPr/>
          <p:nvPr/>
        </p:nvSpPr>
        <p:spPr>
          <a:xfrm>
            <a:off x="1133475" y="5248274"/>
            <a:ext cx="10658475" cy="1000125"/>
          </a:xfrm>
          <a:prstGeom prst="roundRect">
            <a:avLst/>
          </a:prstGeom>
          <a:solidFill>
            <a:srgbClr val="E5237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Calibri" panose="020F0502020204030204" pitchFamily="34" charset="0"/>
                <a:cs typeface="Calibri" panose="020F0502020204030204" pitchFamily="34" charset="0"/>
              </a:rPr>
              <a:t>Dùng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những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chiếc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khăn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giấy</a:t>
            </a:r>
            <a:r>
              <a:rPr lang="en-US" sz="3200" dirty="0">
                <a:latin typeface="Calibri" panose="020F0502020204030204" pitchFamily="34" charset="0"/>
                <a:cs typeface="Calibri" panose="020F0502020204030204" pitchFamily="34" charset="0"/>
              </a:rPr>
              <a:t>. Sau </a:t>
            </a:r>
            <a:r>
              <a:rPr lang="en-US" sz="3200" dirty="0" err="1">
                <a:latin typeface="Calibri" panose="020F0502020204030204" pitchFamily="34" charset="0"/>
                <a:cs typeface="Calibri" panose="020F0502020204030204" pitchFamily="34" charset="0"/>
              </a:rPr>
              <a:t>đó</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dùng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khăn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giấy</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lau</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nhẹ</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vào</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lỗ</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mũi</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của</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mình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và</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biết</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các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em</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thấy</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gì</a:t>
            </a:r>
            <a:r>
              <a:rPr lang="en-US" sz="32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25557181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a:extLst>
              <a:ext uri="{FF2B5EF4-FFF2-40B4-BE49-F238E27FC236}">
                <a16:creationId xmlns:a16="http://schemas.microsoft.com/office/drawing/2014/main" id="{6FB30559-A1E4-4656-B527-8E3943A134B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8675" y="2734697"/>
            <a:ext cx="5348762" cy="3774303"/>
          </a:xfrm>
          <a:prstGeom prst="rect">
            <a:avLst/>
          </a:prstGeom>
        </p:spPr>
      </p:pic>
      <p:sp>
        <p:nvSpPr>
          <p:cNvPr id="21" name="Thought Bubble: Cloud 20">
            <a:extLst>
              <a:ext uri="{FF2B5EF4-FFF2-40B4-BE49-F238E27FC236}">
                <a16:creationId xmlns:a16="http://schemas.microsoft.com/office/drawing/2014/main" id="{5E382366-295A-4F11-9FB0-2AE1B8B647D8}"/>
              </a:ext>
            </a:extLst>
          </p:cNvPr>
          <p:cNvSpPr/>
          <p:nvPr/>
        </p:nvSpPr>
        <p:spPr>
          <a:xfrm>
            <a:off x="3169328" y="186612"/>
            <a:ext cx="8174947" cy="2734141"/>
          </a:xfrm>
          <a:prstGeom prst="cloudCallout">
            <a:avLst>
              <a:gd name="adj1" fmla="val -56784"/>
              <a:gd name="adj2" fmla="val 599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dirty="0">
                <a:solidFill>
                  <a:prstClr val="white"/>
                </a:solidFill>
              </a:rPr>
              <a:t>C</a:t>
            </a:r>
            <a:r>
              <a:rPr lang="vi-VN" sz="3200" dirty="0">
                <a:solidFill>
                  <a:prstClr val="white"/>
                </a:solidFill>
              </a:rPr>
              <a:t>ác </a:t>
            </a:r>
            <a:r>
              <a:rPr lang="en-US" sz="3200" dirty="0" err="1">
                <a:solidFill>
                  <a:prstClr val="white"/>
                </a:solidFill>
              </a:rPr>
              <a:t>em</a:t>
            </a:r>
            <a:r>
              <a:rPr lang="vi-VN" sz="3200" dirty="0">
                <a:solidFill>
                  <a:prstClr val="white"/>
                </a:solidFill>
              </a:rPr>
              <a:t> cho cô biết thở bị tịt mũi </a:t>
            </a:r>
            <a:r>
              <a:rPr lang="en-US" sz="3200" dirty="0" err="1">
                <a:solidFill>
                  <a:prstClr val="white"/>
                </a:solidFill>
              </a:rPr>
              <a:t>em</a:t>
            </a:r>
            <a:r>
              <a:rPr lang="vi-VN" sz="3200" dirty="0">
                <a:solidFill>
                  <a:prstClr val="white"/>
                </a:solidFill>
              </a:rPr>
              <a:t> cảm thấy thế nào?</a:t>
            </a:r>
            <a:endParaRPr kumimoji="0" lang="en-US" sz="3200" b="0" i="0" u="none" strike="noStrike" kern="1200" cap="none" spc="0" normalizeH="0" baseline="0" noProof="0" dirty="0">
              <a:ln>
                <a:noFill/>
              </a:ln>
              <a:solidFill>
                <a:prstClr val="white"/>
              </a:solidFill>
              <a:effectLst/>
              <a:uLnTx/>
              <a:uFillTx/>
            </a:endParaRPr>
          </a:p>
        </p:txBody>
      </p:sp>
      <p:sp>
        <p:nvSpPr>
          <p:cNvPr id="4" name="Thought Bubble: Cloud 3">
            <a:extLst>
              <a:ext uri="{FF2B5EF4-FFF2-40B4-BE49-F238E27FC236}">
                <a16:creationId xmlns:a16="http://schemas.microsoft.com/office/drawing/2014/main" id="{F4278167-C79D-432F-8377-752EE11C3BD8}"/>
              </a:ext>
            </a:extLst>
          </p:cNvPr>
          <p:cNvSpPr/>
          <p:nvPr/>
        </p:nvSpPr>
        <p:spPr>
          <a:xfrm>
            <a:off x="3169328" y="186612"/>
            <a:ext cx="7974922" cy="2734141"/>
          </a:xfrm>
          <a:prstGeom prst="cloudCallout">
            <a:avLst>
              <a:gd name="adj1" fmla="val -56784"/>
              <a:gd name="adj2" fmla="val 599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600" dirty="0" err="1">
                <a:solidFill>
                  <a:prstClr val="white"/>
                </a:solidFill>
              </a:rPr>
              <a:t>Vậy</a:t>
            </a:r>
            <a:r>
              <a:rPr lang="en-US" sz="3600" dirty="0">
                <a:solidFill>
                  <a:prstClr val="white"/>
                </a:solidFill>
              </a:rPr>
              <a:t> </a:t>
            </a:r>
            <a:r>
              <a:rPr lang="en-US" sz="3600" dirty="0" err="1">
                <a:solidFill>
                  <a:prstClr val="white"/>
                </a:solidFill>
              </a:rPr>
              <a:t>khi</a:t>
            </a:r>
            <a:r>
              <a:rPr lang="en-US" sz="3600" dirty="0">
                <a:solidFill>
                  <a:prstClr val="white"/>
                </a:solidFill>
              </a:rPr>
              <a:t> </a:t>
            </a:r>
            <a:r>
              <a:rPr lang="en-US" sz="3600" dirty="0" err="1">
                <a:solidFill>
                  <a:prstClr val="white"/>
                </a:solidFill>
              </a:rPr>
              <a:t>thở</a:t>
            </a:r>
            <a:r>
              <a:rPr lang="en-US" sz="3600" dirty="0">
                <a:solidFill>
                  <a:prstClr val="white"/>
                </a:solidFill>
              </a:rPr>
              <a:t> </a:t>
            </a:r>
            <a:r>
              <a:rPr lang="en-US" sz="3600" dirty="0" err="1">
                <a:solidFill>
                  <a:prstClr val="white"/>
                </a:solidFill>
              </a:rPr>
              <a:t>bằng</a:t>
            </a:r>
            <a:r>
              <a:rPr lang="en-US" sz="3600" dirty="0">
                <a:solidFill>
                  <a:prstClr val="white"/>
                </a:solidFill>
              </a:rPr>
              <a:t> </a:t>
            </a:r>
            <a:r>
              <a:rPr lang="en-US" sz="3600" dirty="0" err="1">
                <a:solidFill>
                  <a:prstClr val="white"/>
                </a:solidFill>
              </a:rPr>
              <a:t>miệng</a:t>
            </a:r>
            <a:r>
              <a:rPr lang="en-US" sz="3600" dirty="0">
                <a:solidFill>
                  <a:prstClr val="white"/>
                </a:solidFill>
              </a:rPr>
              <a:t> </a:t>
            </a:r>
            <a:r>
              <a:rPr lang="en-US" sz="3600" dirty="0" err="1">
                <a:solidFill>
                  <a:prstClr val="white"/>
                </a:solidFill>
              </a:rPr>
              <a:t>các</a:t>
            </a:r>
            <a:r>
              <a:rPr lang="en-US" sz="3600" dirty="0">
                <a:solidFill>
                  <a:prstClr val="white"/>
                </a:solidFill>
              </a:rPr>
              <a:t> </a:t>
            </a:r>
            <a:r>
              <a:rPr lang="en-US" sz="3600" dirty="0" err="1">
                <a:solidFill>
                  <a:prstClr val="white"/>
                </a:solidFill>
              </a:rPr>
              <a:t>em</a:t>
            </a:r>
            <a:r>
              <a:rPr lang="en-US" sz="3600" dirty="0">
                <a:solidFill>
                  <a:prstClr val="white"/>
                </a:solidFill>
              </a:rPr>
              <a:t> </a:t>
            </a:r>
            <a:r>
              <a:rPr lang="en-US" sz="3600" dirty="0" err="1">
                <a:solidFill>
                  <a:prstClr val="white"/>
                </a:solidFill>
              </a:rPr>
              <a:t>thấy</a:t>
            </a:r>
            <a:r>
              <a:rPr lang="en-US" sz="3600" dirty="0">
                <a:solidFill>
                  <a:prstClr val="white"/>
                </a:solidFill>
              </a:rPr>
              <a:t> </a:t>
            </a:r>
            <a:r>
              <a:rPr lang="en-US" sz="3600" dirty="0" err="1">
                <a:solidFill>
                  <a:prstClr val="white"/>
                </a:solidFill>
              </a:rPr>
              <a:t>thế</a:t>
            </a:r>
            <a:r>
              <a:rPr lang="en-US" sz="3600" dirty="0">
                <a:solidFill>
                  <a:prstClr val="white"/>
                </a:solidFill>
              </a:rPr>
              <a:t> </a:t>
            </a:r>
            <a:r>
              <a:rPr lang="en-US" sz="3600" dirty="0" err="1">
                <a:solidFill>
                  <a:prstClr val="white"/>
                </a:solidFill>
              </a:rPr>
              <a:t>nào</a:t>
            </a:r>
            <a:r>
              <a:rPr lang="en-US" sz="3600" dirty="0">
                <a:solidFill>
                  <a:prstClr val="white"/>
                </a:solidFill>
              </a:rPr>
              <a:t>?</a:t>
            </a:r>
            <a:endParaRPr kumimoji="0" lang="en-US" sz="3600" b="0" i="0" u="none" strike="noStrike" kern="1200" cap="none" spc="0" normalizeH="0" baseline="0" noProof="0" dirty="0">
              <a:ln>
                <a:noFill/>
              </a:ln>
              <a:solidFill>
                <a:prstClr val="white"/>
              </a:solidFill>
              <a:effectLst/>
              <a:uLnTx/>
              <a:uFillTx/>
            </a:endParaRPr>
          </a:p>
        </p:txBody>
      </p:sp>
    </p:spTree>
    <p:extLst>
      <p:ext uri="{BB962C8B-B14F-4D97-AF65-F5344CB8AC3E}">
        <p14:creationId xmlns:p14="http://schemas.microsoft.com/office/powerpoint/2010/main" val="4009840220"/>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randombar(horizont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additive="base">
                                        <p:cTn id="12" dur="500" fill="hold"/>
                                        <p:tgtEl>
                                          <p:spTgt spid="21"/>
                                        </p:tgtEl>
                                        <p:attrNameLst>
                                          <p:attrName>ppt_x</p:attrName>
                                        </p:attrNameLst>
                                      </p:cBhvr>
                                      <p:tavLst>
                                        <p:tav tm="0">
                                          <p:val>
                                            <p:strVal val="#ppt_x"/>
                                          </p:val>
                                        </p:tav>
                                        <p:tav tm="100000">
                                          <p:val>
                                            <p:strVal val="#ppt_x"/>
                                          </p:val>
                                        </p:tav>
                                      </p:tavLst>
                                    </p:anim>
                                    <p:anim calcmode="lin" valueType="num">
                                      <p:cBhvr additive="base">
                                        <p:cTn id="13"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xit" presetSubtype="0" fill="hold" grpId="1" nodeType="clickEffect">
                                  <p:stCondLst>
                                    <p:cond delay="0"/>
                                  </p:stCondLst>
                                  <p:childTnLst>
                                    <p:animEffect transition="out" filter="fade">
                                      <p:cBhvr>
                                        <p:cTn id="17" dur="1000"/>
                                        <p:tgtEl>
                                          <p:spTgt spid="21"/>
                                        </p:tgtEl>
                                      </p:cBhvr>
                                    </p:animEffect>
                                    <p:anim calcmode="lin" valueType="num">
                                      <p:cBhvr>
                                        <p:cTn id="18" dur="1000"/>
                                        <p:tgtEl>
                                          <p:spTgt spid="21"/>
                                        </p:tgtEl>
                                        <p:attrNameLst>
                                          <p:attrName>ppt_x</p:attrName>
                                        </p:attrNameLst>
                                      </p:cBhvr>
                                      <p:tavLst>
                                        <p:tav tm="0">
                                          <p:val>
                                            <p:strVal val="ppt_x"/>
                                          </p:val>
                                        </p:tav>
                                        <p:tav tm="100000">
                                          <p:val>
                                            <p:strVal val="ppt_x"/>
                                          </p:val>
                                        </p:tav>
                                      </p:tavLst>
                                    </p:anim>
                                    <p:anim calcmode="lin" valueType="num">
                                      <p:cBhvr>
                                        <p:cTn id="19" dur="1000"/>
                                        <p:tgtEl>
                                          <p:spTgt spid="21"/>
                                        </p:tgtEl>
                                        <p:attrNameLst>
                                          <p:attrName>ppt_y</p:attrName>
                                        </p:attrNameLst>
                                      </p:cBhvr>
                                      <p:tavLst>
                                        <p:tav tm="0">
                                          <p:val>
                                            <p:strVal val="ppt_y"/>
                                          </p:val>
                                        </p:tav>
                                        <p:tav tm="100000">
                                          <p:val>
                                            <p:strVal val="ppt_y+.1"/>
                                          </p:val>
                                        </p:tav>
                                      </p:tavLst>
                                    </p:anim>
                                    <p:set>
                                      <p:cBhvr>
                                        <p:cTn id="20" dur="1" fill="hold">
                                          <p:stCondLst>
                                            <p:cond delay="999"/>
                                          </p:stCondLst>
                                        </p:cTn>
                                        <p:tgtEl>
                                          <p:spTgt spid="21"/>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1" grpId="1" animBg="1"/>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D249BC14-F1C4-4295-BEC7-7F47C38864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18">
            <a:extLst>
              <a:ext uri="{FF2B5EF4-FFF2-40B4-BE49-F238E27FC236}">
                <a16:creationId xmlns:a16="http://schemas.microsoft.com/office/drawing/2014/main" id="{24BDCB22-0369-40F5-AECC-34886F39ACD2}"/>
              </a:ext>
            </a:extLst>
          </p:cNvPr>
          <p:cNvSpPr>
            <a:spLocks noChangeArrowheads="1"/>
          </p:cNvSpPr>
          <p:nvPr>
            <p:custDataLst>
              <p:tags r:id="rId1"/>
            </p:custDataLst>
          </p:nvPr>
        </p:nvSpPr>
        <p:spPr bwMode="auto">
          <a:xfrm>
            <a:off x="3238499" y="1395532"/>
            <a:ext cx="6286501" cy="2954655"/>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p>
            <a:pPr lvl="0" algn="ctr" fontAlgn="base">
              <a:spcBef>
                <a:spcPct val="0"/>
              </a:spcBef>
              <a:spcAft>
                <a:spcPct val="0"/>
              </a:spcAft>
              <a:defRPr/>
            </a:pPr>
            <a:r>
              <a:rPr lang="vi-VN" altLang="zh-CN" sz="4800" b="1" dirty="0">
                <a:solidFill>
                  <a:prstClr val="white"/>
                </a:solidFill>
                <a:latin typeface="Calibri" panose="020F0502020204030204" pitchFamily="34" charset="0"/>
                <a:ea typeface="微软雅黑" panose="020B0503020204020204" pitchFamily="34" charset="-122"/>
                <a:cs typeface="Calibri" panose="020F0502020204030204" pitchFamily="34" charset="0"/>
              </a:rPr>
              <a:t>KL: Thở đúng cách bằng mũi để phòng tránh các bệnh liên quan đến đường hô hấp.</a:t>
            </a:r>
            <a:endParaRPr kumimoji="0" lang="en-US" altLang="zh-CN" sz="4800" b="1" i="0" u="none" strike="noStrike" kern="1200" cap="none" spc="0" normalizeH="0" baseline="0" noProof="0" dirty="0">
              <a:ln>
                <a:noFill/>
              </a:ln>
              <a:solidFill>
                <a:prstClr val="white"/>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13151954"/>
      </p:ext>
    </p:extLst>
  </p:cSld>
  <p:clrMapOvr>
    <a:masterClrMapping/>
  </p:clrMapOvr>
  <p:transition spd="slow">
    <p:comb/>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7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grpId="0" nodeType="clickEffect" p14:presetBounceEnd="50000">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14:bounceEnd="50000">
                                          <p:cBhvr additive="base">
                                            <p:cTn id="12" dur="500" fill="hold"/>
                                            <p:tgtEl>
                                              <p:spTgt spid="11"/>
                                            </p:tgtEl>
                                            <p:attrNameLst>
                                              <p:attrName>ppt_x</p:attrName>
                                            </p:attrNameLst>
                                          </p:cBhvr>
                                          <p:tavLst>
                                            <p:tav tm="0">
                                              <p:val>
                                                <p:strVal val="#ppt_x"/>
                                              </p:val>
                                            </p:tav>
                                            <p:tav tm="100000">
                                              <p:val>
                                                <p:strVal val="#ppt_x"/>
                                              </p:val>
                                            </p:tav>
                                          </p:tavLst>
                                        </p:anim>
                                        <p:anim calcmode="lin" valueType="num" p14:bounceEnd="50000">
                                          <p:cBhvr additive="base">
                                            <p:cTn id="13"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18"/>
                                            </p:tgtEl>
                                          </p:cBhvr>
                                        </p:cmd>
                                      </p:childTnLst>
                                    </p:cTn>
                                  </p:par>
                                  <p:par>
                                    <p:cTn id="7" presetID="16" presetClass="entr" presetSubtype="21"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barn(inVertical)">
                                          <p:cBhvr>
                                            <p:cTn id="9" dur="75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500" fill="hold"/>
                                            <p:tgtEl>
                                              <p:spTgt spid="11"/>
                                            </p:tgtEl>
                                            <p:attrNameLst>
                                              <p:attrName>ppt_x</p:attrName>
                                            </p:attrNameLst>
                                          </p:cBhvr>
                                          <p:tavLst>
                                            <p:tav tm="0">
                                              <p:val>
                                                <p:strVal val="#ppt_x"/>
                                              </p:val>
                                            </p:tav>
                                            <p:tav tm="100000">
                                              <p:val>
                                                <p:strVal val="#ppt_x"/>
                                              </p:val>
                                            </p:tav>
                                          </p:tavLst>
                                        </p:anim>
                                        <p:anim calcmode="lin" valueType="num">
                                          <p:cBhvr additive="base">
                                            <p:cTn id="15"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100000" numSld="999" showWhenStopped="0">
                    <p:cTn id="16" repeatCount="indefinite" fill="remove" display="0">
                      <p:stCondLst>
                        <p:cond delay="indefinite"/>
                      </p:stCondLst>
                      <p:endCondLst>
                        <p:cond evt="onStopAudio" delay="0">
                          <p:tgtEl>
                            <p:sldTgt/>
                          </p:tgtEl>
                        </p:cond>
                      </p:endCondLst>
                    </p:cTn>
                    <p:tgtEl>
                      <p:spTgt spid="18"/>
                    </p:tgtEl>
                  </p:cMediaNode>
                </p:video>
              </p:childTnLst>
            </p:cTn>
          </p:par>
        </p:tnLst>
        <p:bldLst>
          <p:bldP spid="11"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3997308" y="3953840"/>
            <a:ext cx="1716041" cy="1716041"/>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5" name="椭圆 4"/>
          <p:cNvSpPr/>
          <p:nvPr/>
        </p:nvSpPr>
        <p:spPr>
          <a:xfrm>
            <a:off x="1574080" y="4091425"/>
            <a:ext cx="1578457" cy="15784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6" name="椭圆 5"/>
          <p:cNvSpPr/>
          <p:nvPr/>
        </p:nvSpPr>
        <p:spPr>
          <a:xfrm>
            <a:off x="9355120" y="2879776"/>
            <a:ext cx="1211606" cy="1211606"/>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nvGrpSpPr>
          <p:cNvPr id="24" name="组合 23"/>
          <p:cNvGrpSpPr/>
          <p:nvPr/>
        </p:nvGrpSpPr>
        <p:grpSpPr>
          <a:xfrm>
            <a:off x="819150" y="-647700"/>
            <a:ext cx="10156233" cy="7010400"/>
            <a:chOff x="3084810" y="-335112"/>
            <a:chExt cx="5809496" cy="5760000"/>
          </a:xfrm>
        </p:grpSpPr>
        <p:grpSp>
          <p:nvGrpSpPr>
            <p:cNvPr id="17" name="组合 16"/>
            <p:cNvGrpSpPr/>
            <p:nvPr/>
          </p:nvGrpSpPr>
          <p:grpSpPr>
            <a:xfrm>
              <a:off x="3297693" y="-335112"/>
              <a:ext cx="5596613" cy="5760000"/>
              <a:chOff x="3297693" y="-335112"/>
              <a:chExt cx="5596613" cy="5760000"/>
            </a:xfrm>
          </p:grpSpPr>
          <p:cxnSp>
            <p:nvCxnSpPr>
              <p:cNvPr id="16" name="直接连接符 15"/>
              <p:cNvCxnSpPr/>
              <p:nvPr/>
            </p:nvCxnSpPr>
            <p:spPr>
              <a:xfrm>
                <a:off x="6154058" y="-335112"/>
                <a:ext cx="0" cy="5760000"/>
              </a:xfrm>
              <a:prstGeom prst="line">
                <a:avLst/>
              </a:prstGeom>
              <a:ln w="76200" cap="rnd">
                <a:solidFill>
                  <a:srgbClr val="F7E3AD"/>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rotWithShape="1">
              <a:blip r:embed="rId3"/>
              <a:srcRect t="48492"/>
              <a:stretch>
                <a:fillRect/>
              </a:stretch>
            </p:blipFill>
            <p:spPr>
              <a:xfrm>
                <a:off x="3297693" y="2256270"/>
                <a:ext cx="5596613" cy="2885850"/>
              </a:xfrm>
              <a:prstGeom prst="rect">
                <a:avLst/>
              </a:prstGeom>
            </p:spPr>
          </p:pic>
        </p:grpSp>
        <p:pic>
          <p:nvPicPr>
            <p:cNvPr id="7" name="图片 6"/>
            <p:cNvPicPr>
              <a:picLocks noChangeAspect="1"/>
            </p:cNvPicPr>
            <p:nvPr/>
          </p:nvPicPr>
          <p:blipFill>
            <a:blip r:embed="rId4" cstate="print">
              <a:extLst>
                <a:ext uri="{BEBA8EAE-BF5A-486C-A8C5-ECC9F3942E4B}">
                  <a14:imgProps xmlns:a14="http://schemas.microsoft.com/office/drawing/2010/main">
                    <a14:imgLayer r:embed="rId5">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084810" y="1126386"/>
              <a:ext cx="5809496" cy="1403988"/>
            </a:xfrm>
            <a:prstGeom prst="rect">
              <a:avLst/>
            </a:prstGeom>
          </p:spPr>
        </p:pic>
      </p:grpSp>
      <p:sp>
        <p:nvSpPr>
          <p:cNvPr id="10" name="椭圆 9"/>
          <p:cNvSpPr/>
          <p:nvPr/>
        </p:nvSpPr>
        <p:spPr>
          <a:xfrm>
            <a:off x="9039516" y="3259314"/>
            <a:ext cx="1239357" cy="12393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9" name="图片 18"/>
          <p:cNvPicPr>
            <a:picLocks noChangeAspect="1"/>
          </p:cNvPicPr>
          <p:nvPr/>
        </p:nvPicPr>
        <p:blipFill rotWithShape="1">
          <a:blip r:embed="rId6" cstate="print">
            <a:extLst>
              <a:ext uri="{28A0092B-C50C-407E-A947-70E740481C1C}">
                <a14:useLocalDpi xmlns:a14="http://schemas.microsoft.com/office/drawing/2010/main" val="0"/>
              </a:ext>
            </a:extLst>
          </a:blip>
          <a:srcRect l="53606" t="-1143" r="26891" b="81649"/>
          <a:stretch>
            <a:fillRect/>
          </a:stretch>
        </p:blipFill>
        <p:spPr>
          <a:xfrm>
            <a:off x="8587644" y="810849"/>
            <a:ext cx="1759996" cy="734428"/>
          </a:xfrm>
          <a:prstGeom prst="rect">
            <a:avLst/>
          </a:prstGeom>
        </p:spPr>
      </p:pic>
      <p:sp>
        <p:nvSpPr>
          <p:cNvPr id="22" name="椭圆 21"/>
          <p:cNvSpPr/>
          <p:nvPr/>
        </p:nvSpPr>
        <p:spPr>
          <a:xfrm>
            <a:off x="1216617" y="598108"/>
            <a:ext cx="887648" cy="887648"/>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3" name="椭圆 22"/>
          <p:cNvSpPr/>
          <p:nvPr/>
        </p:nvSpPr>
        <p:spPr>
          <a:xfrm>
            <a:off x="1660440" y="1216686"/>
            <a:ext cx="538143" cy="538143"/>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0" name="Rectangle 19"/>
          <p:cNvSpPr/>
          <p:nvPr/>
        </p:nvSpPr>
        <p:spPr>
          <a:xfrm>
            <a:off x="1574081" y="3006461"/>
            <a:ext cx="9201552" cy="1915863"/>
          </a:xfrm>
          <a:prstGeom prst="rect">
            <a:avLst/>
          </a:prstGeom>
          <a:noFill/>
        </p:spPr>
        <p:txBody>
          <a:bodyPr wrap="square" lIns="68496" tIns="34267" rIns="68496" bIns="34267">
            <a:spAutoFit/>
            <a:scene3d>
              <a:camera prst="orthographicFront"/>
              <a:lightRig rig="soft" dir="t">
                <a:rot lat="0" lon="0" rev="15600000"/>
              </a:lightRig>
            </a:scene3d>
            <a:sp3d extrusionH="57150" prstMaterial="softEdge">
              <a:bevelT w="25400" h="38100"/>
            </a:sp3d>
          </a:bodyPr>
          <a:lstStyle/>
          <a:p>
            <a:pPr lvl="0" algn="ctr" defTabSz="913130">
              <a:defRPr/>
            </a:pPr>
            <a:r>
              <a:rPr lang="vi-VN" sz="4000" b="1" dirty="0">
                <a:solidFill>
                  <a:srgbClr val="FF0000"/>
                </a:solidFill>
                <a:latin typeface="Calibri" panose="020F0502020204030204" pitchFamily="34" charset="0"/>
                <a:ea typeface="Arial-Rounded" panose="020B0604020202020204" pitchFamily="34" charset="0"/>
                <a:cs typeface="Calibri" panose="020F0502020204030204" pitchFamily="34" charset="0"/>
              </a:rPr>
              <a:t>Ngoài các cách chăm sóc, bảo vệ cơ quan hô hấp như trên, em còn biết những cách bảo vệ cơ quan hô hấp nào? </a:t>
            </a:r>
            <a:endParaRPr kumimoji="0" lang="en-US" sz="4000" b="1" i="0" u="none" strike="noStrike" kern="1200" cap="none" spc="0" normalizeH="0" baseline="0" noProof="0" dirty="0">
              <a:ln>
                <a:noFill/>
              </a:ln>
              <a:solidFill>
                <a:srgbClr val="FF0000"/>
              </a:solidFill>
              <a:effectLst/>
              <a:uLnTx/>
              <a:uFillTx/>
              <a:latin typeface="Calibri" panose="020F0502020204030204" pitchFamily="34" charset="0"/>
              <a:ea typeface="Arial-Rounded" panose="020B0604020202020204" pitchFamily="34" charset="0"/>
              <a:cs typeface="Calibri" panose="020F0502020204030204" pitchFamily="34" charset="0"/>
            </a:endParaRPr>
          </a:p>
        </p:txBody>
      </p:sp>
    </p:spTree>
    <p:extLst>
      <p:ext uri="{BB962C8B-B14F-4D97-AF65-F5344CB8AC3E}">
        <p14:creationId xmlns:p14="http://schemas.microsoft.com/office/powerpoint/2010/main" val="127715220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ppt_x"/>
                                          </p:val>
                                        </p:tav>
                                        <p:tav tm="100000">
                                          <p:val>
                                            <p:strVal val="#ppt_x"/>
                                          </p:val>
                                        </p:tav>
                                      </p:tavLst>
                                    </p:anim>
                                    <p:anim calcmode="lin" valueType="num">
                                      <p:cBhvr additive="base">
                                        <p:cTn id="8" dur="1000" fill="hold"/>
                                        <p:tgtEl>
                                          <p:spTgt spid="24"/>
                                        </p:tgtEl>
                                        <p:attrNameLst>
                                          <p:attrName>ppt_y</p:attrName>
                                        </p:attrNameLst>
                                      </p:cBhvr>
                                      <p:tavLst>
                                        <p:tav tm="0">
                                          <p:val>
                                            <p:strVal val="0-#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1000"/>
                                        <p:tgtEl>
                                          <p:spTgt spid="23"/>
                                        </p:tgtEl>
                                      </p:cBhvr>
                                    </p:animEffect>
                                    <p:anim calcmode="lin" valueType="num">
                                      <p:cBhvr>
                                        <p:cTn id="17" dur="1000" fill="hold"/>
                                        <p:tgtEl>
                                          <p:spTgt spid="23"/>
                                        </p:tgtEl>
                                        <p:attrNameLst>
                                          <p:attrName>ppt_x</p:attrName>
                                        </p:attrNameLst>
                                      </p:cBhvr>
                                      <p:tavLst>
                                        <p:tav tm="0">
                                          <p:val>
                                            <p:strVal val="#ppt_x"/>
                                          </p:val>
                                        </p:tav>
                                        <p:tav tm="100000">
                                          <p:val>
                                            <p:strVal val="#ppt_x"/>
                                          </p:val>
                                        </p:tav>
                                      </p:tavLst>
                                    </p:anim>
                                    <p:anim calcmode="lin" valueType="num">
                                      <p:cBhvr>
                                        <p:cTn id="18" dur="1000" fill="hold"/>
                                        <p:tgtEl>
                                          <p:spTgt spid="23"/>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par>
                                <p:cTn id="44" presetID="26" presetClass="emph" presetSubtype="0" repeatCount="indefinite" fill="hold" grpId="1" nodeType="withEffect">
                                  <p:stCondLst>
                                    <p:cond delay="0"/>
                                  </p:stCondLst>
                                  <p:endCondLst>
                                    <p:cond evt="onNext" delay="0">
                                      <p:tgtEl>
                                        <p:sldTgt/>
                                      </p:tgtEl>
                                    </p:cond>
                                  </p:endCondLst>
                                  <p:childTnLst>
                                    <p:animEffect transition="out" filter="fade">
                                      <p:cBhvr>
                                        <p:cTn id="45" dur="1000" tmFilter="0, 0; .2, .5; .8, .5; 1, 0"/>
                                        <p:tgtEl>
                                          <p:spTgt spid="22"/>
                                        </p:tgtEl>
                                      </p:cBhvr>
                                    </p:animEffect>
                                    <p:animScale>
                                      <p:cBhvr>
                                        <p:cTn id="46" dur="500" autoRev="1" fill="hold"/>
                                        <p:tgtEl>
                                          <p:spTgt spid="22"/>
                                        </p:tgtEl>
                                      </p:cBhvr>
                                      <p:by x="105000" y="105000"/>
                                    </p:animScale>
                                  </p:childTnLst>
                                </p:cTn>
                              </p:par>
                              <p:par>
                                <p:cTn id="47" presetID="26" presetClass="emph" presetSubtype="0" repeatCount="indefinite" fill="hold" grpId="1" nodeType="withEffect">
                                  <p:stCondLst>
                                    <p:cond delay="0"/>
                                  </p:stCondLst>
                                  <p:endCondLst>
                                    <p:cond evt="onNext" delay="0">
                                      <p:tgtEl>
                                        <p:sldTgt/>
                                      </p:tgtEl>
                                    </p:cond>
                                  </p:endCondLst>
                                  <p:childTnLst>
                                    <p:animEffect transition="out" filter="fade">
                                      <p:cBhvr>
                                        <p:cTn id="48" dur="1000" tmFilter="0, 0; .2, .5; .8, .5; 1, 0"/>
                                        <p:tgtEl>
                                          <p:spTgt spid="23"/>
                                        </p:tgtEl>
                                      </p:cBhvr>
                                    </p:animEffect>
                                    <p:animScale>
                                      <p:cBhvr>
                                        <p:cTn id="49" dur="500" autoRev="1" fill="hold"/>
                                        <p:tgtEl>
                                          <p:spTgt spid="23"/>
                                        </p:tgtEl>
                                      </p:cBhvr>
                                      <p:by x="105000" y="105000"/>
                                    </p:animScale>
                                  </p:childTnLst>
                                </p:cTn>
                              </p:par>
                              <p:par>
                                <p:cTn id="50" presetID="26" presetClass="emph" presetSubtype="0" repeatCount="indefinite" fill="hold" grpId="1" nodeType="withEffect">
                                  <p:stCondLst>
                                    <p:cond delay="0"/>
                                  </p:stCondLst>
                                  <p:endCondLst>
                                    <p:cond evt="onNext" delay="0">
                                      <p:tgtEl>
                                        <p:sldTgt/>
                                      </p:tgtEl>
                                    </p:cond>
                                  </p:endCondLst>
                                  <p:childTnLst>
                                    <p:animEffect transition="out" filter="fade">
                                      <p:cBhvr>
                                        <p:cTn id="51" dur="1000" tmFilter="0, 0; .2, .5; .8, .5; 1, 0"/>
                                        <p:tgtEl>
                                          <p:spTgt spid="6"/>
                                        </p:tgtEl>
                                      </p:cBhvr>
                                    </p:animEffect>
                                    <p:animScale>
                                      <p:cBhvr>
                                        <p:cTn id="52" dur="500" autoRev="1" fill="hold"/>
                                        <p:tgtEl>
                                          <p:spTgt spid="6"/>
                                        </p:tgtEl>
                                      </p:cBhvr>
                                      <p:by x="105000" y="105000"/>
                                    </p:animScale>
                                  </p:childTnLst>
                                </p:cTn>
                              </p:par>
                              <p:par>
                                <p:cTn id="53" presetID="26" presetClass="emph" presetSubtype="0" repeatCount="indefinite" fill="hold" grpId="1" nodeType="withEffect">
                                  <p:stCondLst>
                                    <p:cond delay="0"/>
                                  </p:stCondLst>
                                  <p:endCondLst>
                                    <p:cond evt="onNext" delay="0">
                                      <p:tgtEl>
                                        <p:sldTgt/>
                                      </p:tgtEl>
                                    </p:cond>
                                  </p:endCondLst>
                                  <p:childTnLst>
                                    <p:animEffect transition="out" filter="fade">
                                      <p:cBhvr>
                                        <p:cTn id="54" dur="1000" tmFilter="0, 0; .2, .5; .8, .5; 1, 0"/>
                                        <p:tgtEl>
                                          <p:spTgt spid="10"/>
                                        </p:tgtEl>
                                      </p:cBhvr>
                                    </p:animEffect>
                                    <p:animScale>
                                      <p:cBhvr>
                                        <p:cTn id="55" dur="500" autoRev="1" fill="hold"/>
                                        <p:tgtEl>
                                          <p:spTgt spid="10"/>
                                        </p:tgtEl>
                                      </p:cBhvr>
                                      <p:by x="105000" y="105000"/>
                                    </p:animScale>
                                  </p:childTnLst>
                                </p:cTn>
                              </p:par>
                              <p:par>
                                <p:cTn id="56" presetID="26" presetClass="emph" presetSubtype="0" repeatCount="indefinite" fill="hold" grpId="1" nodeType="withEffect">
                                  <p:stCondLst>
                                    <p:cond delay="0"/>
                                  </p:stCondLst>
                                  <p:endCondLst>
                                    <p:cond evt="onNext" delay="0">
                                      <p:tgtEl>
                                        <p:sldTgt/>
                                      </p:tgtEl>
                                    </p:cond>
                                  </p:endCondLst>
                                  <p:childTnLst>
                                    <p:animEffect transition="out" filter="fade">
                                      <p:cBhvr>
                                        <p:cTn id="57" dur="1000" tmFilter="0, 0; .2, .5; .8, .5; 1, 0"/>
                                        <p:tgtEl>
                                          <p:spTgt spid="4"/>
                                        </p:tgtEl>
                                      </p:cBhvr>
                                    </p:animEffect>
                                    <p:animScale>
                                      <p:cBhvr>
                                        <p:cTn id="58" dur="500" autoRev="1" fill="hold"/>
                                        <p:tgtEl>
                                          <p:spTgt spid="4"/>
                                        </p:tgtEl>
                                      </p:cBhvr>
                                      <p:by x="105000" y="105000"/>
                                    </p:animScale>
                                  </p:childTnLst>
                                </p:cTn>
                              </p:par>
                              <p:par>
                                <p:cTn id="59" presetID="26" presetClass="emph" presetSubtype="0" repeatCount="indefinite" fill="hold" grpId="1" nodeType="withEffect">
                                  <p:stCondLst>
                                    <p:cond delay="0"/>
                                  </p:stCondLst>
                                  <p:endCondLst>
                                    <p:cond evt="onNext" delay="0">
                                      <p:tgtEl>
                                        <p:sldTgt/>
                                      </p:tgtEl>
                                    </p:cond>
                                  </p:endCondLst>
                                  <p:childTnLst>
                                    <p:animEffect transition="out" filter="fade">
                                      <p:cBhvr>
                                        <p:cTn id="60" dur="1000" tmFilter="0, 0; .2, .5; .8, .5; 1, 0"/>
                                        <p:tgtEl>
                                          <p:spTgt spid="5"/>
                                        </p:tgtEl>
                                      </p:cBhvr>
                                    </p:animEffect>
                                    <p:animScale>
                                      <p:cBhvr>
                                        <p:cTn id="61" dur="500" autoRev="1" fill="hold"/>
                                        <p:tgtEl>
                                          <p:spTgt spid="5"/>
                                        </p:tgtEl>
                                      </p:cBhvr>
                                      <p:by x="105000" y="105000"/>
                                    </p:animScale>
                                  </p:childTnLst>
                                </p:cTn>
                              </p:par>
                            </p:childTnLst>
                          </p:cTn>
                        </p:par>
                      </p:childTnLst>
                    </p:cTn>
                  </p:par>
                  <p:par>
                    <p:cTn id="62" fill="hold">
                      <p:stCondLst>
                        <p:cond delay="indefinite"/>
                      </p:stCondLst>
                      <p:childTnLst>
                        <p:par>
                          <p:cTn id="63" fill="hold">
                            <p:stCondLst>
                              <p:cond delay="0"/>
                            </p:stCondLst>
                            <p:childTnLst>
                              <p:par>
                                <p:cTn id="64" presetID="16" presetClass="entr" presetSubtype="21" fill="hold" grpId="0" nodeType="clickEffect">
                                  <p:stCondLst>
                                    <p:cond delay="0"/>
                                  </p:stCondLst>
                                  <p:childTnLst>
                                    <p:set>
                                      <p:cBhvr>
                                        <p:cTn id="65" dur="1" fill="hold">
                                          <p:stCondLst>
                                            <p:cond delay="0"/>
                                          </p:stCondLst>
                                        </p:cTn>
                                        <p:tgtEl>
                                          <p:spTgt spid="20"/>
                                        </p:tgtEl>
                                        <p:attrNameLst>
                                          <p:attrName>style.visibility</p:attrName>
                                        </p:attrNameLst>
                                      </p:cBhvr>
                                      <p:to>
                                        <p:strVal val="visible"/>
                                      </p:to>
                                    </p:set>
                                    <p:animEffect transition="in" filter="barn(inVertical)">
                                      <p:cBhvr>
                                        <p:cTn id="6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bldLvl="0" animBg="1"/>
      <p:bldP spid="5" grpId="0" bldLvl="0" animBg="1"/>
      <p:bldP spid="5" grpId="1" bldLvl="0" animBg="1"/>
      <p:bldP spid="6" grpId="0" bldLvl="0" animBg="1"/>
      <p:bldP spid="6" grpId="1" bldLvl="0" animBg="1"/>
      <p:bldP spid="10" grpId="0" bldLvl="0" animBg="1"/>
      <p:bldP spid="10" grpId="1" bldLvl="0" animBg="1"/>
      <p:bldP spid="22" grpId="0" bldLvl="0" animBg="1"/>
      <p:bldP spid="22" grpId="1" bldLvl="0" animBg="1"/>
      <p:bldP spid="23" grpId="0" bldLvl="0" animBg="1"/>
      <p:bldP spid="23" grpId="1" bldLvl="0" animBg="1"/>
      <p:bldP spid="2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04DABA62-9D51-417E-8A0A-C97E105AFF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1043" y="107593"/>
            <a:ext cx="797845" cy="797845"/>
          </a:xfrm>
          <a:prstGeom prst="rect">
            <a:avLst/>
          </a:prstGeom>
        </p:spPr>
      </p:pic>
      <p:grpSp>
        <p:nvGrpSpPr>
          <p:cNvPr id="2" name="组合 1">
            <a:extLst>
              <a:ext uri="{FF2B5EF4-FFF2-40B4-BE49-F238E27FC236}">
                <a16:creationId xmlns:a16="http://schemas.microsoft.com/office/drawing/2014/main" id="{24778C17-4B1F-448E-83BB-1F4C784C2892}"/>
              </a:ext>
            </a:extLst>
          </p:cNvPr>
          <p:cNvGrpSpPr/>
          <p:nvPr/>
        </p:nvGrpSpPr>
        <p:grpSpPr>
          <a:xfrm>
            <a:off x="101601" y="1132967"/>
            <a:ext cx="11853332" cy="2988501"/>
            <a:chOff x="1084352" y="2377836"/>
            <a:chExt cx="5851292" cy="1743632"/>
          </a:xfrm>
        </p:grpSpPr>
        <p:sp>
          <p:nvSpPr>
            <p:cNvPr id="20" name="矩形: 圆角 19">
              <a:extLst>
                <a:ext uri="{FF2B5EF4-FFF2-40B4-BE49-F238E27FC236}">
                  <a16:creationId xmlns:a16="http://schemas.microsoft.com/office/drawing/2014/main" id="{7B14CFDA-EBF4-4ABE-8779-7314643A5DB0}"/>
                </a:ext>
              </a:extLst>
            </p:cNvPr>
            <p:cNvSpPr/>
            <p:nvPr/>
          </p:nvSpPr>
          <p:spPr>
            <a:xfrm>
              <a:off x="1756975" y="2651946"/>
              <a:ext cx="5178669" cy="1213104"/>
            </a:xfrm>
            <a:prstGeom prst="roundRect">
              <a:avLst/>
            </a:prstGeom>
            <a:solidFill>
              <a:srgbClr val="FFFFFF"/>
            </a:solidFill>
            <a:ln w="19050">
              <a:solidFill>
                <a:srgbClr val="61C7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方正黑体简体" panose="03000509000000000000" pitchFamily="65" charset="-122"/>
                <a:cs typeface="+mn-ea"/>
                <a:sym typeface="+mn-lt"/>
              </a:endParaRPr>
            </a:p>
          </p:txBody>
        </p:sp>
        <p:pic>
          <p:nvPicPr>
            <p:cNvPr id="3" name="图片 2">
              <a:extLst>
                <a:ext uri="{FF2B5EF4-FFF2-40B4-BE49-F238E27FC236}">
                  <a16:creationId xmlns:a16="http://schemas.microsoft.com/office/drawing/2014/main" id="{4C707A57-1F94-4D82-979D-8961A519AA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352" y="2377836"/>
              <a:ext cx="1477244" cy="1743632"/>
            </a:xfrm>
            <a:prstGeom prst="rect">
              <a:avLst/>
            </a:prstGeom>
          </p:spPr>
        </p:pic>
      </p:grpSp>
      <p:grpSp>
        <p:nvGrpSpPr>
          <p:cNvPr id="10" name="组合 9">
            <a:extLst>
              <a:ext uri="{FF2B5EF4-FFF2-40B4-BE49-F238E27FC236}">
                <a16:creationId xmlns:a16="http://schemas.microsoft.com/office/drawing/2014/main" id="{37B9B690-1B6F-4426-A7D1-65B0DA73CCEF}"/>
              </a:ext>
            </a:extLst>
          </p:cNvPr>
          <p:cNvGrpSpPr/>
          <p:nvPr/>
        </p:nvGrpSpPr>
        <p:grpSpPr>
          <a:xfrm>
            <a:off x="0" y="5879688"/>
            <a:ext cx="12192000" cy="978311"/>
            <a:chOff x="0" y="5772686"/>
            <a:chExt cx="13525500" cy="1085314"/>
          </a:xfrm>
        </p:grpSpPr>
        <p:pic>
          <p:nvPicPr>
            <p:cNvPr id="5" name="图片 4">
              <a:extLst>
                <a:ext uri="{FF2B5EF4-FFF2-40B4-BE49-F238E27FC236}">
                  <a16:creationId xmlns:a16="http://schemas.microsoft.com/office/drawing/2014/main" id="{13DD43A5-51A2-4C50-999E-7685315E623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772686"/>
              <a:ext cx="3924300" cy="1085314"/>
            </a:xfrm>
            <a:prstGeom prst="rect">
              <a:avLst/>
            </a:prstGeom>
          </p:spPr>
        </p:pic>
        <p:pic>
          <p:nvPicPr>
            <p:cNvPr id="6" name="图片 5">
              <a:extLst>
                <a:ext uri="{FF2B5EF4-FFF2-40B4-BE49-F238E27FC236}">
                  <a16:creationId xmlns:a16="http://schemas.microsoft.com/office/drawing/2014/main" id="{DBF27AFE-B832-4F35-B8C1-A52F65A7597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24300" y="5972890"/>
              <a:ext cx="3200400" cy="885110"/>
            </a:xfrm>
            <a:prstGeom prst="rect">
              <a:avLst/>
            </a:prstGeom>
          </p:spPr>
        </p:pic>
        <p:pic>
          <p:nvPicPr>
            <p:cNvPr id="8" name="图片 7">
              <a:extLst>
                <a:ext uri="{FF2B5EF4-FFF2-40B4-BE49-F238E27FC236}">
                  <a16:creationId xmlns:a16="http://schemas.microsoft.com/office/drawing/2014/main" id="{F255EA1E-6970-4DB5-8E58-1D31D4CE050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24700" y="5972890"/>
              <a:ext cx="3200400" cy="885110"/>
            </a:xfrm>
            <a:prstGeom prst="rect">
              <a:avLst/>
            </a:prstGeom>
          </p:spPr>
        </p:pic>
        <p:pic>
          <p:nvPicPr>
            <p:cNvPr id="9" name="图片 8">
              <a:extLst>
                <a:ext uri="{FF2B5EF4-FFF2-40B4-BE49-F238E27FC236}">
                  <a16:creationId xmlns:a16="http://schemas.microsoft.com/office/drawing/2014/main" id="{C551D84A-0E54-478F-8638-2435A237CFB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25100" y="5972890"/>
              <a:ext cx="3200400" cy="885110"/>
            </a:xfrm>
            <a:prstGeom prst="rect">
              <a:avLst/>
            </a:prstGeom>
          </p:spPr>
        </p:pic>
      </p:grpSp>
      <p:sp>
        <p:nvSpPr>
          <p:cNvPr id="25" name="TextBox 24">
            <a:extLst>
              <a:ext uri="{FF2B5EF4-FFF2-40B4-BE49-F238E27FC236}">
                <a16:creationId xmlns:a16="http://schemas.microsoft.com/office/drawing/2014/main" id="{C41A8B29-656D-4734-A2CD-DBA0B0F614B4}"/>
              </a:ext>
            </a:extLst>
          </p:cNvPr>
          <p:cNvSpPr txBox="1"/>
          <p:nvPr/>
        </p:nvSpPr>
        <p:spPr>
          <a:xfrm>
            <a:off x="2135365" y="1906425"/>
            <a:ext cx="9725350" cy="1569660"/>
          </a:xfrm>
          <a:prstGeom prst="rect">
            <a:avLst/>
          </a:prstGeom>
          <a:noFill/>
        </p:spPr>
        <p:txBody>
          <a:bodyPr wrap="square">
            <a:spAutoFit/>
          </a:bodyPr>
          <a:lstStyle/>
          <a:p>
            <a:pPr lvl="0" algn="just"/>
            <a:r>
              <a:rPr lang="vi-VN" sz="3200" dirty="0">
                <a:solidFill>
                  <a:prstClr val="black"/>
                </a:solidFill>
                <a:latin typeface="Calibri" panose="020F0502020204030204" pitchFamily="34" charset="0"/>
                <a:ea typeface="Times New Roman" panose="02020603050405020304" pitchFamily="18" charset="0"/>
              </a:rPr>
              <a:t>Các việc nên làm để chăm sóc, bảo vệ cơ quan hô hấp là: Mặc ấm,</a:t>
            </a:r>
            <a:r>
              <a:rPr lang="en-US" sz="3200" dirty="0">
                <a:solidFill>
                  <a:prstClr val="black"/>
                </a:solidFill>
                <a:latin typeface="Calibri" panose="020F0502020204030204" pitchFamily="34" charset="0"/>
                <a:ea typeface="Times New Roman" panose="02020603050405020304" pitchFamily="18" charset="0"/>
              </a:rPr>
              <a:t> </a:t>
            </a:r>
            <a:r>
              <a:rPr lang="vi-VN" sz="3200" dirty="0">
                <a:solidFill>
                  <a:prstClr val="black"/>
                </a:solidFill>
                <a:latin typeface="Calibri" panose="020F0502020204030204" pitchFamily="34" charset="0"/>
                <a:ea typeface="Times New Roman" panose="02020603050405020304" pitchFamily="18" charset="0"/>
              </a:rPr>
              <a:t>tập thể dục thường xuyên</a:t>
            </a:r>
            <a:r>
              <a:rPr lang="en-US" sz="3200" dirty="0">
                <a:solidFill>
                  <a:prstClr val="black"/>
                </a:solidFill>
                <a:latin typeface="Calibri" panose="020F0502020204030204" pitchFamily="34" charset="0"/>
                <a:ea typeface="Times New Roman" panose="02020603050405020304" pitchFamily="18" charset="0"/>
              </a:rPr>
              <a:t>, </a:t>
            </a:r>
            <a:r>
              <a:rPr lang="en-US" sz="3200" dirty="0" err="1">
                <a:solidFill>
                  <a:prstClr val="black"/>
                </a:solidFill>
                <a:latin typeface="Calibri" panose="020F0502020204030204" pitchFamily="34" charset="0"/>
                <a:ea typeface="Times New Roman" panose="02020603050405020304" pitchFamily="18" charset="0"/>
              </a:rPr>
              <a:t>đeo</a:t>
            </a:r>
            <a:r>
              <a:rPr lang="en-US" sz="3200" dirty="0">
                <a:solidFill>
                  <a:prstClr val="black"/>
                </a:solidFill>
                <a:latin typeface="Calibri" panose="020F0502020204030204" pitchFamily="34" charset="0"/>
                <a:ea typeface="Times New Roman" panose="02020603050405020304" pitchFamily="18" charset="0"/>
              </a:rPr>
              <a:t> </a:t>
            </a:r>
            <a:r>
              <a:rPr lang="en-US" sz="3200" dirty="0" err="1">
                <a:solidFill>
                  <a:prstClr val="black"/>
                </a:solidFill>
                <a:latin typeface="Calibri" panose="020F0502020204030204" pitchFamily="34" charset="0"/>
                <a:ea typeface="Times New Roman" panose="02020603050405020304" pitchFamily="18" charset="0"/>
              </a:rPr>
              <a:t>khẩu</a:t>
            </a:r>
            <a:r>
              <a:rPr lang="en-US" sz="3200" dirty="0">
                <a:solidFill>
                  <a:prstClr val="black"/>
                </a:solidFill>
                <a:latin typeface="Calibri" panose="020F0502020204030204" pitchFamily="34" charset="0"/>
                <a:ea typeface="Times New Roman" panose="02020603050405020304" pitchFamily="18" charset="0"/>
              </a:rPr>
              <a:t> </a:t>
            </a:r>
            <a:r>
              <a:rPr lang="en-US" sz="3200" dirty="0" err="1">
                <a:solidFill>
                  <a:prstClr val="black"/>
                </a:solidFill>
                <a:latin typeface="Calibri" panose="020F0502020204030204" pitchFamily="34" charset="0"/>
                <a:ea typeface="Times New Roman" panose="02020603050405020304" pitchFamily="18" charset="0"/>
              </a:rPr>
              <a:t>trang</a:t>
            </a:r>
            <a:r>
              <a:rPr lang="en-US" sz="3200" dirty="0">
                <a:solidFill>
                  <a:prstClr val="black"/>
                </a:solidFill>
                <a:latin typeface="Calibri" panose="020F0502020204030204" pitchFamily="34" charset="0"/>
                <a:ea typeface="Times New Roman" panose="02020603050405020304" pitchFamily="18" charset="0"/>
              </a:rPr>
              <a:t> </a:t>
            </a:r>
            <a:r>
              <a:rPr lang="en-US" sz="3200" dirty="0" err="1">
                <a:solidFill>
                  <a:prstClr val="black"/>
                </a:solidFill>
                <a:latin typeface="Calibri" panose="020F0502020204030204" pitchFamily="34" charset="0"/>
                <a:ea typeface="Times New Roman" panose="02020603050405020304" pitchFamily="18" charset="0"/>
              </a:rPr>
              <a:t>để</a:t>
            </a:r>
            <a:r>
              <a:rPr lang="en-US" sz="3200" dirty="0">
                <a:solidFill>
                  <a:prstClr val="black"/>
                </a:solidFill>
                <a:latin typeface="Calibri" panose="020F0502020204030204" pitchFamily="34" charset="0"/>
                <a:ea typeface="Times New Roman" panose="02020603050405020304" pitchFamily="18" charset="0"/>
              </a:rPr>
              <a:t> </a:t>
            </a:r>
            <a:r>
              <a:rPr lang="en-US" sz="3200" dirty="0" err="1">
                <a:solidFill>
                  <a:prstClr val="black"/>
                </a:solidFill>
                <a:latin typeface="Calibri" panose="020F0502020204030204" pitchFamily="34" charset="0"/>
                <a:ea typeface="Times New Roman" panose="02020603050405020304" pitchFamily="18" charset="0"/>
              </a:rPr>
              <a:t>tránh</a:t>
            </a:r>
            <a:r>
              <a:rPr lang="en-US" sz="3200" dirty="0">
                <a:solidFill>
                  <a:prstClr val="black"/>
                </a:solidFill>
                <a:latin typeface="Calibri" panose="020F0502020204030204" pitchFamily="34" charset="0"/>
                <a:ea typeface="Times New Roman" panose="02020603050405020304" pitchFamily="18" charset="0"/>
              </a:rPr>
              <a:t> </a:t>
            </a:r>
            <a:r>
              <a:rPr lang="en-US" sz="3200" dirty="0" err="1">
                <a:solidFill>
                  <a:prstClr val="black"/>
                </a:solidFill>
                <a:latin typeface="Calibri" panose="020F0502020204030204" pitchFamily="34" charset="0"/>
                <a:ea typeface="Times New Roman" panose="02020603050405020304" pitchFamily="18" charset="0"/>
              </a:rPr>
              <a:t>bụi</a:t>
            </a:r>
            <a:r>
              <a:rPr lang="en-US" sz="3200" dirty="0">
                <a:solidFill>
                  <a:prstClr val="black"/>
                </a:solidFill>
                <a:latin typeface="Calibri" panose="020F0502020204030204" pitchFamily="34" charset="0"/>
                <a:ea typeface="Times New Roman" panose="02020603050405020304" pitchFamily="18" charset="0"/>
              </a:rPr>
              <a:t> </a:t>
            </a:r>
            <a:r>
              <a:rPr lang="en-US" sz="3200" dirty="0" err="1">
                <a:solidFill>
                  <a:prstClr val="black"/>
                </a:solidFill>
                <a:latin typeface="Calibri" panose="020F0502020204030204" pitchFamily="34" charset="0"/>
                <a:ea typeface="Times New Roman" panose="02020603050405020304" pitchFamily="18" charset="0"/>
              </a:rPr>
              <a:t>bẩn</a:t>
            </a:r>
            <a:r>
              <a:rPr lang="en-US" sz="3200" dirty="0">
                <a:solidFill>
                  <a:prstClr val="black"/>
                </a:solidFill>
                <a:latin typeface="Calibri" panose="020F0502020204030204" pitchFamily="34" charset="0"/>
                <a:ea typeface="Times New Roman" panose="02020603050405020304" pitchFamily="18" charset="0"/>
              </a:rPr>
              <a:t>, vi </a:t>
            </a:r>
            <a:r>
              <a:rPr lang="en-US" sz="3200" dirty="0" err="1">
                <a:solidFill>
                  <a:prstClr val="black"/>
                </a:solidFill>
                <a:latin typeface="Calibri" panose="020F0502020204030204" pitchFamily="34" charset="0"/>
                <a:ea typeface="Times New Roman" panose="02020603050405020304" pitchFamily="18" charset="0"/>
              </a:rPr>
              <a:t>khuẩn</a:t>
            </a:r>
            <a:r>
              <a:rPr lang="en-US" sz="3200" dirty="0">
                <a:solidFill>
                  <a:prstClr val="black"/>
                </a:solidFill>
                <a:latin typeface="Calibri" panose="020F0502020204030204" pitchFamily="34" charset="0"/>
                <a:ea typeface="Times New Roman" panose="02020603050405020304" pitchFamily="18" charset="0"/>
              </a:rPr>
              <a:t>….</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ndParaRPr>
          </a:p>
        </p:txBody>
      </p:sp>
      <p:grpSp>
        <p:nvGrpSpPr>
          <p:cNvPr id="26" name="组合 1">
            <a:extLst>
              <a:ext uri="{FF2B5EF4-FFF2-40B4-BE49-F238E27FC236}">
                <a16:creationId xmlns:a16="http://schemas.microsoft.com/office/drawing/2014/main" id="{D181E8C5-B17E-49E4-9800-778AE98E4791}"/>
              </a:ext>
            </a:extLst>
          </p:cNvPr>
          <p:cNvGrpSpPr/>
          <p:nvPr/>
        </p:nvGrpSpPr>
        <p:grpSpPr>
          <a:xfrm>
            <a:off x="101601" y="3564336"/>
            <a:ext cx="11853332" cy="2988501"/>
            <a:chOff x="1084352" y="2377836"/>
            <a:chExt cx="5851292" cy="1743632"/>
          </a:xfrm>
        </p:grpSpPr>
        <p:sp>
          <p:nvSpPr>
            <p:cNvPr id="27" name="矩形: 圆角 19">
              <a:extLst>
                <a:ext uri="{FF2B5EF4-FFF2-40B4-BE49-F238E27FC236}">
                  <a16:creationId xmlns:a16="http://schemas.microsoft.com/office/drawing/2014/main" id="{E413A3FF-45FD-4CA9-A2CD-EB5AB3E9085D}"/>
                </a:ext>
              </a:extLst>
            </p:cNvPr>
            <p:cNvSpPr/>
            <p:nvPr/>
          </p:nvSpPr>
          <p:spPr>
            <a:xfrm>
              <a:off x="1756975" y="2651946"/>
              <a:ext cx="5178669" cy="1213104"/>
            </a:xfrm>
            <a:prstGeom prst="roundRect">
              <a:avLst/>
            </a:prstGeom>
            <a:solidFill>
              <a:srgbClr val="FFFFFF"/>
            </a:solidFill>
            <a:ln w="19050">
              <a:solidFill>
                <a:srgbClr val="61C7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方正黑体简体" panose="03000509000000000000" pitchFamily="65" charset="-122"/>
                <a:cs typeface="+mn-ea"/>
                <a:sym typeface="+mn-lt"/>
              </a:endParaRPr>
            </a:p>
          </p:txBody>
        </p:sp>
        <p:pic>
          <p:nvPicPr>
            <p:cNvPr id="28" name="图片 2">
              <a:extLst>
                <a:ext uri="{FF2B5EF4-FFF2-40B4-BE49-F238E27FC236}">
                  <a16:creationId xmlns:a16="http://schemas.microsoft.com/office/drawing/2014/main" id="{165DD226-9237-438C-8A25-9F5E8BDEBC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352" y="2377836"/>
              <a:ext cx="1477244" cy="1743632"/>
            </a:xfrm>
            <a:prstGeom prst="rect">
              <a:avLst/>
            </a:prstGeom>
          </p:spPr>
        </p:pic>
      </p:grpSp>
      <p:sp>
        <p:nvSpPr>
          <p:cNvPr id="31" name="TextBox 30">
            <a:extLst>
              <a:ext uri="{FF2B5EF4-FFF2-40B4-BE49-F238E27FC236}">
                <a16:creationId xmlns:a16="http://schemas.microsoft.com/office/drawing/2014/main" id="{1CEE337C-2A72-48E8-A0A2-E2C04F4D0C7D}"/>
              </a:ext>
            </a:extLst>
          </p:cNvPr>
          <p:cNvSpPr txBox="1"/>
          <p:nvPr/>
        </p:nvSpPr>
        <p:spPr>
          <a:xfrm>
            <a:off x="2030819" y="4209395"/>
            <a:ext cx="9829896" cy="1569660"/>
          </a:xfrm>
          <a:prstGeom prst="rect">
            <a:avLst/>
          </a:prstGeom>
          <a:noFill/>
        </p:spPr>
        <p:txBody>
          <a:bodyPr wrap="square">
            <a:spAutoFit/>
          </a:bodyPr>
          <a:lstStyle/>
          <a:p>
            <a:pPr lvl="0" algn="just"/>
            <a:r>
              <a:rPr lang="vi-VN" sz="3200" dirty="0">
                <a:solidFill>
                  <a:prstClr val="black"/>
                </a:solidFill>
                <a:latin typeface="Calibri" panose="020F0502020204030204" pitchFamily="34" charset="0"/>
                <a:ea typeface="Times New Roman" panose="02020603050405020304" pitchFamily="18" charset="0"/>
              </a:rPr>
              <a:t>Các việc không nên làm để chăm sóc, bảo vệ cơ quan hô hấp là: </a:t>
            </a:r>
            <a:r>
              <a:rPr lang="en-US" sz="3200" dirty="0">
                <a:solidFill>
                  <a:prstClr val="black"/>
                </a:solidFill>
                <a:latin typeface="Calibri" panose="020F0502020204030204" pitchFamily="34" charset="0"/>
                <a:ea typeface="Times New Roman" panose="02020603050405020304" pitchFamily="18" charset="0"/>
              </a:rPr>
              <a:t>H</a:t>
            </a:r>
            <a:r>
              <a:rPr lang="vi-VN" sz="3200" dirty="0">
                <a:solidFill>
                  <a:prstClr val="black"/>
                </a:solidFill>
                <a:latin typeface="Calibri" panose="020F0502020204030204" pitchFamily="34" charset="0"/>
                <a:ea typeface="Times New Roman" panose="02020603050405020304" pitchFamily="18" charset="0"/>
              </a:rPr>
              <a:t>ít khói thuốc lá, thò tay vào mũi, uống nước lạnh và nơi ở bừa bãi, ẩm mốc.</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ndParaRPr>
          </a:p>
        </p:txBody>
      </p:sp>
    </p:spTree>
    <p:extLst>
      <p:ext uri="{BB962C8B-B14F-4D97-AF65-F5344CB8AC3E}">
        <p14:creationId xmlns:p14="http://schemas.microsoft.com/office/powerpoint/2010/main" val="325648072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750"/>
                                        <p:tgtEl>
                                          <p:spTgt spid="10"/>
                                        </p:tgtEl>
                                      </p:cBhvr>
                                    </p:animEffect>
                                  </p:childTnLst>
                                </p:cTn>
                              </p:par>
                            </p:childTnLst>
                          </p:cTn>
                        </p:par>
                        <p:par>
                          <p:cTn id="8" fill="hold">
                            <p:stCondLst>
                              <p:cond delay="750"/>
                            </p:stCondLst>
                            <p:childTnLst>
                              <p:par>
                                <p:cTn id="9" presetID="22" presetClass="entr" presetSubtype="4"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down)">
                                      <p:cBhvr>
                                        <p:cTn id="11" dur="750"/>
                                        <p:tgtEl>
                                          <p:spTgt spid="15"/>
                                        </p:tgtEl>
                                      </p:cBhvr>
                                    </p:animEffect>
                                  </p:childTnLst>
                                </p:cTn>
                              </p:par>
                            </p:childTnLst>
                          </p:cTn>
                        </p:par>
                        <p:par>
                          <p:cTn id="12" fill="hold">
                            <p:stCondLst>
                              <p:cond delay="1500"/>
                            </p:stCondLst>
                            <p:childTnLst>
                              <p:par>
                                <p:cTn id="13" presetID="2" presetClass="entr" presetSubtype="8"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750" fill="hold"/>
                                        <p:tgtEl>
                                          <p:spTgt spid="2"/>
                                        </p:tgtEl>
                                        <p:attrNameLst>
                                          <p:attrName>ppt_x</p:attrName>
                                        </p:attrNameLst>
                                      </p:cBhvr>
                                      <p:tavLst>
                                        <p:tav tm="0">
                                          <p:val>
                                            <p:strVal val="0-#ppt_w/2"/>
                                          </p:val>
                                        </p:tav>
                                        <p:tav tm="100000">
                                          <p:val>
                                            <p:strVal val="#ppt_x"/>
                                          </p:val>
                                        </p:tav>
                                      </p:tavLst>
                                    </p:anim>
                                    <p:anim calcmode="lin" valueType="num">
                                      <p:cBhvr additive="base">
                                        <p:cTn id="16" dur="750" fill="hold"/>
                                        <p:tgtEl>
                                          <p:spTgt spid="2"/>
                                        </p:tgtEl>
                                        <p:attrNameLst>
                                          <p:attrName>ppt_y</p:attrName>
                                        </p:attrNameLst>
                                      </p:cBhvr>
                                      <p:tavLst>
                                        <p:tav tm="0">
                                          <p:val>
                                            <p:strVal val="#ppt_y"/>
                                          </p:val>
                                        </p:tav>
                                        <p:tav tm="100000">
                                          <p:val>
                                            <p:strVal val="#ppt_y"/>
                                          </p:val>
                                        </p:tav>
                                      </p:tavLst>
                                    </p:anim>
                                  </p:childTnLst>
                                </p:cTn>
                              </p:par>
                            </p:childTnLst>
                          </p:cTn>
                        </p:par>
                        <p:par>
                          <p:cTn id="17" fill="hold">
                            <p:stCondLst>
                              <p:cond delay="2250"/>
                            </p:stCondLst>
                            <p:childTnLst>
                              <p:par>
                                <p:cTn id="18" presetID="2" presetClass="entr" presetSubtype="8" fill="hold" nodeType="afterEffect">
                                  <p:stCondLst>
                                    <p:cond delay="0"/>
                                  </p:stCondLst>
                                  <p:childTnLst>
                                    <p:set>
                                      <p:cBhvr>
                                        <p:cTn id="19" dur="1" fill="hold">
                                          <p:stCondLst>
                                            <p:cond delay="0"/>
                                          </p:stCondLst>
                                        </p:cTn>
                                        <p:tgtEl>
                                          <p:spTgt spid="26"/>
                                        </p:tgtEl>
                                        <p:attrNameLst>
                                          <p:attrName>style.visibility</p:attrName>
                                        </p:attrNameLst>
                                      </p:cBhvr>
                                      <p:to>
                                        <p:strVal val="visible"/>
                                      </p:to>
                                    </p:set>
                                    <p:anim calcmode="lin" valueType="num">
                                      <p:cBhvr additive="base">
                                        <p:cTn id="20" dur="750" fill="hold"/>
                                        <p:tgtEl>
                                          <p:spTgt spid="26"/>
                                        </p:tgtEl>
                                        <p:attrNameLst>
                                          <p:attrName>ppt_x</p:attrName>
                                        </p:attrNameLst>
                                      </p:cBhvr>
                                      <p:tavLst>
                                        <p:tav tm="0">
                                          <p:val>
                                            <p:strVal val="0-#ppt_w/2"/>
                                          </p:val>
                                        </p:tav>
                                        <p:tav tm="100000">
                                          <p:val>
                                            <p:strVal val="#ppt_x"/>
                                          </p:val>
                                        </p:tav>
                                      </p:tavLst>
                                    </p:anim>
                                    <p:anim calcmode="lin" valueType="num">
                                      <p:cBhvr additive="base">
                                        <p:cTn id="21" dur="75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down)">
                                      <p:cBhvr>
                                        <p:cTn id="26" dur="500"/>
                                        <p:tgtEl>
                                          <p:spTgt spid="25"/>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wipe(down)">
                                      <p:cBhvr>
                                        <p:cTn id="3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8EB1BBD1-5A04-42C7-B7AB-2E9E9A3A2C1A}"/>
              </a:ext>
            </a:extLst>
          </p:cNvPr>
          <p:cNvSpPr/>
          <p:nvPr/>
        </p:nvSpPr>
        <p:spPr>
          <a:xfrm>
            <a:off x="0" y="0"/>
            <a:ext cx="12192000" cy="6858000"/>
          </a:xfrm>
          <a:prstGeom prst="rect">
            <a:avLst/>
          </a:prstGeom>
          <a:pattFill prst="lgGrid">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6" name="图片 15">
            <a:extLst>
              <a:ext uri="{FF2B5EF4-FFF2-40B4-BE49-F238E27FC236}">
                <a16:creationId xmlns:a16="http://schemas.microsoft.com/office/drawing/2014/main" id="{5F52833C-1D66-4A11-9DFF-00AFB7148A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8840832" cy="2775097"/>
          </a:xfrm>
          <a:prstGeom prst="rect">
            <a:avLst/>
          </a:prstGeom>
        </p:spPr>
      </p:pic>
      <p:pic>
        <p:nvPicPr>
          <p:cNvPr id="18" name="图片 17">
            <a:extLst>
              <a:ext uri="{FF2B5EF4-FFF2-40B4-BE49-F238E27FC236}">
                <a16:creationId xmlns:a16="http://schemas.microsoft.com/office/drawing/2014/main" id="{684E45F8-EDA5-43FB-8525-148AF428F1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5160" y="2048192"/>
            <a:ext cx="1390224" cy="2262059"/>
          </a:xfrm>
          <a:prstGeom prst="rect">
            <a:avLst/>
          </a:prstGeom>
        </p:spPr>
      </p:pic>
      <p:pic>
        <p:nvPicPr>
          <p:cNvPr id="10" name="图片 9">
            <a:extLst>
              <a:ext uri="{FF2B5EF4-FFF2-40B4-BE49-F238E27FC236}">
                <a16:creationId xmlns:a16="http://schemas.microsoft.com/office/drawing/2014/main" id="{C471F5D6-0ED0-484F-9E49-B8B0F5674E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63068" y="2735056"/>
            <a:ext cx="3028932" cy="3847430"/>
          </a:xfrm>
          <a:prstGeom prst="rect">
            <a:avLst/>
          </a:prstGeom>
        </p:spPr>
      </p:pic>
      <p:pic>
        <p:nvPicPr>
          <p:cNvPr id="8" name="图片 7">
            <a:extLst>
              <a:ext uri="{FF2B5EF4-FFF2-40B4-BE49-F238E27FC236}">
                <a16:creationId xmlns:a16="http://schemas.microsoft.com/office/drawing/2014/main" id="{3FF2F90E-9DEB-4BB0-B79C-E7B33D65355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370" y="4724732"/>
            <a:ext cx="2981054" cy="2238213"/>
          </a:xfrm>
          <a:prstGeom prst="rect">
            <a:avLst/>
          </a:prstGeom>
        </p:spPr>
      </p:pic>
      <p:sp>
        <p:nvSpPr>
          <p:cNvPr id="3" name="Title 2">
            <a:extLst>
              <a:ext uri="{FF2B5EF4-FFF2-40B4-BE49-F238E27FC236}">
                <a16:creationId xmlns:a16="http://schemas.microsoft.com/office/drawing/2014/main" id="{FFD3880C-7842-4955-95CB-1EF5EC892A8D}"/>
              </a:ext>
            </a:extLst>
          </p:cNvPr>
          <p:cNvSpPr>
            <a:spLocks noGrp="1"/>
          </p:cNvSpPr>
          <p:nvPr>
            <p:ph type="title"/>
          </p:nvPr>
        </p:nvSpPr>
        <p:spPr>
          <a:xfrm>
            <a:off x="467734" y="2766218"/>
            <a:ext cx="10515600" cy="1325563"/>
          </a:xfrm>
        </p:spPr>
        <p:txBody>
          <a:bodyPr>
            <a:noAutofit/>
          </a:bodyPr>
          <a:lstStyle/>
          <a:p>
            <a:pPr algn="ctr"/>
            <a:r>
              <a:rPr lang="vi-VN" sz="5400" dirty="0">
                <a:solidFill>
                  <a:srgbClr val="FF0000"/>
                </a:solidFill>
                <a:latin typeface="Calibri" panose="020F0502020204030204" pitchFamily="34" charset="0"/>
                <a:cs typeface="Calibri" panose="020F0502020204030204" pitchFamily="34" charset="0"/>
              </a:rPr>
              <a:t>Hoạt động 3: Nguyên nhân và cách phòng bệnh về đường hô hấp.</a:t>
            </a:r>
            <a:endParaRPr lang="en-US" sz="54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6414986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750"/>
                                        <p:tgtEl>
                                          <p:spTgt spid="4"/>
                                        </p:tgtEl>
                                      </p:cBhvr>
                                    </p:animEffect>
                                  </p:childTnLst>
                                </p:cTn>
                              </p:par>
                            </p:childTnLst>
                          </p:cTn>
                        </p:par>
                        <p:par>
                          <p:cTn id="8" fill="hold">
                            <p:stCondLst>
                              <p:cond delay="750"/>
                            </p:stCondLst>
                            <p:childTnLst>
                              <p:par>
                                <p:cTn id="9" presetID="22" presetClass="entr" presetSubtype="8"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750"/>
                                        <p:tgtEl>
                                          <p:spTgt spid="16"/>
                                        </p:tgtEl>
                                      </p:cBhvr>
                                    </p:animEffect>
                                  </p:childTnLst>
                                </p:cTn>
                              </p:par>
                            </p:childTnLst>
                          </p:cTn>
                        </p:par>
                        <p:par>
                          <p:cTn id="12" fill="hold">
                            <p:stCondLst>
                              <p:cond delay="1500"/>
                            </p:stCondLst>
                            <p:childTnLst>
                              <p:par>
                                <p:cTn id="13" presetID="22" presetClass="entr" presetSubtype="4"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down)">
                                      <p:cBhvr>
                                        <p:cTn id="15" dur="750"/>
                                        <p:tgtEl>
                                          <p:spTgt spid="18"/>
                                        </p:tgtEl>
                                      </p:cBhvr>
                                    </p:animEffect>
                                  </p:childTnLst>
                                </p:cTn>
                              </p:par>
                            </p:childTnLst>
                          </p:cTn>
                        </p:par>
                        <p:par>
                          <p:cTn id="16" fill="hold">
                            <p:stCondLst>
                              <p:cond delay="2250"/>
                            </p:stCondLst>
                            <p:childTnLst>
                              <p:par>
                                <p:cTn id="17" presetID="53" presetClass="entr" presetSubtype="16"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750" fill="hold"/>
                                        <p:tgtEl>
                                          <p:spTgt spid="8"/>
                                        </p:tgtEl>
                                        <p:attrNameLst>
                                          <p:attrName>ppt_w</p:attrName>
                                        </p:attrNameLst>
                                      </p:cBhvr>
                                      <p:tavLst>
                                        <p:tav tm="0">
                                          <p:val>
                                            <p:fltVal val="0"/>
                                          </p:val>
                                        </p:tav>
                                        <p:tav tm="100000">
                                          <p:val>
                                            <p:strVal val="#ppt_w"/>
                                          </p:val>
                                        </p:tav>
                                      </p:tavLst>
                                    </p:anim>
                                    <p:anim calcmode="lin" valueType="num">
                                      <p:cBhvr>
                                        <p:cTn id="20" dur="750" fill="hold"/>
                                        <p:tgtEl>
                                          <p:spTgt spid="8"/>
                                        </p:tgtEl>
                                        <p:attrNameLst>
                                          <p:attrName>ppt_h</p:attrName>
                                        </p:attrNameLst>
                                      </p:cBhvr>
                                      <p:tavLst>
                                        <p:tav tm="0">
                                          <p:val>
                                            <p:fltVal val="0"/>
                                          </p:val>
                                        </p:tav>
                                        <p:tav tm="100000">
                                          <p:val>
                                            <p:strVal val="#ppt_h"/>
                                          </p:val>
                                        </p:tav>
                                      </p:tavLst>
                                    </p:anim>
                                    <p:animEffect transition="in" filter="fade">
                                      <p:cBhvr>
                                        <p:cTn id="21" dur="750"/>
                                        <p:tgtEl>
                                          <p:spTgt spid="8"/>
                                        </p:tgtEl>
                                      </p:cBhvr>
                                    </p:animEffect>
                                  </p:childTnLst>
                                </p:cTn>
                              </p:par>
                            </p:childTnLst>
                          </p:cTn>
                        </p:par>
                        <p:par>
                          <p:cTn id="22" fill="hold">
                            <p:stCondLst>
                              <p:cond delay="3000"/>
                            </p:stCondLst>
                            <p:childTnLst>
                              <p:par>
                                <p:cTn id="23" presetID="22" presetClass="entr" presetSubtype="4" fill="hold"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75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barn(inVertical)">
                                      <p:cBhvr>
                                        <p:cTn id="3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C166D54A-58A6-4CBA-A93E-CD8B48F30BBB}"/>
              </a:ext>
            </a:extLst>
          </p:cNvPr>
          <p:cNvSpPr/>
          <p:nvPr/>
        </p:nvSpPr>
        <p:spPr>
          <a:xfrm>
            <a:off x="0" y="0"/>
            <a:ext cx="12192000" cy="6858000"/>
          </a:xfrm>
          <a:prstGeom prst="rect">
            <a:avLst/>
          </a:prstGeom>
          <a:pattFill prst="lgGrid">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4" name="TextBox 13">
            <a:extLst>
              <a:ext uri="{FF2B5EF4-FFF2-40B4-BE49-F238E27FC236}">
                <a16:creationId xmlns:a16="http://schemas.microsoft.com/office/drawing/2014/main" id="{21A89A81-7BD3-4123-A1BF-880D64C865D1}"/>
              </a:ext>
            </a:extLst>
          </p:cNvPr>
          <p:cNvSpPr txBox="1"/>
          <p:nvPr/>
        </p:nvSpPr>
        <p:spPr>
          <a:xfrm>
            <a:off x="1495425" y="133350"/>
            <a:ext cx="8181975" cy="707886"/>
          </a:xfrm>
          <a:prstGeom prst="rect">
            <a:avLst/>
          </a:prstGeom>
          <a:noFill/>
        </p:spPr>
        <p:txBody>
          <a:bodyPr wrap="square" rtlCol="0">
            <a:spAutoFit/>
          </a:bodyPr>
          <a:lstStyle/>
          <a:p>
            <a:pPr algn="ctr"/>
            <a:r>
              <a:rPr lang="en-US" sz="4000" dirty="0">
                <a:latin typeface="Calibri" panose="020F0502020204030204" pitchFamily="34" charset="0"/>
                <a:cs typeface="Calibri" panose="020F0502020204030204" pitchFamily="34" charset="0"/>
              </a:rPr>
              <a:t>4. Qua </a:t>
            </a:r>
            <a:r>
              <a:rPr lang="en-US" sz="4000" dirty="0" err="1">
                <a:latin typeface="Calibri" panose="020F0502020204030204" pitchFamily="34" charset="0"/>
                <a:cs typeface="Calibri" panose="020F0502020204030204" pitchFamily="34" charset="0"/>
              </a:rPr>
              <a:t>sát</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tranh</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và</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trả</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lời</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câu</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hỏi</a:t>
            </a:r>
            <a:endParaRPr lang="en-US" sz="4000" dirty="0">
              <a:latin typeface="Calibri" panose="020F0502020204030204" pitchFamily="34" charset="0"/>
              <a:cs typeface="Calibri" panose="020F0502020204030204" pitchFamily="34" charset="0"/>
            </a:endParaRPr>
          </a:p>
        </p:txBody>
      </p:sp>
      <p:pic>
        <p:nvPicPr>
          <p:cNvPr id="16" name="Picture 15">
            <a:extLst>
              <a:ext uri="{FF2B5EF4-FFF2-40B4-BE49-F238E27FC236}">
                <a16:creationId xmlns:a16="http://schemas.microsoft.com/office/drawing/2014/main" id="{A1137EB6-72C8-4DF8-A673-7C542BA3EE74}"/>
              </a:ext>
            </a:extLst>
          </p:cNvPr>
          <p:cNvPicPr>
            <a:picLocks noChangeAspect="1"/>
          </p:cNvPicPr>
          <p:nvPr/>
        </p:nvPicPr>
        <p:blipFill>
          <a:blip r:embed="rId2"/>
          <a:stretch>
            <a:fillRect/>
          </a:stretch>
        </p:blipFill>
        <p:spPr>
          <a:xfrm>
            <a:off x="2495549" y="841236"/>
            <a:ext cx="7438075" cy="5883414"/>
          </a:xfrm>
          <a:prstGeom prst="rect">
            <a:avLst/>
          </a:prstGeom>
        </p:spPr>
      </p:pic>
      <p:sp>
        <p:nvSpPr>
          <p:cNvPr id="17" name="Scroll: Vertical 16">
            <a:extLst>
              <a:ext uri="{FF2B5EF4-FFF2-40B4-BE49-F238E27FC236}">
                <a16:creationId xmlns:a16="http://schemas.microsoft.com/office/drawing/2014/main" id="{DC312C97-61CC-4E05-A535-C6A9C87B20BF}"/>
              </a:ext>
            </a:extLst>
          </p:cNvPr>
          <p:cNvSpPr/>
          <p:nvPr/>
        </p:nvSpPr>
        <p:spPr>
          <a:xfrm>
            <a:off x="342900" y="1685925"/>
            <a:ext cx="1990725" cy="3086100"/>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latin typeface="Calibri" panose="020F0502020204030204" pitchFamily="34" charset="0"/>
                <a:cs typeface="Calibri" panose="020F0502020204030204" pitchFamily="34" charset="0"/>
              </a:rPr>
              <a:t>Vì</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sao</a:t>
            </a:r>
            <a:r>
              <a:rPr lang="en-US" sz="3600" dirty="0">
                <a:latin typeface="Calibri" panose="020F0502020204030204" pitchFamily="34" charset="0"/>
                <a:cs typeface="Calibri" panose="020F0502020204030204" pitchFamily="34" charset="0"/>
              </a:rPr>
              <a:t> Minh </a:t>
            </a:r>
            <a:r>
              <a:rPr lang="en-US" sz="3600" dirty="0" err="1">
                <a:latin typeface="Calibri" panose="020F0502020204030204" pitchFamily="34" charset="0"/>
                <a:cs typeface="Calibri" panose="020F0502020204030204" pitchFamily="34" charset="0"/>
              </a:rPr>
              <a:t>phải</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đi</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khám</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bệnh</a:t>
            </a:r>
            <a:r>
              <a:rPr lang="en-US" sz="3600" dirty="0">
                <a:latin typeface="Calibri" panose="020F0502020204030204" pitchFamily="34" charset="0"/>
                <a:cs typeface="Calibri" panose="020F0502020204030204" pitchFamily="34" charset="0"/>
              </a:rPr>
              <a:t>?</a:t>
            </a:r>
          </a:p>
        </p:txBody>
      </p:sp>
      <p:sp>
        <p:nvSpPr>
          <p:cNvPr id="18" name="Scroll: Vertical 17">
            <a:extLst>
              <a:ext uri="{FF2B5EF4-FFF2-40B4-BE49-F238E27FC236}">
                <a16:creationId xmlns:a16="http://schemas.microsoft.com/office/drawing/2014/main" id="{398E7EF3-FC34-4C77-AF03-7EDE12B8BD06}"/>
              </a:ext>
            </a:extLst>
          </p:cNvPr>
          <p:cNvSpPr/>
          <p:nvPr/>
        </p:nvSpPr>
        <p:spPr>
          <a:xfrm>
            <a:off x="9858375" y="1428750"/>
            <a:ext cx="1990725" cy="3343275"/>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latin typeface="Calibri" panose="020F0502020204030204" pitchFamily="34" charset="0"/>
                <a:cs typeface="Calibri" panose="020F0502020204030204" pitchFamily="34" charset="0"/>
              </a:rPr>
              <a:t>Bác</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sĩ</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nói</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minh</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bị</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bệnh</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gì</a:t>
            </a:r>
            <a:r>
              <a:rPr lang="en-US" sz="3600" dirty="0">
                <a:latin typeface="Calibri" panose="020F0502020204030204" pitchFamily="34" charset="0"/>
                <a:cs typeface="Calibri" panose="020F0502020204030204" pitchFamily="34" charset="0"/>
              </a:rPr>
              <a:t>?</a:t>
            </a:r>
          </a:p>
        </p:txBody>
      </p:sp>
      <p:sp>
        <p:nvSpPr>
          <p:cNvPr id="19" name="Scroll: Vertical 18">
            <a:extLst>
              <a:ext uri="{FF2B5EF4-FFF2-40B4-BE49-F238E27FC236}">
                <a16:creationId xmlns:a16="http://schemas.microsoft.com/office/drawing/2014/main" id="{DBCA9146-A00F-480A-9F62-D05A4FD92D55}"/>
              </a:ext>
            </a:extLst>
          </p:cNvPr>
          <p:cNvSpPr/>
          <p:nvPr/>
        </p:nvSpPr>
        <p:spPr>
          <a:xfrm>
            <a:off x="9858374" y="1460361"/>
            <a:ext cx="2333626" cy="4397514"/>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Calibri" panose="020F0502020204030204" pitchFamily="34" charset="0"/>
                <a:cs typeface="Calibri" panose="020F0502020204030204" pitchFamily="34" charset="0"/>
              </a:rPr>
              <a:t>Minh </a:t>
            </a:r>
            <a:r>
              <a:rPr lang="en-US" sz="3600" dirty="0" err="1">
                <a:latin typeface="Calibri" panose="020F0502020204030204" pitchFamily="34" charset="0"/>
                <a:cs typeface="Calibri" panose="020F0502020204030204" pitchFamily="34" charset="0"/>
              </a:rPr>
              <a:t>bị</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bệnh</a:t>
            </a:r>
            <a:r>
              <a:rPr lang="en-US" sz="3600" dirty="0">
                <a:latin typeface="Calibri" panose="020F0502020204030204" pitchFamily="34" charset="0"/>
                <a:cs typeface="Calibri" panose="020F0502020204030204" pitchFamily="34" charset="0"/>
              </a:rPr>
              <a:t> do </a:t>
            </a:r>
            <a:r>
              <a:rPr lang="en-US" sz="3600" dirty="0" err="1">
                <a:latin typeface="Calibri" panose="020F0502020204030204" pitchFamily="34" charset="0"/>
                <a:cs typeface="Calibri" panose="020F0502020204030204" pitchFamily="34" charset="0"/>
              </a:rPr>
              <a:t>những</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nguyên</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nhân</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nào</a:t>
            </a:r>
            <a:r>
              <a:rPr lang="en-US" sz="36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80328381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barn(inVertical)">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ppt_x"/>
                                          </p:val>
                                        </p:tav>
                                        <p:tav tm="100000">
                                          <p:val>
                                            <p:strVal val="#ppt_x"/>
                                          </p:val>
                                        </p:tav>
                                      </p:tavLst>
                                    </p:anim>
                                    <p:anim calcmode="lin" valueType="num">
                                      <p:cBhvr additive="base">
                                        <p:cTn id="1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additive="base">
                                        <p:cTn id="18" dur="500" fill="hold"/>
                                        <p:tgtEl>
                                          <p:spTgt spid="17"/>
                                        </p:tgtEl>
                                        <p:attrNameLst>
                                          <p:attrName>ppt_x</p:attrName>
                                        </p:attrNameLst>
                                      </p:cBhvr>
                                      <p:tavLst>
                                        <p:tav tm="0">
                                          <p:val>
                                            <p:strVal val="#ppt_x"/>
                                          </p:val>
                                        </p:tav>
                                        <p:tav tm="100000">
                                          <p:val>
                                            <p:strVal val="#ppt_x"/>
                                          </p:val>
                                        </p:tav>
                                      </p:tavLst>
                                    </p:anim>
                                    <p:anim calcmode="lin" valueType="num">
                                      <p:cBhvr additive="base">
                                        <p:cTn id="19"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additive="base">
                                        <p:cTn id="24" dur="500" fill="hold"/>
                                        <p:tgtEl>
                                          <p:spTgt spid="18"/>
                                        </p:tgtEl>
                                        <p:attrNameLst>
                                          <p:attrName>ppt_x</p:attrName>
                                        </p:attrNameLst>
                                      </p:cBhvr>
                                      <p:tavLst>
                                        <p:tav tm="0">
                                          <p:val>
                                            <p:strVal val="#ppt_x"/>
                                          </p:val>
                                        </p:tav>
                                        <p:tav tm="100000">
                                          <p:val>
                                            <p:strVal val="#ppt_x"/>
                                          </p:val>
                                        </p:tav>
                                      </p:tavLst>
                                    </p:anim>
                                    <p:anim calcmode="lin" valueType="num">
                                      <p:cBhvr additive="base">
                                        <p:cTn id="2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grpId="1" nodeType="clickEffect">
                                  <p:stCondLst>
                                    <p:cond delay="0"/>
                                  </p:stCondLst>
                                  <p:childTnLst>
                                    <p:animEffect transition="out" filter="fade">
                                      <p:cBhvr>
                                        <p:cTn id="29" dur="500"/>
                                        <p:tgtEl>
                                          <p:spTgt spid="18"/>
                                        </p:tgtEl>
                                      </p:cBhvr>
                                    </p:animEffect>
                                    <p:set>
                                      <p:cBhvr>
                                        <p:cTn id="30" dur="1" fill="hold">
                                          <p:stCondLst>
                                            <p:cond delay="499"/>
                                          </p:stCondLst>
                                        </p:cTn>
                                        <p:tgtEl>
                                          <p:spTgt spid="18"/>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ppt_x"/>
                                          </p:val>
                                        </p:tav>
                                        <p:tav tm="100000">
                                          <p:val>
                                            <p:strVal val="#ppt_x"/>
                                          </p:val>
                                        </p:tav>
                                      </p:tavLst>
                                    </p:anim>
                                    <p:anim calcmode="lin" valueType="num">
                                      <p:cBhvr additive="base">
                                        <p:cTn id="3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8" grpId="1" animBg="1"/>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9" name="图片 11268" descr="24"/>
          <p:cNvPicPr>
            <a:picLocks noChangeAspect="1"/>
          </p:cNvPicPr>
          <p:nvPr/>
        </p:nvPicPr>
        <p:blipFill>
          <a:blip r:embed="rId4"/>
          <a:stretch>
            <a:fillRect/>
          </a:stretch>
        </p:blipFill>
        <p:spPr>
          <a:xfrm>
            <a:off x="5283200" y="239184"/>
            <a:ext cx="6682317" cy="6618816"/>
          </a:xfrm>
          <a:prstGeom prst="rect">
            <a:avLst/>
          </a:prstGeom>
          <a:noFill/>
          <a:ln w="9525">
            <a:noFill/>
          </a:ln>
        </p:spPr>
      </p:pic>
      <p:pic>
        <p:nvPicPr>
          <p:cNvPr id="11270" name="图片 11269" descr="25"/>
          <p:cNvPicPr>
            <a:picLocks noChangeAspect="1"/>
          </p:cNvPicPr>
          <p:nvPr/>
        </p:nvPicPr>
        <p:blipFill>
          <a:blip r:embed="rId5"/>
          <a:stretch>
            <a:fillRect/>
          </a:stretch>
        </p:blipFill>
        <p:spPr>
          <a:xfrm>
            <a:off x="203200" y="1092200"/>
            <a:ext cx="5048251" cy="2468033"/>
          </a:xfrm>
          <a:prstGeom prst="rect">
            <a:avLst/>
          </a:prstGeom>
          <a:noFill/>
          <a:ln w="9525">
            <a:noFill/>
          </a:ln>
        </p:spPr>
      </p:pic>
      <p:sp>
        <p:nvSpPr>
          <p:cNvPr id="11271" name="文本框 11270"/>
          <p:cNvSpPr txBox="1"/>
          <p:nvPr/>
        </p:nvSpPr>
        <p:spPr>
          <a:xfrm>
            <a:off x="5791200" y="3532717"/>
            <a:ext cx="5791200" cy="990326"/>
          </a:xfrm>
          <a:prstGeom prst="rect">
            <a:avLst/>
          </a:prstGeom>
          <a:noFill/>
          <a:ln w="9525">
            <a:noFill/>
          </a:ln>
        </p:spPr>
        <p:txBody>
          <a:bodyPr lIns="66349" tIns="33174" rIns="66349" bIns="33174">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a:noFill/>
                </a:ln>
                <a:solidFill>
                  <a:prstClr val="black"/>
                </a:solidFill>
                <a:effectLst/>
                <a:uLnTx/>
                <a:uFillTx/>
                <a:latin typeface="Calibri"/>
                <a:ea typeface="+mn-ea"/>
                <a:cs typeface="+mn-cs"/>
              </a:rPr>
              <a:t>Thảo</a:t>
            </a:r>
            <a:r>
              <a:rPr kumimoji="0" lang="en-US" sz="6000" b="0" i="0" u="none" strike="noStrike" kern="1200" cap="none" spc="0" normalizeH="0" baseline="0" noProof="0" dirty="0">
                <a:ln>
                  <a:noFill/>
                </a:ln>
                <a:solidFill>
                  <a:prstClr val="black"/>
                </a:solidFill>
                <a:effectLst/>
                <a:uLnTx/>
                <a:uFillTx/>
                <a:latin typeface="Calibri"/>
                <a:ea typeface="+mn-ea"/>
                <a:cs typeface="+mn-cs"/>
              </a:rPr>
              <a:t> </a:t>
            </a:r>
            <a:r>
              <a:rPr kumimoji="0" lang="en-US" sz="6000" b="0" i="0" u="none" strike="noStrike" kern="1200" cap="none" spc="0" normalizeH="0" baseline="0" noProof="0" dirty="0" err="1">
                <a:ln>
                  <a:noFill/>
                </a:ln>
                <a:solidFill>
                  <a:prstClr val="black"/>
                </a:solidFill>
                <a:effectLst/>
                <a:uLnTx/>
                <a:uFillTx/>
                <a:latin typeface="Calibri"/>
                <a:ea typeface="+mn-ea"/>
                <a:cs typeface="+mn-cs"/>
              </a:rPr>
              <a:t>luận</a:t>
            </a:r>
            <a:r>
              <a:rPr kumimoji="0" lang="en-US" sz="6000" b="0" i="0" u="none" strike="noStrike" kern="1200" cap="none" spc="0" normalizeH="0" baseline="0" noProof="0" dirty="0">
                <a:ln>
                  <a:noFill/>
                </a:ln>
                <a:solidFill>
                  <a:prstClr val="black"/>
                </a:solidFill>
                <a:effectLst/>
                <a:uLnTx/>
                <a:uFillTx/>
                <a:latin typeface="Calibri"/>
                <a:ea typeface="+mn-ea"/>
                <a:cs typeface="+mn-cs"/>
              </a:rPr>
              <a:t> </a:t>
            </a:r>
            <a:r>
              <a:rPr kumimoji="0" lang="en-US" sz="6000" b="0" i="0" u="none" strike="noStrike" kern="1200" cap="none" spc="0" normalizeH="0" baseline="0" noProof="0" dirty="0" err="1">
                <a:ln>
                  <a:noFill/>
                </a:ln>
                <a:solidFill>
                  <a:prstClr val="black"/>
                </a:solidFill>
                <a:effectLst/>
                <a:uLnTx/>
                <a:uFillTx/>
                <a:latin typeface="Calibri"/>
                <a:ea typeface="+mn-ea"/>
                <a:cs typeface="+mn-cs"/>
              </a:rPr>
              <a:t>nhóm</a:t>
            </a:r>
            <a:endParaRPr kumimoji="0" lang="en-US" sz="6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1205274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1270"/>
                                        </p:tgtEl>
                                        <p:attrNameLst>
                                          <p:attrName>style.visibility</p:attrName>
                                        </p:attrNameLst>
                                      </p:cBhvr>
                                      <p:to>
                                        <p:strVal val="visible"/>
                                      </p:to>
                                    </p:set>
                                    <p:anim calcmode="lin" valueType="num">
                                      <p:cBhvr additive="base">
                                        <p:cTn id="7" dur="1000" fill="hold"/>
                                        <p:tgtEl>
                                          <p:spTgt spid="11270"/>
                                        </p:tgtEl>
                                        <p:attrNameLst>
                                          <p:attrName>ppt_x</p:attrName>
                                        </p:attrNameLst>
                                      </p:cBhvr>
                                      <p:tavLst>
                                        <p:tav tm="0">
                                          <p:val>
                                            <p:strVal val="1+#ppt_w/2"/>
                                          </p:val>
                                        </p:tav>
                                        <p:tav tm="100000">
                                          <p:val>
                                            <p:strVal val="#ppt_x"/>
                                          </p:val>
                                        </p:tav>
                                      </p:tavLst>
                                    </p:anim>
                                    <p:anim calcmode="lin" valueType="num">
                                      <p:cBhvr additive="base">
                                        <p:cTn id="8" dur="1000" fill="hold"/>
                                        <p:tgtEl>
                                          <p:spTgt spid="1127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par>
                          <p:cTn id="9" fill="hold">
                            <p:stCondLst>
                              <p:cond delay="1000"/>
                            </p:stCondLst>
                            <p:childTnLst>
                              <p:par>
                                <p:cTn id="10" presetID="29" presetClass="entr" presetSubtype="0" fill="hold" nodeType="afterEffect">
                                  <p:stCondLst>
                                    <p:cond delay="0"/>
                                  </p:stCondLst>
                                  <p:childTnLst>
                                    <p:set>
                                      <p:cBhvr>
                                        <p:cTn id="11" dur="1" fill="hold">
                                          <p:stCondLst>
                                            <p:cond delay="0"/>
                                          </p:stCondLst>
                                        </p:cTn>
                                        <p:tgtEl>
                                          <p:spTgt spid="11269"/>
                                        </p:tgtEl>
                                        <p:attrNameLst>
                                          <p:attrName>style.visibility</p:attrName>
                                        </p:attrNameLst>
                                      </p:cBhvr>
                                      <p:to>
                                        <p:strVal val="visible"/>
                                      </p:to>
                                    </p:set>
                                    <p:anim calcmode="lin" valueType="num">
                                      <p:cBhvr>
                                        <p:cTn id="12" dur="1000" fill="hold"/>
                                        <p:tgtEl>
                                          <p:spTgt spid="11269"/>
                                        </p:tgtEl>
                                        <p:attrNameLst>
                                          <p:attrName>ppt_x</p:attrName>
                                        </p:attrNameLst>
                                      </p:cBhvr>
                                      <p:tavLst>
                                        <p:tav tm="0">
                                          <p:val>
                                            <p:strVal val="#ppt_x-.2"/>
                                          </p:val>
                                        </p:tav>
                                        <p:tav tm="100000">
                                          <p:val>
                                            <p:strVal val="#ppt_x"/>
                                          </p:val>
                                        </p:tav>
                                      </p:tavLst>
                                    </p:anim>
                                    <p:anim calcmode="lin" valueType="num">
                                      <p:cBhvr>
                                        <p:cTn id="13" dur="1000" fill="hold"/>
                                        <p:tgtEl>
                                          <p:spTgt spid="11269"/>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1269"/>
                                        </p:tgtEl>
                                      </p:cBhvr>
                                    </p:animEffect>
                                  </p:childTnLst>
                                </p:cTn>
                              </p:par>
                              <p:par>
                                <p:cTn id="15" presetID="27" presetClass="entr" presetSubtype="0" fill="hold" grpId="0" nodeType="withEffect">
                                  <p:stCondLst>
                                    <p:cond delay="0"/>
                                  </p:stCondLst>
                                  <p:iterate type="lt">
                                    <p:tmPct val="50000"/>
                                  </p:iterate>
                                  <p:childTnLst>
                                    <p:set>
                                      <p:cBhvr>
                                        <p:cTn id="16" dur="1" fill="hold">
                                          <p:stCondLst>
                                            <p:cond delay="0"/>
                                          </p:stCondLst>
                                        </p:cTn>
                                        <p:tgtEl>
                                          <p:spTgt spid="11271">
                                            <p:txEl>
                                              <p:pRg st="0" end="0"/>
                                            </p:txEl>
                                          </p:spTgt>
                                        </p:tgtEl>
                                        <p:attrNameLst>
                                          <p:attrName>style.visibility</p:attrName>
                                        </p:attrNameLst>
                                      </p:cBhvr>
                                      <p:to>
                                        <p:strVal val="visible"/>
                                      </p:to>
                                    </p:set>
                                    <p:anim calcmode="discrete" valueType="clr">
                                      <p:cBhvr override="childStyle">
                                        <p:cTn id="17" dur="80"/>
                                        <p:tgtEl>
                                          <p:spTgt spid="11271">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11271">
                                            <p:txEl>
                                              <p:pRg st="0" end="0"/>
                                            </p:txEl>
                                          </p:spTgt>
                                        </p:tgtEl>
                                        <p:attrNameLst>
                                          <p:attrName>fillcolor</p:attrName>
                                        </p:attrNameLst>
                                      </p:cBhvr>
                                      <p:tavLst>
                                        <p:tav tm="0">
                                          <p:val>
                                            <p:clrVal>
                                              <a:schemeClr val="accent2"/>
                                            </p:clrVal>
                                          </p:val>
                                        </p:tav>
                                        <p:tav tm="50000">
                                          <p:val>
                                            <p:clrVal>
                                              <a:schemeClr val="hlink"/>
                                            </p:clrVal>
                                          </p:val>
                                        </p:tav>
                                      </p:tavLst>
                                    </p:anim>
                                    <p:set>
                                      <p:cBhvr>
                                        <p:cTn id="19" dur="80"/>
                                        <p:tgtEl>
                                          <p:spTgt spid="11271">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1" grpId="0" build="allAtOnce"/>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a:extLst>
              <a:ext uri="{FF2B5EF4-FFF2-40B4-BE49-F238E27FC236}">
                <a16:creationId xmlns:a16="http://schemas.microsoft.com/office/drawing/2014/main" id="{6FB30559-A1E4-4656-B527-8E3943A134B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8675" y="2734697"/>
            <a:ext cx="5348762" cy="3774303"/>
          </a:xfrm>
          <a:prstGeom prst="rect">
            <a:avLst/>
          </a:prstGeom>
        </p:spPr>
      </p:pic>
      <p:sp>
        <p:nvSpPr>
          <p:cNvPr id="21" name="Thought Bubble: Cloud 20">
            <a:extLst>
              <a:ext uri="{FF2B5EF4-FFF2-40B4-BE49-F238E27FC236}">
                <a16:creationId xmlns:a16="http://schemas.microsoft.com/office/drawing/2014/main" id="{5E382366-295A-4F11-9FB0-2AE1B8B647D8}"/>
              </a:ext>
            </a:extLst>
          </p:cNvPr>
          <p:cNvSpPr/>
          <p:nvPr/>
        </p:nvSpPr>
        <p:spPr>
          <a:xfrm>
            <a:off x="3169328" y="186612"/>
            <a:ext cx="8174947" cy="2734141"/>
          </a:xfrm>
          <a:prstGeom prst="cloudCallout">
            <a:avLst>
              <a:gd name="adj1" fmla="val -56784"/>
              <a:gd name="adj2" fmla="val 599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3200">
                <a:solidFill>
                  <a:prstClr val="white"/>
                </a:solidFill>
                <a:latin typeface="Calibri"/>
              </a:rPr>
              <a:t>Em đã từng bị những bệnh gì liên quan đến đường hô hấp?</a:t>
            </a:r>
            <a:endParaRPr kumimoji="0" lang="en-US" sz="32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Thought Bubble: Cloud 3">
            <a:extLst>
              <a:ext uri="{FF2B5EF4-FFF2-40B4-BE49-F238E27FC236}">
                <a16:creationId xmlns:a16="http://schemas.microsoft.com/office/drawing/2014/main" id="{F4278167-C79D-432F-8377-752EE11C3BD8}"/>
              </a:ext>
            </a:extLst>
          </p:cNvPr>
          <p:cNvSpPr/>
          <p:nvPr/>
        </p:nvSpPr>
        <p:spPr>
          <a:xfrm>
            <a:off x="3169328" y="186612"/>
            <a:ext cx="7974922" cy="2734141"/>
          </a:xfrm>
          <a:prstGeom prst="cloudCallout">
            <a:avLst>
              <a:gd name="adj1" fmla="val -56784"/>
              <a:gd name="adj2" fmla="val 599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600">
                <a:solidFill>
                  <a:prstClr val="white"/>
                </a:solidFill>
              </a:rPr>
              <a:t> Em đã làm gì để phòng bệnh hô hấp?</a:t>
            </a:r>
            <a:endParaRPr kumimoji="0" lang="en-US" sz="3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730113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randombar(horizont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additive="base">
                                        <p:cTn id="12" dur="500" fill="hold"/>
                                        <p:tgtEl>
                                          <p:spTgt spid="21"/>
                                        </p:tgtEl>
                                        <p:attrNameLst>
                                          <p:attrName>ppt_x</p:attrName>
                                        </p:attrNameLst>
                                      </p:cBhvr>
                                      <p:tavLst>
                                        <p:tav tm="0">
                                          <p:val>
                                            <p:strVal val="#ppt_x"/>
                                          </p:val>
                                        </p:tav>
                                        <p:tav tm="100000">
                                          <p:val>
                                            <p:strVal val="#ppt_x"/>
                                          </p:val>
                                        </p:tav>
                                      </p:tavLst>
                                    </p:anim>
                                    <p:anim calcmode="lin" valueType="num">
                                      <p:cBhvr additive="base">
                                        <p:cTn id="13"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xit" presetSubtype="0" fill="hold" grpId="1" nodeType="clickEffect">
                                  <p:stCondLst>
                                    <p:cond delay="0"/>
                                  </p:stCondLst>
                                  <p:childTnLst>
                                    <p:animEffect transition="out" filter="fade">
                                      <p:cBhvr>
                                        <p:cTn id="17" dur="1000"/>
                                        <p:tgtEl>
                                          <p:spTgt spid="21"/>
                                        </p:tgtEl>
                                      </p:cBhvr>
                                    </p:animEffect>
                                    <p:anim calcmode="lin" valueType="num">
                                      <p:cBhvr>
                                        <p:cTn id="18" dur="1000"/>
                                        <p:tgtEl>
                                          <p:spTgt spid="21"/>
                                        </p:tgtEl>
                                        <p:attrNameLst>
                                          <p:attrName>ppt_x</p:attrName>
                                        </p:attrNameLst>
                                      </p:cBhvr>
                                      <p:tavLst>
                                        <p:tav tm="0">
                                          <p:val>
                                            <p:strVal val="ppt_x"/>
                                          </p:val>
                                        </p:tav>
                                        <p:tav tm="100000">
                                          <p:val>
                                            <p:strVal val="ppt_x"/>
                                          </p:val>
                                        </p:tav>
                                      </p:tavLst>
                                    </p:anim>
                                    <p:anim calcmode="lin" valueType="num">
                                      <p:cBhvr>
                                        <p:cTn id="19" dur="1000"/>
                                        <p:tgtEl>
                                          <p:spTgt spid="21"/>
                                        </p:tgtEl>
                                        <p:attrNameLst>
                                          <p:attrName>ppt_y</p:attrName>
                                        </p:attrNameLst>
                                      </p:cBhvr>
                                      <p:tavLst>
                                        <p:tav tm="0">
                                          <p:val>
                                            <p:strVal val="ppt_y"/>
                                          </p:val>
                                        </p:tav>
                                        <p:tav tm="100000">
                                          <p:val>
                                            <p:strVal val="ppt_y+.1"/>
                                          </p:val>
                                        </p:tav>
                                      </p:tavLst>
                                    </p:anim>
                                    <p:set>
                                      <p:cBhvr>
                                        <p:cTn id="20" dur="1" fill="hold">
                                          <p:stCondLst>
                                            <p:cond delay="999"/>
                                          </p:stCondLst>
                                        </p:cTn>
                                        <p:tgtEl>
                                          <p:spTgt spid="21"/>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1" grpId="1"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id="{B1FFA95B-FBE4-475F-9D2C-8B116AB94D7A}"/>
              </a:ext>
            </a:extLst>
          </p:cNvPr>
          <p:cNvSpPr txBox="1"/>
          <p:nvPr/>
        </p:nvSpPr>
        <p:spPr>
          <a:xfrm>
            <a:off x="-141827"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err="1">
                <a:ln>
                  <a:noFill/>
                </a:ln>
                <a:solidFill>
                  <a:prstClr val="black"/>
                </a:solidFill>
                <a:effectLst/>
                <a:uLnTx/>
                <a:uFillTx/>
                <a:latin typeface="HP001 4 hàng" panose="020B0603050302020204" pitchFamily="34" charset="0"/>
                <a:ea typeface="方正卡通简体" panose="03000509000000000000" pitchFamily="65" charset="-122"/>
                <a:cs typeface="+mn-cs"/>
              </a:rPr>
              <a:t>Thứ</a:t>
            </a:r>
            <a:r>
              <a:rPr kumimoji="0" lang="en-US" altLang="zh-CN" sz="32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mn-cs"/>
              </a:rPr>
              <a:t> Ba </a:t>
            </a:r>
            <a:r>
              <a:rPr kumimoji="0" lang="en-US" altLang="zh-CN" sz="3200" b="1" i="0" u="none" strike="noStrike" kern="1200" cap="none" spc="0" normalizeH="0" baseline="0" noProof="0" err="1">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kumimoji="0" lang="en-US" altLang="zh-CN" sz="32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mn-cs"/>
              </a:rPr>
              <a:t> 15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3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năm</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a16="http://schemas.microsoft.com/office/drawing/2014/main" id="{4D5F768A-B94A-4C92-956B-B20901D8F566}"/>
              </a:ext>
            </a:extLst>
          </p:cNvPr>
          <p:cNvSpPr txBox="1"/>
          <p:nvPr/>
        </p:nvSpPr>
        <p:spPr>
          <a:xfrm>
            <a:off x="3683726" y="2751376"/>
            <a:ext cx="3905795" cy="923330"/>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Tự</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err="1">
                <a:ln>
                  <a:noFill/>
                </a:ln>
                <a:solidFill>
                  <a:prstClr val="black"/>
                </a:solidFill>
                <a:effectLst/>
                <a:uLnTx/>
                <a:uFillTx/>
                <a:latin typeface="HP001 4 hàng" panose="020B0603050302020204" pitchFamily="34" charset="0"/>
                <a:ea typeface="方正卡通简体" panose="03000509000000000000" pitchFamily="65" charset="-122"/>
                <a:cs typeface="+mn-cs"/>
              </a:rPr>
              <a:t>nhiên</a:t>
            </a:r>
            <a:r>
              <a:rPr kumimoji="0" lang="en-US" altLang="zh-CN" sz="32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54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mn-cs"/>
              </a:rPr>
              <a:t>-</a:t>
            </a:r>
            <a:r>
              <a:rPr kumimoji="0" lang="en-US" altLang="zh-CN" sz="32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Xã</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hội</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a16="http://schemas.microsoft.com/office/drawing/2014/main" id="{4EB15F7E-FD8A-4A9C-ACD0-F837E70F697C}"/>
              </a:ext>
            </a:extLst>
          </p:cNvPr>
          <p:cNvSpPr txBox="1"/>
          <p:nvPr/>
        </p:nvSpPr>
        <p:spPr>
          <a:xfrm>
            <a:off x="2304461" y="3583076"/>
            <a:ext cx="7965974" cy="584775"/>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FF0000"/>
                </a:solidFill>
                <a:effectLst/>
                <a:uLnTx/>
                <a:uFillTx/>
                <a:latin typeface="HP001 4 hàng" panose="020B0603050302020204" pitchFamily="34" charset="0"/>
                <a:ea typeface="方正卡通简体" panose="03000509000000000000" pitchFamily="65" charset="-122"/>
                <a:cs typeface="+mn-cs"/>
              </a:rPr>
              <a:t>Bài</a:t>
            </a:r>
            <a:r>
              <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rPr>
              <a:t> 24: </a:t>
            </a:r>
            <a:r>
              <a:rPr kumimoji="0" lang="en-US" altLang="zh-CN" sz="3200" b="1" i="0" u="none" strike="noStrike" kern="1200" cap="none" spc="0" normalizeH="0" baseline="0" noProof="0" dirty="0" err="1">
                <a:ln>
                  <a:noFill/>
                </a:ln>
                <a:solidFill>
                  <a:srgbClr val="FF0000"/>
                </a:solidFill>
                <a:effectLst/>
                <a:uLnTx/>
                <a:uFillTx/>
                <a:latin typeface="HP001 4 hàng" panose="020B0603050302020204" pitchFamily="34" charset="0"/>
                <a:ea typeface="方正卡通简体" panose="03000509000000000000" pitchFamily="65" charset="-122"/>
                <a:cs typeface="+mn-cs"/>
              </a:rPr>
              <a:t>Chăm</a:t>
            </a:r>
            <a:r>
              <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srgbClr val="FF0000"/>
                </a:solidFill>
                <a:effectLst/>
                <a:uLnTx/>
                <a:uFillTx/>
                <a:latin typeface="HP001 4 hàng" panose="020B0603050302020204" pitchFamily="34" charset="0"/>
                <a:ea typeface="方正卡通简体" panose="03000509000000000000" pitchFamily="65" charset="-122"/>
                <a:cs typeface="+mn-cs"/>
              </a:rPr>
              <a:t>sóc</a:t>
            </a:r>
            <a:r>
              <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err="1">
                <a:ln>
                  <a:noFill/>
                </a:ln>
                <a:solidFill>
                  <a:srgbClr val="FF0000"/>
                </a:solidFill>
                <a:effectLst/>
                <a:uLnTx/>
                <a:uFillTx/>
                <a:latin typeface="HP001 4 hàng" panose="020B0603050302020204" pitchFamily="34" charset="0"/>
                <a:ea typeface="方正卡通简体" panose="03000509000000000000" pitchFamily="65" charset="-122"/>
                <a:cs typeface="+mn-cs"/>
              </a:rPr>
              <a:t>bảo</a:t>
            </a:r>
            <a:r>
              <a:rPr kumimoji="0" lang="en-US" altLang="zh-CN" sz="3200" b="1" i="0" u="none" strike="noStrike" kern="1200" cap="none" spc="0" normalizeH="0" baseline="0" noProof="0">
                <a:ln>
                  <a:noFill/>
                </a:ln>
                <a:solidFill>
                  <a:srgbClr val="FF0000"/>
                </a:solidFill>
                <a:effectLst/>
                <a:uLnTx/>
                <a:uFillTx/>
                <a:latin typeface="HP001 4 hàng" panose="020B0603050302020204" pitchFamily="34" charset="0"/>
                <a:ea typeface="方正卡通简体" panose="03000509000000000000" pitchFamily="65" charset="-122"/>
                <a:cs typeface="+mn-cs"/>
              </a:rPr>
              <a:t> vệ cơ quan hô hấp</a:t>
            </a:r>
            <a:endParaRPr kumimoji="0" lang="en-US" altLang="zh-CN" sz="3200" b="1" i="0" u="none" strike="noStrike" kern="1200" cap="none" spc="0" normalizeH="0" baseline="0" noProof="0" dirty="0">
              <a:ln>
                <a:noFill/>
              </a:ln>
              <a:solidFill>
                <a:srgbClr val="FF0000"/>
              </a:solidFill>
              <a:effectLst/>
              <a:uLnTx/>
              <a:uFillTx/>
              <a:latin typeface="HP001 4 hàng" pitchFamily="34" charset="0"/>
              <a:ea typeface="方正卡通简体" panose="03000509000000000000" pitchFamily="65" charset="-122"/>
              <a:cs typeface="+mn-cs"/>
            </a:endParaRPr>
          </a:p>
        </p:txBody>
      </p:sp>
      <p:pic>
        <p:nvPicPr>
          <p:cNvPr id="17" name="Picture 16">
            <a:extLst>
              <a:ext uri="{FF2B5EF4-FFF2-40B4-BE49-F238E27FC236}">
                <a16:creationId xmlns:a16="http://schemas.microsoft.com/office/drawing/2014/main" id="{D4865F9E-7F91-425F-8658-6F97DBAF12B6}"/>
              </a:ext>
            </a:extLst>
          </p:cNvPr>
          <p:cNvPicPr>
            <a:picLocks noChangeAspect="1"/>
          </p:cNvPicPr>
          <p:nvPr/>
        </p:nvPicPr>
        <p:blipFill rotWithShape="1">
          <a:blip r:embed="rId2">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
        <p:nvSpPr>
          <p:cNvPr id="11" name="TextBox 10"/>
          <p:cNvSpPr txBox="1"/>
          <p:nvPr/>
        </p:nvSpPr>
        <p:spPr>
          <a:xfrm>
            <a:off x="70341" y="1252029"/>
            <a:ext cx="1745208" cy="369332"/>
          </a:xfrm>
          <a:prstGeom prst="rect">
            <a:avLst/>
          </a:prstGeom>
          <a:solidFill>
            <a:srgbClr val="FFC00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a:cs typeface="+mn-cs"/>
              </a:rPr>
              <a:t>Sách</a:t>
            </a:r>
            <a:r>
              <a:rPr kumimoji="0" lang="en-US" sz="1800" b="0" i="0" u="none" strike="noStrike" kern="1200" cap="none" spc="0" normalizeH="0" baseline="0" noProof="0" dirty="0">
                <a:ln>
                  <a:noFill/>
                </a:ln>
                <a:solidFill>
                  <a:prstClr val="black"/>
                </a:solidFill>
                <a:effectLst/>
                <a:uLnTx/>
                <a:uFillTx/>
                <a:latin typeface="Calibri"/>
                <a:cs typeface="+mn-cs"/>
              </a:rPr>
              <a:t> TNXH </a:t>
            </a:r>
            <a:r>
              <a:rPr kumimoji="0" lang="en-US" sz="1800" b="0" i="0" u="none" strike="noStrike" kern="1200" cap="none" spc="0" normalizeH="0" baseline="0" noProof="0" err="1">
                <a:ln>
                  <a:noFill/>
                </a:ln>
                <a:solidFill>
                  <a:prstClr val="black"/>
                </a:solidFill>
                <a:effectLst/>
                <a:uLnTx/>
                <a:uFillTx/>
                <a:latin typeface="Calibri"/>
                <a:cs typeface="+mn-cs"/>
              </a:rPr>
              <a:t>tr</a:t>
            </a:r>
            <a:r>
              <a:rPr kumimoji="0" lang="en-US" sz="1800" b="0" i="0" u="none" strike="noStrike" kern="1200" cap="none" spc="0" normalizeH="0" baseline="0" noProof="0">
                <a:ln>
                  <a:noFill/>
                </a:ln>
                <a:solidFill>
                  <a:prstClr val="black"/>
                </a:solidFill>
                <a:effectLst/>
                <a:uLnTx/>
                <a:uFillTx/>
                <a:latin typeface="Calibri"/>
                <a:cs typeface="+mn-cs"/>
              </a:rPr>
              <a:t> 90</a:t>
            </a:r>
            <a:endParaRPr kumimoji="0" lang="en-US" sz="1800" b="0" i="0" u="none" strike="noStrike" kern="1200" cap="none" spc="0" normalizeH="0" baseline="0" noProof="0" dirty="0">
              <a:ln>
                <a:noFill/>
              </a:ln>
              <a:solidFill>
                <a:prstClr val="black"/>
              </a:solidFill>
              <a:effectLst/>
              <a:uLnTx/>
              <a:uFillTx/>
              <a:latin typeface="Calibri"/>
              <a:cs typeface="+mn-cs"/>
            </a:endParaRPr>
          </a:p>
        </p:txBody>
      </p:sp>
      <p:sp>
        <p:nvSpPr>
          <p:cNvPr id="12" name="TextBox 11">
            <a:extLst>
              <a:ext uri="{FF2B5EF4-FFF2-40B4-BE49-F238E27FC236}">
                <a16:creationId xmlns:a16="http://schemas.microsoft.com/office/drawing/2014/main" id="{75DB2BC5-7157-4115-B62C-FDC0BDFB8C18}"/>
              </a:ext>
            </a:extLst>
          </p:cNvPr>
          <p:cNvSpPr txBox="1"/>
          <p:nvPr/>
        </p:nvSpPr>
        <p:spPr>
          <a:xfrm>
            <a:off x="4392528" y="1110904"/>
            <a:ext cx="3905795"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a:solidFill>
                  <a:prstClr val="black"/>
                </a:solidFill>
                <a:latin typeface="HP001 4 hàng" panose="020B0603050302020204" pitchFamily="34" charset="0"/>
                <a:ea typeface="方正卡通简体" panose="03000509000000000000" pitchFamily="65" charset="-122"/>
              </a:rPr>
              <a:t>Thể dục</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14" name="TextBox 13">
            <a:extLst>
              <a:ext uri="{FF2B5EF4-FFF2-40B4-BE49-F238E27FC236}">
                <a16:creationId xmlns:a16="http://schemas.microsoft.com/office/drawing/2014/main" id="{0DD5FC67-D4D2-4AF3-97AD-1AF87F7EB829}"/>
              </a:ext>
            </a:extLst>
          </p:cNvPr>
          <p:cNvSpPr txBox="1"/>
          <p:nvPr/>
        </p:nvSpPr>
        <p:spPr>
          <a:xfrm>
            <a:off x="2604621" y="1722616"/>
            <a:ext cx="8198451"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a:solidFill>
                  <a:srgbClr val="FF0000"/>
                </a:solidFill>
                <a:latin typeface="HP001 4 hàng" pitchFamily="34" charset="0"/>
                <a:ea typeface="方正卡通简体" panose="03000509000000000000" pitchFamily="65" charset="-122"/>
                <a:cs typeface="Times New Roman" pitchFamily="18" charset="0"/>
              </a:rPr>
              <a:t>Các động tác quỳ ngồi cơ bản </a:t>
            </a:r>
            <a:endParaRPr kumimoji="0" lang="en-US" altLang="zh-CN" sz="3200" b="1" i="0" u="none" strike="noStrike" kern="1200" cap="none" spc="0" normalizeH="0" baseline="0" noProof="0" dirty="0">
              <a:ln>
                <a:noFill/>
              </a:ln>
              <a:solidFill>
                <a:srgbClr val="FF0000"/>
              </a:solidFill>
              <a:effectLst/>
              <a:uLnTx/>
              <a:uFillTx/>
              <a:latin typeface="HP001 4 hàng" pitchFamily="34" charset="0"/>
              <a:ea typeface="方正卡通简体" panose="03000509000000000000" pitchFamily="65" charset="-122"/>
            </a:endParaRPr>
          </a:p>
        </p:txBody>
      </p:sp>
      <p:cxnSp>
        <p:nvCxnSpPr>
          <p:cNvPr id="15" name="Straight Connector 14">
            <a:extLst>
              <a:ext uri="{FF2B5EF4-FFF2-40B4-BE49-F238E27FC236}">
                <a16:creationId xmlns:a16="http://schemas.microsoft.com/office/drawing/2014/main" id="{B7CA6D12-16F0-41BE-9FD7-AC31E7EC4D5D}"/>
              </a:ext>
            </a:extLst>
          </p:cNvPr>
          <p:cNvCxnSpPr>
            <a:cxnSpLocks/>
          </p:cNvCxnSpPr>
          <p:nvPr/>
        </p:nvCxnSpPr>
        <p:spPr>
          <a:xfrm>
            <a:off x="3696788" y="2702417"/>
            <a:ext cx="605681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4612987"/>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C166D54A-58A6-4CBA-A93E-CD8B48F30BBB}"/>
              </a:ext>
            </a:extLst>
          </p:cNvPr>
          <p:cNvSpPr/>
          <p:nvPr/>
        </p:nvSpPr>
        <p:spPr>
          <a:xfrm>
            <a:off x="0" y="0"/>
            <a:ext cx="12192000" cy="6858000"/>
          </a:xfrm>
          <a:prstGeom prst="rect">
            <a:avLst/>
          </a:prstGeom>
          <a:pattFill prst="lgGrid">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等线" panose="02010600030101010101" pitchFamily="2" charset="-122"/>
            </a:endParaRPr>
          </a:p>
        </p:txBody>
      </p:sp>
      <p:pic>
        <p:nvPicPr>
          <p:cNvPr id="15" name="图片 14">
            <a:extLst>
              <a:ext uri="{FF2B5EF4-FFF2-40B4-BE49-F238E27FC236}">
                <a16:creationId xmlns:a16="http://schemas.microsoft.com/office/drawing/2014/main" id="{04DABA62-9D51-417E-8A0A-C97E105AFF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1043" y="107593"/>
            <a:ext cx="797845" cy="797845"/>
          </a:xfrm>
          <a:prstGeom prst="rect">
            <a:avLst/>
          </a:prstGeom>
        </p:spPr>
      </p:pic>
      <p:grpSp>
        <p:nvGrpSpPr>
          <p:cNvPr id="2" name="组合 1">
            <a:extLst>
              <a:ext uri="{FF2B5EF4-FFF2-40B4-BE49-F238E27FC236}">
                <a16:creationId xmlns:a16="http://schemas.microsoft.com/office/drawing/2014/main" id="{24778C17-4B1F-448E-83BB-1F4C784C2892}"/>
              </a:ext>
            </a:extLst>
          </p:cNvPr>
          <p:cNvGrpSpPr/>
          <p:nvPr/>
        </p:nvGrpSpPr>
        <p:grpSpPr>
          <a:xfrm>
            <a:off x="-25957" y="1355361"/>
            <a:ext cx="11853332" cy="4778739"/>
            <a:chOff x="1084352" y="2377836"/>
            <a:chExt cx="5851292" cy="1743632"/>
          </a:xfrm>
        </p:grpSpPr>
        <p:sp>
          <p:nvSpPr>
            <p:cNvPr id="20" name="矩形: 圆角 19">
              <a:extLst>
                <a:ext uri="{FF2B5EF4-FFF2-40B4-BE49-F238E27FC236}">
                  <a16:creationId xmlns:a16="http://schemas.microsoft.com/office/drawing/2014/main" id="{7B14CFDA-EBF4-4ABE-8779-7314643A5DB0}"/>
                </a:ext>
              </a:extLst>
            </p:cNvPr>
            <p:cNvSpPr/>
            <p:nvPr/>
          </p:nvSpPr>
          <p:spPr>
            <a:xfrm>
              <a:off x="1756975" y="2651946"/>
              <a:ext cx="5178669" cy="1213104"/>
            </a:xfrm>
            <a:prstGeom prst="roundRect">
              <a:avLst/>
            </a:prstGeom>
            <a:solidFill>
              <a:srgbClr val="FFFFFF"/>
            </a:solidFill>
            <a:ln w="19050">
              <a:solidFill>
                <a:srgbClr val="61C7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方正黑体简体" panose="03000509000000000000" pitchFamily="65" charset="-122"/>
                <a:cs typeface="+mn-ea"/>
                <a:sym typeface="+mn-lt"/>
              </a:endParaRPr>
            </a:p>
          </p:txBody>
        </p:sp>
        <p:pic>
          <p:nvPicPr>
            <p:cNvPr id="3" name="图片 2">
              <a:extLst>
                <a:ext uri="{FF2B5EF4-FFF2-40B4-BE49-F238E27FC236}">
                  <a16:creationId xmlns:a16="http://schemas.microsoft.com/office/drawing/2014/main" id="{4C707A57-1F94-4D82-979D-8961A519AA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352" y="2377836"/>
              <a:ext cx="1477244" cy="1743632"/>
            </a:xfrm>
            <a:prstGeom prst="rect">
              <a:avLst/>
            </a:prstGeom>
          </p:spPr>
        </p:pic>
      </p:grpSp>
      <p:grpSp>
        <p:nvGrpSpPr>
          <p:cNvPr id="10" name="组合 9">
            <a:extLst>
              <a:ext uri="{FF2B5EF4-FFF2-40B4-BE49-F238E27FC236}">
                <a16:creationId xmlns:a16="http://schemas.microsoft.com/office/drawing/2014/main" id="{37B9B690-1B6F-4426-A7D1-65B0DA73CCEF}"/>
              </a:ext>
            </a:extLst>
          </p:cNvPr>
          <p:cNvGrpSpPr/>
          <p:nvPr/>
        </p:nvGrpSpPr>
        <p:grpSpPr>
          <a:xfrm>
            <a:off x="0" y="5879688"/>
            <a:ext cx="12192000" cy="978311"/>
            <a:chOff x="0" y="5772686"/>
            <a:chExt cx="13525500" cy="1085314"/>
          </a:xfrm>
        </p:grpSpPr>
        <p:pic>
          <p:nvPicPr>
            <p:cNvPr id="5" name="图片 4">
              <a:extLst>
                <a:ext uri="{FF2B5EF4-FFF2-40B4-BE49-F238E27FC236}">
                  <a16:creationId xmlns:a16="http://schemas.microsoft.com/office/drawing/2014/main" id="{13DD43A5-51A2-4C50-999E-7685315E623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772686"/>
              <a:ext cx="3924300" cy="1085314"/>
            </a:xfrm>
            <a:prstGeom prst="rect">
              <a:avLst/>
            </a:prstGeom>
          </p:spPr>
        </p:pic>
        <p:pic>
          <p:nvPicPr>
            <p:cNvPr id="6" name="图片 5">
              <a:extLst>
                <a:ext uri="{FF2B5EF4-FFF2-40B4-BE49-F238E27FC236}">
                  <a16:creationId xmlns:a16="http://schemas.microsoft.com/office/drawing/2014/main" id="{DBF27AFE-B832-4F35-B8C1-A52F65A7597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24300" y="5972890"/>
              <a:ext cx="3200400" cy="885110"/>
            </a:xfrm>
            <a:prstGeom prst="rect">
              <a:avLst/>
            </a:prstGeom>
          </p:spPr>
        </p:pic>
        <p:pic>
          <p:nvPicPr>
            <p:cNvPr id="8" name="图片 7">
              <a:extLst>
                <a:ext uri="{FF2B5EF4-FFF2-40B4-BE49-F238E27FC236}">
                  <a16:creationId xmlns:a16="http://schemas.microsoft.com/office/drawing/2014/main" id="{F255EA1E-6970-4DB5-8E58-1D31D4CE050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24700" y="5972890"/>
              <a:ext cx="3200400" cy="885110"/>
            </a:xfrm>
            <a:prstGeom prst="rect">
              <a:avLst/>
            </a:prstGeom>
          </p:spPr>
        </p:pic>
        <p:pic>
          <p:nvPicPr>
            <p:cNvPr id="9" name="图片 8">
              <a:extLst>
                <a:ext uri="{FF2B5EF4-FFF2-40B4-BE49-F238E27FC236}">
                  <a16:creationId xmlns:a16="http://schemas.microsoft.com/office/drawing/2014/main" id="{C551D84A-0E54-478F-8638-2435A237CFB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25100" y="5972890"/>
              <a:ext cx="3200400" cy="885110"/>
            </a:xfrm>
            <a:prstGeom prst="rect">
              <a:avLst/>
            </a:prstGeom>
          </p:spPr>
        </p:pic>
      </p:grpSp>
      <p:sp>
        <p:nvSpPr>
          <p:cNvPr id="25" name="TextBox 24">
            <a:extLst>
              <a:ext uri="{FF2B5EF4-FFF2-40B4-BE49-F238E27FC236}">
                <a16:creationId xmlns:a16="http://schemas.microsoft.com/office/drawing/2014/main" id="{C41A8B29-656D-4734-A2CD-DBA0B0F614B4}"/>
              </a:ext>
            </a:extLst>
          </p:cNvPr>
          <p:cNvSpPr txBox="1"/>
          <p:nvPr/>
        </p:nvSpPr>
        <p:spPr>
          <a:xfrm>
            <a:off x="2102025" y="2651653"/>
            <a:ext cx="9725350" cy="230832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a:ln>
                  <a:noFill/>
                </a:ln>
                <a:solidFill>
                  <a:prstClr val="black"/>
                </a:solidFill>
                <a:effectLst/>
                <a:uLnTx/>
                <a:uFillTx/>
                <a:latin typeface="Calibri" panose="020F0502020204030204" pitchFamily="34" charset="0"/>
                <a:ea typeface="Times New Roman" panose="02020603050405020304" pitchFamily="18" charset="0"/>
              </a:rPr>
              <a:t>Để phòng bệnh đường hô hấp, chúng ta cần không nên ăn uống đồ lạnh, nên ăn uống đủ chất và giữ ấm cơ thể khi trời lạnh.Chúng ta nên tránh xa các mầm bệnh và rửa tay, mũi họng thường xuyên.</a:t>
            </a:r>
            <a:endPar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endParaRPr>
          </a:p>
        </p:txBody>
      </p:sp>
      <p:sp>
        <p:nvSpPr>
          <p:cNvPr id="7" name="TextBox 6">
            <a:extLst>
              <a:ext uri="{FF2B5EF4-FFF2-40B4-BE49-F238E27FC236}">
                <a16:creationId xmlns:a16="http://schemas.microsoft.com/office/drawing/2014/main" id="{6F051C92-0955-48A4-B3E6-FA1A19ACD496}"/>
              </a:ext>
            </a:extLst>
          </p:cNvPr>
          <p:cNvSpPr txBox="1"/>
          <p:nvPr/>
        </p:nvSpPr>
        <p:spPr>
          <a:xfrm>
            <a:off x="4979831" y="1037926"/>
            <a:ext cx="2876550"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Kết</a:t>
            </a:r>
            <a:r>
              <a:rPr kumimoji="0" lang="en-US" sz="6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60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luận</a:t>
            </a:r>
            <a:endParaRPr kumimoji="0" lang="en-US" sz="6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5951443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down)">
                                      <p:cBhvr>
                                        <p:cTn id="1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148161" y="4285397"/>
            <a:ext cx="11818861" cy="2388358"/>
          </a:xfrm>
          <a:prstGeom prst="rect">
            <a:avLst/>
          </a:prstGeom>
        </p:spPr>
      </p:pic>
      <p:pic>
        <p:nvPicPr>
          <p:cNvPr id="3" name="图片 2"/>
          <p:cNvPicPr>
            <a:picLocks noChangeAspect="1"/>
          </p:cNvPicPr>
          <p:nvPr/>
        </p:nvPicPr>
        <p:blipFill>
          <a:blip r:embed="rId3"/>
          <a:stretch>
            <a:fillRect/>
          </a:stretch>
        </p:blipFill>
        <p:spPr>
          <a:xfrm>
            <a:off x="1921101" y="1650106"/>
            <a:ext cx="8272979" cy="2635291"/>
          </a:xfrm>
          <a:prstGeom prst="rect">
            <a:avLst/>
          </a:prstGeom>
        </p:spPr>
      </p:pic>
      <p:pic>
        <p:nvPicPr>
          <p:cNvPr id="4" name="图片 3"/>
          <p:cNvPicPr>
            <a:picLocks noChangeAspect="1"/>
          </p:cNvPicPr>
          <p:nvPr/>
        </p:nvPicPr>
        <p:blipFill>
          <a:blip r:embed="rId4"/>
          <a:stretch>
            <a:fillRect/>
          </a:stretch>
        </p:blipFill>
        <p:spPr>
          <a:xfrm>
            <a:off x="965881" y="395786"/>
            <a:ext cx="9935813" cy="1302800"/>
          </a:xfrm>
          <a:prstGeom prst="rect">
            <a:avLst/>
          </a:prstGeom>
        </p:spPr>
      </p:pic>
      <p:pic>
        <p:nvPicPr>
          <p:cNvPr id="5" name="图片 4"/>
          <p:cNvPicPr>
            <a:picLocks noChangeAspect="1"/>
          </p:cNvPicPr>
          <p:nvPr/>
        </p:nvPicPr>
        <p:blipFill>
          <a:blip r:embed="rId5"/>
          <a:stretch>
            <a:fillRect/>
          </a:stretch>
        </p:blipFill>
        <p:spPr>
          <a:xfrm>
            <a:off x="406321" y="2872861"/>
            <a:ext cx="7195481" cy="3419904"/>
          </a:xfrm>
          <a:prstGeom prst="rect">
            <a:avLst/>
          </a:prstGeom>
        </p:spPr>
      </p:pic>
      <p:sp>
        <p:nvSpPr>
          <p:cNvPr id="12" name="文本框 11"/>
          <p:cNvSpPr txBox="1"/>
          <p:nvPr/>
        </p:nvSpPr>
        <p:spPr>
          <a:xfrm>
            <a:off x="4138295" y="2182921"/>
            <a:ext cx="7443334"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9600" b="1" i="0" u="none" strike="noStrike" kern="1200" cap="none" spc="0" normalizeH="0" baseline="0" noProof="0" dirty="0" err="1">
                <a:ln>
                  <a:noFill/>
                </a:ln>
                <a:solidFill>
                  <a:srgbClr val="5B9BD5"/>
                </a:solidFill>
                <a:effectLst>
                  <a:outerShdw blurRad="38100" dist="38100" dir="2700000" algn="tl">
                    <a:srgbClr val="000000">
                      <a:alpha val="43137"/>
                    </a:srgbClr>
                  </a:outerShdw>
                </a:effectLst>
                <a:uLnTx/>
                <a:uFillTx/>
                <a:latin typeface="Calibri"/>
                <a:ea typeface="方正静蕾简体" panose="02000000000000000000" pitchFamily="2" charset="-122"/>
                <a:cs typeface="+mn-cs"/>
              </a:rPr>
              <a:t>Tiết</a:t>
            </a:r>
            <a:r>
              <a:rPr kumimoji="0" lang="en-US" altLang="zh-CN" sz="9600" b="1" i="0" u="none" strike="noStrike" kern="1200" cap="none" spc="0" normalizeH="0" baseline="0" noProof="0" dirty="0">
                <a:ln>
                  <a:noFill/>
                </a:ln>
                <a:solidFill>
                  <a:srgbClr val="5B9BD5"/>
                </a:solidFill>
                <a:effectLst>
                  <a:outerShdw blurRad="38100" dist="38100" dir="2700000" algn="tl">
                    <a:srgbClr val="000000">
                      <a:alpha val="43137"/>
                    </a:srgbClr>
                  </a:outerShdw>
                </a:effectLst>
                <a:uLnTx/>
                <a:uFillTx/>
                <a:latin typeface="Calibri"/>
                <a:ea typeface="方正静蕾简体" panose="02000000000000000000" pitchFamily="2" charset="-122"/>
                <a:cs typeface="+mn-cs"/>
              </a:rPr>
              <a:t> 2</a:t>
            </a:r>
            <a:endParaRPr kumimoji="0" lang="zh-CN" altLang="en-US" sz="9600" b="1" i="0" u="none" strike="noStrike" kern="1200" cap="none" spc="0" normalizeH="0" baseline="0" noProof="0" dirty="0">
              <a:ln>
                <a:noFill/>
              </a:ln>
              <a:solidFill>
                <a:srgbClr val="5B9BD5"/>
              </a:solidFill>
              <a:effectLst>
                <a:outerShdw blurRad="38100" dist="38100" dir="2700000" algn="tl">
                  <a:srgbClr val="000000">
                    <a:alpha val="43137"/>
                  </a:srgbClr>
                </a:outerShdw>
              </a:effectLst>
              <a:uLnTx/>
              <a:uFillTx/>
              <a:latin typeface="Calibri"/>
              <a:ea typeface="方正静蕾简体" panose="02000000000000000000" pitchFamily="2" charset="-122"/>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DF7384B-5597-4DD5-A561-64D2965787DE}"/>
              </a:ext>
            </a:extLst>
          </p:cNvPr>
          <p:cNvSpPr txBox="1"/>
          <p:nvPr/>
        </p:nvSpPr>
        <p:spPr>
          <a:xfrm>
            <a:off x="3710848" y="3128790"/>
            <a:ext cx="540010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err="1">
                <a:ln>
                  <a:noFill/>
                </a:ln>
                <a:solidFill>
                  <a:srgbClr val="00B050"/>
                </a:solidFill>
                <a:effectLst>
                  <a:outerShdw blurRad="38100" dist="38100" dir="2700000" algn="tl">
                    <a:srgbClr val="000000">
                      <a:alpha val="43137"/>
                    </a:srgbClr>
                  </a:outerShdw>
                </a:effectLst>
                <a:uLnTx/>
                <a:uFillTx/>
                <a:latin typeface="Calibri"/>
                <a:cs typeface="+mn-cs"/>
              </a:rPr>
              <a:t>Khởi</a:t>
            </a:r>
            <a:r>
              <a:rPr kumimoji="0" lang="en-US" sz="72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Calibri"/>
                <a:cs typeface="+mn-cs"/>
              </a:rPr>
              <a:t> </a:t>
            </a:r>
            <a:r>
              <a:rPr kumimoji="0" lang="en-US" sz="7200" b="1" i="0" u="none" strike="noStrike" kern="1200" cap="none" spc="0" normalizeH="0" baseline="0" noProof="0" dirty="0" err="1">
                <a:ln>
                  <a:noFill/>
                </a:ln>
                <a:solidFill>
                  <a:srgbClr val="00B050"/>
                </a:solidFill>
                <a:effectLst>
                  <a:outerShdw blurRad="38100" dist="38100" dir="2700000" algn="tl">
                    <a:srgbClr val="000000">
                      <a:alpha val="43137"/>
                    </a:srgbClr>
                  </a:outerShdw>
                </a:effectLst>
                <a:uLnTx/>
                <a:uFillTx/>
                <a:latin typeface="Calibri"/>
                <a:cs typeface="+mn-cs"/>
              </a:rPr>
              <a:t>động</a:t>
            </a:r>
            <a:endParaRPr kumimoji="0" lang="en-US" sz="72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Calibri"/>
              <a:cs typeface="+mn-cs"/>
            </a:endParaRPr>
          </a:p>
        </p:txBody>
      </p:sp>
    </p:spTree>
    <p:extLst>
      <p:ext uri="{BB962C8B-B14F-4D97-AF65-F5344CB8AC3E}">
        <p14:creationId xmlns:p14="http://schemas.microsoft.com/office/powerpoint/2010/main" val="27234854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hạc thiếu nhi vui nhộn cho bé- Tập thể dục buổi sáng">
            <a:hlinkClick r:id="" action="ppaction://media"/>
            <a:extLst>
              <a:ext uri="{FF2B5EF4-FFF2-40B4-BE49-F238E27FC236}">
                <a16:creationId xmlns:a16="http://schemas.microsoft.com/office/drawing/2014/main" id="{07C4ACC8-C6E1-4F85-B95C-84C5FD5BCF8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81710" y="367991"/>
            <a:ext cx="10401355" cy="5850762"/>
          </a:xfrm>
          <a:prstGeom prst="rect">
            <a:avLst/>
          </a:prstGeom>
        </p:spPr>
      </p:pic>
    </p:spTree>
    <p:extLst>
      <p:ext uri="{BB962C8B-B14F-4D97-AF65-F5344CB8AC3E}">
        <p14:creationId xmlns:p14="http://schemas.microsoft.com/office/powerpoint/2010/main" val="38058623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61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DF7384B-5597-4DD5-A561-64D2965787DE}"/>
              </a:ext>
            </a:extLst>
          </p:cNvPr>
          <p:cNvSpPr txBox="1"/>
          <p:nvPr/>
        </p:nvSpPr>
        <p:spPr>
          <a:xfrm>
            <a:off x="3887118" y="2743200"/>
            <a:ext cx="5400101"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err="1">
                <a:ln>
                  <a:noFill/>
                </a:ln>
                <a:solidFill>
                  <a:srgbClr val="00B050"/>
                </a:solidFill>
                <a:effectLst>
                  <a:outerShdw blurRad="38100" dist="38100" dir="2700000" algn="tl">
                    <a:srgbClr val="000000">
                      <a:alpha val="43137"/>
                    </a:srgbClr>
                  </a:outerShdw>
                </a:effectLst>
                <a:uLnTx/>
                <a:uFillTx/>
                <a:latin typeface="Calibri"/>
                <a:cs typeface="+mn-cs"/>
              </a:rPr>
              <a:t>Hoạt</a:t>
            </a:r>
            <a:r>
              <a:rPr kumimoji="0" lang="en-US" sz="72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Calibri"/>
                <a:cs typeface="+mn-cs"/>
              </a:rPr>
              <a:t> </a:t>
            </a:r>
            <a:r>
              <a:rPr kumimoji="0" lang="en-US" sz="7200" b="1" i="0" u="none" strike="noStrike" kern="1200" cap="none" spc="0" normalizeH="0" baseline="0" noProof="0" dirty="0" err="1">
                <a:ln>
                  <a:noFill/>
                </a:ln>
                <a:solidFill>
                  <a:srgbClr val="00B050"/>
                </a:solidFill>
                <a:effectLst>
                  <a:outerShdw blurRad="38100" dist="38100" dir="2700000" algn="tl">
                    <a:srgbClr val="000000">
                      <a:alpha val="43137"/>
                    </a:srgbClr>
                  </a:outerShdw>
                </a:effectLst>
                <a:uLnTx/>
                <a:uFillTx/>
                <a:latin typeface="Calibri"/>
                <a:cs typeface="+mn-cs"/>
              </a:rPr>
              <a:t>động</a:t>
            </a:r>
            <a:r>
              <a:rPr kumimoji="0" lang="en-US" sz="72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Calibri"/>
                <a:cs typeface="+mn-cs"/>
              </a:rPr>
              <a:t> </a:t>
            </a:r>
            <a:r>
              <a:rPr kumimoji="0" lang="en-US" sz="7200" b="1" i="0" u="none" strike="noStrike" kern="1200" cap="none" spc="0" normalizeH="0" baseline="0" noProof="0" dirty="0" err="1">
                <a:ln>
                  <a:noFill/>
                </a:ln>
                <a:solidFill>
                  <a:srgbClr val="00B050"/>
                </a:solidFill>
                <a:effectLst>
                  <a:outerShdw blurRad="38100" dist="38100" dir="2700000" algn="tl">
                    <a:srgbClr val="000000">
                      <a:alpha val="43137"/>
                    </a:srgbClr>
                  </a:outerShdw>
                </a:effectLst>
                <a:uLnTx/>
                <a:uFillTx/>
                <a:latin typeface="Calibri"/>
                <a:cs typeface="+mn-cs"/>
              </a:rPr>
              <a:t>thực</a:t>
            </a:r>
            <a:r>
              <a:rPr kumimoji="0" lang="en-US" sz="72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Calibri"/>
                <a:cs typeface="+mn-cs"/>
              </a:rPr>
              <a:t> </a:t>
            </a:r>
            <a:r>
              <a:rPr kumimoji="0" lang="en-US" sz="7200" b="1" i="0" u="none" strike="noStrike" kern="1200" cap="none" spc="0" normalizeH="0" baseline="0" noProof="0" dirty="0" err="1">
                <a:ln>
                  <a:noFill/>
                </a:ln>
                <a:solidFill>
                  <a:srgbClr val="00B050"/>
                </a:solidFill>
                <a:effectLst>
                  <a:outerShdw blurRad="38100" dist="38100" dir="2700000" algn="tl">
                    <a:srgbClr val="000000">
                      <a:alpha val="43137"/>
                    </a:srgbClr>
                  </a:outerShdw>
                </a:effectLst>
                <a:uLnTx/>
                <a:uFillTx/>
                <a:latin typeface="Calibri"/>
                <a:cs typeface="+mn-cs"/>
              </a:rPr>
              <a:t>hành</a:t>
            </a:r>
            <a:endParaRPr kumimoji="0" lang="en-US" sz="72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Calibri"/>
              <a:cs typeface="+mn-cs"/>
            </a:endParaRPr>
          </a:p>
        </p:txBody>
      </p:sp>
    </p:spTree>
    <p:extLst>
      <p:ext uri="{BB962C8B-B14F-4D97-AF65-F5344CB8AC3E}">
        <p14:creationId xmlns:p14="http://schemas.microsoft.com/office/powerpoint/2010/main" val="16940441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C886B21-49CB-46E3-B96A-DCF46BB764C0}"/>
              </a:ext>
            </a:extLst>
          </p:cNvPr>
          <p:cNvSpPr txBox="1"/>
          <p:nvPr/>
        </p:nvSpPr>
        <p:spPr>
          <a:xfrm>
            <a:off x="3026885" y="1220771"/>
            <a:ext cx="7472189"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a:cs typeface="+mn-cs"/>
              </a:rPr>
              <a:t>1. </a:t>
            </a:r>
            <a:r>
              <a:rPr kumimoji="0" lang="en-US" sz="3200" b="1" i="0" u="none" strike="noStrike" kern="1200" cap="none" spc="0" normalizeH="0" baseline="0" noProof="0" dirty="0" err="1">
                <a:ln>
                  <a:noFill/>
                </a:ln>
                <a:solidFill>
                  <a:prstClr val="black"/>
                </a:solidFill>
                <a:effectLst/>
                <a:uLnTx/>
                <a:uFillTx/>
                <a:latin typeface="Calibri"/>
                <a:cs typeface="+mn-cs"/>
              </a:rPr>
              <a:t>Thực</a:t>
            </a:r>
            <a:r>
              <a:rPr kumimoji="0" lang="en-US" sz="3200" b="1" i="0" u="none" strike="noStrike" kern="1200" cap="none" spc="0" normalizeH="0" baseline="0" noProof="0" dirty="0">
                <a:ln>
                  <a:noFill/>
                </a:ln>
                <a:solidFill>
                  <a:prstClr val="black"/>
                </a:solidFill>
                <a:effectLst/>
                <a:uLnTx/>
                <a:uFillTx/>
                <a:latin typeface="Calibri"/>
                <a:cs typeface="+mn-cs"/>
              </a:rPr>
              <a:t> </a:t>
            </a:r>
            <a:r>
              <a:rPr kumimoji="0" lang="en-US" sz="3200" b="1" i="0" u="none" strike="noStrike" kern="1200" cap="none" spc="0" normalizeH="0" baseline="0" noProof="0" dirty="0" err="1">
                <a:ln>
                  <a:noFill/>
                </a:ln>
                <a:solidFill>
                  <a:prstClr val="black"/>
                </a:solidFill>
                <a:effectLst/>
                <a:uLnTx/>
                <a:uFillTx/>
                <a:latin typeface="Calibri"/>
                <a:cs typeface="+mn-cs"/>
              </a:rPr>
              <a:t>hành</a:t>
            </a:r>
            <a:r>
              <a:rPr kumimoji="0" lang="en-US" sz="3200" b="1" i="0" u="none" strike="noStrike" kern="1200" cap="none" spc="0" normalizeH="0" baseline="0" noProof="0" dirty="0">
                <a:ln>
                  <a:noFill/>
                </a:ln>
                <a:solidFill>
                  <a:prstClr val="black"/>
                </a:solidFill>
                <a:effectLst/>
                <a:uLnTx/>
                <a:uFillTx/>
                <a:latin typeface="Calibri"/>
                <a:cs typeface="+mn-cs"/>
              </a:rPr>
              <a:t> </a:t>
            </a:r>
            <a:r>
              <a:rPr kumimoji="0" lang="en-US" sz="3200" b="1" i="0" u="none" strike="noStrike" kern="1200" cap="none" spc="0" normalizeH="0" baseline="0" noProof="0" dirty="0" err="1">
                <a:ln>
                  <a:noFill/>
                </a:ln>
                <a:solidFill>
                  <a:prstClr val="black"/>
                </a:solidFill>
                <a:effectLst/>
                <a:uLnTx/>
                <a:uFillTx/>
                <a:latin typeface="Calibri"/>
                <a:cs typeface="+mn-cs"/>
              </a:rPr>
              <a:t>hít</a:t>
            </a:r>
            <a:r>
              <a:rPr kumimoji="0" lang="en-US" sz="3200" b="1" i="0" u="none" strike="noStrike" kern="1200" cap="none" spc="0" normalizeH="0" baseline="0" noProof="0" dirty="0">
                <a:ln>
                  <a:noFill/>
                </a:ln>
                <a:solidFill>
                  <a:prstClr val="black"/>
                </a:solidFill>
                <a:effectLst/>
                <a:uLnTx/>
                <a:uFillTx/>
                <a:latin typeface="Calibri"/>
                <a:cs typeface="+mn-cs"/>
              </a:rPr>
              <a:t> </a:t>
            </a:r>
            <a:r>
              <a:rPr kumimoji="0" lang="en-US" sz="3200" b="1" i="0" u="none" strike="noStrike" kern="1200" cap="none" spc="0" normalizeH="0" baseline="0" noProof="0" dirty="0" err="1">
                <a:ln>
                  <a:noFill/>
                </a:ln>
                <a:solidFill>
                  <a:prstClr val="black"/>
                </a:solidFill>
                <a:effectLst/>
                <a:uLnTx/>
                <a:uFillTx/>
                <a:latin typeface="Calibri"/>
                <a:cs typeface="+mn-cs"/>
              </a:rPr>
              <a:t>thở</a:t>
            </a:r>
            <a:r>
              <a:rPr kumimoji="0" lang="en-US" sz="3200" b="1" i="0" u="none" strike="noStrike" kern="1200" cap="none" spc="0" normalizeH="0" baseline="0" noProof="0" dirty="0">
                <a:ln>
                  <a:noFill/>
                </a:ln>
                <a:solidFill>
                  <a:prstClr val="black"/>
                </a:solidFill>
                <a:effectLst/>
                <a:uLnTx/>
                <a:uFillTx/>
                <a:latin typeface="Calibri"/>
                <a:cs typeface="+mn-cs"/>
              </a:rPr>
              <a:t> </a:t>
            </a:r>
            <a:r>
              <a:rPr kumimoji="0" lang="en-US" sz="3200" b="1" i="0" u="none" strike="noStrike" kern="1200" cap="none" spc="0" normalizeH="0" baseline="0" noProof="0" dirty="0" err="1">
                <a:ln>
                  <a:noFill/>
                </a:ln>
                <a:solidFill>
                  <a:prstClr val="black"/>
                </a:solidFill>
                <a:effectLst/>
                <a:uLnTx/>
                <a:uFillTx/>
                <a:latin typeface="Calibri"/>
                <a:cs typeface="+mn-cs"/>
              </a:rPr>
              <a:t>đúng</a:t>
            </a:r>
            <a:r>
              <a:rPr kumimoji="0" lang="en-US" sz="3200" b="1" i="0" u="none" strike="noStrike" kern="1200" cap="none" spc="0" normalizeH="0" baseline="0" noProof="0" dirty="0">
                <a:ln>
                  <a:noFill/>
                </a:ln>
                <a:solidFill>
                  <a:prstClr val="black"/>
                </a:solidFill>
                <a:effectLst/>
                <a:uLnTx/>
                <a:uFillTx/>
                <a:latin typeface="Calibri"/>
                <a:cs typeface="+mn-cs"/>
              </a:rPr>
              <a:t> </a:t>
            </a:r>
            <a:r>
              <a:rPr kumimoji="0" lang="en-US" sz="3200" b="1" i="0" u="none" strike="noStrike" kern="1200" cap="none" spc="0" normalizeH="0" baseline="0" noProof="0" dirty="0" err="1">
                <a:ln>
                  <a:noFill/>
                </a:ln>
                <a:solidFill>
                  <a:prstClr val="black"/>
                </a:solidFill>
                <a:effectLst/>
                <a:uLnTx/>
                <a:uFillTx/>
                <a:latin typeface="Calibri"/>
                <a:cs typeface="+mn-cs"/>
              </a:rPr>
              <a:t>cách</a:t>
            </a:r>
            <a:endParaRPr kumimoji="0" lang="en-US" sz="3200" b="1" i="0" u="none" strike="noStrike" kern="1200" cap="none" spc="0" normalizeH="0" baseline="0" noProof="0" dirty="0">
              <a:ln>
                <a:noFill/>
              </a:ln>
              <a:solidFill>
                <a:prstClr val="black"/>
              </a:solidFill>
              <a:effectLst/>
              <a:uLnTx/>
              <a:uFillTx/>
              <a:latin typeface="Calibri"/>
              <a:cs typeface="+mn-cs"/>
            </a:endParaRPr>
          </a:p>
        </p:txBody>
      </p:sp>
      <p:sp>
        <p:nvSpPr>
          <p:cNvPr id="6" name="Rectangle: Rounded Corners 5">
            <a:extLst>
              <a:ext uri="{FF2B5EF4-FFF2-40B4-BE49-F238E27FC236}">
                <a16:creationId xmlns:a16="http://schemas.microsoft.com/office/drawing/2014/main" id="{2C43306C-9F7A-4443-933D-4EFDC4C4591B}"/>
              </a:ext>
            </a:extLst>
          </p:cNvPr>
          <p:cNvSpPr/>
          <p:nvPr/>
        </p:nvSpPr>
        <p:spPr>
          <a:xfrm>
            <a:off x="2655065" y="2038120"/>
            <a:ext cx="7116896" cy="3459297"/>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marL="285750" marR="0" lvl="0" indent="-285750" algn="l" defTabSz="914400" rtl="0" eaLnBrk="1" fontAlgn="auto" latinLnBrk="0" hangingPunct="1">
              <a:lnSpc>
                <a:spcPct val="115000"/>
              </a:lnSpc>
              <a:spcBef>
                <a:spcPts val="0"/>
              </a:spcBef>
              <a:spcAft>
                <a:spcPts val="0"/>
              </a:spcAft>
              <a:buClrTx/>
              <a:buSzTx/>
              <a:buFont typeface="Wingdings" panose="05000000000000000000" pitchFamily="2" charset="2"/>
              <a:buChar char="q"/>
              <a:tabLst/>
              <a:defRPr/>
            </a:pP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rPr>
              <a:t>Bước 1: Hít thật chậm và sâu qua mũi cho đến khi bụng phồng lên</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a:p>
            <a:pPr marL="285750" marR="0" lvl="0" indent="-285750" algn="l" defTabSz="914400" rtl="0" eaLnBrk="1" fontAlgn="auto" latinLnBrk="0" hangingPunct="1">
              <a:lnSpc>
                <a:spcPct val="115000"/>
              </a:lnSpc>
              <a:spcBef>
                <a:spcPts val="0"/>
              </a:spcBef>
              <a:spcAft>
                <a:spcPts val="0"/>
              </a:spcAft>
              <a:buClrTx/>
              <a:buSzTx/>
              <a:buFont typeface="Wingdings" panose="05000000000000000000" pitchFamily="2" charset="2"/>
              <a:buChar char="q"/>
              <a:tabLst/>
              <a:defRPr/>
            </a:pP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rPr>
              <a:t>Bước 2: Thở ra chậm để không khí từ từ đi qua đường mũi cho đến khi bụng xẹp xuống</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17631437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9">
            <a:extLst>
              <a:ext uri="{FF2B5EF4-FFF2-40B4-BE49-F238E27FC236}">
                <a16:creationId xmlns:a16="http://schemas.microsoft.com/office/drawing/2014/main" id="{4882BC73-21F2-49B4-AD3B-E7B022BD27B3}"/>
              </a:ext>
            </a:extLst>
          </p:cNvPr>
          <p:cNvSpPr/>
          <p:nvPr/>
        </p:nvSpPr>
        <p:spPr bwMode="auto">
          <a:xfrm>
            <a:off x="540172" y="1245268"/>
            <a:ext cx="4404805" cy="4367464"/>
          </a:xfrm>
          <a:prstGeom prst="ellipse">
            <a:avLst/>
          </a:prstGeom>
          <a:solidFill>
            <a:srgbClr val="86BB7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3200" b="0" i="0" u="none" strike="noStrike" kern="1200" cap="none" spc="0" normalizeH="0" baseline="0" noProof="0" dirty="0">
              <a:ln>
                <a:noFill/>
              </a:ln>
              <a:solidFill>
                <a:srgbClr val="FFFFFF"/>
              </a:solidFill>
              <a:effectLst/>
              <a:uLnTx/>
              <a:uFillTx/>
              <a:latin typeface="Arial" panose="020B0604020202020204" pitchFamily="34" charset="0"/>
              <a:ea typeface="字魂59号-创粗黑" panose="00000500000000000000" pitchFamily="2" charset="-122"/>
              <a:cs typeface="Arial" panose="020B0604020202020204" pitchFamily="34" charset="0"/>
            </a:endParaRPr>
          </a:p>
        </p:txBody>
      </p:sp>
      <p:sp>
        <p:nvSpPr>
          <p:cNvPr id="3" name="TextBox 2">
            <a:extLst>
              <a:ext uri="{FF2B5EF4-FFF2-40B4-BE49-F238E27FC236}">
                <a16:creationId xmlns:a16="http://schemas.microsoft.com/office/drawing/2014/main" id="{4472E149-A651-4AA5-8C83-00343D0FD393}"/>
              </a:ext>
            </a:extLst>
          </p:cNvPr>
          <p:cNvSpPr txBox="1"/>
          <p:nvPr/>
        </p:nvSpPr>
        <p:spPr>
          <a:xfrm>
            <a:off x="1115111" y="2459504"/>
            <a:ext cx="3188368"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FFFF"/>
                </a:solidFill>
                <a:effectLst/>
                <a:uLnTx/>
                <a:uFillTx/>
                <a:latin typeface="Arial" panose="020B0604020202020204" pitchFamily="34" charset="0"/>
                <a:ea typeface="+mn-ea"/>
                <a:cs typeface="Arial" panose="020B0604020202020204" pitchFamily="34" charset="0"/>
              </a:rPr>
              <a:t>Hít</a:t>
            </a:r>
            <a:r>
              <a:rPr kumimoji="0" lang="en-US" sz="40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srgbClr val="FFFFFF"/>
                </a:solidFill>
                <a:effectLst/>
                <a:uLnTx/>
                <a:uFillTx/>
                <a:latin typeface="Arial" panose="020B0604020202020204" pitchFamily="34" charset="0"/>
                <a:ea typeface="+mn-ea"/>
                <a:cs typeface="Arial" panose="020B0604020202020204" pitchFamily="34" charset="0"/>
              </a:rPr>
              <a:t>thở</a:t>
            </a:r>
            <a:r>
              <a:rPr kumimoji="0" lang="en-US" sz="40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srgbClr val="FFFFFF"/>
                </a:solidFill>
                <a:effectLst/>
                <a:uLnTx/>
                <a:uFillTx/>
                <a:latin typeface="Arial" panose="020B0604020202020204" pitchFamily="34" charset="0"/>
                <a:ea typeface="+mn-ea"/>
                <a:cs typeface="Arial" panose="020B0604020202020204" pitchFamily="34" charset="0"/>
              </a:rPr>
              <a:t>đúng</a:t>
            </a:r>
            <a:r>
              <a:rPr kumimoji="0" lang="en-US" sz="40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srgbClr val="FFFFFF"/>
                </a:solidFill>
                <a:effectLst/>
                <a:uLnTx/>
                <a:uFillTx/>
                <a:latin typeface="Arial" panose="020B0604020202020204" pitchFamily="34" charset="0"/>
                <a:ea typeface="+mn-ea"/>
                <a:cs typeface="Arial" panose="020B0604020202020204" pitchFamily="34" charset="0"/>
              </a:rPr>
              <a:t>cách</a:t>
            </a:r>
            <a:r>
              <a:rPr kumimoji="0" lang="en-US" sz="40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srgbClr val="FFFFFF"/>
                </a:solidFill>
                <a:effectLst/>
                <a:uLnTx/>
                <a:uFillTx/>
                <a:latin typeface="Arial" panose="020B0604020202020204" pitchFamily="34" charset="0"/>
                <a:ea typeface="+mn-ea"/>
                <a:cs typeface="Arial" panose="020B0604020202020204" pitchFamily="34" charset="0"/>
              </a:rPr>
              <a:t>giúp</a:t>
            </a:r>
            <a:endParaRPr kumimoji="0" lang="en-US" sz="40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4" name="等腰三角形 14">
            <a:extLst>
              <a:ext uri="{FF2B5EF4-FFF2-40B4-BE49-F238E27FC236}">
                <a16:creationId xmlns:a16="http://schemas.microsoft.com/office/drawing/2014/main" id="{0A755C37-F45C-4B94-BA7F-F585BE164BE6}"/>
              </a:ext>
            </a:extLst>
          </p:cNvPr>
          <p:cNvSpPr/>
          <p:nvPr/>
        </p:nvSpPr>
        <p:spPr>
          <a:xfrm rot="3975024" flipH="1">
            <a:off x="4818562" y="1665468"/>
            <a:ext cx="442229" cy="627451"/>
          </a:xfrm>
          <a:prstGeom prst="triangle">
            <a:avLst/>
          </a:prstGeom>
          <a:solidFill>
            <a:srgbClr val="86BB7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srgbClr val="000000">
                  <a:lumMod val="50000"/>
                  <a:lumOff val="50000"/>
                </a:srgbClr>
              </a:solidFill>
              <a:effectLst/>
              <a:uLnTx/>
              <a:uFillTx/>
              <a:latin typeface="Arial" panose="020B0604020202020204" pitchFamily="34" charset="0"/>
              <a:ea typeface="字魂59号-创粗黑" panose="00000500000000000000" pitchFamily="2" charset="-122"/>
              <a:cs typeface="Arial" panose="020B0604020202020204" pitchFamily="34" charset="0"/>
            </a:endParaRPr>
          </a:p>
        </p:txBody>
      </p:sp>
      <p:sp>
        <p:nvSpPr>
          <p:cNvPr id="5" name="TextBox 4">
            <a:extLst>
              <a:ext uri="{FF2B5EF4-FFF2-40B4-BE49-F238E27FC236}">
                <a16:creationId xmlns:a16="http://schemas.microsoft.com/office/drawing/2014/main" id="{7EBCDE89-17AD-44BA-BEE7-57E371FCFDE4}"/>
              </a:ext>
            </a:extLst>
          </p:cNvPr>
          <p:cNvSpPr txBox="1"/>
          <p:nvPr/>
        </p:nvSpPr>
        <p:spPr>
          <a:xfrm>
            <a:off x="5592605" y="1230716"/>
            <a:ext cx="6599395"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7E39"/>
                </a:solidFill>
                <a:effectLst/>
                <a:uLnTx/>
                <a:uFillTx/>
                <a:latin typeface="Arial" panose="020B0604020202020204" pitchFamily="34" charset="0"/>
                <a:ea typeface="+mn-ea"/>
                <a:cs typeface="Arial" panose="020B0604020202020204" pitchFamily="34" charset="0"/>
              </a:rPr>
              <a:t>Cơ thể học cách giữ nhiều ô xi hơn và làm việc hiệu quả hơn. </a:t>
            </a:r>
            <a:endParaRPr kumimoji="0" lang="en-US" sz="3200" b="0" i="0" u="none" strike="noStrike" kern="1200" cap="none" spc="0" normalizeH="0" baseline="0" noProof="0" dirty="0">
              <a:ln>
                <a:noFill/>
              </a:ln>
              <a:solidFill>
                <a:srgbClr val="007E39"/>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46A4023A-032E-48E2-9D82-4E1E4CB3C2B0}"/>
              </a:ext>
            </a:extLst>
          </p:cNvPr>
          <p:cNvSpPr txBox="1"/>
          <p:nvPr/>
        </p:nvSpPr>
        <p:spPr>
          <a:xfrm>
            <a:off x="5692567" y="3628832"/>
            <a:ext cx="5769353"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7E39"/>
                </a:solidFill>
                <a:effectLst/>
                <a:uLnTx/>
                <a:uFillTx/>
                <a:latin typeface="Arial" panose="020B0604020202020204" pitchFamily="34" charset="0"/>
                <a:ea typeface="+mn-ea"/>
                <a:cs typeface="Arial" panose="020B0604020202020204" pitchFamily="34" charset="0"/>
              </a:rPr>
              <a:t>N</a:t>
            </a:r>
            <a:r>
              <a:rPr kumimoji="0" lang="vi-VN" sz="3200" b="0" i="0" u="none" strike="noStrike" kern="1200" cap="none" spc="0" normalizeH="0" baseline="0" noProof="0" dirty="0">
                <a:ln>
                  <a:noFill/>
                </a:ln>
                <a:solidFill>
                  <a:srgbClr val="007E39"/>
                </a:solidFill>
                <a:effectLst/>
                <a:uLnTx/>
                <a:uFillTx/>
                <a:latin typeface="Arial" panose="020B0604020202020204" pitchFamily="34" charset="0"/>
                <a:ea typeface="+mn-ea"/>
                <a:cs typeface="Arial" panose="020B0604020202020204" pitchFamily="34" charset="0"/>
              </a:rPr>
              <a:t>găn ngừa và làm giảm các chứng bệnh như viêm xoang, viêm mũi,...</a:t>
            </a:r>
            <a:endParaRPr kumimoji="0" lang="en-US" sz="3200" b="0" i="0" u="none" strike="noStrike" kern="1200" cap="none" spc="0" normalizeH="0" baseline="0" noProof="0" dirty="0">
              <a:ln>
                <a:noFill/>
              </a:ln>
              <a:solidFill>
                <a:srgbClr val="007E39"/>
              </a:solidFill>
              <a:effectLst/>
              <a:uLnTx/>
              <a:uFillTx/>
              <a:latin typeface="Arial" panose="020B0604020202020204" pitchFamily="34" charset="0"/>
              <a:ea typeface="+mn-ea"/>
              <a:cs typeface="Arial" panose="020B0604020202020204" pitchFamily="34" charset="0"/>
            </a:endParaRPr>
          </a:p>
        </p:txBody>
      </p:sp>
      <p:sp>
        <p:nvSpPr>
          <p:cNvPr id="7" name="等腰三角形 14">
            <a:extLst>
              <a:ext uri="{FF2B5EF4-FFF2-40B4-BE49-F238E27FC236}">
                <a16:creationId xmlns:a16="http://schemas.microsoft.com/office/drawing/2014/main" id="{290DE022-B86F-4A11-B6EC-C75819D78112}"/>
              </a:ext>
            </a:extLst>
          </p:cNvPr>
          <p:cNvSpPr/>
          <p:nvPr/>
        </p:nvSpPr>
        <p:spPr>
          <a:xfrm rot="6220156" flipH="1">
            <a:off x="5014397" y="3761835"/>
            <a:ext cx="442229" cy="627451"/>
          </a:xfrm>
          <a:prstGeom prst="triangle">
            <a:avLst/>
          </a:prstGeom>
          <a:solidFill>
            <a:srgbClr val="86BB7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srgbClr val="000000">
                  <a:lumMod val="50000"/>
                  <a:lumOff val="50000"/>
                </a:srgbClr>
              </a:solidFill>
              <a:effectLst/>
              <a:uLnTx/>
              <a:uFillTx/>
              <a:latin typeface="Arial" panose="020B0604020202020204" pitchFamily="34" charset="0"/>
              <a:ea typeface="字魂59号-创粗黑" panose="00000500000000000000" pitchFamily="2" charset="-122"/>
              <a:cs typeface="Arial" panose="020B0604020202020204" pitchFamily="34" charset="0"/>
            </a:endParaRPr>
          </a:p>
        </p:txBody>
      </p:sp>
    </p:spTree>
    <p:extLst>
      <p:ext uri="{BB962C8B-B14F-4D97-AF65-F5344CB8AC3E}">
        <p14:creationId xmlns:p14="http://schemas.microsoft.com/office/powerpoint/2010/main" val="159667745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par>
                          <p:cTn id="18" fill="hold">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P spid="5" grpId="0"/>
      <p:bldP spid="6" grpId="0"/>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3C1CFE8-BB81-4F38-A3D8-005C174F11CD}"/>
              </a:ext>
            </a:extLst>
          </p:cNvPr>
          <p:cNvSpPr txBox="1"/>
          <p:nvPr/>
        </p:nvSpPr>
        <p:spPr>
          <a:xfrm>
            <a:off x="3635567" y="2367171"/>
            <a:ext cx="4737253"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70AD47"/>
                </a:solidFill>
                <a:effectLst>
                  <a:outerShdw blurRad="38100" dist="38100" dir="2700000" algn="tl">
                    <a:srgbClr val="000000">
                      <a:alpha val="43137"/>
                    </a:srgbClr>
                  </a:outerShdw>
                </a:effectLst>
                <a:uLnTx/>
                <a:uFillTx/>
                <a:latin typeface="Calibri"/>
                <a:cs typeface="+mn-cs"/>
              </a:rPr>
              <a:t>Thảo</a:t>
            </a:r>
            <a:r>
              <a:rPr kumimoji="0" lang="en-US" sz="6600" b="1" i="0" u="none" strike="noStrike" kern="1200" cap="none" spc="0" normalizeH="0" baseline="0" noProof="0" dirty="0">
                <a:ln>
                  <a:noFill/>
                </a:ln>
                <a:solidFill>
                  <a:srgbClr val="70AD47"/>
                </a:solidFill>
                <a:effectLst>
                  <a:outerShdw blurRad="38100" dist="38100" dir="2700000" algn="tl">
                    <a:srgbClr val="000000">
                      <a:alpha val="43137"/>
                    </a:srgbClr>
                  </a:outerShdw>
                </a:effectLst>
                <a:uLnTx/>
                <a:uFillTx/>
                <a:latin typeface="Calibri"/>
                <a:cs typeface="+mn-cs"/>
              </a:rPr>
              <a:t> </a:t>
            </a:r>
            <a:r>
              <a:rPr kumimoji="0" lang="en-US" sz="6600" b="1" i="0" u="none" strike="noStrike" kern="1200" cap="none" spc="0" normalizeH="0" baseline="0" noProof="0" dirty="0" err="1">
                <a:ln>
                  <a:noFill/>
                </a:ln>
                <a:solidFill>
                  <a:srgbClr val="70AD47"/>
                </a:solidFill>
                <a:effectLst>
                  <a:outerShdw blurRad="38100" dist="38100" dir="2700000" algn="tl">
                    <a:srgbClr val="000000">
                      <a:alpha val="43137"/>
                    </a:srgbClr>
                  </a:outerShdw>
                </a:effectLst>
                <a:uLnTx/>
                <a:uFillTx/>
                <a:latin typeface="Calibri"/>
                <a:cs typeface="+mn-cs"/>
              </a:rPr>
              <a:t>luận</a:t>
            </a:r>
            <a:r>
              <a:rPr kumimoji="0" lang="en-US" sz="6600" b="1" i="0" u="none" strike="noStrike" kern="1200" cap="none" spc="0" normalizeH="0" baseline="0" noProof="0" dirty="0">
                <a:ln>
                  <a:noFill/>
                </a:ln>
                <a:solidFill>
                  <a:srgbClr val="70AD47"/>
                </a:solidFill>
                <a:effectLst>
                  <a:outerShdw blurRad="38100" dist="38100" dir="2700000" algn="tl">
                    <a:srgbClr val="000000">
                      <a:alpha val="43137"/>
                    </a:srgbClr>
                  </a:outerShdw>
                </a:effectLst>
                <a:uLnTx/>
                <a:uFillTx/>
                <a:latin typeface="Calibri"/>
                <a:cs typeface="+mn-cs"/>
              </a:rPr>
              <a:t> </a:t>
            </a:r>
            <a:r>
              <a:rPr kumimoji="0" lang="en-US" sz="6600" b="1" i="0" u="none" strike="noStrike" kern="1200" cap="none" spc="0" normalizeH="0" baseline="0" noProof="0" dirty="0" err="1">
                <a:ln>
                  <a:noFill/>
                </a:ln>
                <a:solidFill>
                  <a:srgbClr val="70AD47"/>
                </a:solidFill>
                <a:effectLst>
                  <a:outerShdw blurRad="38100" dist="38100" dir="2700000" algn="tl">
                    <a:srgbClr val="000000">
                      <a:alpha val="43137"/>
                    </a:srgbClr>
                  </a:outerShdw>
                </a:effectLst>
                <a:uLnTx/>
                <a:uFillTx/>
                <a:latin typeface="Calibri"/>
                <a:cs typeface="+mn-cs"/>
              </a:rPr>
              <a:t>nhóm</a:t>
            </a:r>
            <a:r>
              <a:rPr kumimoji="0" lang="en-US" sz="6600" b="1" i="0" u="none" strike="noStrike" kern="1200" cap="none" spc="0" normalizeH="0" baseline="0" noProof="0" dirty="0">
                <a:ln>
                  <a:noFill/>
                </a:ln>
                <a:solidFill>
                  <a:srgbClr val="70AD47"/>
                </a:solidFill>
                <a:effectLst>
                  <a:outerShdw blurRad="38100" dist="38100" dir="2700000" algn="tl">
                    <a:srgbClr val="000000">
                      <a:alpha val="43137"/>
                    </a:srgbClr>
                  </a:outerShdw>
                </a:effectLst>
                <a:uLnTx/>
                <a:uFillTx/>
                <a:latin typeface="Calibri"/>
                <a:cs typeface="+mn-cs"/>
              </a:rPr>
              <a:t> 4</a:t>
            </a:r>
          </a:p>
        </p:txBody>
      </p:sp>
    </p:spTree>
    <p:extLst>
      <p:ext uri="{BB962C8B-B14F-4D97-AF65-F5344CB8AC3E}">
        <p14:creationId xmlns:p14="http://schemas.microsoft.com/office/powerpoint/2010/main" val="24683538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9F7695-075E-40B7-8A81-85888F334FFC}"/>
              </a:ext>
            </a:extLst>
          </p:cNvPr>
          <p:cNvPicPr>
            <a:picLocks noChangeAspect="1"/>
          </p:cNvPicPr>
          <p:nvPr/>
        </p:nvPicPr>
        <p:blipFill>
          <a:blip r:embed="rId2"/>
          <a:stretch>
            <a:fillRect/>
          </a:stretch>
        </p:blipFill>
        <p:spPr>
          <a:xfrm>
            <a:off x="5152542" y="538586"/>
            <a:ext cx="6349067" cy="5973587"/>
          </a:xfrm>
          <a:prstGeom prst="rect">
            <a:avLst/>
          </a:prstGeom>
        </p:spPr>
      </p:pic>
      <p:sp>
        <p:nvSpPr>
          <p:cNvPr id="6" name="TextBox 5">
            <a:extLst>
              <a:ext uri="{FF2B5EF4-FFF2-40B4-BE49-F238E27FC236}">
                <a16:creationId xmlns:a16="http://schemas.microsoft.com/office/drawing/2014/main" id="{DA629FB3-3473-4B55-931B-A0536CE70481}"/>
              </a:ext>
            </a:extLst>
          </p:cNvPr>
          <p:cNvSpPr txBox="1"/>
          <p:nvPr/>
        </p:nvSpPr>
        <p:spPr>
          <a:xfrm>
            <a:off x="1048117" y="2401994"/>
            <a:ext cx="3788287" cy="224676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cs typeface="+mn-cs"/>
              </a:rPr>
              <a:t>2. Quan </a:t>
            </a:r>
            <a:r>
              <a:rPr kumimoji="0" lang="en-US" sz="2800" b="0" i="0" u="none" strike="noStrike" kern="1200" cap="none" spc="0" normalizeH="0" baseline="0" noProof="0" dirty="0" err="1">
                <a:ln>
                  <a:noFill/>
                </a:ln>
                <a:solidFill>
                  <a:prstClr val="black"/>
                </a:solidFill>
                <a:effectLst/>
                <a:uLnTx/>
                <a:uFillTx/>
                <a:latin typeface="Calibri"/>
                <a:cs typeface="+mn-cs"/>
              </a:rPr>
              <a:t>sát</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các</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hình</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và</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cho</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biết</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những</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việc</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nên</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và</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không</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nên</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làm</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để</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chăm</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sóc</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bảo</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vệ</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cơ</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quan</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hô</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hấp</a:t>
            </a:r>
            <a:r>
              <a:rPr kumimoji="0" lang="en-US" sz="2800" b="0" i="0" u="none" strike="noStrike" kern="1200" cap="none" spc="0" normalizeH="0" baseline="0" noProof="0" dirty="0">
                <a:ln>
                  <a:noFill/>
                </a:ln>
                <a:solidFill>
                  <a:prstClr val="black"/>
                </a:solidFill>
                <a:effectLst/>
                <a:uLnTx/>
                <a:uFillTx/>
                <a:latin typeface="Calibri"/>
                <a:cs typeface="+mn-cs"/>
              </a:rPr>
              <a:t> </a:t>
            </a:r>
          </a:p>
        </p:txBody>
      </p:sp>
    </p:spTree>
    <p:extLst>
      <p:ext uri="{BB962C8B-B14F-4D97-AF65-F5344CB8AC3E}">
        <p14:creationId xmlns:p14="http://schemas.microsoft.com/office/powerpoint/2010/main" val="18319841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8F055CD-8B8A-44FA-9A1E-6A4FC5B713E8}"/>
              </a:ext>
            </a:extLst>
          </p:cNvPr>
          <p:cNvPicPr>
            <a:picLocks noChangeAspect="1"/>
          </p:cNvPicPr>
          <p:nvPr/>
        </p:nvPicPr>
        <p:blipFill rotWithShape="1">
          <a:blip r:embed="rId2"/>
          <a:srcRect b="66414"/>
          <a:stretch/>
        </p:blipFill>
        <p:spPr>
          <a:xfrm>
            <a:off x="1351723" y="1167788"/>
            <a:ext cx="10180124" cy="3613534"/>
          </a:xfrm>
          <a:prstGeom prst="rect">
            <a:avLst/>
          </a:prstGeom>
        </p:spPr>
      </p:pic>
      <p:sp>
        <p:nvSpPr>
          <p:cNvPr id="3" name="Rectangle: Rounded Corners 2">
            <a:extLst>
              <a:ext uri="{FF2B5EF4-FFF2-40B4-BE49-F238E27FC236}">
                <a16:creationId xmlns:a16="http://schemas.microsoft.com/office/drawing/2014/main" id="{06075C7B-092A-43CF-9C47-AD9033E714DA}"/>
              </a:ext>
            </a:extLst>
          </p:cNvPr>
          <p:cNvSpPr/>
          <p:nvPr/>
        </p:nvSpPr>
        <p:spPr>
          <a:xfrm>
            <a:off x="2467778" y="5023690"/>
            <a:ext cx="2809301" cy="787706"/>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a:cs typeface="+mn-cs"/>
              </a:rPr>
              <a:t>Không</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nên</a:t>
            </a:r>
            <a:r>
              <a:rPr kumimoji="0" lang="en-US" sz="2800" b="0" i="0" u="none" strike="noStrike" kern="1200" cap="none" spc="0" normalizeH="0" baseline="0" noProof="0" dirty="0">
                <a:ln>
                  <a:noFill/>
                </a:ln>
                <a:solidFill>
                  <a:prstClr val="black"/>
                </a:solidFill>
                <a:effectLst/>
                <a:uLnTx/>
                <a:uFillTx/>
                <a:latin typeface="Calibri"/>
                <a:cs typeface="+mn-cs"/>
              </a:rPr>
              <a:t> </a:t>
            </a:r>
          </a:p>
        </p:txBody>
      </p:sp>
      <p:sp>
        <p:nvSpPr>
          <p:cNvPr id="4" name="Rectangle: Rounded Corners 3">
            <a:extLst>
              <a:ext uri="{FF2B5EF4-FFF2-40B4-BE49-F238E27FC236}">
                <a16:creationId xmlns:a16="http://schemas.microsoft.com/office/drawing/2014/main" id="{518D8CB3-AEF7-4416-AF0E-A97B3FFC8C59}"/>
              </a:ext>
            </a:extLst>
          </p:cNvPr>
          <p:cNvSpPr/>
          <p:nvPr/>
        </p:nvSpPr>
        <p:spPr>
          <a:xfrm>
            <a:off x="7621835" y="5023690"/>
            <a:ext cx="2809302" cy="787706"/>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a:cs typeface="+mn-cs"/>
              </a:rPr>
              <a:t>Nên</a:t>
            </a:r>
            <a:r>
              <a:rPr kumimoji="0" lang="en-US" sz="2800" b="0" i="0" u="none" strike="noStrike" kern="1200" cap="none" spc="0" normalizeH="0" baseline="0" noProof="0" dirty="0">
                <a:ln>
                  <a:noFill/>
                </a:ln>
                <a:solidFill>
                  <a:prstClr val="black"/>
                </a:solidFill>
                <a:effectLst/>
                <a:uLnTx/>
                <a:uFillTx/>
                <a:latin typeface="Calibri"/>
                <a:cs typeface="+mn-cs"/>
              </a:rPr>
              <a:t> </a:t>
            </a:r>
          </a:p>
        </p:txBody>
      </p:sp>
    </p:spTree>
    <p:extLst>
      <p:ext uri="{BB962C8B-B14F-4D97-AF65-F5344CB8AC3E}">
        <p14:creationId xmlns:p14="http://schemas.microsoft.com/office/powerpoint/2010/main" val="33035844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974020" y="1412875"/>
            <a:ext cx="5699464"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2628"/>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lang="en-US" altLang="zh-CN" sz="8000" b="1" spc="300" dirty="0" err="1">
                  <a:solidFill>
                    <a:srgbClr val="FFFFFF"/>
                  </a:solidFill>
                  <a:latin typeface="+mj-lt"/>
                  <a:ea typeface="Microsoft YaHei" panose="020B0503020204020204" charset="-122"/>
                  <a:cs typeface="Arial Rounded MT Bold" panose="020F0704030504030204" charset="0"/>
                </a:rPr>
                <a:t>Khởi</a:t>
              </a:r>
              <a:r>
                <a:rPr lang="en-US" altLang="zh-CN" sz="8000" b="1" spc="300" dirty="0">
                  <a:solidFill>
                    <a:srgbClr val="FFFFFF"/>
                  </a:solidFill>
                  <a:latin typeface="+mj-lt"/>
                  <a:ea typeface="Microsoft YaHei" panose="020B0503020204020204" charset="-122"/>
                  <a:cs typeface="Arial Rounded MT Bold" panose="020F0704030504030204" charset="0"/>
                </a:rPr>
                <a:t> </a:t>
              </a:r>
              <a:r>
                <a:rPr lang="en-US" altLang="zh-CN" sz="8000" b="1" spc="300" dirty="0" err="1">
                  <a:solidFill>
                    <a:srgbClr val="FFFFFF"/>
                  </a:solidFill>
                  <a:latin typeface="+mj-lt"/>
                  <a:ea typeface="Microsoft YaHei" panose="020B0503020204020204" charset="-122"/>
                  <a:cs typeface="Arial Rounded MT Bold" panose="020F0704030504030204" charset="0"/>
                </a:rPr>
                <a:t>động</a:t>
              </a:r>
              <a:endParaRPr kumimoji="0" lang="zh-CN" altLang="en-US" sz="8000" b="1" i="0" u="none" strike="noStrike" kern="1200" cap="none" spc="300" normalizeH="0" baseline="0" noProof="0" dirty="0">
                <a:ln>
                  <a:noFill/>
                </a:ln>
                <a:solidFill>
                  <a:srgbClr val="FFFFFF"/>
                </a:solidFill>
                <a:effectLst/>
                <a:uLnTx/>
                <a:uFillTx/>
                <a:latin typeface="+mj-lt"/>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8F055CD-8B8A-44FA-9A1E-6A4FC5B713E8}"/>
              </a:ext>
            </a:extLst>
          </p:cNvPr>
          <p:cNvPicPr>
            <a:picLocks noChangeAspect="1"/>
          </p:cNvPicPr>
          <p:nvPr/>
        </p:nvPicPr>
        <p:blipFill rotWithShape="1">
          <a:blip r:embed="rId2"/>
          <a:srcRect l="-433" t="33688" r="433" b="33852"/>
          <a:stretch/>
        </p:blipFill>
        <p:spPr>
          <a:xfrm>
            <a:off x="1399142" y="1281032"/>
            <a:ext cx="9882131" cy="3390119"/>
          </a:xfrm>
          <a:prstGeom prst="rect">
            <a:avLst/>
          </a:prstGeom>
        </p:spPr>
      </p:pic>
      <p:sp>
        <p:nvSpPr>
          <p:cNvPr id="3" name="Rectangle: Rounded Corners 2">
            <a:extLst>
              <a:ext uri="{FF2B5EF4-FFF2-40B4-BE49-F238E27FC236}">
                <a16:creationId xmlns:a16="http://schemas.microsoft.com/office/drawing/2014/main" id="{06075C7B-092A-43CF-9C47-AD9033E714DA}"/>
              </a:ext>
            </a:extLst>
          </p:cNvPr>
          <p:cNvSpPr/>
          <p:nvPr/>
        </p:nvSpPr>
        <p:spPr>
          <a:xfrm>
            <a:off x="2401677" y="5023690"/>
            <a:ext cx="2897436" cy="787706"/>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a:cs typeface="+mn-cs"/>
              </a:rPr>
              <a:t>Nên</a:t>
            </a:r>
            <a:r>
              <a:rPr kumimoji="0" lang="en-US" sz="2800" b="0" i="0" u="none" strike="noStrike" kern="1200" cap="none" spc="0" normalizeH="0" baseline="0" noProof="0" dirty="0">
                <a:ln>
                  <a:noFill/>
                </a:ln>
                <a:solidFill>
                  <a:prstClr val="black"/>
                </a:solidFill>
                <a:effectLst/>
                <a:uLnTx/>
                <a:uFillTx/>
                <a:latin typeface="Calibri"/>
                <a:cs typeface="+mn-cs"/>
              </a:rPr>
              <a:t> </a:t>
            </a:r>
          </a:p>
        </p:txBody>
      </p:sp>
      <p:sp>
        <p:nvSpPr>
          <p:cNvPr id="4" name="Rectangle: Rounded Corners 3">
            <a:extLst>
              <a:ext uri="{FF2B5EF4-FFF2-40B4-BE49-F238E27FC236}">
                <a16:creationId xmlns:a16="http://schemas.microsoft.com/office/drawing/2014/main" id="{518D8CB3-AEF7-4416-AF0E-A97B3FFC8C59}"/>
              </a:ext>
            </a:extLst>
          </p:cNvPr>
          <p:cNvSpPr/>
          <p:nvPr/>
        </p:nvSpPr>
        <p:spPr>
          <a:xfrm>
            <a:off x="7302345" y="5023690"/>
            <a:ext cx="2897437" cy="787706"/>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a:cs typeface="+mn-cs"/>
              </a:rPr>
              <a:t>Không</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nên</a:t>
            </a:r>
            <a:endParaRPr kumimoji="0" lang="en-US" sz="2800" b="0" i="0" u="none" strike="noStrike" kern="1200" cap="none" spc="0" normalizeH="0" baseline="0" noProof="0" dirty="0">
              <a:ln>
                <a:noFill/>
              </a:ln>
              <a:solidFill>
                <a:prstClr val="black"/>
              </a:solidFill>
              <a:effectLst/>
              <a:uLnTx/>
              <a:uFillTx/>
              <a:latin typeface="Calibri"/>
              <a:cs typeface="+mn-cs"/>
            </a:endParaRPr>
          </a:p>
        </p:txBody>
      </p:sp>
    </p:spTree>
    <p:extLst>
      <p:ext uri="{BB962C8B-B14F-4D97-AF65-F5344CB8AC3E}">
        <p14:creationId xmlns:p14="http://schemas.microsoft.com/office/powerpoint/2010/main" val="24358460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8F055CD-8B8A-44FA-9A1E-6A4FC5B713E8}"/>
              </a:ext>
            </a:extLst>
          </p:cNvPr>
          <p:cNvPicPr>
            <a:picLocks noChangeAspect="1"/>
          </p:cNvPicPr>
          <p:nvPr/>
        </p:nvPicPr>
        <p:blipFill rotWithShape="1">
          <a:blip r:embed="rId2"/>
          <a:srcRect l="252" t="66331" r="-252" b="537"/>
          <a:stretch/>
        </p:blipFill>
        <p:spPr>
          <a:xfrm>
            <a:off x="1399142" y="1281032"/>
            <a:ext cx="9882131" cy="3460301"/>
          </a:xfrm>
          <a:prstGeom prst="rect">
            <a:avLst/>
          </a:prstGeom>
        </p:spPr>
      </p:pic>
      <p:sp>
        <p:nvSpPr>
          <p:cNvPr id="3" name="Rectangle: Rounded Corners 2">
            <a:extLst>
              <a:ext uri="{FF2B5EF4-FFF2-40B4-BE49-F238E27FC236}">
                <a16:creationId xmlns:a16="http://schemas.microsoft.com/office/drawing/2014/main" id="{06075C7B-092A-43CF-9C47-AD9033E714DA}"/>
              </a:ext>
            </a:extLst>
          </p:cNvPr>
          <p:cNvSpPr/>
          <p:nvPr/>
        </p:nvSpPr>
        <p:spPr>
          <a:xfrm>
            <a:off x="2368626" y="5023690"/>
            <a:ext cx="2765234" cy="787706"/>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a:cs typeface="+mn-cs"/>
              </a:rPr>
              <a:t>Không</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nên</a:t>
            </a:r>
            <a:r>
              <a:rPr kumimoji="0" lang="en-US" sz="2800" b="0" i="0" u="none" strike="noStrike" kern="1200" cap="none" spc="0" normalizeH="0" baseline="0" noProof="0" dirty="0">
                <a:ln>
                  <a:noFill/>
                </a:ln>
                <a:solidFill>
                  <a:prstClr val="black"/>
                </a:solidFill>
                <a:effectLst/>
                <a:uLnTx/>
                <a:uFillTx/>
                <a:latin typeface="Calibri"/>
                <a:cs typeface="+mn-cs"/>
              </a:rPr>
              <a:t> </a:t>
            </a:r>
          </a:p>
        </p:txBody>
      </p:sp>
      <p:sp>
        <p:nvSpPr>
          <p:cNvPr id="4" name="Rectangle: Rounded Corners 3">
            <a:extLst>
              <a:ext uri="{FF2B5EF4-FFF2-40B4-BE49-F238E27FC236}">
                <a16:creationId xmlns:a16="http://schemas.microsoft.com/office/drawing/2014/main" id="{518D8CB3-AEF7-4416-AF0E-A97B3FFC8C59}"/>
              </a:ext>
            </a:extLst>
          </p:cNvPr>
          <p:cNvSpPr/>
          <p:nvPr/>
        </p:nvSpPr>
        <p:spPr>
          <a:xfrm>
            <a:off x="7456583" y="5023690"/>
            <a:ext cx="2765234" cy="787706"/>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a:cs typeface="+mn-cs"/>
              </a:rPr>
              <a:t>Không</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nên</a:t>
            </a:r>
            <a:endParaRPr kumimoji="0" lang="en-US" sz="2800" b="0" i="0" u="none" strike="noStrike" kern="1200" cap="none" spc="0" normalizeH="0" baseline="0" noProof="0" dirty="0">
              <a:ln>
                <a:noFill/>
              </a:ln>
              <a:solidFill>
                <a:prstClr val="black"/>
              </a:solidFill>
              <a:effectLst/>
              <a:uLnTx/>
              <a:uFillTx/>
              <a:latin typeface="Calibri"/>
              <a:cs typeface="+mn-cs"/>
            </a:endParaRPr>
          </a:p>
        </p:txBody>
      </p:sp>
    </p:spTree>
    <p:extLst>
      <p:ext uri="{BB962C8B-B14F-4D97-AF65-F5344CB8AC3E}">
        <p14:creationId xmlns:p14="http://schemas.microsoft.com/office/powerpoint/2010/main" val="3301560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B0ADA34-68D2-41DC-8C91-A38C4D0207BC}"/>
              </a:ext>
            </a:extLst>
          </p:cNvPr>
          <p:cNvSpPr txBox="1"/>
          <p:nvPr/>
        </p:nvSpPr>
        <p:spPr>
          <a:xfrm>
            <a:off x="5486399" y="3137733"/>
            <a:ext cx="5366782" cy="206210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70C0"/>
                </a:solidFill>
                <a:effectLst/>
                <a:uLnTx/>
                <a:uFillTx/>
                <a:latin typeface="Calibri"/>
                <a:cs typeface="+mn-cs"/>
              </a:rPr>
              <a:t>Chúng ta cần thực hành những việc nên làm để chăm sóc và bảo vệ cơ quan hô hấp các con nhé.</a:t>
            </a:r>
            <a:endParaRPr kumimoji="0" lang="en-US" sz="3200" b="0" i="0" u="none" strike="noStrike" kern="1200" cap="none" spc="0" normalizeH="0" baseline="0" noProof="0" dirty="0">
              <a:ln>
                <a:noFill/>
              </a:ln>
              <a:solidFill>
                <a:srgbClr val="0070C0"/>
              </a:solidFill>
              <a:effectLst/>
              <a:uLnTx/>
              <a:uFillTx/>
              <a:latin typeface="Calibri"/>
              <a:cs typeface="+mn-cs"/>
            </a:endParaRPr>
          </a:p>
        </p:txBody>
      </p:sp>
    </p:spTree>
    <p:extLst>
      <p:ext uri="{BB962C8B-B14F-4D97-AF65-F5344CB8AC3E}">
        <p14:creationId xmlns:p14="http://schemas.microsoft.com/office/powerpoint/2010/main" val="8433981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DF7384B-5597-4DD5-A561-64D2965787DE}"/>
              </a:ext>
            </a:extLst>
          </p:cNvPr>
          <p:cNvSpPr txBox="1"/>
          <p:nvPr/>
        </p:nvSpPr>
        <p:spPr>
          <a:xfrm>
            <a:off x="3898134" y="3073706"/>
            <a:ext cx="5400101"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a:noFill/>
                </a:ln>
                <a:solidFill>
                  <a:srgbClr val="00B050"/>
                </a:solidFill>
                <a:effectLst>
                  <a:outerShdw blurRad="38100" dist="38100" dir="2700000" algn="tl">
                    <a:srgbClr val="000000">
                      <a:alpha val="43137"/>
                    </a:srgbClr>
                  </a:outerShdw>
                </a:effectLst>
                <a:uLnTx/>
                <a:uFillTx/>
                <a:latin typeface="Calibri"/>
                <a:cs typeface="+mn-cs"/>
              </a:rPr>
              <a:t>Vận</a:t>
            </a:r>
            <a:r>
              <a:rPr kumimoji="0" lang="en-US" sz="88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Calibri"/>
                <a:cs typeface="+mn-cs"/>
              </a:rPr>
              <a:t> </a:t>
            </a:r>
            <a:r>
              <a:rPr kumimoji="0" lang="en-US" sz="8800" b="1" i="0" u="none" strike="noStrike" kern="1200" cap="none" spc="0" normalizeH="0" baseline="0" noProof="0" dirty="0" err="1">
                <a:ln>
                  <a:noFill/>
                </a:ln>
                <a:solidFill>
                  <a:srgbClr val="00B050"/>
                </a:solidFill>
                <a:effectLst>
                  <a:outerShdw blurRad="38100" dist="38100" dir="2700000" algn="tl">
                    <a:srgbClr val="000000">
                      <a:alpha val="43137"/>
                    </a:srgbClr>
                  </a:outerShdw>
                </a:effectLst>
                <a:uLnTx/>
                <a:uFillTx/>
                <a:latin typeface="Calibri"/>
                <a:cs typeface="+mn-cs"/>
              </a:rPr>
              <a:t>dụng</a:t>
            </a:r>
            <a:endParaRPr kumimoji="0" lang="en-US" sz="88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Calibri"/>
              <a:cs typeface="+mn-cs"/>
            </a:endParaRPr>
          </a:p>
        </p:txBody>
      </p:sp>
    </p:spTree>
    <p:extLst>
      <p:ext uri="{BB962C8B-B14F-4D97-AF65-F5344CB8AC3E}">
        <p14:creationId xmlns:p14="http://schemas.microsoft.com/office/powerpoint/2010/main" val="6742886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B0A4A43-5F88-4BF3-900E-80322E17600E}"/>
              </a:ext>
            </a:extLst>
          </p:cNvPr>
          <p:cNvPicPr>
            <a:picLocks noChangeAspect="1"/>
          </p:cNvPicPr>
          <p:nvPr/>
        </p:nvPicPr>
        <p:blipFill>
          <a:blip r:embed="rId2"/>
          <a:stretch>
            <a:fillRect/>
          </a:stretch>
        </p:blipFill>
        <p:spPr>
          <a:xfrm>
            <a:off x="2132167" y="2087954"/>
            <a:ext cx="3609786" cy="3962257"/>
          </a:xfrm>
          <a:prstGeom prst="rect">
            <a:avLst/>
          </a:prstGeom>
        </p:spPr>
      </p:pic>
      <p:pic>
        <p:nvPicPr>
          <p:cNvPr id="5" name="Picture 4">
            <a:extLst>
              <a:ext uri="{FF2B5EF4-FFF2-40B4-BE49-F238E27FC236}">
                <a16:creationId xmlns:a16="http://schemas.microsoft.com/office/drawing/2014/main" id="{48083128-7AE6-41A7-8609-6B798FC0DE97}"/>
              </a:ext>
            </a:extLst>
          </p:cNvPr>
          <p:cNvPicPr>
            <a:picLocks noChangeAspect="1"/>
          </p:cNvPicPr>
          <p:nvPr/>
        </p:nvPicPr>
        <p:blipFill>
          <a:blip r:embed="rId3"/>
          <a:stretch>
            <a:fillRect/>
          </a:stretch>
        </p:blipFill>
        <p:spPr>
          <a:xfrm>
            <a:off x="5758951" y="2142703"/>
            <a:ext cx="4740123" cy="3889331"/>
          </a:xfrm>
          <a:prstGeom prst="rect">
            <a:avLst/>
          </a:prstGeom>
        </p:spPr>
      </p:pic>
      <p:sp>
        <p:nvSpPr>
          <p:cNvPr id="7" name="TextBox 6">
            <a:extLst>
              <a:ext uri="{FF2B5EF4-FFF2-40B4-BE49-F238E27FC236}">
                <a16:creationId xmlns:a16="http://schemas.microsoft.com/office/drawing/2014/main" id="{07604B5C-57BB-4BAF-B20C-CFDA31AE252B}"/>
              </a:ext>
            </a:extLst>
          </p:cNvPr>
          <p:cNvSpPr txBox="1"/>
          <p:nvPr/>
        </p:nvSpPr>
        <p:spPr>
          <a:xfrm>
            <a:off x="2732182" y="844253"/>
            <a:ext cx="7766892"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cs typeface="+mn-cs"/>
              </a:rPr>
              <a:t>1. </a:t>
            </a:r>
            <a:r>
              <a:rPr kumimoji="0" lang="en-US" sz="3200" b="0" i="0" u="none" strike="noStrike" kern="1200" cap="none" spc="0" normalizeH="0" baseline="0" noProof="0" dirty="0" err="1">
                <a:ln>
                  <a:noFill/>
                </a:ln>
                <a:solidFill>
                  <a:prstClr val="black"/>
                </a:solidFill>
                <a:effectLst/>
                <a:uLnTx/>
                <a:uFillTx/>
                <a:latin typeface="Calibri"/>
                <a:cs typeface="+mn-cs"/>
              </a:rPr>
              <a:t>Em</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đã</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làm</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việc</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nào</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dưới</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đây</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Giải</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thích</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tác</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dụng</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của</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việc</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làm</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đó</a:t>
            </a:r>
            <a:r>
              <a:rPr kumimoji="0" lang="en-US" sz="3200" b="0" i="0" u="none" strike="noStrike" kern="1200" cap="none" spc="0" normalizeH="0" baseline="0" noProof="0" dirty="0">
                <a:ln>
                  <a:noFill/>
                </a:ln>
                <a:solidFill>
                  <a:prstClr val="black"/>
                </a:solidFill>
                <a:effectLst/>
                <a:uLnTx/>
                <a:uFillTx/>
                <a:latin typeface="Calibri"/>
                <a:cs typeface="+mn-cs"/>
              </a:rPr>
              <a:t>.</a:t>
            </a:r>
          </a:p>
        </p:txBody>
      </p:sp>
    </p:spTree>
    <p:extLst>
      <p:ext uri="{BB962C8B-B14F-4D97-AF65-F5344CB8AC3E}">
        <p14:creationId xmlns:p14="http://schemas.microsoft.com/office/powerpoint/2010/main" val="36375079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7575427-F244-4B83-BE2D-BCB09AAE2E2A}"/>
              </a:ext>
            </a:extLst>
          </p:cNvPr>
          <p:cNvSpPr txBox="1"/>
          <p:nvPr/>
        </p:nvSpPr>
        <p:spPr>
          <a:xfrm>
            <a:off x="3944040" y="680227"/>
            <a:ext cx="361353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4472C4"/>
                </a:solidFill>
                <a:effectLst>
                  <a:outerShdw blurRad="38100" dist="38100" dir="2700000" algn="tl">
                    <a:srgbClr val="000000">
                      <a:alpha val="43137"/>
                    </a:srgbClr>
                  </a:outerShdw>
                </a:effectLst>
                <a:uLnTx/>
                <a:uFillTx/>
                <a:latin typeface="Calibri"/>
                <a:cs typeface="+mn-cs"/>
              </a:rPr>
              <a:t>Phóng</a:t>
            </a:r>
            <a:r>
              <a:rPr kumimoji="0" lang="en-US" sz="3600" b="1" i="0" u="none" strike="noStrike" kern="1200" cap="none" spc="0" normalizeH="0" baseline="0" noProof="0" dirty="0">
                <a:ln>
                  <a:noFill/>
                </a:ln>
                <a:solidFill>
                  <a:srgbClr val="4472C4"/>
                </a:solidFill>
                <a:effectLst>
                  <a:outerShdw blurRad="38100" dist="38100" dir="2700000" algn="tl">
                    <a:srgbClr val="000000">
                      <a:alpha val="43137"/>
                    </a:srgbClr>
                  </a:outerShdw>
                </a:effectLst>
                <a:uLnTx/>
                <a:uFillTx/>
                <a:latin typeface="Calibri"/>
                <a:cs typeface="+mn-cs"/>
              </a:rPr>
              <a:t> </a:t>
            </a:r>
            <a:r>
              <a:rPr kumimoji="0" lang="en-US" sz="3600" b="1" i="0" u="none" strike="noStrike" kern="1200" cap="none" spc="0" normalizeH="0" baseline="0" noProof="0" dirty="0" err="1">
                <a:ln>
                  <a:noFill/>
                </a:ln>
                <a:solidFill>
                  <a:srgbClr val="4472C4"/>
                </a:solidFill>
                <a:effectLst>
                  <a:outerShdw blurRad="38100" dist="38100" dir="2700000" algn="tl">
                    <a:srgbClr val="000000">
                      <a:alpha val="43137"/>
                    </a:srgbClr>
                  </a:outerShdw>
                </a:effectLst>
                <a:uLnTx/>
                <a:uFillTx/>
                <a:latin typeface="Calibri"/>
                <a:cs typeface="+mn-cs"/>
              </a:rPr>
              <a:t>viên</a:t>
            </a:r>
            <a:r>
              <a:rPr kumimoji="0" lang="en-US" sz="3600" b="1" i="0" u="none" strike="noStrike" kern="1200" cap="none" spc="0" normalizeH="0" baseline="0" noProof="0" dirty="0">
                <a:ln>
                  <a:noFill/>
                </a:ln>
                <a:solidFill>
                  <a:srgbClr val="4472C4"/>
                </a:solidFill>
                <a:effectLst>
                  <a:outerShdw blurRad="38100" dist="38100" dir="2700000" algn="tl">
                    <a:srgbClr val="000000">
                      <a:alpha val="43137"/>
                    </a:srgbClr>
                  </a:outerShdw>
                </a:effectLst>
                <a:uLnTx/>
                <a:uFillTx/>
                <a:latin typeface="Calibri"/>
                <a:cs typeface="+mn-cs"/>
              </a:rPr>
              <a:t> </a:t>
            </a:r>
            <a:r>
              <a:rPr kumimoji="0" lang="en-US" sz="3600" b="1" i="0" u="none" strike="noStrike" kern="1200" cap="none" spc="0" normalizeH="0" baseline="0" noProof="0" dirty="0" err="1">
                <a:ln>
                  <a:noFill/>
                </a:ln>
                <a:solidFill>
                  <a:srgbClr val="4472C4"/>
                </a:solidFill>
                <a:effectLst>
                  <a:outerShdw blurRad="38100" dist="38100" dir="2700000" algn="tl">
                    <a:srgbClr val="000000">
                      <a:alpha val="43137"/>
                    </a:srgbClr>
                  </a:outerShdw>
                </a:effectLst>
                <a:uLnTx/>
                <a:uFillTx/>
                <a:latin typeface="Calibri"/>
                <a:cs typeface="+mn-cs"/>
              </a:rPr>
              <a:t>nhí</a:t>
            </a:r>
            <a:endParaRPr kumimoji="0" lang="en-US" sz="3600" b="1" i="0" u="none" strike="noStrike" kern="1200" cap="none" spc="0" normalizeH="0" baseline="0" noProof="0" dirty="0">
              <a:ln>
                <a:noFill/>
              </a:ln>
              <a:solidFill>
                <a:srgbClr val="4472C4"/>
              </a:solidFill>
              <a:effectLst>
                <a:outerShdw blurRad="38100" dist="38100" dir="2700000" algn="tl">
                  <a:srgbClr val="000000">
                    <a:alpha val="43137"/>
                  </a:srgbClr>
                </a:outerShdw>
              </a:effectLst>
              <a:uLnTx/>
              <a:uFillTx/>
              <a:latin typeface="Calibri"/>
              <a:cs typeface="+mn-cs"/>
            </a:endParaRPr>
          </a:p>
        </p:txBody>
      </p:sp>
      <p:sp>
        <p:nvSpPr>
          <p:cNvPr id="6" name="TextBox 5">
            <a:extLst>
              <a:ext uri="{FF2B5EF4-FFF2-40B4-BE49-F238E27FC236}">
                <a16:creationId xmlns:a16="http://schemas.microsoft.com/office/drawing/2014/main" id="{92301696-6274-4E2F-8A5D-12D6CEDFAEAF}"/>
              </a:ext>
            </a:extLst>
          </p:cNvPr>
          <p:cNvSpPr txBox="1"/>
          <p:nvPr/>
        </p:nvSpPr>
        <p:spPr>
          <a:xfrm>
            <a:off x="2062716" y="2305615"/>
            <a:ext cx="7747346" cy="224676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a:cs typeface="+mn-cs"/>
              </a:rPr>
              <a:t>Đóng</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vai</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là</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một</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phóng</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viên</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nhí</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phỏng</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vấn</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như</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sau</a:t>
            </a:r>
            <a:r>
              <a:rPr kumimoji="0" lang="en-US" sz="2800" b="0" i="0" u="none" strike="noStrike" kern="1200" cap="none" spc="0" normalizeH="0" baseline="0" noProof="0" dirty="0">
                <a:ln>
                  <a:noFill/>
                </a:ln>
                <a:solidFill>
                  <a:prstClr val="black"/>
                </a:solidFill>
                <a:effectLst/>
                <a:uLnTx/>
                <a:uFillTx/>
                <a:latin typeface="Calibri"/>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Calibri"/>
                <a:cs typeface="+mn-cs"/>
              </a:rPr>
              <a:t>+ Bạn làm gì để bảo vệ cơ quan hô hấp?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Calibri"/>
                <a:cs typeface="+mn-cs"/>
              </a:rPr>
              <a:t>+ Hàng ngày bạn vệ sinh mũi họng như thế nào?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Calibri"/>
                <a:cs typeface="+mn-cs"/>
              </a:rPr>
              <a:t>+ Bạn làm gì để phòng bệnh hô hấp?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a:cs typeface="+mn-cs"/>
            </a:endParaRPr>
          </a:p>
        </p:txBody>
      </p:sp>
    </p:spTree>
    <p:extLst>
      <p:ext uri="{BB962C8B-B14F-4D97-AF65-F5344CB8AC3E}">
        <p14:creationId xmlns:p14="http://schemas.microsoft.com/office/powerpoint/2010/main" val="29959608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547DE68-5864-4760-B6FA-4F15BE81C6B3}"/>
              </a:ext>
            </a:extLst>
          </p:cNvPr>
          <p:cNvPicPr>
            <a:picLocks noChangeAspect="1"/>
          </p:cNvPicPr>
          <p:nvPr/>
        </p:nvPicPr>
        <p:blipFill>
          <a:blip r:embed="rId2"/>
          <a:stretch>
            <a:fillRect/>
          </a:stretch>
        </p:blipFill>
        <p:spPr>
          <a:xfrm>
            <a:off x="2800553" y="971547"/>
            <a:ext cx="6872258" cy="5663772"/>
          </a:xfrm>
          <a:prstGeom prst="rect">
            <a:avLst/>
          </a:prstGeom>
        </p:spPr>
      </p:pic>
      <p:sp>
        <p:nvSpPr>
          <p:cNvPr id="4" name="Cloud 3">
            <a:extLst>
              <a:ext uri="{FF2B5EF4-FFF2-40B4-BE49-F238E27FC236}">
                <a16:creationId xmlns:a16="http://schemas.microsoft.com/office/drawing/2014/main" id="{96F6774F-3734-44EB-A947-1F9378AACF16}"/>
              </a:ext>
            </a:extLst>
          </p:cNvPr>
          <p:cNvSpPr/>
          <p:nvPr/>
        </p:nvSpPr>
        <p:spPr>
          <a:xfrm>
            <a:off x="1035582" y="550844"/>
            <a:ext cx="6588087" cy="2759662"/>
          </a:xfrm>
          <a:prstGeom prst="cloud">
            <a:avLst/>
          </a:prstGeom>
          <a:ln w="28575">
            <a:solidFill>
              <a:srgbClr val="00B0F0"/>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00B050"/>
              </a:solidFill>
              <a:effectLst/>
              <a:uLnTx/>
              <a:uFillTx/>
              <a:latin typeface="Calibri"/>
              <a:cs typeface="+mn-cs"/>
            </a:endParaRPr>
          </a:p>
        </p:txBody>
      </p:sp>
      <p:sp>
        <p:nvSpPr>
          <p:cNvPr id="5" name="TextBox 4">
            <a:extLst>
              <a:ext uri="{FF2B5EF4-FFF2-40B4-BE49-F238E27FC236}">
                <a16:creationId xmlns:a16="http://schemas.microsoft.com/office/drawing/2014/main" id="{70407355-D409-40DA-995C-290EB0F37FD0}"/>
              </a:ext>
            </a:extLst>
          </p:cNvPr>
          <p:cNvSpPr txBox="1"/>
          <p:nvPr/>
        </p:nvSpPr>
        <p:spPr>
          <a:xfrm>
            <a:off x="1446880" y="971547"/>
            <a:ext cx="5567189" cy="221599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B050"/>
                </a:solidFill>
                <a:effectLst/>
                <a:uLnTx/>
                <a:uFillTx/>
                <a:latin typeface="Calibri"/>
                <a:cs typeface="+mn-cs"/>
              </a:rPr>
              <a:t>Để</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chăm</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sóc</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bảo</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vệ</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cơ</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quan</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hô</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hấp</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cần</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giữ</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ấm</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cơ</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thể</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vệ</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sinh</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mũi</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họng</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rửa</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tay</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đúng</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cách</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tránh</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xa</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nơi</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khói</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bụi</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giữ</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nơi</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sạch</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sẽ</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đủ</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ấm</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thoáng</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khí</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ăn</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uống</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đủ</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chất</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tập</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thể</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dục</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đều</a:t>
            </a:r>
            <a:r>
              <a:rPr kumimoji="0" lang="en-US" sz="2400" b="0" i="0" u="none" strike="noStrike" kern="1200" cap="none" spc="0" normalizeH="0" baseline="0" noProof="0" dirty="0">
                <a:ln>
                  <a:noFill/>
                </a:ln>
                <a:solidFill>
                  <a:srgbClr val="00B050"/>
                </a:solidFill>
                <a:effectLst/>
                <a:uLnTx/>
                <a:uFillTx/>
                <a:latin typeface="Calibri"/>
                <a:cs typeface="+mn-cs"/>
              </a:rPr>
              <a:t> </a:t>
            </a:r>
            <a:r>
              <a:rPr kumimoji="0" lang="en-US" sz="2400" b="0" i="0" u="none" strike="noStrike" kern="1200" cap="none" spc="0" normalizeH="0" baseline="0" noProof="0" dirty="0" err="1">
                <a:ln>
                  <a:noFill/>
                </a:ln>
                <a:solidFill>
                  <a:srgbClr val="00B050"/>
                </a:solidFill>
                <a:effectLst/>
                <a:uLnTx/>
                <a:uFillTx/>
                <a:latin typeface="Calibri"/>
                <a:cs typeface="+mn-cs"/>
              </a:rPr>
              <a:t>đặn</a:t>
            </a:r>
            <a:endParaRPr kumimoji="0" lang="en-US" sz="2400" b="0" i="0" u="none" strike="noStrike" kern="1200" cap="none" spc="0" normalizeH="0" baseline="0" noProof="0" dirty="0">
              <a:ln>
                <a:noFill/>
              </a:ln>
              <a:solidFill>
                <a:srgbClr val="00B050"/>
              </a:solidFill>
              <a:effectLst/>
              <a:uLnTx/>
              <a:uFillTx/>
              <a:latin typeface="Calibr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a:cs typeface="+mn-cs"/>
            </a:endParaRPr>
          </a:p>
        </p:txBody>
      </p:sp>
      <p:sp>
        <p:nvSpPr>
          <p:cNvPr id="6" name="Sun 5">
            <a:extLst>
              <a:ext uri="{FF2B5EF4-FFF2-40B4-BE49-F238E27FC236}">
                <a16:creationId xmlns:a16="http://schemas.microsoft.com/office/drawing/2014/main" id="{683B898F-ECEF-49D0-8D0C-7145490A9E3F}"/>
              </a:ext>
            </a:extLst>
          </p:cNvPr>
          <p:cNvSpPr/>
          <p:nvPr/>
        </p:nvSpPr>
        <p:spPr>
          <a:xfrm>
            <a:off x="6482019" y="362034"/>
            <a:ext cx="1772852" cy="1461399"/>
          </a:xfrm>
          <a:prstGeom prst="sun">
            <a:avLst/>
          </a:prstGeom>
          <a:solidFill>
            <a:schemeClr val="accent4"/>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cs typeface="+mn-cs"/>
            </a:endParaRPr>
          </a:p>
        </p:txBody>
      </p:sp>
    </p:spTree>
    <p:extLst>
      <p:ext uri="{BB962C8B-B14F-4D97-AF65-F5344CB8AC3E}">
        <p14:creationId xmlns:p14="http://schemas.microsoft.com/office/powerpoint/2010/main" val="11484861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srcRect l="626" t="832" r="626" b="1028"/>
          <a:stretch>
            <a:fillRect/>
          </a:stretch>
        </p:blipFill>
        <p:spPr>
          <a:xfrm>
            <a:off x="0" y="0"/>
            <a:ext cx="12219444" cy="6857999"/>
          </a:xfrm>
          <a:prstGeom prst="rect">
            <a:avLst/>
          </a:prstGeom>
        </p:spPr>
      </p:pic>
      <p:grpSp>
        <p:nvGrpSpPr>
          <p:cNvPr id="2" name="组合 1"/>
          <p:cNvGrpSpPr/>
          <p:nvPr/>
        </p:nvGrpSpPr>
        <p:grpSpPr>
          <a:xfrm>
            <a:off x="4186989" y="1297424"/>
            <a:ext cx="6737685" cy="4125181"/>
            <a:chOff x="4186989" y="457201"/>
            <a:chExt cx="6737685" cy="5751094"/>
          </a:xfrm>
        </p:grpSpPr>
        <p:sp>
          <p:nvSpPr>
            <p:cNvPr id="11" name="圆角矩形 10"/>
            <p:cNvSpPr/>
            <p:nvPr/>
          </p:nvSpPr>
          <p:spPr>
            <a:xfrm>
              <a:off x="4186989" y="457201"/>
              <a:ext cx="6737685" cy="5751094"/>
            </a:xfrm>
            <a:prstGeom prst="roundRect">
              <a:avLst/>
            </a:prstGeom>
            <a:solidFill>
              <a:srgbClr val="A4E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pitchFamily="34" charset="0"/>
                <a:ea typeface="黑体" panose="02010609060101010101" pitchFamily="49" charset="-122"/>
                <a:cs typeface="Arial" panose="020B0604020202020204" pitchFamily="34" charset="0"/>
                <a:sym typeface="+mn-lt"/>
              </a:endParaRPr>
            </a:p>
          </p:txBody>
        </p:sp>
        <p:sp>
          <p:nvSpPr>
            <p:cNvPr id="13" name="矩形: 圆角 12"/>
            <p:cNvSpPr/>
            <p:nvPr/>
          </p:nvSpPr>
          <p:spPr>
            <a:xfrm>
              <a:off x="4403188" y="675249"/>
              <a:ext cx="6296016" cy="5324576"/>
            </a:xfrm>
            <a:prstGeom prst="roundRect">
              <a:avLst/>
            </a:prstGeom>
            <a:noFill/>
            <a:ln w="28575">
              <a:solidFill>
                <a:srgbClr val="74C3C6"/>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pitchFamily="34" charset="0"/>
                <a:ea typeface="黑体" panose="02010609060101010101" pitchFamily="49" charset="-122"/>
                <a:cs typeface="+mn-cs"/>
              </a:endParaRPr>
            </a:p>
          </p:txBody>
        </p:sp>
      </p:grpSp>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26625" y="554411"/>
            <a:ext cx="2061034" cy="2061034"/>
          </a:xfrm>
          <a:prstGeom prst="rect">
            <a:avLst/>
          </a:prstGeom>
        </p:spPr>
      </p:pic>
      <p:pic>
        <p:nvPicPr>
          <p:cNvPr id="9" name="图片 22">
            <a:extLst>
              <a:ext uri="{FF2B5EF4-FFF2-40B4-BE49-F238E27FC236}">
                <a16:creationId xmlns:a16="http://schemas.microsoft.com/office/drawing/2014/main" id="{3A1A751D-7D16-4BD3-8629-962A6963F11A}"/>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02789" y="2106989"/>
            <a:ext cx="3578860" cy="3941445"/>
          </a:xfrm>
          <a:prstGeom prst="rect">
            <a:avLst/>
          </a:prstGeom>
          <a:noFill/>
          <a:ln>
            <a:noFill/>
          </a:ln>
        </p:spPr>
      </p:pic>
      <p:sp>
        <p:nvSpPr>
          <p:cNvPr id="14" name="TextBox 13">
            <a:extLst>
              <a:ext uri="{FF2B5EF4-FFF2-40B4-BE49-F238E27FC236}">
                <a16:creationId xmlns:a16="http://schemas.microsoft.com/office/drawing/2014/main" id="{04895204-22B2-4AF5-AFBD-740732FA16CD}"/>
              </a:ext>
            </a:extLst>
          </p:cNvPr>
          <p:cNvSpPr txBox="1"/>
          <p:nvPr/>
        </p:nvSpPr>
        <p:spPr>
          <a:xfrm>
            <a:off x="4827771" y="1790569"/>
            <a:ext cx="5473969" cy="310854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Hãy luôn tự thực hiện các cách chăm sóc, bảo vệ cơ quan hô hấp và cùng nhắc nhở mọi người xung quanh mình cùng thực hiện tốt các cách phòng bệnh về đường hô hấp để bảo vệ sức khỏe của bản thân .</a:t>
            </a:r>
            <a:endParaRPr kumimoji="0" lang="en-US" sz="2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7764073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animEffect transition="in" filter="fade">
                                      <p:cBhvr>
                                        <p:cTn id="15" dur="500"/>
                                        <p:tgtEl>
                                          <p:spTgt spid="12"/>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750" fill="hold"/>
                                        <p:tgtEl>
                                          <p:spTgt spid="9"/>
                                        </p:tgtEl>
                                        <p:attrNameLst>
                                          <p:attrName>ppt_w</p:attrName>
                                        </p:attrNameLst>
                                      </p:cBhvr>
                                      <p:tavLst>
                                        <p:tav tm="0">
                                          <p:val>
                                            <p:fltVal val="0"/>
                                          </p:val>
                                        </p:tav>
                                        <p:tav tm="100000">
                                          <p:val>
                                            <p:strVal val="#ppt_w"/>
                                          </p:val>
                                        </p:tav>
                                      </p:tavLst>
                                    </p:anim>
                                    <p:anim calcmode="lin" valueType="num">
                                      <p:cBhvr>
                                        <p:cTn id="20" dur="750" fill="hold"/>
                                        <p:tgtEl>
                                          <p:spTgt spid="9"/>
                                        </p:tgtEl>
                                        <p:attrNameLst>
                                          <p:attrName>ppt_h</p:attrName>
                                        </p:attrNameLst>
                                      </p:cBhvr>
                                      <p:tavLst>
                                        <p:tav tm="0">
                                          <p:val>
                                            <p:fltVal val="0"/>
                                          </p:val>
                                        </p:tav>
                                        <p:tav tm="100000">
                                          <p:val>
                                            <p:strVal val="#ppt_h"/>
                                          </p:val>
                                        </p:tav>
                                      </p:tavLst>
                                    </p:anim>
                                    <p:animEffect transition="in" filter="fade">
                                      <p:cBhvr>
                                        <p:cTn id="21"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81863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0"/>
            <a:ext cx="12192000" cy="6858000"/>
          </a:xfrm>
          <a:prstGeom prst="rect">
            <a:avLst/>
          </a:prstGeom>
          <a:noFill/>
        </p:spPr>
      </p:pic>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4589" y="1583179"/>
            <a:ext cx="8809795" cy="1935747"/>
          </a:xfrm>
          <a:prstGeom prst="rect">
            <a:avLst/>
          </a:prstGeom>
        </p:spPr>
      </p:pic>
      <p:sp>
        <p:nvSpPr>
          <p:cNvPr id="7" name="TextBox 6"/>
          <p:cNvSpPr txBox="1"/>
          <p:nvPr/>
        </p:nvSpPr>
        <p:spPr>
          <a:xfrm>
            <a:off x="1754589" y="3573065"/>
            <a:ext cx="7827785" cy="1200329"/>
          </a:xfrm>
          <a:prstGeom prst="rect">
            <a:avLst/>
          </a:prstGeom>
          <a:noFill/>
        </p:spPr>
        <p:txBody>
          <a:bodyPr wrap="none" rtlCol="0">
            <a:spAutoFit/>
          </a:bodyPr>
          <a:lstStyle/>
          <a:p>
            <a:pPr marL="457200" marR="0" lvl="1" indent="0" algn="ctr" defTabSz="457200" rtl="0" eaLnBrk="1" fontAlgn="base" latinLnBrk="0" hangingPunct="1">
              <a:lnSpc>
                <a:spcPct val="100000"/>
              </a:lnSpc>
              <a:spcBef>
                <a:spcPts val="0"/>
              </a:spcBef>
              <a:spcAft>
                <a:spcPts val="0"/>
              </a:spcAft>
              <a:buClrTx/>
              <a:buSzTx/>
              <a:buFontTx/>
              <a:buNone/>
              <a:tabLst/>
              <a:defRPr/>
            </a:pPr>
            <a:r>
              <a:rPr kumimoji="0" lang="en-US" altLang="zh-CN" sz="7200" b="1" i="1" u="none" strike="noStrike" kern="1200" cap="none" spc="0" normalizeH="0" baseline="0" noProof="0" dirty="0" err="1">
                <a:ln w="12700">
                  <a:solidFill>
                    <a:srgbClr val="FC6E5B"/>
                  </a:solidFill>
                  <a:prstDash val="solid"/>
                </a:ln>
                <a:pattFill prst="pct50">
                  <a:fgClr>
                    <a:srgbClr val="FC6E5B"/>
                  </a:fgClr>
                  <a:bgClr>
                    <a:srgbClr val="FC6E5B">
                      <a:lumMod val="20000"/>
                      <a:lumOff val="80000"/>
                    </a:srgbClr>
                  </a:bgClr>
                </a:pattFill>
                <a:effectLst>
                  <a:outerShdw dist="38100" dir="2640000" algn="bl" rotWithShape="0">
                    <a:srgbClr val="FC6E5B"/>
                  </a:outerShdw>
                </a:effectLst>
                <a:uLnTx/>
                <a:uFillTx/>
                <a:latin typeface="Arial"/>
                <a:ea typeface="字魂17号-萌趣果冻体"/>
                <a:cs typeface="Arial"/>
                <a:sym typeface="+mn-ea"/>
              </a:rPr>
              <a:t>Củng</a:t>
            </a:r>
            <a:r>
              <a:rPr kumimoji="0" lang="en-US" altLang="zh-CN" sz="7200" b="1" i="1" u="none" strike="noStrike" kern="1200" cap="none" spc="0" normalizeH="0" noProof="0" dirty="0">
                <a:ln w="12700">
                  <a:solidFill>
                    <a:srgbClr val="FC6E5B"/>
                  </a:solidFill>
                  <a:prstDash val="solid"/>
                </a:ln>
                <a:pattFill prst="pct50">
                  <a:fgClr>
                    <a:srgbClr val="FC6E5B"/>
                  </a:fgClr>
                  <a:bgClr>
                    <a:srgbClr val="FC6E5B">
                      <a:lumMod val="20000"/>
                      <a:lumOff val="80000"/>
                    </a:srgbClr>
                  </a:bgClr>
                </a:pattFill>
                <a:effectLst>
                  <a:outerShdw dist="38100" dir="2640000" algn="bl" rotWithShape="0">
                    <a:srgbClr val="FC6E5B"/>
                  </a:outerShdw>
                </a:effectLst>
                <a:uLnTx/>
                <a:uFillTx/>
                <a:latin typeface="Arial"/>
                <a:ea typeface="字魂17号-萌趣果冻体"/>
                <a:cs typeface="Arial"/>
                <a:sym typeface="+mn-ea"/>
              </a:rPr>
              <a:t> </a:t>
            </a:r>
            <a:r>
              <a:rPr kumimoji="0" lang="en-US" altLang="zh-CN" sz="7200" b="1" i="1" u="none" strike="noStrike" kern="1200" cap="none" spc="0" normalizeH="0" noProof="0" dirty="0" err="1">
                <a:ln w="12700">
                  <a:solidFill>
                    <a:srgbClr val="FC6E5B"/>
                  </a:solidFill>
                  <a:prstDash val="solid"/>
                </a:ln>
                <a:pattFill prst="pct50">
                  <a:fgClr>
                    <a:srgbClr val="FC6E5B"/>
                  </a:fgClr>
                  <a:bgClr>
                    <a:srgbClr val="FC6E5B">
                      <a:lumMod val="20000"/>
                      <a:lumOff val="80000"/>
                    </a:srgbClr>
                  </a:bgClr>
                </a:pattFill>
                <a:effectLst>
                  <a:outerShdw dist="38100" dir="2640000" algn="bl" rotWithShape="0">
                    <a:srgbClr val="FC6E5B"/>
                  </a:outerShdw>
                </a:effectLst>
                <a:uLnTx/>
                <a:uFillTx/>
                <a:latin typeface="Arial"/>
                <a:ea typeface="字魂17号-萌趣果冻体"/>
                <a:cs typeface="Arial"/>
                <a:sym typeface="+mn-ea"/>
              </a:rPr>
              <a:t>cố</a:t>
            </a:r>
            <a:r>
              <a:rPr kumimoji="0" lang="en-US" altLang="zh-CN" sz="7200" b="1" i="1" u="none" strike="noStrike" kern="1200" cap="none" spc="0" normalizeH="0" noProof="0" dirty="0">
                <a:ln w="12700">
                  <a:solidFill>
                    <a:srgbClr val="FC6E5B"/>
                  </a:solidFill>
                  <a:prstDash val="solid"/>
                </a:ln>
                <a:pattFill prst="pct50">
                  <a:fgClr>
                    <a:srgbClr val="FC6E5B"/>
                  </a:fgClr>
                  <a:bgClr>
                    <a:srgbClr val="FC6E5B">
                      <a:lumMod val="20000"/>
                      <a:lumOff val="80000"/>
                    </a:srgbClr>
                  </a:bgClr>
                </a:pattFill>
                <a:effectLst>
                  <a:outerShdw dist="38100" dir="2640000" algn="bl" rotWithShape="0">
                    <a:srgbClr val="FC6E5B"/>
                  </a:outerShdw>
                </a:effectLst>
                <a:uLnTx/>
                <a:uFillTx/>
                <a:latin typeface="Arial"/>
                <a:ea typeface="字魂17号-萌趣果冻体"/>
                <a:cs typeface="Arial"/>
                <a:sym typeface="+mn-ea"/>
              </a:rPr>
              <a:t> </a:t>
            </a:r>
            <a:r>
              <a:rPr kumimoji="0" lang="en-US" altLang="zh-CN" sz="7200" b="1" i="1" u="none" strike="noStrike" kern="1200" cap="none" spc="0" normalizeH="0" noProof="0" dirty="0" err="1">
                <a:ln w="12700">
                  <a:solidFill>
                    <a:srgbClr val="FC6E5B"/>
                  </a:solidFill>
                  <a:prstDash val="solid"/>
                </a:ln>
                <a:pattFill prst="pct50">
                  <a:fgClr>
                    <a:srgbClr val="FC6E5B"/>
                  </a:fgClr>
                  <a:bgClr>
                    <a:srgbClr val="FC6E5B">
                      <a:lumMod val="20000"/>
                      <a:lumOff val="80000"/>
                    </a:srgbClr>
                  </a:bgClr>
                </a:pattFill>
                <a:effectLst>
                  <a:outerShdw dist="38100" dir="2640000" algn="bl" rotWithShape="0">
                    <a:srgbClr val="FC6E5B"/>
                  </a:outerShdw>
                </a:effectLst>
                <a:uLnTx/>
                <a:uFillTx/>
                <a:latin typeface="Arial"/>
                <a:ea typeface="字魂17号-萌趣果冻体"/>
                <a:cs typeface="Arial"/>
                <a:sym typeface="+mn-ea"/>
              </a:rPr>
              <a:t>bài</a:t>
            </a:r>
            <a:r>
              <a:rPr kumimoji="0" lang="en-US" altLang="zh-CN" sz="7200" b="1" i="1" u="none" strike="noStrike" kern="1200" cap="none" spc="0" normalizeH="0" noProof="0" dirty="0">
                <a:ln w="12700">
                  <a:solidFill>
                    <a:srgbClr val="FC6E5B"/>
                  </a:solidFill>
                  <a:prstDash val="solid"/>
                </a:ln>
                <a:pattFill prst="pct50">
                  <a:fgClr>
                    <a:srgbClr val="FC6E5B"/>
                  </a:fgClr>
                  <a:bgClr>
                    <a:srgbClr val="FC6E5B">
                      <a:lumMod val="20000"/>
                      <a:lumOff val="80000"/>
                    </a:srgbClr>
                  </a:bgClr>
                </a:pattFill>
                <a:effectLst>
                  <a:outerShdw dist="38100" dir="2640000" algn="bl" rotWithShape="0">
                    <a:srgbClr val="FC6E5B"/>
                  </a:outerShdw>
                </a:effectLst>
                <a:uLnTx/>
                <a:uFillTx/>
                <a:latin typeface="Arial"/>
                <a:ea typeface="字魂17号-萌趣果冻体"/>
                <a:cs typeface="Arial"/>
                <a:sym typeface="+mn-ea"/>
              </a:rPr>
              <a:t> </a:t>
            </a:r>
            <a:r>
              <a:rPr kumimoji="0" lang="en-US" altLang="zh-CN" sz="7200" b="1" i="1" u="none" strike="noStrike" kern="1200" cap="none" spc="0" normalizeH="0" noProof="0" dirty="0" err="1">
                <a:ln w="12700">
                  <a:solidFill>
                    <a:srgbClr val="FC6E5B"/>
                  </a:solidFill>
                  <a:prstDash val="solid"/>
                </a:ln>
                <a:pattFill prst="pct50">
                  <a:fgClr>
                    <a:srgbClr val="FC6E5B"/>
                  </a:fgClr>
                  <a:bgClr>
                    <a:srgbClr val="FC6E5B">
                      <a:lumMod val="20000"/>
                      <a:lumOff val="80000"/>
                    </a:srgbClr>
                  </a:bgClr>
                </a:pattFill>
                <a:effectLst>
                  <a:outerShdw dist="38100" dir="2640000" algn="bl" rotWithShape="0">
                    <a:srgbClr val="FC6E5B"/>
                  </a:outerShdw>
                </a:effectLst>
                <a:uLnTx/>
                <a:uFillTx/>
                <a:latin typeface="Arial"/>
                <a:ea typeface="字魂17号-萌趣果冻体"/>
                <a:cs typeface="Arial"/>
                <a:sym typeface="+mn-ea"/>
              </a:rPr>
              <a:t>học</a:t>
            </a:r>
            <a:endParaRPr kumimoji="0" lang="en-US" altLang="zh-CN" sz="7200" b="1" i="1" u="none" strike="noStrike" kern="1200" cap="none" spc="0" normalizeH="0" baseline="0" noProof="0" dirty="0">
              <a:ln w="12700">
                <a:solidFill>
                  <a:srgbClr val="FC6E5B"/>
                </a:solidFill>
                <a:prstDash val="solid"/>
              </a:ln>
              <a:pattFill prst="pct50">
                <a:fgClr>
                  <a:srgbClr val="FC6E5B"/>
                </a:fgClr>
                <a:bgClr>
                  <a:srgbClr val="FC6E5B">
                    <a:lumMod val="20000"/>
                    <a:lumOff val="80000"/>
                  </a:srgbClr>
                </a:bgClr>
              </a:pattFill>
              <a:effectLst>
                <a:outerShdw dist="38100" dir="2640000" algn="bl" rotWithShape="0">
                  <a:srgbClr val="FC6E5B"/>
                </a:outerShdw>
              </a:effectLst>
              <a:uLnTx/>
              <a:uFillTx/>
              <a:latin typeface="Arial"/>
              <a:ea typeface="字魂17号-萌趣果冻体"/>
              <a:cs typeface="Arial"/>
              <a:sym typeface="+mn-ea"/>
            </a:endParaRPr>
          </a:p>
        </p:txBody>
      </p:sp>
      <p:pic>
        <p:nvPicPr>
          <p:cNvPr id="9" name="Picture 158" descr="200712419435657_1"/>
          <p:cNvPicPr>
            <a:picLocks noChangeAspect="1" noChangeArrowheads="1" noCrop="1"/>
          </p:cNvPicPr>
          <p:nvPr/>
        </p:nvPicPr>
        <p:blipFill>
          <a:blip r:embed="rId4"/>
          <a:srcRect/>
          <a:stretch>
            <a:fillRect/>
          </a:stretch>
        </p:blipFill>
        <p:spPr bwMode="auto">
          <a:xfrm>
            <a:off x="-1392767" y="4650317"/>
            <a:ext cx="673100" cy="6731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59" descr="10004015438746072987"/>
          <p:cNvPicPr>
            <a:picLocks noChangeAspect="1" noChangeArrowheads="1" noCrop="1"/>
          </p:cNvPicPr>
          <p:nvPr/>
        </p:nvPicPr>
        <p:blipFill>
          <a:blip r:embed="rId5"/>
          <a:srcRect/>
          <a:stretch>
            <a:fillRect/>
          </a:stretch>
        </p:blipFill>
        <p:spPr bwMode="auto">
          <a:xfrm rot="21401862" flipH="1">
            <a:off x="12496801" y="5925277"/>
            <a:ext cx="1322916" cy="13229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60" descr="200712419435657_1"/>
          <p:cNvPicPr>
            <a:picLocks noChangeAspect="1" noChangeArrowheads="1" noCrop="1"/>
          </p:cNvPicPr>
          <p:nvPr/>
        </p:nvPicPr>
        <p:blipFill>
          <a:blip r:embed="rId4"/>
          <a:srcRect/>
          <a:stretch>
            <a:fillRect/>
          </a:stretch>
        </p:blipFill>
        <p:spPr bwMode="auto">
          <a:xfrm flipH="1">
            <a:off x="13819717" y="3124200"/>
            <a:ext cx="711200" cy="7112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rot="20089245" flipH="1">
            <a:off x="1043855" y="4500603"/>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rot="20089245" flipH="1">
            <a:off x="1043855" y="4535759"/>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58" descr="200712419435657_1"/>
          <p:cNvPicPr>
            <a:picLocks noChangeAspect="1" noChangeArrowheads="1" noCrop="1"/>
          </p:cNvPicPr>
          <p:nvPr/>
        </p:nvPicPr>
        <p:blipFill>
          <a:blip r:embed="rId4"/>
          <a:srcRect/>
          <a:stretch>
            <a:fillRect/>
          </a:stretch>
        </p:blipFill>
        <p:spPr bwMode="auto">
          <a:xfrm>
            <a:off x="-1182727" y="5551721"/>
            <a:ext cx="673100" cy="6731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8" descr="200712419435657_1"/>
          <p:cNvPicPr>
            <a:picLocks noChangeAspect="1" noChangeArrowheads="1" noCrop="1"/>
          </p:cNvPicPr>
          <p:nvPr/>
        </p:nvPicPr>
        <p:blipFill>
          <a:blip r:embed="rId4"/>
          <a:srcRect/>
          <a:stretch>
            <a:fillRect/>
          </a:stretch>
        </p:blipFill>
        <p:spPr bwMode="auto">
          <a:xfrm>
            <a:off x="-699748" y="2214501"/>
            <a:ext cx="673100" cy="6731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0" fill="hold"/>
                                        <p:tgtEl>
                                          <p:spTgt spid="12"/>
                                        </p:tgtEl>
                                        <p:attrNameLst>
                                          <p:attrName>ppt_w</p:attrName>
                                        </p:attrNameLst>
                                      </p:cBhvr>
                                      <p:tavLst>
                                        <p:tav tm="0">
                                          <p:val>
                                            <p:strVal val="4/3*#ppt_w"/>
                                          </p:val>
                                        </p:tav>
                                        <p:tav tm="100000">
                                          <p:val>
                                            <p:strVal val="#ppt_w"/>
                                          </p:val>
                                        </p:tav>
                                      </p:tavLst>
                                    </p:anim>
                                    <p:anim calcmode="lin" valueType="num">
                                      <p:cBhvr>
                                        <p:cTn id="8" dur="2000" fill="hold"/>
                                        <p:tgtEl>
                                          <p:spTgt spid="12"/>
                                        </p:tgtEl>
                                        <p:attrNameLst>
                                          <p:attrName>ppt_h</p:attrName>
                                        </p:attrNameLst>
                                      </p:cBhvr>
                                      <p:tavLst>
                                        <p:tav tm="0">
                                          <p:val>
                                            <p:strVal val="4/3*#ppt_h"/>
                                          </p:val>
                                        </p:tav>
                                        <p:tav tm="100000">
                                          <p:val>
                                            <p:strVal val="#ppt_h"/>
                                          </p:val>
                                        </p:tav>
                                      </p:tavLst>
                                    </p:anim>
                                  </p:childTnLst>
                                </p:cTn>
                              </p:par>
                              <p:par>
                                <p:cTn id="9" presetID="10"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2000"/>
                                        <p:tgtEl>
                                          <p:spTgt spid="12"/>
                                        </p:tgtEl>
                                      </p:cBhvr>
                                    </p:animEffect>
                                  </p:childTnLst>
                                </p:cTn>
                              </p:par>
                              <p:par>
                                <p:cTn id="12" presetID="53" presetClass="entr" presetSubtype="528" fill="hold" nodeType="withEffect">
                                  <p:stCondLst>
                                    <p:cond delay="1400"/>
                                  </p:stCondLst>
                                  <p:childTnLst>
                                    <p:set>
                                      <p:cBhvr>
                                        <p:cTn id="13" dur="1" fill="hold">
                                          <p:stCondLst>
                                            <p:cond delay="0"/>
                                          </p:stCondLst>
                                        </p:cTn>
                                        <p:tgtEl>
                                          <p:spTgt spid="5"/>
                                        </p:tgtEl>
                                        <p:attrNameLst>
                                          <p:attrName>style.visibility</p:attrName>
                                        </p:attrNameLst>
                                      </p:cBhvr>
                                      <p:to>
                                        <p:strVal val="visible"/>
                                      </p:to>
                                    </p:set>
                                    <p:anim calcmode="lin" valueType="num">
                                      <p:cBhvr>
                                        <p:cTn id="14" dur="3250" fill="hold"/>
                                        <p:tgtEl>
                                          <p:spTgt spid="5"/>
                                        </p:tgtEl>
                                        <p:attrNameLst>
                                          <p:attrName>ppt_w</p:attrName>
                                        </p:attrNameLst>
                                      </p:cBhvr>
                                      <p:tavLst>
                                        <p:tav tm="0">
                                          <p:val>
                                            <p:fltVal val="0"/>
                                          </p:val>
                                        </p:tav>
                                        <p:tav tm="100000">
                                          <p:val>
                                            <p:strVal val="#ppt_w"/>
                                          </p:val>
                                        </p:tav>
                                      </p:tavLst>
                                    </p:anim>
                                    <p:anim calcmode="lin" valueType="num">
                                      <p:cBhvr>
                                        <p:cTn id="15" dur="3250" fill="hold"/>
                                        <p:tgtEl>
                                          <p:spTgt spid="5"/>
                                        </p:tgtEl>
                                        <p:attrNameLst>
                                          <p:attrName>ppt_h</p:attrName>
                                        </p:attrNameLst>
                                      </p:cBhvr>
                                      <p:tavLst>
                                        <p:tav tm="0">
                                          <p:val>
                                            <p:fltVal val="0"/>
                                          </p:val>
                                        </p:tav>
                                        <p:tav tm="100000">
                                          <p:val>
                                            <p:strVal val="#ppt_h"/>
                                          </p:val>
                                        </p:tav>
                                      </p:tavLst>
                                    </p:anim>
                                    <p:animEffect transition="in" filter="fade">
                                      <p:cBhvr>
                                        <p:cTn id="16" dur="3250"/>
                                        <p:tgtEl>
                                          <p:spTgt spid="5"/>
                                        </p:tgtEl>
                                      </p:cBhvr>
                                    </p:animEffect>
                                    <p:anim calcmode="lin" valueType="num">
                                      <p:cBhvr>
                                        <p:cTn id="17" dur="3250" fill="hold"/>
                                        <p:tgtEl>
                                          <p:spTgt spid="5"/>
                                        </p:tgtEl>
                                        <p:attrNameLst>
                                          <p:attrName>ppt_x</p:attrName>
                                        </p:attrNameLst>
                                      </p:cBhvr>
                                      <p:tavLst>
                                        <p:tav tm="0">
                                          <p:val>
                                            <p:fltVal val="0.5"/>
                                          </p:val>
                                        </p:tav>
                                        <p:tav tm="100000">
                                          <p:val>
                                            <p:strVal val="#ppt_x"/>
                                          </p:val>
                                        </p:tav>
                                      </p:tavLst>
                                    </p:anim>
                                    <p:anim calcmode="lin" valueType="num">
                                      <p:cBhvr>
                                        <p:cTn id="18" dur="3250" fill="hold"/>
                                        <p:tgtEl>
                                          <p:spTgt spid="5"/>
                                        </p:tgtEl>
                                        <p:attrNameLst>
                                          <p:attrName>ppt_y</p:attrName>
                                        </p:attrNameLst>
                                      </p:cBhvr>
                                      <p:tavLst>
                                        <p:tav tm="0">
                                          <p:val>
                                            <p:fltVal val="0.5"/>
                                          </p:val>
                                        </p:tav>
                                        <p:tav tm="100000">
                                          <p:val>
                                            <p:strVal val="#ppt_y"/>
                                          </p:val>
                                        </p:tav>
                                      </p:tavLst>
                                    </p:anim>
                                  </p:childTnLst>
                                </p:cTn>
                              </p:par>
                              <p:par>
                                <p:cTn id="19" presetID="0" presetClass="path" presetSubtype="0" accel="50000" decel="50000" fill="hold" nodeType="withEffect">
                                  <p:stCondLst>
                                    <p:cond delay="0"/>
                                  </p:stCondLst>
                                  <p:childTnLst>
                                    <p:animMotion origin="layout" path="M 1.94444E-6 -4.93827E-7 C 0.04479 -0.0216 0.08246 -0.08704 0.13055 -0.10772 C 0.17951 -0.12778 0.22535 -0.12562 0.29219 -0.12346 C 0.35937 -0.1213 0.45139 -0.08611 0.53246 -0.09506 C 0.61389 -0.10401 0.71076 -0.12685 0.77899 -0.17716 C 0.84722 -0.22747 0.89253 -0.29475 0.94219 -0.3963 C 0.99184 -0.49784 1.04861 -0.70525 1.07656 -0.78642 " pathEditMode="relative" rAng="0" ptsTypes="aaaaaaa">
                                      <p:cBhvr>
                                        <p:cTn id="20" dur="4500" fill="hold"/>
                                        <p:tgtEl>
                                          <p:spTgt spid="9"/>
                                        </p:tgtEl>
                                        <p:attrNameLst>
                                          <p:attrName>ppt_x</p:attrName>
                                          <p:attrName>ppt_y</p:attrName>
                                        </p:attrNameLst>
                                      </p:cBhvr>
                                      <p:rCtr x="53819" y="-39321"/>
                                    </p:animMotion>
                                  </p:childTnLst>
                                </p:cTn>
                              </p:par>
                              <p:par>
                                <p:cTn id="21" presetID="0" presetClass="path" presetSubtype="0" accel="50000" decel="50000" fill="hold" nodeType="withEffect">
                                  <p:stCondLst>
                                    <p:cond delay="750"/>
                                  </p:stCondLst>
                                  <p:childTnLst>
                                    <p:animMotion origin="layout" path="M -0.00017 2.59259E-6 C -0.02673 -0.01605 -0.10139 -0.0784 -0.15885 -0.0963 C -0.21632 -0.1142 -0.27083 -0.10926 -0.34375 -0.10741 C -0.41684 -0.10556 -0.51319 -0.11389 -0.59635 -0.08519 C -0.67934 -0.05648 -0.73211 0.04074 -0.84323 0.06543 C -0.95434 0.09012 -1.17534 0.06358 -1.26267 0.06296 " pathEditMode="relative" rAng="0" ptsTypes="aaaaaa">
                                      <p:cBhvr>
                                        <p:cTn id="22" dur="4900" fill="hold"/>
                                        <p:tgtEl>
                                          <p:spTgt spid="11"/>
                                        </p:tgtEl>
                                        <p:attrNameLst>
                                          <p:attrName>ppt_x</p:attrName>
                                          <p:attrName>ppt_y</p:attrName>
                                        </p:attrNameLst>
                                      </p:cBhvr>
                                      <p:rCtr x="-63125" y="-1204"/>
                                    </p:animMotion>
                                  </p:childTnLst>
                                </p:cTn>
                              </p:par>
                              <p:par>
                                <p:cTn id="23" presetID="0" presetClass="path" presetSubtype="0" accel="50000" decel="50000" fill="hold" nodeType="withEffect">
                                  <p:stCondLst>
                                    <p:cond delay="2250"/>
                                  </p:stCondLst>
                                  <p:childTnLst>
                                    <p:animMotion origin="layout" path="M 3.33333E-6 4.81481E-6 C -0.02066 -0.00093 -0.08525 -0.00031 -0.12361 -0.00463 C -0.16198 -0.00896 -0.16268 0.02283 -0.23073 -0.02624 C -0.29879 -0.07531 -0.4375 -0.19538 -0.53229 -0.29908 C -0.62726 -0.40278 -0.72934 -0.52717 -0.80104 -0.64908 C -0.87275 -0.77099 -0.92882 -0.95124 -0.9625 -1.03056 " pathEditMode="relative" rAng="0" ptsTypes="aaaaaa">
                                      <p:cBhvr>
                                        <p:cTn id="24" dur="5000" fill="hold"/>
                                        <p:tgtEl>
                                          <p:spTgt spid="10"/>
                                        </p:tgtEl>
                                        <p:attrNameLst>
                                          <p:attrName>ppt_x</p:attrName>
                                          <p:attrName>ppt_y</p:attrName>
                                        </p:attrNameLst>
                                      </p:cBhvr>
                                      <p:rCtr x="-48125" y="-50401"/>
                                    </p:animMotion>
                                  </p:childTnLst>
                                </p:cTn>
                              </p:par>
                              <p:par>
                                <p:cTn id="25" presetID="42" presetClass="entr" presetSubtype="0" fill="hold" nodeType="withEffect">
                                  <p:stCondLst>
                                    <p:cond delay="880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par>
                                <p:cTn id="30" presetID="0" presetClass="path" presetSubtype="0" accel="50000" decel="50000" fill="hold" nodeType="withEffect">
                                  <p:stCondLst>
                                    <p:cond delay="9800"/>
                                  </p:stCondLst>
                                  <p:childTnLst>
                                    <p:animMotion origin="layout" path="M -8.33333E-7 -4.19753E-6 C 0.0191 -0.00092 0.03837 0.00154 0.05729 -0.0037 C 0.0599 -0.00432 0.06198 -0.00833 0.06459 -0.00926 C 0.07118 -0.01142 0.07778 -0.01173 0.08438 -0.01296 C 0.10538 -0.02222 0.1257 -0.03518 0.14688 -0.04259 C 0.15452 -0.04846 0.16163 -0.05185 0.16875 -0.05926 C 0.17222 -0.06296 0.17917 -0.07037 0.17917 -0.07037 C 0.18195 -0.10895 0.18941 -0.11636 0.20417 -0.14259 C 0.21702 -0.16543 0.23212 -0.18271 0.24584 -0.2037 C 0.25278 -0.21451 0.26163 -0.22099 0.26875 -0.23148 C 0.27934 -0.24722 0.29358 -0.26204 0.30729 -0.26667 C 0.32031 -0.28055 0.33386 -0.29413 0.34792 -0.3037 C 0.35382 -0.30802 0.35643 -0.31265 0.3625 -0.31512 C 0.38212 -0.33858 0.40886 -0.35988 0.43229 -0.36667 C 0.4382 -0.37222 0.4434 -0.37438 0.45 -0.37623 C 0.46788 -0.38796 0.4875 -0.3963 0.50625 -0.40185 C 0.51997 -0.4142 0.53594 -0.41759 0.55104 -0.42253 C 0.56077 -0.43086 0.57205 -0.43333 0.58229 -0.44074 C 0.59254 -0.44784 0.60174 -0.46111 0.6125 -0.46481 C 0.62327 -0.47623 0.6408 -0.49815 0.64896 -0.51667 C 0.65399 -0.52809 0.65886 -0.53981 0.66459 -0.55 C 0.66684 -0.56234 0.66389 -0.54907 0.66875 -0.56111 C 0.67379 -0.57376 0.67899 -0.6037 0.68542 -0.61111 C 0.6875 -0.62037 0.6882 -0.62438 0.69271 -0.62963 C 0.69757 -0.65586 0.71511 -0.68518 0.72604 -0.70185 C 0.73195 -0.7108 0.73403 -0.71883 0.74167 -0.72407 C 0.75104 -0.74599 0.73872 -0.72037 0.74896 -0.73333 C 0.75035 -0.73518 0.7507 -0.73858 0.75209 -0.74074 C 0.75486 -0.74537 0.75868 -0.74784 0.76146 -0.75185 C 0.76771 -0.76142 0.77344 -0.77284 0.78021 -0.78148 C 0.78715 -0.79012 0.79011 -0.78951 0.79688 -0.7963 C 0.80278 -0.80216 0.80834 -0.80926 0.81459 -0.81481 C 0.81684 -0.82099 0.82292 -0.83148 0.82292 -0.83148 C 0.82639 -0.85 0.8316 -0.84753 0.83542 -0.86111 " pathEditMode="relative" ptsTypes="fffffffffffffffffffffffffffffffffA">
                                      <p:cBhvr>
                                        <p:cTn id="31" dur="5750" fill="hold"/>
                                        <p:tgtEl>
                                          <p:spTgt spid="13"/>
                                        </p:tgtEl>
                                        <p:attrNameLst>
                                          <p:attrName>ppt_x</p:attrName>
                                          <p:attrName>ppt_y</p:attrName>
                                        </p:attrNameLst>
                                      </p:cBhvr>
                                    </p:animMotion>
                                  </p:childTnLst>
                                </p:cTn>
                              </p:par>
                              <p:par>
                                <p:cTn id="32" presetID="42" presetClass="entr" presetSubtype="0" fill="hold" nodeType="withEffect">
                                  <p:stCondLst>
                                    <p:cond delay="1560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1000"/>
                                        <p:tgtEl>
                                          <p:spTgt spid="14"/>
                                        </p:tgtEl>
                                      </p:cBhvr>
                                    </p:animEffect>
                                    <p:anim calcmode="lin" valueType="num">
                                      <p:cBhvr>
                                        <p:cTn id="35" dur="1000" fill="hold"/>
                                        <p:tgtEl>
                                          <p:spTgt spid="14"/>
                                        </p:tgtEl>
                                        <p:attrNameLst>
                                          <p:attrName>ppt_x</p:attrName>
                                        </p:attrNameLst>
                                      </p:cBhvr>
                                      <p:tavLst>
                                        <p:tav tm="0">
                                          <p:val>
                                            <p:strVal val="#ppt_x"/>
                                          </p:val>
                                        </p:tav>
                                        <p:tav tm="100000">
                                          <p:val>
                                            <p:strVal val="#ppt_x"/>
                                          </p:val>
                                        </p:tav>
                                      </p:tavLst>
                                    </p:anim>
                                    <p:anim calcmode="lin" valueType="num">
                                      <p:cBhvr>
                                        <p:cTn id="36" dur="1000" fill="hold"/>
                                        <p:tgtEl>
                                          <p:spTgt spid="14"/>
                                        </p:tgtEl>
                                        <p:attrNameLst>
                                          <p:attrName>ppt_y</p:attrName>
                                        </p:attrNameLst>
                                      </p:cBhvr>
                                      <p:tavLst>
                                        <p:tav tm="0">
                                          <p:val>
                                            <p:strVal val="#ppt_y+.1"/>
                                          </p:val>
                                        </p:tav>
                                        <p:tav tm="100000">
                                          <p:val>
                                            <p:strVal val="#ppt_y"/>
                                          </p:val>
                                        </p:tav>
                                      </p:tavLst>
                                    </p:anim>
                                  </p:childTnLst>
                                </p:cTn>
                              </p:par>
                              <p:par>
                                <p:cTn id="37" presetID="0" presetClass="path" presetSubtype="0" accel="50000" decel="50000" fill="hold" nodeType="withEffect">
                                  <p:stCondLst>
                                    <p:cond delay="0"/>
                                  </p:stCondLst>
                                  <p:childTnLst>
                                    <p:animMotion origin="layout" path="M 1.94444E-6 -4.93827E-7 C 0.04479 -0.0216 0.08246 -0.08704 0.13055 -0.10772 C 0.17951 -0.12778 0.22535 -0.12562 0.29219 -0.12346 C 0.35937 -0.1213 0.45139 -0.08611 0.53246 -0.09506 C 0.61389 -0.10401 0.71076 -0.12685 0.77899 -0.17716 C 0.84722 -0.22747 0.89253 -0.29475 0.94219 -0.3963 C 0.99184 -0.49784 1.04861 -0.70525 1.07656 -0.78642 " pathEditMode="relative" rAng="0" ptsTypes="aaaaaaa">
                                      <p:cBhvr>
                                        <p:cTn id="38" dur="4500" fill="hold"/>
                                        <p:tgtEl>
                                          <p:spTgt spid="15"/>
                                        </p:tgtEl>
                                        <p:attrNameLst>
                                          <p:attrName>ppt_x</p:attrName>
                                          <p:attrName>ppt_y</p:attrName>
                                        </p:attrNameLst>
                                      </p:cBhvr>
                                      <p:rCtr x="53819" y="-39321"/>
                                    </p:animMotion>
                                  </p:childTnLst>
                                </p:cTn>
                              </p:par>
                              <p:par>
                                <p:cTn id="39" presetID="0" presetClass="path" presetSubtype="0" accel="50000" decel="50000" fill="hold" nodeType="withEffect">
                                  <p:stCondLst>
                                    <p:cond delay="0"/>
                                  </p:stCondLst>
                                  <p:childTnLst>
                                    <p:animMotion origin="layout" path="M 1.94444E-6 -4.93827E-7 C 0.04479 -0.0216 0.08246 -0.08704 0.13055 -0.10772 C 0.17951 -0.12778 0.22535 -0.12562 0.29219 -0.12346 C 0.35937 -0.1213 0.45139 -0.08611 0.53246 -0.09506 C 0.61389 -0.10401 0.71076 -0.12685 0.77899 -0.17716 C 0.84722 -0.22747 0.89253 -0.29475 0.94219 -0.3963 C 0.99184 -0.49784 1.04861 -0.70525 1.07656 -0.78642 " pathEditMode="relative" rAng="0" ptsTypes="aaaaaaa">
                                      <p:cBhvr>
                                        <p:cTn id="40" dur="4500" fill="hold"/>
                                        <p:tgtEl>
                                          <p:spTgt spid="16"/>
                                        </p:tgtEl>
                                        <p:attrNameLst>
                                          <p:attrName>ppt_x</p:attrName>
                                          <p:attrName>ppt_y</p:attrName>
                                        </p:attrNameLst>
                                      </p:cBhvr>
                                      <p:rCtr x="53819" y="-39321"/>
                                    </p:animMotion>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barn(inVertical)">
                                      <p:cBhvr>
                                        <p:cTn id="4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ập thể dục buổi sáng_1080p">
            <a:hlinkClick r:id="" action="ppaction://media"/>
            <a:extLst>
              <a:ext uri="{FF2B5EF4-FFF2-40B4-BE49-F238E27FC236}">
                <a16:creationId xmlns:a16="http://schemas.microsoft.com/office/drawing/2014/main" id="{DD913F73-C71E-4062-81CA-A9C7CA3A33F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26504"/>
            <a:ext cx="12192000" cy="6858000"/>
          </a:xfrm>
          <a:prstGeom prst="rect">
            <a:avLst/>
          </a:prstGeom>
          <a:ln>
            <a:noFill/>
          </a:ln>
          <a:effectLst/>
          <a:scene3d>
            <a:camera prst="orthographicFront"/>
            <a:lightRig rig="balanced" dir="t"/>
          </a:scene3d>
          <a:sp3d prstMaterial="softEdge">
            <a:bevelT w="203200" h="101600" prst="cross"/>
            <a:contourClr>
              <a:srgbClr val="FFFFFF"/>
            </a:contourClr>
          </a:sp3d>
        </p:spPr>
      </p:pic>
    </p:spTree>
    <p:extLst>
      <p:ext uri="{BB962C8B-B14F-4D97-AF65-F5344CB8AC3E}">
        <p14:creationId xmlns:p14="http://schemas.microsoft.com/office/powerpoint/2010/main" val="107290877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617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974020" y="1412875"/>
            <a:ext cx="5699464"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2628"/>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1" i="0" u="none" strike="noStrike" kern="1200" cap="none" spc="300" normalizeH="0" baseline="0" noProof="0" dirty="0" err="1">
                  <a:ln>
                    <a:noFill/>
                  </a:ln>
                  <a:solidFill>
                    <a:srgbClr val="FFFFFF"/>
                  </a:solidFill>
                  <a:effectLst/>
                  <a:uLnTx/>
                  <a:uFillTx/>
                  <a:latin typeface="Calibri Light"/>
                  <a:ea typeface="Microsoft YaHei" panose="020B0503020204020204" charset="-122"/>
                  <a:cs typeface="Arial Rounded MT Bold" panose="020F0704030504030204" charset="0"/>
                </a:rPr>
                <a:t>Khám</a:t>
              </a:r>
              <a:r>
                <a:rPr kumimoji="0" lang="en-US" altLang="zh-CN" sz="8000" b="1" i="0" u="none" strike="noStrike" kern="1200" cap="none" spc="300" normalizeH="0" baseline="0" noProof="0" dirty="0">
                  <a:ln>
                    <a:noFill/>
                  </a:ln>
                  <a:solidFill>
                    <a:srgbClr val="FFFFFF"/>
                  </a:solidFill>
                  <a:effectLst/>
                  <a:uLnTx/>
                  <a:uFillTx/>
                  <a:latin typeface="Calibri Light"/>
                  <a:ea typeface="Microsoft YaHei" panose="020B0503020204020204" charset="-122"/>
                  <a:cs typeface="Arial Rounded MT Bold" panose="020F0704030504030204" charset="0"/>
                </a:rPr>
                <a:t> </a:t>
              </a:r>
              <a:r>
                <a:rPr kumimoji="0" lang="en-US" altLang="zh-CN" sz="8000" b="1" i="0" u="none" strike="noStrike" kern="1200" cap="none" spc="300" normalizeH="0" baseline="0" noProof="0" dirty="0" err="1">
                  <a:ln>
                    <a:noFill/>
                  </a:ln>
                  <a:solidFill>
                    <a:srgbClr val="FFFFFF"/>
                  </a:solidFill>
                  <a:effectLst/>
                  <a:uLnTx/>
                  <a:uFillTx/>
                  <a:latin typeface="Calibri Light"/>
                  <a:ea typeface="Microsoft YaHei" panose="020B0503020204020204" charset="-122"/>
                  <a:cs typeface="Arial Rounded MT Bold" panose="020F0704030504030204" charset="0"/>
                </a:rPr>
                <a:t>phá</a:t>
              </a:r>
              <a:endParaRPr kumimoji="0" lang="zh-CN" altLang="en-US" sz="8000" b="1" i="0" u="none" strike="noStrike" kern="1200" cap="none" spc="300" normalizeH="0" baseline="0" noProof="0" dirty="0">
                <a:ln>
                  <a:noFill/>
                </a:ln>
                <a:solidFill>
                  <a:srgbClr val="FFFFFF"/>
                </a:solidFill>
                <a:effectLst/>
                <a:uLnTx/>
                <a:uFillTx/>
                <a:latin typeface="Calibri Light"/>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extLst>
      <p:ext uri="{BB962C8B-B14F-4D97-AF65-F5344CB8AC3E}">
        <p14:creationId xmlns:p14="http://schemas.microsoft.com/office/powerpoint/2010/main" val="295214661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8EB1BBD1-5A04-42C7-B7AB-2E9E9A3A2C1A}"/>
              </a:ext>
            </a:extLst>
          </p:cNvPr>
          <p:cNvSpPr/>
          <p:nvPr/>
        </p:nvSpPr>
        <p:spPr>
          <a:xfrm>
            <a:off x="0" y="0"/>
            <a:ext cx="12192000" cy="6858000"/>
          </a:xfrm>
          <a:prstGeom prst="rect">
            <a:avLst/>
          </a:prstGeom>
          <a:pattFill prst="lgGrid">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6" name="图片 15">
            <a:extLst>
              <a:ext uri="{FF2B5EF4-FFF2-40B4-BE49-F238E27FC236}">
                <a16:creationId xmlns:a16="http://schemas.microsoft.com/office/drawing/2014/main" id="{5F52833C-1D66-4A11-9DFF-00AFB7148A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8840832" cy="2775097"/>
          </a:xfrm>
          <a:prstGeom prst="rect">
            <a:avLst/>
          </a:prstGeom>
        </p:spPr>
      </p:pic>
      <p:pic>
        <p:nvPicPr>
          <p:cNvPr id="18" name="图片 17">
            <a:extLst>
              <a:ext uri="{FF2B5EF4-FFF2-40B4-BE49-F238E27FC236}">
                <a16:creationId xmlns:a16="http://schemas.microsoft.com/office/drawing/2014/main" id="{684E45F8-EDA5-43FB-8525-148AF428F1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5160" y="2048192"/>
            <a:ext cx="1390224" cy="2262059"/>
          </a:xfrm>
          <a:prstGeom prst="rect">
            <a:avLst/>
          </a:prstGeom>
        </p:spPr>
      </p:pic>
      <p:pic>
        <p:nvPicPr>
          <p:cNvPr id="10" name="图片 9">
            <a:extLst>
              <a:ext uri="{FF2B5EF4-FFF2-40B4-BE49-F238E27FC236}">
                <a16:creationId xmlns:a16="http://schemas.microsoft.com/office/drawing/2014/main" id="{C471F5D6-0ED0-484F-9E49-B8B0F5674E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63068" y="2735056"/>
            <a:ext cx="3028932" cy="3847430"/>
          </a:xfrm>
          <a:prstGeom prst="rect">
            <a:avLst/>
          </a:prstGeom>
        </p:spPr>
      </p:pic>
      <p:pic>
        <p:nvPicPr>
          <p:cNvPr id="8" name="图片 7">
            <a:extLst>
              <a:ext uri="{FF2B5EF4-FFF2-40B4-BE49-F238E27FC236}">
                <a16:creationId xmlns:a16="http://schemas.microsoft.com/office/drawing/2014/main" id="{3FF2F90E-9DEB-4BB0-B79C-E7B33D65355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370" y="4724732"/>
            <a:ext cx="2981054" cy="2238213"/>
          </a:xfrm>
          <a:prstGeom prst="rect">
            <a:avLst/>
          </a:prstGeom>
        </p:spPr>
      </p:pic>
      <p:sp>
        <p:nvSpPr>
          <p:cNvPr id="3" name="Title 2">
            <a:extLst>
              <a:ext uri="{FF2B5EF4-FFF2-40B4-BE49-F238E27FC236}">
                <a16:creationId xmlns:a16="http://schemas.microsoft.com/office/drawing/2014/main" id="{FFD3880C-7842-4955-95CB-1EF5EC892A8D}"/>
              </a:ext>
            </a:extLst>
          </p:cNvPr>
          <p:cNvSpPr>
            <a:spLocks noGrp="1"/>
          </p:cNvSpPr>
          <p:nvPr>
            <p:ph type="title"/>
          </p:nvPr>
        </p:nvSpPr>
        <p:spPr>
          <a:xfrm>
            <a:off x="1115434" y="2217110"/>
            <a:ext cx="10515600" cy="1325563"/>
          </a:xfrm>
        </p:spPr>
        <p:txBody>
          <a:bodyPr>
            <a:normAutofit fontScale="90000"/>
          </a:bodyPr>
          <a:lstStyle/>
          <a:p>
            <a:pPr algn="ctr"/>
            <a:r>
              <a:rPr lang="vi-VN" sz="6600">
                <a:solidFill>
                  <a:srgbClr val="FF0000"/>
                </a:solidFill>
                <a:latin typeface="Calibri" panose="020F0502020204030204" pitchFamily="34" charset="0"/>
                <a:cs typeface="Calibri" panose="020F0502020204030204" pitchFamily="34" charset="0"/>
              </a:rPr>
              <a:t>Hoạt động 1: Cách chăm sóc, </a:t>
            </a:r>
            <a:br>
              <a:rPr lang="vi-VN" sz="6600">
                <a:solidFill>
                  <a:srgbClr val="FF0000"/>
                </a:solidFill>
                <a:latin typeface="Calibri" panose="020F0502020204030204" pitchFamily="34" charset="0"/>
                <a:cs typeface="Calibri" panose="020F0502020204030204" pitchFamily="34" charset="0"/>
              </a:rPr>
            </a:br>
            <a:r>
              <a:rPr lang="vi-VN" sz="6600">
                <a:solidFill>
                  <a:srgbClr val="FF0000"/>
                </a:solidFill>
                <a:latin typeface="Calibri" panose="020F0502020204030204" pitchFamily="34" charset="0"/>
                <a:cs typeface="Calibri" panose="020F0502020204030204" pitchFamily="34" charset="0"/>
              </a:rPr>
              <a:t>bảo vệ cơ quan hô hấp.</a:t>
            </a:r>
            <a:endParaRPr lang="en-US" sz="66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9312659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750"/>
                                        <p:tgtEl>
                                          <p:spTgt spid="4"/>
                                        </p:tgtEl>
                                      </p:cBhvr>
                                    </p:animEffect>
                                  </p:childTnLst>
                                </p:cTn>
                              </p:par>
                            </p:childTnLst>
                          </p:cTn>
                        </p:par>
                        <p:par>
                          <p:cTn id="8" fill="hold">
                            <p:stCondLst>
                              <p:cond delay="750"/>
                            </p:stCondLst>
                            <p:childTnLst>
                              <p:par>
                                <p:cTn id="9" presetID="22" presetClass="entr" presetSubtype="8"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750"/>
                                        <p:tgtEl>
                                          <p:spTgt spid="16"/>
                                        </p:tgtEl>
                                      </p:cBhvr>
                                    </p:animEffect>
                                  </p:childTnLst>
                                </p:cTn>
                              </p:par>
                            </p:childTnLst>
                          </p:cTn>
                        </p:par>
                        <p:par>
                          <p:cTn id="12" fill="hold">
                            <p:stCondLst>
                              <p:cond delay="1500"/>
                            </p:stCondLst>
                            <p:childTnLst>
                              <p:par>
                                <p:cTn id="13" presetID="22" presetClass="entr" presetSubtype="4"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down)">
                                      <p:cBhvr>
                                        <p:cTn id="15" dur="750"/>
                                        <p:tgtEl>
                                          <p:spTgt spid="18"/>
                                        </p:tgtEl>
                                      </p:cBhvr>
                                    </p:animEffect>
                                  </p:childTnLst>
                                </p:cTn>
                              </p:par>
                            </p:childTnLst>
                          </p:cTn>
                        </p:par>
                        <p:par>
                          <p:cTn id="16" fill="hold">
                            <p:stCondLst>
                              <p:cond delay="2250"/>
                            </p:stCondLst>
                            <p:childTnLst>
                              <p:par>
                                <p:cTn id="17" presetID="53" presetClass="entr" presetSubtype="16"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750" fill="hold"/>
                                        <p:tgtEl>
                                          <p:spTgt spid="8"/>
                                        </p:tgtEl>
                                        <p:attrNameLst>
                                          <p:attrName>ppt_w</p:attrName>
                                        </p:attrNameLst>
                                      </p:cBhvr>
                                      <p:tavLst>
                                        <p:tav tm="0">
                                          <p:val>
                                            <p:fltVal val="0"/>
                                          </p:val>
                                        </p:tav>
                                        <p:tav tm="100000">
                                          <p:val>
                                            <p:strVal val="#ppt_w"/>
                                          </p:val>
                                        </p:tav>
                                      </p:tavLst>
                                    </p:anim>
                                    <p:anim calcmode="lin" valueType="num">
                                      <p:cBhvr>
                                        <p:cTn id="20" dur="750" fill="hold"/>
                                        <p:tgtEl>
                                          <p:spTgt spid="8"/>
                                        </p:tgtEl>
                                        <p:attrNameLst>
                                          <p:attrName>ppt_h</p:attrName>
                                        </p:attrNameLst>
                                      </p:cBhvr>
                                      <p:tavLst>
                                        <p:tav tm="0">
                                          <p:val>
                                            <p:fltVal val="0"/>
                                          </p:val>
                                        </p:tav>
                                        <p:tav tm="100000">
                                          <p:val>
                                            <p:strVal val="#ppt_h"/>
                                          </p:val>
                                        </p:tav>
                                      </p:tavLst>
                                    </p:anim>
                                    <p:animEffect transition="in" filter="fade">
                                      <p:cBhvr>
                                        <p:cTn id="21" dur="750"/>
                                        <p:tgtEl>
                                          <p:spTgt spid="8"/>
                                        </p:tgtEl>
                                      </p:cBhvr>
                                    </p:animEffect>
                                  </p:childTnLst>
                                </p:cTn>
                              </p:par>
                            </p:childTnLst>
                          </p:cTn>
                        </p:par>
                        <p:par>
                          <p:cTn id="22" fill="hold">
                            <p:stCondLst>
                              <p:cond delay="3000"/>
                            </p:stCondLst>
                            <p:childTnLst>
                              <p:par>
                                <p:cTn id="23" presetID="22" presetClass="entr" presetSubtype="4" fill="hold"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75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barn(inVertical)">
                                      <p:cBhvr>
                                        <p:cTn id="3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0" y="0"/>
            <a:ext cx="12192000" cy="6858000"/>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034" y="1338568"/>
            <a:ext cx="786511" cy="584398"/>
          </a:xfrm>
          <a:prstGeom prst="rect">
            <a:avLst/>
          </a:prstGeom>
        </p:spPr>
      </p:pic>
      <p:pic>
        <p:nvPicPr>
          <p:cNvPr id="6"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46478" y="2476667"/>
            <a:ext cx="725465" cy="539039"/>
          </a:xfrm>
          <a:prstGeom prst="rect">
            <a:avLst/>
          </a:prstGeom>
        </p:spPr>
      </p:pic>
      <p:pic>
        <p:nvPicPr>
          <p:cNvPr id="7" name="图片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54062" y="553864"/>
            <a:ext cx="1242640" cy="902018"/>
          </a:xfrm>
          <a:prstGeom prst="rect">
            <a:avLst/>
          </a:prstGeom>
        </p:spPr>
      </p:pic>
      <p:pic>
        <p:nvPicPr>
          <p:cNvPr id="8" name="图片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200431" y="1455882"/>
            <a:ext cx="1331922" cy="1020785"/>
          </a:xfrm>
          <a:prstGeom prst="rect">
            <a:avLst/>
          </a:prstGeom>
        </p:spPr>
      </p:pic>
      <p:pic>
        <p:nvPicPr>
          <p:cNvPr id="9" name="图片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2588" y="457356"/>
            <a:ext cx="1535541" cy="1236541"/>
          </a:xfrm>
          <a:prstGeom prst="rect">
            <a:avLst/>
          </a:prstGeom>
        </p:spPr>
      </p:pic>
      <p:pic>
        <p:nvPicPr>
          <p:cNvPr id="10" name="图片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25695" y="5011464"/>
            <a:ext cx="1185863" cy="1003423"/>
          </a:xfrm>
          <a:prstGeom prst="rect">
            <a:avLst/>
          </a:prstGeom>
        </p:spPr>
      </p:pic>
      <p:pic>
        <p:nvPicPr>
          <p:cNvPr id="11" name="图片 1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454576" y="493378"/>
            <a:ext cx="823892" cy="1338169"/>
          </a:xfrm>
          <a:prstGeom prst="rect">
            <a:avLst/>
          </a:prstGeom>
        </p:spPr>
      </p:pic>
      <p:pic>
        <p:nvPicPr>
          <p:cNvPr id="12" name="图片 1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66622" y="4002612"/>
            <a:ext cx="731361" cy="1180151"/>
          </a:xfrm>
          <a:prstGeom prst="rect">
            <a:avLst/>
          </a:prstGeom>
        </p:spPr>
      </p:pic>
      <p:sp>
        <p:nvSpPr>
          <p:cNvPr id="13" name="任意多边形: 形状 12"/>
          <p:cNvSpPr/>
          <p:nvPr/>
        </p:nvSpPr>
        <p:spPr>
          <a:xfrm>
            <a:off x="1006381" y="1649345"/>
            <a:ext cx="268849" cy="232932"/>
          </a:xfrm>
          <a:custGeom>
            <a:avLst/>
            <a:gdLst>
              <a:gd name="connsiteX0" fmla="*/ 639965 w 1300668"/>
              <a:gd name="connsiteY0" fmla="*/ 295844 h 1024714"/>
              <a:gd name="connsiteX1" fmla="*/ 436765 w 1300668"/>
              <a:gd name="connsiteY1" fmla="*/ 29144 h 1024714"/>
              <a:gd name="connsiteX2" fmla="*/ 17665 w 1300668"/>
              <a:gd name="connsiteY2" fmla="*/ 143444 h 1024714"/>
              <a:gd name="connsiteX3" fmla="*/ 144665 w 1300668"/>
              <a:gd name="connsiteY3" fmla="*/ 511744 h 1024714"/>
              <a:gd name="connsiteX4" fmla="*/ 741565 w 1300668"/>
              <a:gd name="connsiteY4" fmla="*/ 1019744 h 1024714"/>
              <a:gd name="connsiteX5" fmla="*/ 1300365 w 1300668"/>
              <a:gd name="connsiteY5" fmla="*/ 181544 h 1024714"/>
              <a:gd name="connsiteX6" fmla="*/ 817765 w 1300668"/>
              <a:gd name="connsiteY6" fmla="*/ 3744 h 1024714"/>
              <a:gd name="connsiteX7" fmla="*/ 639965 w 1300668"/>
              <a:gd name="connsiteY7" fmla="*/ 295844 h 1024714"/>
              <a:gd name="connsiteX0-1" fmla="*/ 639965 w 1300768"/>
              <a:gd name="connsiteY0-2" fmla="*/ 272650 h 1001520"/>
              <a:gd name="connsiteX1-3" fmla="*/ 436765 w 1300768"/>
              <a:gd name="connsiteY1-4" fmla="*/ 5950 h 1001520"/>
              <a:gd name="connsiteX2-5" fmla="*/ 17665 w 1300768"/>
              <a:gd name="connsiteY2-6" fmla="*/ 120250 h 1001520"/>
              <a:gd name="connsiteX3-7" fmla="*/ 144665 w 1300768"/>
              <a:gd name="connsiteY3-8" fmla="*/ 488550 h 1001520"/>
              <a:gd name="connsiteX4-9" fmla="*/ 741565 w 1300768"/>
              <a:gd name="connsiteY4-10" fmla="*/ 996550 h 1001520"/>
              <a:gd name="connsiteX5-11" fmla="*/ 1300365 w 1300768"/>
              <a:gd name="connsiteY5-12" fmla="*/ 158350 h 1001520"/>
              <a:gd name="connsiteX6-13" fmla="*/ 916825 w 1300768"/>
              <a:gd name="connsiteY6-14" fmla="*/ 41510 h 1001520"/>
              <a:gd name="connsiteX7-15" fmla="*/ 639965 w 1300768"/>
              <a:gd name="connsiteY7-16" fmla="*/ 272650 h 1001520"/>
              <a:gd name="connsiteX0-17" fmla="*/ 639965 w 1255114"/>
              <a:gd name="connsiteY0-18" fmla="*/ 272650 h 999147"/>
              <a:gd name="connsiteX1-19" fmla="*/ 436765 w 1255114"/>
              <a:gd name="connsiteY1-20" fmla="*/ 5950 h 999147"/>
              <a:gd name="connsiteX2-21" fmla="*/ 17665 w 1255114"/>
              <a:gd name="connsiteY2-22" fmla="*/ 120250 h 999147"/>
              <a:gd name="connsiteX3-23" fmla="*/ 144665 w 1255114"/>
              <a:gd name="connsiteY3-24" fmla="*/ 488550 h 999147"/>
              <a:gd name="connsiteX4-25" fmla="*/ 741565 w 1255114"/>
              <a:gd name="connsiteY4-26" fmla="*/ 996550 h 999147"/>
              <a:gd name="connsiteX5-27" fmla="*/ 1254645 w 1255114"/>
              <a:gd name="connsiteY5-28" fmla="*/ 257410 h 999147"/>
              <a:gd name="connsiteX6-29" fmla="*/ 916825 w 1255114"/>
              <a:gd name="connsiteY6-30" fmla="*/ 41510 h 999147"/>
              <a:gd name="connsiteX7-31" fmla="*/ 639965 w 1255114"/>
              <a:gd name="connsiteY7-32" fmla="*/ 272650 h 999147"/>
              <a:gd name="connsiteX0-33" fmla="*/ 626545 w 1241694"/>
              <a:gd name="connsiteY0-34" fmla="*/ 274485 h 1006887"/>
              <a:gd name="connsiteX1-35" fmla="*/ 423345 w 1241694"/>
              <a:gd name="connsiteY1-36" fmla="*/ 7785 h 1006887"/>
              <a:gd name="connsiteX2-37" fmla="*/ 4245 w 1241694"/>
              <a:gd name="connsiteY2-38" fmla="*/ 122085 h 1006887"/>
              <a:gd name="connsiteX3-39" fmla="*/ 237925 w 1241694"/>
              <a:gd name="connsiteY3-40" fmla="*/ 627545 h 1006887"/>
              <a:gd name="connsiteX4-41" fmla="*/ 728145 w 1241694"/>
              <a:gd name="connsiteY4-42" fmla="*/ 998385 h 1006887"/>
              <a:gd name="connsiteX5-43" fmla="*/ 1241225 w 1241694"/>
              <a:gd name="connsiteY5-44" fmla="*/ 259245 h 1006887"/>
              <a:gd name="connsiteX6-45" fmla="*/ 903405 w 1241694"/>
              <a:gd name="connsiteY6-46" fmla="*/ 43345 h 1006887"/>
              <a:gd name="connsiteX7-47" fmla="*/ 626545 w 1241694"/>
              <a:gd name="connsiteY7-48" fmla="*/ 274485 h 1006887"/>
              <a:gd name="connsiteX0-49" fmla="*/ 538375 w 1153524"/>
              <a:gd name="connsiteY0-50" fmla="*/ 268848 h 1001039"/>
              <a:gd name="connsiteX1-51" fmla="*/ 335175 w 1153524"/>
              <a:gd name="connsiteY1-52" fmla="*/ 2148 h 1001039"/>
              <a:gd name="connsiteX2-53" fmla="*/ 7515 w 1153524"/>
              <a:gd name="connsiteY2-54" fmla="*/ 169788 h 1001039"/>
              <a:gd name="connsiteX3-55" fmla="*/ 149755 w 1153524"/>
              <a:gd name="connsiteY3-56" fmla="*/ 621908 h 1001039"/>
              <a:gd name="connsiteX4-57" fmla="*/ 639975 w 1153524"/>
              <a:gd name="connsiteY4-58" fmla="*/ 992748 h 1001039"/>
              <a:gd name="connsiteX5-59" fmla="*/ 1153055 w 1153524"/>
              <a:gd name="connsiteY5-60" fmla="*/ 253608 h 1001039"/>
              <a:gd name="connsiteX6-61" fmla="*/ 815235 w 1153524"/>
              <a:gd name="connsiteY6-62" fmla="*/ 37708 h 1001039"/>
              <a:gd name="connsiteX7-63" fmla="*/ 538375 w 1153524"/>
              <a:gd name="connsiteY7-64" fmla="*/ 268848 h 1001039"/>
              <a:gd name="connsiteX0-65" fmla="*/ 536664 w 1151813"/>
              <a:gd name="connsiteY0-66" fmla="*/ 231233 h 963424"/>
              <a:gd name="connsiteX1-67" fmla="*/ 302984 w 1151813"/>
              <a:gd name="connsiteY1-68" fmla="*/ 17873 h 963424"/>
              <a:gd name="connsiteX2-69" fmla="*/ 5804 w 1151813"/>
              <a:gd name="connsiteY2-70" fmla="*/ 132173 h 963424"/>
              <a:gd name="connsiteX3-71" fmla="*/ 148044 w 1151813"/>
              <a:gd name="connsiteY3-72" fmla="*/ 584293 h 963424"/>
              <a:gd name="connsiteX4-73" fmla="*/ 638264 w 1151813"/>
              <a:gd name="connsiteY4-74" fmla="*/ 955133 h 963424"/>
              <a:gd name="connsiteX5-75" fmla="*/ 1151344 w 1151813"/>
              <a:gd name="connsiteY5-76" fmla="*/ 215993 h 963424"/>
              <a:gd name="connsiteX6-77" fmla="*/ 813524 w 1151813"/>
              <a:gd name="connsiteY6-78" fmla="*/ 93 h 963424"/>
              <a:gd name="connsiteX7-79" fmla="*/ 536664 w 1151813"/>
              <a:gd name="connsiteY7-80" fmla="*/ 231233 h 963424"/>
              <a:gd name="connsiteX0-81" fmla="*/ 574764 w 1151802"/>
              <a:gd name="connsiteY0-82" fmla="*/ 254501 h 963832"/>
              <a:gd name="connsiteX1-83" fmla="*/ 302984 w 1151802"/>
              <a:gd name="connsiteY1-84" fmla="*/ 18281 h 963832"/>
              <a:gd name="connsiteX2-85" fmla="*/ 5804 w 1151802"/>
              <a:gd name="connsiteY2-86" fmla="*/ 132581 h 963832"/>
              <a:gd name="connsiteX3-87" fmla="*/ 148044 w 1151802"/>
              <a:gd name="connsiteY3-88" fmla="*/ 584701 h 963832"/>
              <a:gd name="connsiteX4-89" fmla="*/ 638264 w 1151802"/>
              <a:gd name="connsiteY4-90" fmla="*/ 955541 h 963832"/>
              <a:gd name="connsiteX5-91" fmla="*/ 1151344 w 1151802"/>
              <a:gd name="connsiteY5-92" fmla="*/ 216401 h 963832"/>
              <a:gd name="connsiteX6-93" fmla="*/ 813524 w 1151802"/>
              <a:gd name="connsiteY6-94" fmla="*/ 501 h 963832"/>
              <a:gd name="connsiteX7-95" fmla="*/ 574764 w 1151802"/>
              <a:gd name="connsiteY7-96" fmla="*/ 254501 h 963832"/>
              <a:gd name="connsiteX0-97" fmla="*/ 574764 w 1151816"/>
              <a:gd name="connsiteY0-98" fmla="*/ 241366 h 950697"/>
              <a:gd name="connsiteX1-99" fmla="*/ 302984 w 1151816"/>
              <a:gd name="connsiteY1-100" fmla="*/ 5146 h 950697"/>
              <a:gd name="connsiteX2-101" fmla="*/ 5804 w 1151816"/>
              <a:gd name="connsiteY2-102" fmla="*/ 119446 h 950697"/>
              <a:gd name="connsiteX3-103" fmla="*/ 148044 w 1151816"/>
              <a:gd name="connsiteY3-104" fmla="*/ 571566 h 950697"/>
              <a:gd name="connsiteX4-105" fmla="*/ 638264 w 1151816"/>
              <a:gd name="connsiteY4-106" fmla="*/ 942406 h 950697"/>
              <a:gd name="connsiteX5-107" fmla="*/ 1151344 w 1151816"/>
              <a:gd name="connsiteY5-108" fmla="*/ 203266 h 950697"/>
              <a:gd name="connsiteX6-109" fmla="*/ 821144 w 1151816"/>
              <a:gd name="connsiteY6-110" fmla="*/ 33086 h 950697"/>
              <a:gd name="connsiteX7-111" fmla="*/ 574764 w 1151816"/>
              <a:gd name="connsiteY7-112" fmla="*/ 241366 h 950697"/>
              <a:gd name="connsiteX0-113" fmla="*/ 574764 w 1098575"/>
              <a:gd name="connsiteY0-114" fmla="*/ 241366 h 949292"/>
              <a:gd name="connsiteX1-115" fmla="*/ 302984 w 1098575"/>
              <a:gd name="connsiteY1-116" fmla="*/ 5146 h 949292"/>
              <a:gd name="connsiteX2-117" fmla="*/ 5804 w 1098575"/>
              <a:gd name="connsiteY2-118" fmla="*/ 119446 h 949292"/>
              <a:gd name="connsiteX3-119" fmla="*/ 148044 w 1098575"/>
              <a:gd name="connsiteY3-120" fmla="*/ 571566 h 949292"/>
              <a:gd name="connsiteX4-121" fmla="*/ 638264 w 1098575"/>
              <a:gd name="connsiteY4-122" fmla="*/ 942406 h 949292"/>
              <a:gd name="connsiteX5-123" fmla="*/ 1098004 w 1098575"/>
              <a:gd name="connsiteY5-124" fmla="*/ 241366 h 949292"/>
              <a:gd name="connsiteX6-125" fmla="*/ 821144 w 1098575"/>
              <a:gd name="connsiteY6-126" fmla="*/ 33086 h 949292"/>
              <a:gd name="connsiteX7-127" fmla="*/ 574764 w 1098575"/>
              <a:gd name="connsiteY7-128" fmla="*/ 241366 h 949292"/>
              <a:gd name="connsiteX0-129" fmla="*/ 567144 w 1098578"/>
              <a:gd name="connsiteY0-130" fmla="*/ 225251 h 948417"/>
              <a:gd name="connsiteX1-131" fmla="*/ 302984 w 1098578"/>
              <a:gd name="connsiteY1-132" fmla="*/ 4271 h 948417"/>
              <a:gd name="connsiteX2-133" fmla="*/ 5804 w 1098578"/>
              <a:gd name="connsiteY2-134" fmla="*/ 118571 h 948417"/>
              <a:gd name="connsiteX3-135" fmla="*/ 148044 w 1098578"/>
              <a:gd name="connsiteY3-136" fmla="*/ 570691 h 948417"/>
              <a:gd name="connsiteX4-137" fmla="*/ 638264 w 1098578"/>
              <a:gd name="connsiteY4-138" fmla="*/ 941531 h 948417"/>
              <a:gd name="connsiteX5-139" fmla="*/ 1098004 w 1098578"/>
              <a:gd name="connsiteY5-140" fmla="*/ 240491 h 948417"/>
              <a:gd name="connsiteX6-141" fmla="*/ 821144 w 1098578"/>
              <a:gd name="connsiteY6-142" fmla="*/ 32211 h 948417"/>
              <a:gd name="connsiteX7-143" fmla="*/ 567144 w 1098578"/>
              <a:gd name="connsiteY7-144" fmla="*/ 225251 h 948417"/>
              <a:gd name="connsiteX0-145" fmla="*/ 566791 w 1098225"/>
              <a:gd name="connsiteY0-146" fmla="*/ 225251 h 940931"/>
              <a:gd name="connsiteX1-147" fmla="*/ 302631 w 1098225"/>
              <a:gd name="connsiteY1-148" fmla="*/ 4271 h 940931"/>
              <a:gd name="connsiteX2-149" fmla="*/ 5451 w 1098225"/>
              <a:gd name="connsiteY2-150" fmla="*/ 118571 h 940931"/>
              <a:gd name="connsiteX3-151" fmla="*/ 147691 w 1098225"/>
              <a:gd name="connsiteY3-152" fmla="*/ 570691 h 940931"/>
              <a:gd name="connsiteX4-153" fmla="*/ 599811 w 1098225"/>
              <a:gd name="connsiteY4-154" fmla="*/ 933911 h 940931"/>
              <a:gd name="connsiteX5-155" fmla="*/ 1097651 w 1098225"/>
              <a:gd name="connsiteY5-156" fmla="*/ 240491 h 940931"/>
              <a:gd name="connsiteX6-157" fmla="*/ 820791 w 1098225"/>
              <a:gd name="connsiteY6-158" fmla="*/ 32211 h 940931"/>
              <a:gd name="connsiteX7-159" fmla="*/ 566791 w 1098225"/>
              <a:gd name="connsiteY7-160" fmla="*/ 225251 h 940931"/>
              <a:gd name="connsiteX0-161" fmla="*/ 588748 w 1120182"/>
              <a:gd name="connsiteY0-162" fmla="*/ 227566 h 943300"/>
              <a:gd name="connsiteX1-163" fmla="*/ 324588 w 1120182"/>
              <a:gd name="connsiteY1-164" fmla="*/ 6586 h 943300"/>
              <a:gd name="connsiteX2-165" fmla="*/ 4548 w 1120182"/>
              <a:gd name="connsiteY2-166" fmla="*/ 105646 h 943300"/>
              <a:gd name="connsiteX3-167" fmla="*/ 169648 w 1120182"/>
              <a:gd name="connsiteY3-168" fmla="*/ 573006 h 943300"/>
              <a:gd name="connsiteX4-169" fmla="*/ 621768 w 1120182"/>
              <a:gd name="connsiteY4-170" fmla="*/ 936226 h 943300"/>
              <a:gd name="connsiteX5-171" fmla="*/ 1119608 w 1120182"/>
              <a:gd name="connsiteY5-172" fmla="*/ 242806 h 943300"/>
              <a:gd name="connsiteX6-173" fmla="*/ 842748 w 1120182"/>
              <a:gd name="connsiteY6-174" fmla="*/ 34526 h 943300"/>
              <a:gd name="connsiteX7-175" fmla="*/ 588748 w 1120182"/>
              <a:gd name="connsiteY7-176" fmla="*/ 227566 h 943300"/>
              <a:gd name="connsiteX0-177" fmla="*/ 596127 w 1127561"/>
              <a:gd name="connsiteY0-178" fmla="*/ 233015 h 948829"/>
              <a:gd name="connsiteX1-179" fmla="*/ 331967 w 1127561"/>
              <a:gd name="connsiteY1-180" fmla="*/ 12035 h 948829"/>
              <a:gd name="connsiteX2-181" fmla="*/ 4307 w 1127561"/>
              <a:gd name="connsiteY2-182" fmla="*/ 88235 h 948829"/>
              <a:gd name="connsiteX3-183" fmla="*/ 177027 w 1127561"/>
              <a:gd name="connsiteY3-184" fmla="*/ 578455 h 948829"/>
              <a:gd name="connsiteX4-185" fmla="*/ 629147 w 1127561"/>
              <a:gd name="connsiteY4-186" fmla="*/ 941675 h 948829"/>
              <a:gd name="connsiteX5-187" fmla="*/ 1126987 w 1127561"/>
              <a:gd name="connsiteY5-188" fmla="*/ 248255 h 948829"/>
              <a:gd name="connsiteX6-189" fmla="*/ 850127 w 1127561"/>
              <a:gd name="connsiteY6-190" fmla="*/ 39975 h 948829"/>
              <a:gd name="connsiteX7-191" fmla="*/ 596127 w 1127561"/>
              <a:gd name="connsiteY7-192" fmla="*/ 233015 h 948829"/>
              <a:gd name="connsiteX0-193" fmla="*/ 596471 w 1127905"/>
              <a:gd name="connsiteY0-194" fmla="*/ 287455 h 1003269"/>
              <a:gd name="connsiteX1-195" fmla="*/ 339931 w 1127905"/>
              <a:gd name="connsiteY1-196" fmla="*/ 5515 h 1003269"/>
              <a:gd name="connsiteX2-197" fmla="*/ 4651 w 1127905"/>
              <a:gd name="connsiteY2-198" fmla="*/ 142675 h 1003269"/>
              <a:gd name="connsiteX3-199" fmla="*/ 177371 w 1127905"/>
              <a:gd name="connsiteY3-200" fmla="*/ 632895 h 1003269"/>
              <a:gd name="connsiteX4-201" fmla="*/ 629491 w 1127905"/>
              <a:gd name="connsiteY4-202" fmla="*/ 996115 h 1003269"/>
              <a:gd name="connsiteX5-203" fmla="*/ 1127331 w 1127905"/>
              <a:gd name="connsiteY5-204" fmla="*/ 302695 h 1003269"/>
              <a:gd name="connsiteX6-205" fmla="*/ 850471 w 1127905"/>
              <a:gd name="connsiteY6-206" fmla="*/ 94415 h 1003269"/>
              <a:gd name="connsiteX7-207" fmla="*/ 596471 w 1127905"/>
              <a:gd name="connsiteY7-208" fmla="*/ 287455 h 1003269"/>
              <a:gd name="connsiteX0-209" fmla="*/ 596471 w 1128002"/>
              <a:gd name="connsiteY0-210" fmla="*/ 287455 h 1003269"/>
              <a:gd name="connsiteX1-211" fmla="*/ 339931 w 1128002"/>
              <a:gd name="connsiteY1-212" fmla="*/ 5515 h 1003269"/>
              <a:gd name="connsiteX2-213" fmla="*/ 4651 w 1128002"/>
              <a:gd name="connsiteY2-214" fmla="*/ 142675 h 1003269"/>
              <a:gd name="connsiteX3-215" fmla="*/ 177371 w 1128002"/>
              <a:gd name="connsiteY3-216" fmla="*/ 632895 h 1003269"/>
              <a:gd name="connsiteX4-217" fmla="*/ 629491 w 1128002"/>
              <a:gd name="connsiteY4-218" fmla="*/ 996115 h 1003269"/>
              <a:gd name="connsiteX5-219" fmla="*/ 1127331 w 1128002"/>
              <a:gd name="connsiteY5-220" fmla="*/ 302695 h 1003269"/>
              <a:gd name="connsiteX6-221" fmla="*/ 880951 w 1128002"/>
              <a:gd name="connsiteY6-222" fmla="*/ 56315 h 1003269"/>
              <a:gd name="connsiteX7-223" fmla="*/ 596471 w 1128002"/>
              <a:gd name="connsiteY7-224" fmla="*/ 287455 h 1003269"/>
              <a:gd name="connsiteX0-225" fmla="*/ 596471 w 1173605"/>
              <a:gd name="connsiteY0-226" fmla="*/ 287455 h 1003552"/>
              <a:gd name="connsiteX1-227" fmla="*/ 339931 w 1173605"/>
              <a:gd name="connsiteY1-228" fmla="*/ 5515 h 1003552"/>
              <a:gd name="connsiteX2-229" fmla="*/ 4651 w 1173605"/>
              <a:gd name="connsiteY2-230" fmla="*/ 142675 h 1003552"/>
              <a:gd name="connsiteX3-231" fmla="*/ 177371 w 1173605"/>
              <a:gd name="connsiteY3-232" fmla="*/ 632895 h 1003552"/>
              <a:gd name="connsiteX4-233" fmla="*/ 629491 w 1173605"/>
              <a:gd name="connsiteY4-234" fmla="*/ 996115 h 1003552"/>
              <a:gd name="connsiteX5-235" fmla="*/ 1173051 w 1173605"/>
              <a:gd name="connsiteY5-236" fmla="*/ 295075 h 1003552"/>
              <a:gd name="connsiteX6-237" fmla="*/ 880951 w 1173605"/>
              <a:gd name="connsiteY6-238" fmla="*/ 56315 h 1003552"/>
              <a:gd name="connsiteX7-239" fmla="*/ 596471 w 1173605"/>
              <a:gd name="connsiteY7-240" fmla="*/ 287455 h 1003552"/>
              <a:gd name="connsiteX0-241" fmla="*/ 603276 w 1180410"/>
              <a:gd name="connsiteY0-242" fmla="*/ 287693 h 1005272"/>
              <a:gd name="connsiteX1-243" fmla="*/ 346736 w 1180410"/>
              <a:gd name="connsiteY1-244" fmla="*/ 5753 h 1005272"/>
              <a:gd name="connsiteX2-245" fmla="*/ 11456 w 1180410"/>
              <a:gd name="connsiteY2-246" fmla="*/ 142913 h 1005272"/>
              <a:gd name="connsiteX3-247" fmla="*/ 130836 w 1180410"/>
              <a:gd name="connsiteY3-248" fmla="*/ 655993 h 1005272"/>
              <a:gd name="connsiteX4-249" fmla="*/ 636296 w 1180410"/>
              <a:gd name="connsiteY4-250" fmla="*/ 996353 h 1005272"/>
              <a:gd name="connsiteX5-251" fmla="*/ 1179856 w 1180410"/>
              <a:gd name="connsiteY5-252" fmla="*/ 295313 h 1005272"/>
              <a:gd name="connsiteX6-253" fmla="*/ 887756 w 1180410"/>
              <a:gd name="connsiteY6-254" fmla="*/ 56553 h 1005272"/>
              <a:gd name="connsiteX7-255" fmla="*/ 603276 w 1180410"/>
              <a:gd name="connsiteY7-256" fmla="*/ 287693 h 1005272"/>
              <a:gd name="connsiteX0-257" fmla="*/ 604313 w 1181447"/>
              <a:gd name="connsiteY0-258" fmla="*/ 287693 h 1027612"/>
              <a:gd name="connsiteX1-259" fmla="*/ 347773 w 1181447"/>
              <a:gd name="connsiteY1-260" fmla="*/ 5753 h 1027612"/>
              <a:gd name="connsiteX2-261" fmla="*/ 12493 w 1181447"/>
              <a:gd name="connsiteY2-262" fmla="*/ 142913 h 1027612"/>
              <a:gd name="connsiteX3-263" fmla="*/ 131873 w 1181447"/>
              <a:gd name="connsiteY3-264" fmla="*/ 655993 h 1027612"/>
              <a:gd name="connsiteX4-265" fmla="*/ 690673 w 1181447"/>
              <a:gd name="connsiteY4-266" fmla="*/ 1019213 h 1027612"/>
              <a:gd name="connsiteX5-267" fmla="*/ 1180893 w 1181447"/>
              <a:gd name="connsiteY5-268" fmla="*/ 295313 h 1027612"/>
              <a:gd name="connsiteX6-269" fmla="*/ 888793 w 1181447"/>
              <a:gd name="connsiteY6-270" fmla="*/ 56553 h 1027612"/>
              <a:gd name="connsiteX7-271" fmla="*/ 604313 w 1181447"/>
              <a:gd name="connsiteY7-272" fmla="*/ 287693 h 1027612"/>
              <a:gd name="connsiteX0-273" fmla="*/ 604313 w 1181465"/>
              <a:gd name="connsiteY0-274" fmla="*/ 287693 h 1027612"/>
              <a:gd name="connsiteX1-275" fmla="*/ 347773 w 1181465"/>
              <a:gd name="connsiteY1-276" fmla="*/ 5753 h 1027612"/>
              <a:gd name="connsiteX2-277" fmla="*/ 12493 w 1181465"/>
              <a:gd name="connsiteY2-278" fmla="*/ 142913 h 1027612"/>
              <a:gd name="connsiteX3-279" fmla="*/ 131873 w 1181465"/>
              <a:gd name="connsiteY3-280" fmla="*/ 655993 h 1027612"/>
              <a:gd name="connsiteX4-281" fmla="*/ 690673 w 1181465"/>
              <a:gd name="connsiteY4-282" fmla="*/ 1019213 h 1027612"/>
              <a:gd name="connsiteX5-283" fmla="*/ 1180893 w 1181465"/>
              <a:gd name="connsiteY5-284" fmla="*/ 295313 h 1027612"/>
              <a:gd name="connsiteX6-285" fmla="*/ 888793 w 1181465"/>
              <a:gd name="connsiteY6-286" fmla="*/ 56553 h 1027612"/>
              <a:gd name="connsiteX7-287" fmla="*/ 604313 w 1181465"/>
              <a:gd name="connsiteY7-288" fmla="*/ 287693 h 1027612"/>
              <a:gd name="connsiteX0-289" fmla="*/ 604313 w 1181465"/>
              <a:gd name="connsiteY0-290" fmla="*/ 288511 h 1028430"/>
              <a:gd name="connsiteX1-291" fmla="*/ 347773 w 1181465"/>
              <a:gd name="connsiteY1-292" fmla="*/ 6571 h 1028430"/>
              <a:gd name="connsiteX2-293" fmla="*/ 12493 w 1181465"/>
              <a:gd name="connsiteY2-294" fmla="*/ 143731 h 1028430"/>
              <a:gd name="connsiteX3-295" fmla="*/ 131873 w 1181465"/>
              <a:gd name="connsiteY3-296" fmla="*/ 656811 h 1028430"/>
              <a:gd name="connsiteX4-297" fmla="*/ 690673 w 1181465"/>
              <a:gd name="connsiteY4-298" fmla="*/ 1020031 h 1028430"/>
              <a:gd name="connsiteX5-299" fmla="*/ 1180893 w 1181465"/>
              <a:gd name="connsiteY5-300" fmla="*/ 296131 h 1028430"/>
              <a:gd name="connsiteX6-301" fmla="*/ 888793 w 1181465"/>
              <a:gd name="connsiteY6-302" fmla="*/ 57371 h 1028430"/>
              <a:gd name="connsiteX7-303" fmla="*/ 604313 w 1181465"/>
              <a:gd name="connsiteY7-304" fmla="*/ 288511 h 1028430"/>
              <a:gd name="connsiteX0-305" fmla="*/ 604313 w 1181465"/>
              <a:gd name="connsiteY0-306" fmla="*/ 270887 h 1010806"/>
              <a:gd name="connsiteX1-307" fmla="*/ 347773 w 1181465"/>
              <a:gd name="connsiteY1-308" fmla="*/ 7997 h 1010806"/>
              <a:gd name="connsiteX2-309" fmla="*/ 12493 w 1181465"/>
              <a:gd name="connsiteY2-310" fmla="*/ 126107 h 1010806"/>
              <a:gd name="connsiteX3-311" fmla="*/ 131873 w 1181465"/>
              <a:gd name="connsiteY3-312" fmla="*/ 639187 h 1010806"/>
              <a:gd name="connsiteX4-313" fmla="*/ 690673 w 1181465"/>
              <a:gd name="connsiteY4-314" fmla="*/ 1002407 h 1010806"/>
              <a:gd name="connsiteX5-315" fmla="*/ 1180893 w 1181465"/>
              <a:gd name="connsiteY5-316" fmla="*/ 278507 h 1010806"/>
              <a:gd name="connsiteX6-317" fmla="*/ 888793 w 1181465"/>
              <a:gd name="connsiteY6-318" fmla="*/ 39747 h 1010806"/>
              <a:gd name="connsiteX7-319" fmla="*/ 604313 w 1181465"/>
              <a:gd name="connsiteY7-320" fmla="*/ 270887 h 1010806"/>
              <a:gd name="connsiteX0-321" fmla="*/ 621462 w 1198614"/>
              <a:gd name="connsiteY0-322" fmla="*/ 289918 h 1029837"/>
              <a:gd name="connsiteX1-323" fmla="*/ 364922 w 1198614"/>
              <a:gd name="connsiteY1-324" fmla="*/ 27028 h 1029837"/>
              <a:gd name="connsiteX2-325" fmla="*/ 29642 w 1198614"/>
              <a:gd name="connsiteY2-326" fmla="*/ 145138 h 1029837"/>
              <a:gd name="connsiteX3-327" fmla="*/ 149022 w 1198614"/>
              <a:gd name="connsiteY3-328" fmla="*/ 658218 h 1029837"/>
              <a:gd name="connsiteX4-329" fmla="*/ 707822 w 1198614"/>
              <a:gd name="connsiteY4-330" fmla="*/ 1021438 h 1029837"/>
              <a:gd name="connsiteX5-331" fmla="*/ 1198042 w 1198614"/>
              <a:gd name="connsiteY5-332" fmla="*/ 297538 h 1029837"/>
              <a:gd name="connsiteX6-333" fmla="*/ 905942 w 1198614"/>
              <a:gd name="connsiteY6-334" fmla="*/ 58778 h 1029837"/>
              <a:gd name="connsiteX7-335" fmla="*/ 621462 w 1198614"/>
              <a:gd name="connsiteY7-336" fmla="*/ 289918 h 1029837"/>
              <a:gd name="connsiteX0-337" fmla="*/ 621462 w 1198614"/>
              <a:gd name="connsiteY0-338" fmla="*/ 309380 h 1049299"/>
              <a:gd name="connsiteX1-339" fmla="*/ 364922 w 1198614"/>
              <a:gd name="connsiteY1-340" fmla="*/ 46490 h 1049299"/>
              <a:gd name="connsiteX2-341" fmla="*/ 29642 w 1198614"/>
              <a:gd name="connsiteY2-342" fmla="*/ 164600 h 1049299"/>
              <a:gd name="connsiteX3-343" fmla="*/ 149022 w 1198614"/>
              <a:gd name="connsiteY3-344" fmla="*/ 677680 h 1049299"/>
              <a:gd name="connsiteX4-345" fmla="*/ 707822 w 1198614"/>
              <a:gd name="connsiteY4-346" fmla="*/ 1040900 h 1049299"/>
              <a:gd name="connsiteX5-347" fmla="*/ 1198042 w 1198614"/>
              <a:gd name="connsiteY5-348" fmla="*/ 317000 h 1049299"/>
              <a:gd name="connsiteX6-349" fmla="*/ 905942 w 1198614"/>
              <a:gd name="connsiteY6-350" fmla="*/ 78240 h 1049299"/>
              <a:gd name="connsiteX7-351" fmla="*/ 621462 w 1198614"/>
              <a:gd name="connsiteY7-352" fmla="*/ 309380 h 1049299"/>
              <a:gd name="connsiteX0-353" fmla="*/ 621462 w 1198614"/>
              <a:gd name="connsiteY0-354" fmla="*/ 305247 h 1045166"/>
              <a:gd name="connsiteX1-355" fmla="*/ 364922 w 1198614"/>
              <a:gd name="connsiteY1-356" fmla="*/ 42357 h 1045166"/>
              <a:gd name="connsiteX2-357" fmla="*/ 29642 w 1198614"/>
              <a:gd name="connsiteY2-358" fmla="*/ 160467 h 1045166"/>
              <a:gd name="connsiteX3-359" fmla="*/ 149022 w 1198614"/>
              <a:gd name="connsiteY3-360" fmla="*/ 673547 h 1045166"/>
              <a:gd name="connsiteX4-361" fmla="*/ 707822 w 1198614"/>
              <a:gd name="connsiteY4-362" fmla="*/ 1036767 h 1045166"/>
              <a:gd name="connsiteX5-363" fmla="*/ 1198042 w 1198614"/>
              <a:gd name="connsiteY5-364" fmla="*/ 312867 h 1045166"/>
              <a:gd name="connsiteX6-365" fmla="*/ 905942 w 1198614"/>
              <a:gd name="connsiteY6-366" fmla="*/ 74107 h 1045166"/>
              <a:gd name="connsiteX7-367" fmla="*/ 621462 w 1198614"/>
              <a:gd name="connsiteY7-368" fmla="*/ 305247 h 1045166"/>
              <a:gd name="connsiteX0-369" fmla="*/ 603989 w 1181141"/>
              <a:gd name="connsiteY0-370" fmla="*/ 283425 h 1023344"/>
              <a:gd name="connsiteX1-371" fmla="*/ 342687 w 1181141"/>
              <a:gd name="connsiteY1-372" fmla="*/ 22916 h 1023344"/>
              <a:gd name="connsiteX2-373" fmla="*/ 12169 w 1181141"/>
              <a:gd name="connsiteY2-374" fmla="*/ 138645 h 1023344"/>
              <a:gd name="connsiteX3-375" fmla="*/ 131549 w 1181141"/>
              <a:gd name="connsiteY3-376" fmla="*/ 651725 h 1023344"/>
              <a:gd name="connsiteX4-377" fmla="*/ 690349 w 1181141"/>
              <a:gd name="connsiteY4-378" fmla="*/ 1014945 h 1023344"/>
              <a:gd name="connsiteX5-379" fmla="*/ 1180569 w 1181141"/>
              <a:gd name="connsiteY5-380" fmla="*/ 291045 h 1023344"/>
              <a:gd name="connsiteX6-381" fmla="*/ 888469 w 1181141"/>
              <a:gd name="connsiteY6-382" fmla="*/ 52285 h 1023344"/>
              <a:gd name="connsiteX7-383" fmla="*/ 603989 w 1181141"/>
              <a:gd name="connsiteY7-384" fmla="*/ 283425 h 102334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1181141" h="1023344">
                <a:moveTo>
                  <a:pt x="603989" y="283425"/>
                </a:moveTo>
                <a:cubicBezTo>
                  <a:pt x="513025" y="278530"/>
                  <a:pt x="457993" y="85147"/>
                  <a:pt x="342687" y="22916"/>
                </a:cubicBezTo>
                <a:cubicBezTo>
                  <a:pt x="227381" y="-39315"/>
                  <a:pt x="47359" y="33844"/>
                  <a:pt x="12169" y="138645"/>
                </a:cubicBezTo>
                <a:cubicBezTo>
                  <a:pt x="-23021" y="243447"/>
                  <a:pt x="18519" y="505675"/>
                  <a:pt x="131549" y="651725"/>
                </a:cubicBezTo>
                <a:cubicBezTo>
                  <a:pt x="244579" y="797775"/>
                  <a:pt x="515512" y="1075058"/>
                  <a:pt x="690349" y="1014945"/>
                </a:cubicBezTo>
                <a:cubicBezTo>
                  <a:pt x="865186" y="954832"/>
                  <a:pt x="1167869" y="460378"/>
                  <a:pt x="1180569" y="291045"/>
                </a:cubicBezTo>
                <a:cubicBezTo>
                  <a:pt x="1193269" y="121712"/>
                  <a:pt x="991710" y="10692"/>
                  <a:pt x="888469" y="52285"/>
                </a:cubicBezTo>
                <a:cubicBezTo>
                  <a:pt x="785228" y="93878"/>
                  <a:pt x="694953" y="288320"/>
                  <a:pt x="603989" y="283425"/>
                </a:cubicBezTo>
                <a:close/>
              </a:path>
            </a:pathLst>
          </a:custGeom>
          <a:solidFill>
            <a:srgbClr val="7FD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4" name="任意多边形: 形状 13"/>
          <p:cNvSpPr/>
          <p:nvPr/>
        </p:nvSpPr>
        <p:spPr>
          <a:xfrm>
            <a:off x="10118553" y="1804872"/>
            <a:ext cx="268849" cy="232932"/>
          </a:xfrm>
          <a:custGeom>
            <a:avLst/>
            <a:gdLst>
              <a:gd name="connsiteX0" fmla="*/ 639965 w 1300668"/>
              <a:gd name="connsiteY0" fmla="*/ 295844 h 1024714"/>
              <a:gd name="connsiteX1" fmla="*/ 436765 w 1300668"/>
              <a:gd name="connsiteY1" fmla="*/ 29144 h 1024714"/>
              <a:gd name="connsiteX2" fmla="*/ 17665 w 1300668"/>
              <a:gd name="connsiteY2" fmla="*/ 143444 h 1024714"/>
              <a:gd name="connsiteX3" fmla="*/ 144665 w 1300668"/>
              <a:gd name="connsiteY3" fmla="*/ 511744 h 1024714"/>
              <a:gd name="connsiteX4" fmla="*/ 741565 w 1300668"/>
              <a:gd name="connsiteY4" fmla="*/ 1019744 h 1024714"/>
              <a:gd name="connsiteX5" fmla="*/ 1300365 w 1300668"/>
              <a:gd name="connsiteY5" fmla="*/ 181544 h 1024714"/>
              <a:gd name="connsiteX6" fmla="*/ 817765 w 1300668"/>
              <a:gd name="connsiteY6" fmla="*/ 3744 h 1024714"/>
              <a:gd name="connsiteX7" fmla="*/ 639965 w 1300668"/>
              <a:gd name="connsiteY7" fmla="*/ 295844 h 1024714"/>
              <a:gd name="connsiteX0-1" fmla="*/ 639965 w 1300768"/>
              <a:gd name="connsiteY0-2" fmla="*/ 272650 h 1001520"/>
              <a:gd name="connsiteX1-3" fmla="*/ 436765 w 1300768"/>
              <a:gd name="connsiteY1-4" fmla="*/ 5950 h 1001520"/>
              <a:gd name="connsiteX2-5" fmla="*/ 17665 w 1300768"/>
              <a:gd name="connsiteY2-6" fmla="*/ 120250 h 1001520"/>
              <a:gd name="connsiteX3-7" fmla="*/ 144665 w 1300768"/>
              <a:gd name="connsiteY3-8" fmla="*/ 488550 h 1001520"/>
              <a:gd name="connsiteX4-9" fmla="*/ 741565 w 1300768"/>
              <a:gd name="connsiteY4-10" fmla="*/ 996550 h 1001520"/>
              <a:gd name="connsiteX5-11" fmla="*/ 1300365 w 1300768"/>
              <a:gd name="connsiteY5-12" fmla="*/ 158350 h 1001520"/>
              <a:gd name="connsiteX6-13" fmla="*/ 916825 w 1300768"/>
              <a:gd name="connsiteY6-14" fmla="*/ 41510 h 1001520"/>
              <a:gd name="connsiteX7-15" fmla="*/ 639965 w 1300768"/>
              <a:gd name="connsiteY7-16" fmla="*/ 272650 h 1001520"/>
              <a:gd name="connsiteX0-17" fmla="*/ 639965 w 1255114"/>
              <a:gd name="connsiteY0-18" fmla="*/ 272650 h 999147"/>
              <a:gd name="connsiteX1-19" fmla="*/ 436765 w 1255114"/>
              <a:gd name="connsiteY1-20" fmla="*/ 5950 h 999147"/>
              <a:gd name="connsiteX2-21" fmla="*/ 17665 w 1255114"/>
              <a:gd name="connsiteY2-22" fmla="*/ 120250 h 999147"/>
              <a:gd name="connsiteX3-23" fmla="*/ 144665 w 1255114"/>
              <a:gd name="connsiteY3-24" fmla="*/ 488550 h 999147"/>
              <a:gd name="connsiteX4-25" fmla="*/ 741565 w 1255114"/>
              <a:gd name="connsiteY4-26" fmla="*/ 996550 h 999147"/>
              <a:gd name="connsiteX5-27" fmla="*/ 1254645 w 1255114"/>
              <a:gd name="connsiteY5-28" fmla="*/ 257410 h 999147"/>
              <a:gd name="connsiteX6-29" fmla="*/ 916825 w 1255114"/>
              <a:gd name="connsiteY6-30" fmla="*/ 41510 h 999147"/>
              <a:gd name="connsiteX7-31" fmla="*/ 639965 w 1255114"/>
              <a:gd name="connsiteY7-32" fmla="*/ 272650 h 999147"/>
              <a:gd name="connsiteX0-33" fmla="*/ 626545 w 1241694"/>
              <a:gd name="connsiteY0-34" fmla="*/ 274485 h 1006887"/>
              <a:gd name="connsiteX1-35" fmla="*/ 423345 w 1241694"/>
              <a:gd name="connsiteY1-36" fmla="*/ 7785 h 1006887"/>
              <a:gd name="connsiteX2-37" fmla="*/ 4245 w 1241694"/>
              <a:gd name="connsiteY2-38" fmla="*/ 122085 h 1006887"/>
              <a:gd name="connsiteX3-39" fmla="*/ 237925 w 1241694"/>
              <a:gd name="connsiteY3-40" fmla="*/ 627545 h 1006887"/>
              <a:gd name="connsiteX4-41" fmla="*/ 728145 w 1241694"/>
              <a:gd name="connsiteY4-42" fmla="*/ 998385 h 1006887"/>
              <a:gd name="connsiteX5-43" fmla="*/ 1241225 w 1241694"/>
              <a:gd name="connsiteY5-44" fmla="*/ 259245 h 1006887"/>
              <a:gd name="connsiteX6-45" fmla="*/ 903405 w 1241694"/>
              <a:gd name="connsiteY6-46" fmla="*/ 43345 h 1006887"/>
              <a:gd name="connsiteX7-47" fmla="*/ 626545 w 1241694"/>
              <a:gd name="connsiteY7-48" fmla="*/ 274485 h 1006887"/>
              <a:gd name="connsiteX0-49" fmla="*/ 538375 w 1153524"/>
              <a:gd name="connsiteY0-50" fmla="*/ 268848 h 1001039"/>
              <a:gd name="connsiteX1-51" fmla="*/ 335175 w 1153524"/>
              <a:gd name="connsiteY1-52" fmla="*/ 2148 h 1001039"/>
              <a:gd name="connsiteX2-53" fmla="*/ 7515 w 1153524"/>
              <a:gd name="connsiteY2-54" fmla="*/ 169788 h 1001039"/>
              <a:gd name="connsiteX3-55" fmla="*/ 149755 w 1153524"/>
              <a:gd name="connsiteY3-56" fmla="*/ 621908 h 1001039"/>
              <a:gd name="connsiteX4-57" fmla="*/ 639975 w 1153524"/>
              <a:gd name="connsiteY4-58" fmla="*/ 992748 h 1001039"/>
              <a:gd name="connsiteX5-59" fmla="*/ 1153055 w 1153524"/>
              <a:gd name="connsiteY5-60" fmla="*/ 253608 h 1001039"/>
              <a:gd name="connsiteX6-61" fmla="*/ 815235 w 1153524"/>
              <a:gd name="connsiteY6-62" fmla="*/ 37708 h 1001039"/>
              <a:gd name="connsiteX7-63" fmla="*/ 538375 w 1153524"/>
              <a:gd name="connsiteY7-64" fmla="*/ 268848 h 1001039"/>
              <a:gd name="connsiteX0-65" fmla="*/ 536664 w 1151813"/>
              <a:gd name="connsiteY0-66" fmla="*/ 231233 h 963424"/>
              <a:gd name="connsiteX1-67" fmla="*/ 302984 w 1151813"/>
              <a:gd name="connsiteY1-68" fmla="*/ 17873 h 963424"/>
              <a:gd name="connsiteX2-69" fmla="*/ 5804 w 1151813"/>
              <a:gd name="connsiteY2-70" fmla="*/ 132173 h 963424"/>
              <a:gd name="connsiteX3-71" fmla="*/ 148044 w 1151813"/>
              <a:gd name="connsiteY3-72" fmla="*/ 584293 h 963424"/>
              <a:gd name="connsiteX4-73" fmla="*/ 638264 w 1151813"/>
              <a:gd name="connsiteY4-74" fmla="*/ 955133 h 963424"/>
              <a:gd name="connsiteX5-75" fmla="*/ 1151344 w 1151813"/>
              <a:gd name="connsiteY5-76" fmla="*/ 215993 h 963424"/>
              <a:gd name="connsiteX6-77" fmla="*/ 813524 w 1151813"/>
              <a:gd name="connsiteY6-78" fmla="*/ 93 h 963424"/>
              <a:gd name="connsiteX7-79" fmla="*/ 536664 w 1151813"/>
              <a:gd name="connsiteY7-80" fmla="*/ 231233 h 963424"/>
              <a:gd name="connsiteX0-81" fmla="*/ 574764 w 1151802"/>
              <a:gd name="connsiteY0-82" fmla="*/ 254501 h 963832"/>
              <a:gd name="connsiteX1-83" fmla="*/ 302984 w 1151802"/>
              <a:gd name="connsiteY1-84" fmla="*/ 18281 h 963832"/>
              <a:gd name="connsiteX2-85" fmla="*/ 5804 w 1151802"/>
              <a:gd name="connsiteY2-86" fmla="*/ 132581 h 963832"/>
              <a:gd name="connsiteX3-87" fmla="*/ 148044 w 1151802"/>
              <a:gd name="connsiteY3-88" fmla="*/ 584701 h 963832"/>
              <a:gd name="connsiteX4-89" fmla="*/ 638264 w 1151802"/>
              <a:gd name="connsiteY4-90" fmla="*/ 955541 h 963832"/>
              <a:gd name="connsiteX5-91" fmla="*/ 1151344 w 1151802"/>
              <a:gd name="connsiteY5-92" fmla="*/ 216401 h 963832"/>
              <a:gd name="connsiteX6-93" fmla="*/ 813524 w 1151802"/>
              <a:gd name="connsiteY6-94" fmla="*/ 501 h 963832"/>
              <a:gd name="connsiteX7-95" fmla="*/ 574764 w 1151802"/>
              <a:gd name="connsiteY7-96" fmla="*/ 254501 h 963832"/>
              <a:gd name="connsiteX0-97" fmla="*/ 574764 w 1151816"/>
              <a:gd name="connsiteY0-98" fmla="*/ 241366 h 950697"/>
              <a:gd name="connsiteX1-99" fmla="*/ 302984 w 1151816"/>
              <a:gd name="connsiteY1-100" fmla="*/ 5146 h 950697"/>
              <a:gd name="connsiteX2-101" fmla="*/ 5804 w 1151816"/>
              <a:gd name="connsiteY2-102" fmla="*/ 119446 h 950697"/>
              <a:gd name="connsiteX3-103" fmla="*/ 148044 w 1151816"/>
              <a:gd name="connsiteY3-104" fmla="*/ 571566 h 950697"/>
              <a:gd name="connsiteX4-105" fmla="*/ 638264 w 1151816"/>
              <a:gd name="connsiteY4-106" fmla="*/ 942406 h 950697"/>
              <a:gd name="connsiteX5-107" fmla="*/ 1151344 w 1151816"/>
              <a:gd name="connsiteY5-108" fmla="*/ 203266 h 950697"/>
              <a:gd name="connsiteX6-109" fmla="*/ 821144 w 1151816"/>
              <a:gd name="connsiteY6-110" fmla="*/ 33086 h 950697"/>
              <a:gd name="connsiteX7-111" fmla="*/ 574764 w 1151816"/>
              <a:gd name="connsiteY7-112" fmla="*/ 241366 h 950697"/>
              <a:gd name="connsiteX0-113" fmla="*/ 574764 w 1098575"/>
              <a:gd name="connsiteY0-114" fmla="*/ 241366 h 949292"/>
              <a:gd name="connsiteX1-115" fmla="*/ 302984 w 1098575"/>
              <a:gd name="connsiteY1-116" fmla="*/ 5146 h 949292"/>
              <a:gd name="connsiteX2-117" fmla="*/ 5804 w 1098575"/>
              <a:gd name="connsiteY2-118" fmla="*/ 119446 h 949292"/>
              <a:gd name="connsiteX3-119" fmla="*/ 148044 w 1098575"/>
              <a:gd name="connsiteY3-120" fmla="*/ 571566 h 949292"/>
              <a:gd name="connsiteX4-121" fmla="*/ 638264 w 1098575"/>
              <a:gd name="connsiteY4-122" fmla="*/ 942406 h 949292"/>
              <a:gd name="connsiteX5-123" fmla="*/ 1098004 w 1098575"/>
              <a:gd name="connsiteY5-124" fmla="*/ 241366 h 949292"/>
              <a:gd name="connsiteX6-125" fmla="*/ 821144 w 1098575"/>
              <a:gd name="connsiteY6-126" fmla="*/ 33086 h 949292"/>
              <a:gd name="connsiteX7-127" fmla="*/ 574764 w 1098575"/>
              <a:gd name="connsiteY7-128" fmla="*/ 241366 h 949292"/>
              <a:gd name="connsiteX0-129" fmla="*/ 567144 w 1098578"/>
              <a:gd name="connsiteY0-130" fmla="*/ 225251 h 948417"/>
              <a:gd name="connsiteX1-131" fmla="*/ 302984 w 1098578"/>
              <a:gd name="connsiteY1-132" fmla="*/ 4271 h 948417"/>
              <a:gd name="connsiteX2-133" fmla="*/ 5804 w 1098578"/>
              <a:gd name="connsiteY2-134" fmla="*/ 118571 h 948417"/>
              <a:gd name="connsiteX3-135" fmla="*/ 148044 w 1098578"/>
              <a:gd name="connsiteY3-136" fmla="*/ 570691 h 948417"/>
              <a:gd name="connsiteX4-137" fmla="*/ 638264 w 1098578"/>
              <a:gd name="connsiteY4-138" fmla="*/ 941531 h 948417"/>
              <a:gd name="connsiteX5-139" fmla="*/ 1098004 w 1098578"/>
              <a:gd name="connsiteY5-140" fmla="*/ 240491 h 948417"/>
              <a:gd name="connsiteX6-141" fmla="*/ 821144 w 1098578"/>
              <a:gd name="connsiteY6-142" fmla="*/ 32211 h 948417"/>
              <a:gd name="connsiteX7-143" fmla="*/ 567144 w 1098578"/>
              <a:gd name="connsiteY7-144" fmla="*/ 225251 h 948417"/>
              <a:gd name="connsiteX0-145" fmla="*/ 566791 w 1098225"/>
              <a:gd name="connsiteY0-146" fmla="*/ 225251 h 940931"/>
              <a:gd name="connsiteX1-147" fmla="*/ 302631 w 1098225"/>
              <a:gd name="connsiteY1-148" fmla="*/ 4271 h 940931"/>
              <a:gd name="connsiteX2-149" fmla="*/ 5451 w 1098225"/>
              <a:gd name="connsiteY2-150" fmla="*/ 118571 h 940931"/>
              <a:gd name="connsiteX3-151" fmla="*/ 147691 w 1098225"/>
              <a:gd name="connsiteY3-152" fmla="*/ 570691 h 940931"/>
              <a:gd name="connsiteX4-153" fmla="*/ 599811 w 1098225"/>
              <a:gd name="connsiteY4-154" fmla="*/ 933911 h 940931"/>
              <a:gd name="connsiteX5-155" fmla="*/ 1097651 w 1098225"/>
              <a:gd name="connsiteY5-156" fmla="*/ 240491 h 940931"/>
              <a:gd name="connsiteX6-157" fmla="*/ 820791 w 1098225"/>
              <a:gd name="connsiteY6-158" fmla="*/ 32211 h 940931"/>
              <a:gd name="connsiteX7-159" fmla="*/ 566791 w 1098225"/>
              <a:gd name="connsiteY7-160" fmla="*/ 225251 h 940931"/>
              <a:gd name="connsiteX0-161" fmla="*/ 588748 w 1120182"/>
              <a:gd name="connsiteY0-162" fmla="*/ 227566 h 943300"/>
              <a:gd name="connsiteX1-163" fmla="*/ 324588 w 1120182"/>
              <a:gd name="connsiteY1-164" fmla="*/ 6586 h 943300"/>
              <a:gd name="connsiteX2-165" fmla="*/ 4548 w 1120182"/>
              <a:gd name="connsiteY2-166" fmla="*/ 105646 h 943300"/>
              <a:gd name="connsiteX3-167" fmla="*/ 169648 w 1120182"/>
              <a:gd name="connsiteY3-168" fmla="*/ 573006 h 943300"/>
              <a:gd name="connsiteX4-169" fmla="*/ 621768 w 1120182"/>
              <a:gd name="connsiteY4-170" fmla="*/ 936226 h 943300"/>
              <a:gd name="connsiteX5-171" fmla="*/ 1119608 w 1120182"/>
              <a:gd name="connsiteY5-172" fmla="*/ 242806 h 943300"/>
              <a:gd name="connsiteX6-173" fmla="*/ 842748 w 1120182"/>
              <a:gd name="connsiteY6-174" fmla="*/ 34526 h 943300"/>
              <a:gd name="connsiteX7-175" fmla="*/ 588748 w 1120182"/>
              <a:gd name="connsiteY7-176" fmla="*/ 227566 h 943300"/>
              <a:gd name="connsiteX0-177" fmla="*/ 596127 w 1127561"/>
              <a:gd name="connsiteY0-178" fmla="*/ 233015 h 948829"/>
              <a:gd name="connsiteX1-179" fmla="*/ 331967 w 1127561"/>
              <a:gd name="connsiteY1-180" fmla="*/ 12035 h 948829"/>
              <a:gd name="connsiteX2-181" fmla="*/ 4307 w 1127561"/>
              <a:gd name="connsiteY2-182" fmla="*/ 88235 h 948829"/>
              <a:gd name="connsiteX3-183" fmla="*/ 177027 w 1127561"/>
              <a:gd name="connsiteY3-184" fmla="*/ 578455 h 948829"/>
              <a:gd name="connsiteX4-185" fmla="*/ 629147 w 1127561"/>
              <a:gd name="connsiteY4-186" fmla="*/ 941675 h 948829"/>
              <a:gd name="connsiteX5-187" fmla="*/ 1126987 w 1127561"/>
              <a:gd name="connsiteY5-188" fmla="*/ 248255 h 948829"/>
              <a:gd name="connsiteX6-189" fmla="*/ 850127 w 1127561"/>
              <a:gd name="connsiteY6-190" fmla="*/ 39975 h 948829"/>
              <a:gd name="connsiteX7-191" fmla="*/ 596127 w 1127561"/>
              <a:gd name="connsiteY7-192" fmla="*/ 233015 h 948829"/>
              <a:gd name="connsiteX0-193" fmla="*/ 596471 w 1127905"/>
              <a:gd name="connsiteY0-194" fmla="*/ 287455 h 1003269"/>
              <a:gd name="connsiteX1-195" fmla="*/ 339931 w 1127905"/>
              <a:gd name="connsiteY1-196" fmla="*/ 5515 h 1003269"/>
              <a:gd name="connsiteX2-197" fmla="*/ 4651 w 1127905"/>
              <a:gd name="connsiteY2-198" fmla="*/ 142675 h 1003269"/>
              <a:gd name="connsiteX3-199" fmla="*/ 177371 w 1127905"/>
              <a:gd name="connsiteY3-200" fmla="*/ 632895 h 1003269"/>
              <a:gd name="connsiteX4-201" fmla="*/ 629491 w 1127905"/>
              <a:gd name="connsiteY4-202" fmla="*/ 996115 h 1003269"/>
              <a:gd name="connsiteX5-203" fmla="*/ 1127331 w 1127905"/>
              <a:gd name="connsiteY5-204" fmla="*/ 302695 h 1003269"/>
              <a:gd name="connsiteX6-205" fmla="*/ 850471 w 1127905"/>
              <a:gd name="connsiteY6-206" fmla="*/ 94415 h 1003269"/>
              <a:gd name="connsiteX7-207" fmla="*/ 596471 w 1127905"/>
              <a:gd name="connsiteY7-208" fmla="*/ 287455 h 1003269"/>
              <a:gd name="connsiteX0-209" fmla="*/ 596471 w 1128002"/>
              <a:gd name="connsiteY0-210" fmla="*/ 287455 h 1003269"/>
              <a:gd name="connsiteX1-211" fmla="*/ 339931 w 1128002"/>
              <a:gd name="connsiteY1-212" fmla="*/ 5515 h 1003269"/>
              <a:gd name="connsiteX2-213" fmla="*/ 4651 w 1128002"/>
              <a:gd name="connsiteY2-214" fmla="*/ 142675 h 1003269"/>
              <a:gd name="connsiteX3-215" fmla="*/ 177371 w 1128002"/>
              <a:gd name="connsiteY3-216" fmla="*/ 632895 h 1003269"/>
              <a:gd name="connsiteX4-217" fmla="*/ 629491 w 1128002"/>
              <a:gd name="connsiteY4-218" fmla="*/ 996115 h 1003269"/>
              <a:gd name="connsiteX5-219" fmla="*/ 1127331 w 1128002"/>
              <a:gd name="connsiteY5-220" fmla="*/ 302695 h 1003269"/>
              <a:gd name="connsiteX6-221" fmla="*/ 880951 w 1128002"/>
              <a:gd name="connsiteY6-222" fmla="*/ 56315 h 1003269"/>
              <a:gd name="connsiteX7-223" fmla="*/ 596471 w 1128002"/>
              <a:gd name="connsiteY7-224" fmla="*/ 287455 h 1003269"/>
              <a:gd name="connsiteX0-225" fmla="*/ 596471 w 1173605"/>
              <a:gd name="connsiteY0-226" fmla="*/ 287455 h 1003552"/>
              <a:gd name="connsiteX1-227" fmla="*/ 339931 w 1173605"/>
              <a:gd name="connsiteY1-228" fmla="*/ 5515 h 1003552"/>
              <a:gd name="connsiteX2-229" fmla="*/ 4651 w 1173605"/>
              <a:gd name="connsiteY2-230" fmla="*/ 142675 h 1003552"/>
              <a:gd name="connsiteX3-231" fmla="*/ 177371 w 1173605"/>
              <a:gd name="connsiteY3-232" fmla="*/ 632895 h 1003552"/>
              <a:gd name="connsiteX4-233" fmla="*/ 629491 w 1173605"/>
              <a:gd name="connsiteY4-234" fmla="*/ 996115 h 1003552"/>
              <a:gd name="connsiteX5-235" fmla="*/ 1173051 w 1173605"/>
              <a:gd name="connsiteY5-236" fmla="*/ 295075 h 1003552"/>
              <a:gd name="connsiteX6-237" fmla="*/ 880951 w 1173605"/>
              <a:gd name="connsiteY6-238" fmla="*/ 56315 h 1003552"/>
              <a:gd name="connsiteX7-239" fmla="*/ 596471 w 1173605"/>
              <a:gd name="connsiteY7-240" fmla="*/ 287455 h 1003552"/>
              <a:gd name="connsiteX0-241" fmla="*/ 603276 w 1180410"/>
              <a:gd name="connsiteY0-242" fmla="*/ 287693 h 1005272"/>
              <a:gd name="connsiteX1-243" fmla="*/ 346736 w 1180410"/>
              <a:gd name="connsiteY1-244" fmla="*/ 5753 h 1005272"/>
              <a:gd name="connsiteX2-245" fmla="*/ 11456 w 1180410"/>
              <a:gd name="connsiteY2-246" fmla="*/ 142913 h 1005272"/>
              <a:gd name="connsiteX3-247" fmla="*/ 130836 w 1180410"/>
              <a:gd name="connsiteY3-248" fmla="*/ 655993 h 1005272"/>
              <a:gd name="connsiteX4-249" fmla="*/ 636296 w 1180410"/>
              <a:gd name="connsiteY4-250" fmla="*/ 996353 h 1005272"/>
              <a:gd name="connsiteX5-251" fmla="*/ 1179856 w 1180410"/>
              <a:gd name="connsiteY5-252" fmla="*/ 295313 h 1005272"/>
              <a:gd name="connsiteX6-253" fmla="*/ 887756 w 1180410"/>
              <a:gd name="connsiteY6-254" fmla="*/ 56553 h 1005272"/>
              <a:gd name="connsiteX7-255" fmla="*/ 603276 w 1180410"/>
              <a:gd name="connsiteY7-256" fmla="*/ 287693 h 1005272"/>
              <a:gd name="connsiteX0-257" fmla="*/ 604313 w 1181447"/>
              <a:gd name="connsiteY0-258" fmla="*/ 287693 h 1027612"/>
              <a:gd name="connsiteX1-259" fmla="*/ 347773 w 1181447"/>
              <a:gd name="connsiteY1-260" fmla="*/ 5753 h 1027612"/>
              <a:gd name="connsiteX2-261" fmla="*/ 12493 w 1181447"/>
              <a:gd name="connsiteY2-262" fmla="*/ 142913 h 1027612"/>
              <a:gd name="connsiteX3-263" fmla="*/ 131873 w 1181447"/>
              <a:gd name="connsiteY3-264" fmla="*/ 655993 h 1027612"/>
              <a:gd name="connsiteX4-265" fmla="*/ 690673 w 1181447"/>
              <a:gd name="connsiteY4-266" fmla="*/ 1019213 h 1027612"/>
              <a:gd name="connsiteX5-267" fmla="*/ 1180893 w 1181447"/>
              <a:gd name="connsiteY5-268" fmla="*/ 295313 h 1027612"/>
              <a:gd name="connsiteX6-269" fmla="*/ 888793 w 1181447"/>
              <a:gd name="connsiteY6-270" fmla="*/ 56553 h 1027612"/>
              <a:gd name="connsiteX7-271" fmla="*/ 604313 w 1181447"/>
              <a:gd name="connsiteY7-272" fmla="*/ 287693 h 1027612"/>
              <a:gd name="connsiteX0-273" fmla="*/ 604313 w 1181465"/>
              <a:gd name="connsiteY0-274" fmla="*/ 287693 h 1027612"/>
              <a:gd name="connsiteX1-275" fmla="*/ 347773 w 1181465"/>
              <a:gd name="connsiteY1-276" fmla="*/ 5753 h 1027612"/>
              <a:gd name="connsiteX2-277" fmla="*/ 12493 w 1181465"/>
              <a:gd name="connsiteY2-278" fmla="*/ 142913 h 1027612"/>
              <a:gd name="connsiteX3-279" fmla="*/ 131873 w 1181465"/>
              <a:gd name="connsiteY3-280" fmla="*/ 655993 h 1027612"/>
              <a:gd name="connsiteX4-281" fmla="*/ 690673 w 1181465"/>
              <a:gd name="connsiteY4-282" fmla="*/ 1019213 h 1027612"/>
              <a:gd name="connsiteX5-283" fmla="*/ 1180893 w 1181465"/>
              <a:gd name="connsiteY5-284" fmla="*/ 295313 h 1027612"/>
              <a:gd name="connsiteX6-285" fmla="*/ 888793 w 1181465"/>
              <a:gd name="connsiteY6-286" fmla="*/ 56553 h 1027612"/>
              <a:gd name="connsiteX7-287" fmla="*/ 604313 w 1181465"/>
              <a:gd name="connsiteY7-288" fmla="*/ 287693 h 1027612"/>
              <a:gd name="connsiteX0-289" fmla="*/ 604313 w 1181465"/>
              <a:gd name="connsiteY0-290" fmla="*/ 288511 h 1028430"/>
              <a:gd name="connsiteX1-291" fmla="*/ 347773 w 1181465"/>
              <a:gd name="connsiteY1-292" fmla="*/ 6571 h 1028430"/>
              <a:gd name="connsiteX2-293" fmla="*/ 12493 w 1181465"/>
              <a:gd name="connsiteY2-294" fmla="*/ 143731 h 1028430"/>
              <a:gd name="connsiteX3-295" fmla="*/ 131873 w 1181465"/>
              <a:gd name="connsiteY3-296" fmla="*/ 656811 h 1028430"/>
              <a:gd name="connsiteX4-297" fmla="*/ 690673 w 1181465"/>
              <a:gd name="connsiteY4-298" fmla="*/ 1020031 h 1028430"/>
              <a:gd name="connsiteX5-299" fmla="*/ 1180893 w 1181465"/>
              <a:gd name="connsiteY5-300" fmla="*/ 296131 h 1028430"/>
              <a:gd name="connsiteX6-301" fmla="*/ 888793 w 1181465"/>
              <a:gd name="connsiteY6-302" fmla="*/ 57371 h 1028430"/>
              <a:gd name="connsiteX7-303" fmla="*/ 604313 w 1181465"/>
              <a:gd name="connsiteY7-304" fmla="*/ 288511 h 1028430"/>
              <a:gd name="connsiteX0-305" fmla="*/ 604313 w 1181465"/>
              <a:gd name="connsiteY0-306" fmla="*/ 270887 h 1010806"/>
              <a:gd name="connsiteX1-307" fmla="*/ 347773 w 1181465"/>
              <a:gd name="connsiteY1-308" fmla="*/ 7997 h 1010806"/>
              <a:gd name="connsiteX2-309" fmla="*/ 12493 w 1181465"/>
              <a:gd name="connsiteY2-310" fmla="*/ 126107 h 1010806"/>
              <a:gd name="connsiteX3-311" fmla="*/ 131873 w 1181465"/>
              <a:gd name="connsiteY3-312" fmla="*/ 639187 h 1010806"/>
              <a:gd name="connsiteX4-313" fmla="*/ 690673 w 1181465"/>
              <a:gd name="connsiteY4-314" fmla="*/ 1002407 h 1010806"/>
              <a:gd name="connsiteX5-315" fmla="*/ 1180893 w 1181465"/>
              <a:gd name="connsiteY5-316" fmla="*/ 278507 h 1010806"/>
              <a:gd name="connsiteX6-317" fmla="*/ 888793 w 1181465"/>
              <a:gd name="connsiteY6-318" fmla="*/ 39747 h 1010806"/>
              <a:gd name="connsiteX7-319" fmla="*/ 604313 w 1181465"/>
              <a:gd name="connsiteY7-320" fmla="*/ 270887 h 1010806"/>
              <a:gd name="connsiteX0-321" fmla="*/ 621462 w 1198614"/>
              <a:gd name="connsiteY0-322" fmla="*/ 289918 h 1029837"/>
              <a:gd name="connsiteX1-323" fmla="*/ 364922 w 1198614"/>
              <a:gd name="connsiteY1-324" fmla="*/ 27028 h 1029837"/>
              <a:gd name="connsiteX2-325" fmla="*/ 29642 w 1198614"/>
              <a:gd name="connsiteY2-326" fmla="*/ 145138 h 1029837"/>
              <a:gd name="connsiteX3-327" fmla="*/ 149022 w 1198614"/>
              <a:gd name="connsiteY3-328" fmla="*/ 658218 h 1029837"/>
              <a:gd name="connsiteX4-329" fmla="*/ 707822 w 1198614"/>
              <a:gd name="connsiteY4-330" fmla="*/ 1021438 h 1029837"/>
              <a:gd name="connsiteX5-331" fmla="*/ 1198042 w 1198614"/>
              <a:gd name="connsiteY5-332" fmla="*/ 297538 h 1029837"/>
              <a:gd name="connsiteX6-333" fmla="*/ 905942 w 1198614"/>
              <a:gd name="connsiteY6-334" fmla="*/ 58778 h 1029837"/>
              <a:gd name="connsiteX7-335" fmla="*/ 621462 w 1198614"/>
              <a:gd name="connsiteY7-336" fmla="*/ 289918 h 1029837"/>
              <a:gd name="connsiteX0-337" fmla="*/ 621462 w 1198614"/>
              <a:gd name="connsiteY0-338" fmla="*/ 309380 h 1049299"/>
              <a:gd name="connsiteX1-339" fmla="*/ 364922 w 1198614"/>
              <a:gd name="connsiteY1-340" fmla="*/ 46490 h 1049299"/>
              <a:gd name="connsiteX2-341" fmla="*/ 29642 w 1198614"/>
              <a:gd name="connsiteY2-342" fmla="*/ 164600 h 1049299"/>
              <a:gd name="connsiteX3-343" fmla="*/ 149022 w 1198614"/>
              <a:gd name="connsiteY3-344" fmla="*/ 677680 h 1049299"/>
              <a:gd name="connsiteX4-345" fmla="*/ 707822 w 1198614"/>
              <a:gd name="connsiteY4-346" fmla="*/ 1040900 h 1049299"/>
              <a:gd name="connsiteX5-347" fmla="*/ 1198042 w 1198614"/>
              <a:gd name="connsiteY5-348" fmla="*/ 317000 h 1049299"/>
              <a:gd name="connsiteX6-349" fmla="*/ 905942 w 1198614"/>
              <a:gd name="connsiteY6-350" fmla="*/ 78240 h 1049299"/>
              <a:gd name="connsiteX7-351" fmla="*/ 621462 w 1198614"/>
              <a:gd name="connsiteY7-352" fmla="*/ 309380 h 1049299"/>
              <a:gd name="connsiteX0-353" fmla="*/ 621462 w 1198614"/>
              <a:gd name="connsiteY0-354" fmla="*/ 305247 h 1045166"/>
              <a:gd name="connsiteX1-355" fmla="*/ 364922 w 1198614"/>
              <a:gd name="connsiteY1-356" fmla="*/ 42357 h 1045166"/>
              <a:gd name="connsiteX2-357" fmla="*/ 29642 w 1198614"/>
              <a:gd name="connsiteY2-358" fmla="*/ 160467 h 1045166"/>
              <a:gd name="connsiteX3-359" fmla="*/ 149022 w 1198614"/>
              <a:gd name="connsiteY3-360" fmla="*/ 673547 h 1045166"/>
              <a:gd name="connsiteX4-361" fmla="*/ 707822 w 1198614"/>
              <a:gd name="connsiteY4-362" fmla="*/ 1036767 h 1045166"/>
              <a:gd name="connsiteX5-363" fmla="*/ 1198042 w 1198614"/>
              <a:gd name="connsiteY5-364" fmla="*/ 312867 h 1045166"/>
              <a:gd name="connsiteX6-365" fmla="*/ 905942 w 1198614"/>
              <a:gd name="connsiteY6-366" fmla="*/ 74107 h 1045166"/>
              <a:gd name="connsiteX7-367" fmla="*/ 621462 w 1198614"/>
              <a:gd name="connsiteY7-368" fmla="*/ 305247 h 1045166"/>
              <a:gd name="connsiteX0-369" fmla="*/ 603989 w 1181141"/>
              <a:gd name="connsiteY0-370" fmla="*/ 283425 h 1023344"/>
              <a:gd name="connsiteX1-371" fmla="*/ 342687 w 1181141"/>
              <a:gd name="connsiteY1-372" fmla="*/ 22916 h 1023344"/>
              <a:gd name="connsiteX2-373" fmla="*/ 12169 w 1181141"/>
              <a:gd name="connsiteY2-374" fmla="*/ 138645 h 1023344"/>
              <a:gd name="connsiteX3-375" fmla="*/ 131549 w 1181141"/>
              <a:gd name="connsiteY3-376" fmla="*/ 651725 h 1023344"/>
              <a:gd name="connsiteX4-377" fmla="*/ 690349 w 1181141"/>
              <a:gd name="connsiteY4-378" fmla="*/ 1014945 h 1023344"/>
              <a:gd name="connsiteX5-379" fmla="*/ 1180569 w 1181141"/>
              <a:gd name="connsiteY5-380" fmla="*/ 291045 h 1023344"/>
              <a:gd name="connsiteX6-381" fmla="*/ 888469 w 1181141"/>
              <a:gd name="connsiteY6-382" fmla="*/ 52285 h 1023344"/>
              <a:gd name="connsiteX7-383" fmla="*/ 603989 w 1181141"/>
              <a:gd name="connsiteY7-384" fmla="*/ 283425 h 102334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1181141" h="1023344">
                <a:moveTo>
                  <a:pt x="603989" y="283425"/>
                </a:moveTo>
                <a:cubicBezTo>
                  <a:pt x="513025" y="278530"/>
                  <a:pt x="457993" y="85147"/>
                  <a:pt x="342687" y="22916"/>
                </a:cubicBezTo>
                <a:cubicBezTo>
                  <a:pt x="227381" y="-39315"/>
                  <a:pt x="47359" y="33844"/>
                  <a:pt x="12169" y="138645"/>
                </a:cubicBezTo>
                <a:cubicBezTo>
                  <a:pt x="-23021" y="243447"/>
                  <a:pt x="18519" y="505675"/>
                  <a:pt x="131549" y="651725"/>
                </a:cubicBezTo>
                <a:cubicBezTo>
                  <a:pt x="244579" y="797775"/>
                  <a:pt x="515512" y="1075058"/>
                  <a:pt x="690349" y="1014945"/>
                </a:cubicBezTo>
                <a:cubicBezTo>
                  <a:pt x="865186" y="954832"/>
                  <a:pt x="1167869" y="460378"/>
                  <a:pt x="1180569" y="291045"/>
                </a:cubicBezTo>
                <a:cubicBezTo>
                  <a:pt x="1193269" y="121712"/>
                  <a:pt x="991710" y="10692"/>
                  <a:pt x="888469" y="52285"/>
                </a:cubicBezTo>
                <a:cubicBezTo>
                  <a:pt x="785228" y="93878"/>
                  <a:pt x="694953" y="288320"/>
                  <a:pt x="603989" y="283425"/>
                </a:cubicBezTo>
                <a:close/>
              </a:path>
            </a:pathLst>
          </a:custGeom>
          <a:solidFill>
            <a:srgbClr val="FCC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5" name="任意多边形: 形状 14"/>
          <p:cNvSpPr/>
          <p:nvPr/>
        </p:nvSpPr>
        <p:spPr>
          <a:xfrm>
            <a:off x="965135" y="5781955"/>
            <a:ext cx="268849" cy="232932"/>
          </a:xfrm>
          <a:custGeom>
            <a:avLst/>
            <a:gdLst>
              <a:gd name="connsiteX0" fmla="*/ 639965 w 1300668"/>
              <a:gd name="connsiteY0" fmla="*/ 295844 h 1024714"/>
              <a:gd name="connsiteX1" fmla="*/ 436765 w 1300668"/>
              <a:gd name="connsiteY1" fmla="*/ 29144 h 1024714"/>
              <a:gd name="connsiteX2" fmla="*/ 17665 w 1300668"/>
              <a:gd name="connsiteY2" fmla="*/ 143444 h 1024714"/>
              <a:gd name="connsiteX3" fmla="*/ 144665 w 1300668"/>
              <a:gd name="connsiteY3" fmla="*/ 511744 h 1024714"/>
              <a:gd name="connsiteX4" fmla="*/ 741565 w 1300668"/>
              <a:gd name="connsiteY4" fmla="*/ 1019744 h 1024714"/>
              <a:gd name="connsiteX5" fmla="*/ 1300365 w 1300668"/>
              <a:gd name="connsiteY5" fmla="*/ 181544 h 1024714"/>
              <a:gd name="connsiteX6" fmla="*/ 817765 w 1300668"/>
              <a:gd name="connsiteY6" fmla="*/ 3744 h 1024714"/>
              <a:gd name="connsiteX7" fmla="*/ 639965 w 1300668"/>
              <a:gd name="connsiteY7" fmla="*/ 295844 h 1024714"/>
              <a:gd name="connsiteX0-1" fmla="*/ 639965 w 1300768"/>
              <a:gd name="connsiteY0-2" fmla="*/ 272650 h 1001520"/>
              <a:gd name="connsiteX1-3" fmla="*/ 436765 w 1300768"/>
              <a:gd name="connsiteY1-4" fmla="*/ 5950 h 1001520"/>
              <a:gd name="connsiteX2-5" fmla="*/ 17665 w 1300768"/>
              <a:gd name="connsiteY2-6" fmla="*/ 120250 h 1001520"/>
              <a:gd name="connsiteX3-7" fmla="*/ 144665 w 1300768"/>
              <a:gd name="connsiteY3-8" fmla="*/ 488550 h 1001520"/>
              <a:gd name="connsiteX4-9" fmla="*/ 741565 w 1300768"/>
              <a:gd name="connsiteY4-10" fmla="*/ 996550 h 1001520"/>
              <a:gd name="connsiteX5-11" fmla="*/ 1300365 w 1300768"/>
              <a:gd name="connsiteY5-12" fmla="*/ 158350 h 1001520"/>
              <a:gd name="connsiteX6-13" fmla="*/ 916825 w 1300768"/>
              <a:gd name="connsiteY6-14" fmla="*/ 41510 h 1001520"/>
              <a:gd name="connsiteX7-15" fmla="*/ 639965 w 1300768"/>
              <a:gd name="connsiteY7-16" fmla="*/ 272650 h 1001520"/>
              <a:gd name="connsiteX0-17" fmla="*/ 639965 w 1255114"/>
              <a:gd name="connsiteY0-18" fmla="*/ 272650 h 999147"/>
              <a:gd name="connsiteX1-19" fmla="*/ 436765 w 1255114"/>
              <a:gd name="connsiteY1-20" fmla="*/ 5950 h 999147"/>
              <a:gd name="connsiteX2-21" fmla="*/ 17665 w 1255114"/>
              <a:gd name="connsiteY2-22" fmla="*/ 120250 h 999147"/>
              <a:gd name="connsiteX3-23" fmla="*/ 144665 w 1255114"/>
              <a:gd name="connsiteY3-24" fmla="*/ 488550 h 999147"/>
              <a:gd name="connsiteX4-25" fmla="*/ 741565 w 1255114"/>
              <a:gd name="connsiteY4-26" fmla="*/ 996550 h 999147"/>
              <a:gd name="connsiteX5-27" fmla="*/ 1254645 w 1255114"/>
              <a:gd name="connsiteY5-28" fmla="*/ 257410 h 999147"/>
              <a:gd name="connsiteX6-29" fmla="*/ 916825 w 1255114"/>
              <a:gd name="connsiteY6-30" fmla="*/ 41510 h 999147"/>
              <a:gd name="connsiteX7-31" fmla="*/ 639965 w 1255114"/>
              <a:gd name="connsiteY7-32" fmla="*/ 272650 h 999147"/>
              <a:gd name="connsiteX0-33" fmla="*/ 626545 w 1241694"/>
              <a:gd name="connsiteY0-34" fmla="*/ 274485 h 1006887"/>
              <a:gd name="connsiteX1-35" fmla="*/ 423345 w 1241694"/>
              <a:gd name="connsiteY1-36" fmla="*/ 7785 h 1006887"/>
              <a:gd name="connsiteX2-37" fmla="*/ 4245 w 1241694"/>
              <a:gd name="connsiteY2-38" fmla="*/ 122085 h 1006887"/>
              <a:gd name="connsiteX3-39" fmla="*/ 237925 w 1241694"/>
              <a:gd name="connsiteY3-40" fmla="*/ 627545 h 1006887"/>
              <a:gd name="connsiteX4-41" fmla="*/ 728145 w 1241694"/>
              <a:gd name="connsiteY4-42" fmla="*/ 998385 h 1006887"/>
              <a:gd name="connsiteX5-43" fmla="*/ 1241225 w 1241694"/>
              <a:gd name="connsiteY5-44" fmla="*/ 259245 h 1006887"/>
              <a:gd name="connsiteX6-45" fmla="*/ 903405 w 1241694"/>
              <a:gd name="connsiteY6-46" fmla="*/ 43345 h 1006887"/>
              <a:gd name="connsiteX7-47" fmla="*/ 626545 w 1241694"/>
              <a:gd name="connsiteY7-48" fmla="*/ 274485 h 1006887"/>
              <a:gd name="connsiteX0-49" fmla="*/ 538375 w 1153524"/>
              <a:gd name="connsiteY0-50" fmla="*/ 268848 h 1001039"/>
              <a:gd name="connsiteX1-51" fmla="*/ 335175 w 1153524"/>
              <a:gd name="connsiteY1-52" fmla="*/ 2148 h 1001039"/>
              <a:gd name="connsiteX2-53" fmla="*/ 7515 w 1153524"/>
              <a:gd name="connsiteY2-54" fmla="*/ 169788 h 1001039"/>
              <a:gd name="connsiteX3-55" fmla="*/ 149755 w 1153524"/>
              <a:gd name="connsiteY3-56" fmla="*/ 621908 h 1001039"/>
              <a:gd name="connsiteX4-57" fmla="*/ 639975 w 1153524"/>
              <a:gd name="connsiteY4-58" fmla="*/ 992748 h 1001039"/>
              <a:gd name="connsiteX5-59" fmla="*/ 1153055 w 1153524"/>
              <a:gd name="connsiteY5-60" fmla="*/ 253608 h 1001039"/>
              <a:gd name="connsiteX6-61" fmla="*/ 815235 w 1153524"/>
              <a:gd name="connsiteY6-62" fmla="*/ 37708 h 1001039"/>
              <a:gd name="connsiteX7-63" fmla="*/ 538375 w 1153524"/>
              <a:gd name="connsiteY7-64" fmla="*/ 268848 h 1001039"/>
              <a:gd name="connsiteX0-65" fmla="*/ 536664 w 1151813"/>
              <a:gd name="connsiteY0-66" fmla="*/ 231233 h 963424"/>
              <a:gd name="connsiteX1-67" fmla="*/ 302984 w 1151813"/>
              <a:gd name="connsiteY1-68" fmla="*/ 17873 h 963424"/>
              <a:gd name="connsiteX2-69" fmla="*/ 5804 w 1151813"/>
              <a:gd name="connsiteY2-70" fmla="*/ 132173 h 963424"/>
              <a:gd name="connsiteX3-71" fmla="*/ 148044 w 1151813"/>
              <a:gd name="connsiteY3-72" fmla="*/ 584293 h 963424"/>
              <a:gd name="connsiteX4-73" fmla="*/ 638264 w 1151813"/>
              <a:gd name="connsiteY4-74" fmla="*/ 955133 h 963424"/>
              <a:gd name="connsiteX5-75" fmla="*/ 1151344 w 1151813"/>
              <a:gd name="connsiteY5-76" fmla="*/ 215993 h 963424"/>
              <a:gd name="connsiteX6-77" fmla="*/ 813524 w 1151813"/>
              <a:gd name="connsiteY6-78" fmla="*/ 93 h 963424"/>
              <a:gd name="connsiteX7-79" fmla="*/ 536664 w 1151813"/>
              <a:gd name="connsiteY7-80" fmla="*/ 231233 h 963424"/>
              <a:gd name="connsiteX0-81" fmla="*/ 574764 w 1151802"/>
              <a:gd name="connsiteY0-82" fmla="*/ 254501 h 963832"/>
              <a:gd name="connsiteX1-83" fmla="*/ 302984 w 1151802"/>
              <a:gd name="connsiteY1-84" fmla="*/ 18281 h 963832"/>
              <a:gd name="connsiteX2-85" fmla="*/ 5804 w 1151802"/>
              <a:gd name="connsiteY2-86" fmla="*/ 132581 h 963832"/>
              <a:gd name="connsiteX3-87" fmla="*/ 148044 w 1151802"/>
              <a:gd name="connsiteY3-88" fmla="*/ 584701 h 963832"/>
              <a:gd name="connsiteX4-89" fmla="*/ 638264 w 1151802"/>
              <a:gd name="connsiteY4-90" fmla="*/ 955541 h 963832"/>
              <a:gd name="connsiteX5-91" fmla="*/ 1151344 w 1151802"/>
              <a:gd name="connsiteY5-92" fmla="*/ 216401 h 963832"/>
              <a:gd name="connsiteX6-93" fmla="*/ 813524 w 1151802"/>
              <a:gd name="connsiteY6-94" fmla="*/ 501 h 963832"/>
              <a:gd name="connsiteX7-95" fmla="*/ 574764 w 1151802"/>
              <a:gd name="connsiteY7-96" fmla="*/ 254501 h 963832"/>
              <a:gd name="connsiteX0-97" fmla="*/ 574764 w 1151816"/>
              <a:gd name="connsiteY0-98" fmla="*/ 241366 h 950697"/>
              <a:gd name="connsiteX1-99" fmla="*/ 302984 w 1151816"/>
              <a:gd name="connsiteY1-100" fmla="*/ 5146 h 950697"/>
              <a:gd name="connsiteX2-101" fmla="*/ 5804 w 1151816"/>
              <a:gd name="connsiteY2-102" fmla="*/ 119446 h 950697"/>
              <a:gd name="connsiteX3-103" fmla="*/ 148044 w 1151816"/>
              <a:gd name="connsiteY3-104" fmla="*/ 571566 h 950697"/>
              <a:gd name="connsiteX4-105" fmla="*/ 638264 w 1151816"/>
              <a:gd name="connsiteY4-106" fmla="*/ 942406 h 950697"/>
              <a:gd name="connsiteX5-107" fmla="*/ 1151344 w 1151816"/>
              <a:gd name="connsiteY5-108" fmla="*/ 203266 h 950697"/>
              <a:gd name="connsiteX6-109" fmla="*/ 821144 w 1151816"/>
              <a:gd name="connsiteY6-110" fmla="*/ 33086 h 950697"/>
              <a:gd name="connsiteX7-111" fmla="*/ 574764 w 1151816"/>
              <a:gd name="connsiteY7-112" fmla="*/ 241366 h 950697"/>
              <a:gd name="connsiteX0-113" fmla="*/ 574764 w 1098575"/>
              <a:gd name="connsiteY0-114" fmla="*/ 241366 h 949292"/>
              <a:gd name="connsiteX1-115" fmla="*/ 302984 w 1098575"/>
              <a:gd name="connsiteY1-116" fmla="*/ 5146 h 949292"/>
              <a:gd name="connsiteX2-117" fmla="*/ 5804 w 1098575"/>
              <a:gd name="connsiteY2-118" fmla="*/ 119446 h 949292"/>
              <a:gd name="connsiteX3-119" fmla="*/ 148044 w 1098575"/>
              <a:gd name="connsiteY3-120" fmla="*/ 571566 h 949292"/>
              <a:gd name="connsiteX4-121" fmla="*/ 638264 w 1098575"/>
              <a:gd name="connsiteY4-122" fmla="*/ 942406 h 949292"/>
              <a:gd name="connsiteX5-123" fmla="*/ 1098004 w 1098575"/>
              <a:gd name="connsiteY5-124" fmla="*/ 241366 h 949292"/>
              <a:gd name="connsiteX6-125" fmla="*/ 821144 w 1098575"/>
              <a:gd name="connsiteY6-126" fmla="*/ 33086 h 949292"/>
              <a:gd name="connsiteX7-127" fmla="*/ 574764 w 1098575"/>
              <a:gd name="connsiteY7-128" fmla="*/ 241366 h 949292"/>
              <a:gd name="connsiteX0-129" fmla="*/ 567144 w 1098578"/>
              <a:gd name="connsiteY0-130" fmla="*/ 225251 h 948417"/>
              <a:gd name="connsiteX1-131" fmla="*/ 302984 w 1098578"/>
              <a:gd name="connsiteY1-132" fmla="*/ 4271 h 948417"/>
              <a:gd name="connsiteX2-133" fmla="*/ 5804 w 1098578"/>
              <a:gd name="connsiteY2-134" fmla="*/ 118571 h 948417"/>
              <a:gd name="connsiteX3-135" fmla="*/ 148044 w 1098578"/>
              <a:gd name="connsiteY3-136" fmla="*/ 570691 h 948417"/>
              <a:gd name="connsiteX4-137" fmla="*/ 638264 w 1098578"/>
              <a:gd name="connsiteY4-138" fmla="*/ 941531 h 948417"/>
              <a:gd name="connsiteX5-139" fmla="*/ 1098004 w 1098578"/>
              <a:gd name="connsiteY5-140" fmla="*/ 240491 h 948417"/>
              <a:gd name="connsiteX6-141" fmla="*/ 821144 w 1098578"/>
              <a:gd name="connsiteY6-142" fmla="*/ 32211 h 948417"/>
              <a:gd name="connsiteX7-143" fmla="*/ 567144 w 1098578"/>
              <a:gd name="connsiteY7-144" fmla="*/ 225251 h 948417"/>
              <a:gd name="connsiteX0-145" fmla="*/ 566791 w 1098225"/>
              <a:gd name="connsiteY0-146" fmla="*/ 225251 h 940931"/>
              <a:gd name="connsiteX1-147" fmla="*/ 302631 w 1098225"/>
              <a:gd name="connsiteY1-148" fmla="*/ 4271 h 940931"/>
              <a:gd name="connsiteX2-149" fmla="*/ 5451 w 1098225"/>
              <a:gd name="connsiteY2-150" fmla="*/ 118571 h 940931"/>
              <a:gd name="connsiteX3-151" fmla="*/ 147691 w 1098225"/>
              <a:gd name="connsiteY3-152" fmla="*/ 570691 h 940931"/>
              <a:gd name="connsiteX4-153" fmla="*/ 599811 w 1098225"/>
              <a:gd name="connsiteY4-154" fmla="*/ 933911 h 940931"/>
              <a:gd name="connsiteX5-155" fmla="*/ 1097651 w 1098225"/>
              <a:gd name="connsiteY5-156" fmla="*/ 240491 h 940931"/>
              <a:gd name="connsiteX6-157" fmla="*/ 820791 w 1098225"/>
              <a:gd name="connsiteY6-158" fmla="*/ 32211 h 940931"/>
              <a:gd name="connsiteX7-159" fmla="*/ 566791 w 1098225"/>
              <a:gd name="connsiteY7-160" fmla="*/ 225251 h 940931"/>
              <a:gd name="connsiteX0-161" fmla="*/ 588748 w 1120182"/>
              <a:gd name="connsiteY0-162" fmla="*/ 227566 h 943300"/>
              <a:gd name="connsiteX1-163" fmla="*/ 324588 w 1120182"/>
              <a:gd name="connsiteY1-164" fmla="*/ 6586 h 943300"/>
              <a:gd name="connsiteX2-165" fmla="*/ 4548 w 1120182"/>
              <a:gd name="connsiteY2-166" fmla="*/ 105646 h 943300"/>
              <a:gd name="connsiteX3-167" fmla="*/ 169648 w 1120182"/>
              <a:gd name="connsiteY3-168" fmla="*/ 573006 h 943300"/>
              <a:gd name="connsiteX4-169" fmla="*/ 621768 w 1120182"/>
              <a:gd name="connsiteY4-170" fmla="*/ 936226 h 943300"/>
              <a:gd name="connsiteX5-171" fmla="*/ 1119608 w 1120182"/>
              <a:gd name="connsiteY5-172" fmla="*/ 242806 h 943300"/>
              <a:gd name="connsiteX6-173" fmla="*/ 842748 w 1120182"/>
              <a:gd name="connsiteY6-174" fmla="*/ 34526 h 943300"/>
              <a:gd name="connsiteX7-175" fmla="*/ 588748 w 1120182"/>
              <a:gd name="connsiteY7-176" fmla="*/ 227566 h 943300"/>
              <a:gd name="connsiteX0-177" fmla="*/ 596127 w 1127561"/>
              <a:gd name="connsiteY0-178" fmla="*/ 233015 h 948829"/>
              <a:gd name="connsiteX1-179" fmla="*/ 331967 w 1127561"/>
              <a:gd name="connsiteY1-180" fmla="*/ 12035 h 948829"/>
              <a:gd name="connsiteX2-181" fmla="*/ 4307 w 1127561"/>
              <a:gd name="connsiteY2-182" fmla="*/ 88235 h 948829"/>
              <a:gd name="connsiteX3-183" fmla="*/ 177027 w 1127561"/>
              <a:gd name="connsiteY3-184" fmla="*/ 578455 h 948829"/>
              <a:gd name="connsiteX4-185" fmla="*/ 629147 w 1127561"/>
              <a:gd name="connsiteY4-186" fmla="*/ 941675 h 948829"/>
              <a:gd name="connsiteX5-187" fmla="*/ 1126987 w 1127561"/>
              <a:gd name="connsiteY5-188" fmla="*/ 248255 h 948829"/>
              <a:gd name="connsiteX6-189" fmla="*/ 850127 w 1127561"/>
              <a:gd name="connsiteY6-190" fmla="*/ 39975 h 948829"/>
              <a:gd name="connsiteX7-191" fmla="*/ 596127 w 1127561"/>
              <a:gd name="connsiteY7-192" fmla="*/ 233015 h 948829"/>
              <a:gd name="connsiteX0-193" fmla="*/ 596471 w 1127905"/>
              <a:gd name="connsiteY0-194" fmla="*/ 287455 h 1003269"/>
              <a:gd name="connsiteX1-195" fmla="*/ 339931 w 1127905"/>
              <a:gd name="connsiteY1-196" fmla="*/ 5515 h 1003269"/>
              <a:gd name="connsiteX2-197" fmla="*/ 4651 w 1127905"/>
              <a:gd name="connsiteY2-198" fmla="*/ 142675 h 1003269"/>
              <a:gd name="connsiteX3-199" fmla="*/ 177371 w 1127905"/>
              <a:gd name="connsiteY3-200" fmla="*/ 632895 h 1003269"/>
              <a:gd name="connsiteX4-201" fmla="*/ 629491 w 1127905"/>
              <a:gd name="connsiteY4-202" fmla="*/ 996115 h 1003269"/>
              <a:gd name="connsiteX5-203" fmla="*/ 1127331 w 1127905"/>
              <a:gd name="connsiteY5-204" fmla="*/ 302695 h 1003269"/>
              <a:gd name="connsiteX6-205" fmla="*/ 850471 w 1127905"/>
              <a:gd name="connsiteY6-206" fmla="*/ 94415 h 1003269"/>
              <a:gd name="connsiteX7-207" fmla="*/ 596471 w 1127905"/>
              <a:gd name="connsiteY7-208" fmla="*/ 287455 h 1003269"/>
              <a:gd name="connsiteX0-209" fmla="*/ 596471 w 1128002"/>
              <a:gd name="connsiteY0-210" fmla="*/ 287455 h 1003269"/>
              <a:gd name="connsiteX1-211" fmla="*/ 339931 w 1128002"/>
              <a:gd name="connsiteY1-212" fmla="*/ 5515 h 1003269"/>
              <a:gd name="connsiteX2-213" fmla="*/ 4651 w 1128002"/>
              <a:gd name="connsiteY2-214" fmla="*/ 142675 h 1003269"/>
              <a:gd name="connsiteX3-215" fmla="*/ 177371 w 1128002"/>
              <a:gd name="connsiteY3-216" fmla="*/ 632895 h 1003269"/>
              <a:gd name="connsiteX4-217" fmla="*/ 629491 w 1128002"/>
              <a:gd name="connsiteY4-218" fmla="*/ 996115 h 1003269"/>
              <a:gd name="connsiteX5-219" fmla="*/ 1127331 w 1128002"/>
              <a:gd name="connsiteY5-220" fmla="*/ 302695 h 1003269"/>
              <a:gd name="connsiteX6-221" fmla="*/ 880951 w 1128002"/>
              <a:gd name="connsiteY6-222" fmla="*/ 56315 h 1003269"/>
              <a:gd name="connsiteX7-223" fmla="*/ 596471 w 1128002"/>
              <a:gd name="connsiteY7-224" fmla="*/ 287455 h 1003269"/>
              <a:gd name="connsiteX0-225" fmla="*/ 596471 w 1173605"/>
              <a:gd name="connsiteY0-226" fmla="*/ 287455 h 1003552"/>
              <a:gd name="connsiteX1-227" fmla="*/ 339931 w 1173605"/>
              <a:gd name="connsiteY1-228" fmla="*/ 5515 h 1003552"/>
              <a:gd name="connsiteX2-229" fmla="*/ 4651 w 1173605"/>
              <a:gd name="connsiteY2-230" fmla="*/ 142675 h 1003552"/>
              <a:gd name="connsiteX3-231" fmla="*/ 177371 w 1173605"/>
              <a:gd name="connsiteY3-232" fmla="*/ 632895 h 1003552"/>
              <a:gd name="connsiteX4-233" fmla="*/ 629491 w 1173605"/>
              <a:gd name="connsiteY4-234" fmla="*/ 996115 h 1003552"/>
              <a:gd name="connsiteX5-235" fmla="*/ 1173051 w 1173605"/>
              <a:gd name="connsiteY5-236" fmla="*/ 295075 h 1003552"/>
              <a:gd name="connsiteX6-237" fmla="*/ 880951 w 1173605"/>
              <a:gd name="connsiteY6-238" fmla="*/ 56315 h 1003552"/>
              <a:gd name="connsiteX7-239" fmla="*/ 596471 w 1173605"/>
              <a:gd name="connsiteY7-240" fmla="*/ 287455 h 1003552"/>
              <a:gd name="connsiteX0-241" fmla="*/ 603276 w 1180410"/>
              <a:gd name="connsiteY0-242" fmla="*/ 287693 h 1005272"/>
              <a:gd name="connsiteX1-243" fmla="*/ 346736 w 1180410"/>
              <a:gd name="connsiteY1-244" fmla="*/ 5753 h 1005272"/>
              <a:gd name="connsiteX2-245" fmla="*/ 11456 w 1180410"/>
              <a:gd name="connsiteY2-246" fmla="*/ 142913 h 1005272"/>
              <a:gd name="connsiteX3-247" fmla="*/ 130836 w 1180410"/>
              <a:gd name="connsiteY3-248" fmla="*/ 655993 h 1005272"/>
              <a:gd name="connsiteX4-249" fmla="*/ 636296 w 1180410"/>
              <a:gd name="connsiteY4-250" fmla="*/ 996353 h 1005272"/>
              <a:gd name="connsiteX5-251" fmla="*/ 1179856 w 1180410"/>
              <a:gd name="connsiteY5-252" fmla="*/ 295313 h 1005272"/>
              <a:gd name="connsiteX6-253" fmla="*/ 887756 w 1180410"/>
              <a:gd name="connsiteY6-254" fmla="*/ 56553 h 1005272"/>
              <a:gd name="connsiteX7-255" fmla="*/ 603276 w 1180410"/>
              <a:gd name="connsiteY7-256" fmla="*/ 287693 h 1005272"/>
              <a:gd name="connsiteX0-257" fmla="*/ 604313 w 1181447"/>
              <a:gd name="connsiteY0-258" fmla="*/ 287693 h 1027612"/>
              <a:gd name="connsiteX1-259" fmla="*/ 347773 w 1181447"/>
              <a:gd name="connsiteY1-260" fmla="*/ 5753 h 1027612"/>
              <a:gd name="connsiteX2-261" fmla="*/ 12493 w 1181447"/>
              <a:gd name="connsiteY2-262" fmla="*/ 142913 h 1027612"/>
              <a:gd name="connsiteX3-263" fmla="*/ 131873 w 1181447"/>
              <a:gd name="connsiteY3-264" fmla="*/ 655993 h 1027612"/>
              <a:gd name="connsiteX4-265" fmla="*/ 690673 w 1181447"/>
              <a:gd name="connsiteY4-266" fmla="*/ 1019213 h 1027612"/>
              <a:gd name="connsiteX5-267" fmla="*/ 1180893 w 1181447"/>
              <a:gd name="connsiteY5-268" fmla="*/ 295313 h 1027612"/>
              <a:gd name="connsiteX6-269" fmla="*/ 888793 w 1181447"/>
              <a:gd name="connsiteY6-270" fmla="*/ 56553 h 1027612"/>
              <a:gd name="connsiteX7-271" fmla="*/ 604313 w 1181447"/>
              <a:gd name="connsiteY7-272" fmla="*/ 287693 h 1027612"/>
              <a:gd name="connsiteX0-273" fmla="*/ 604313 w 1181465"/>
              <a:gd name="connsiteY0-274" fmla="*/ 287693 h 1027612"/>
              <a:gd name="connsiteX1-275" fmla="*/ 347773 w 1181465"/>
              <a:gd name="connsiteY1-276" fmla="*/ 5753 h 1027612"/>
              <a:gd name="connsiteX2-277" fmla="*/ 12493 w 1181465"/>
              <a:gd name="connsiteY2-278" fmla="*/ 142913 h 1027612"/>
              <a:gd name="connsiteX3-279" fmla="*/ 131873 w 1181465"/>
              <a:gd name="connsiteY3-280" fmla="*/ 655993 h 1027612"/>
              <a:gd name="connsiteX4-281" fmla="*/ 690673 w 1181465"/>
              <a:gd name="connsiteY4-282" fmla="*/ 1019213 h 1027612"/>
              <a:gd name="connsiteX5-283" fmla="*/ 1180893 w 1181465"/>
              <a:gd name="connsiteY5-284" fmla="*/ 295313 h 1027612"/>
              <a:gd name="connsiteX6-285" fmla="*/ 888793 w 1181465"/>
              <a:gd name="connsiteY6-286" fmla="*/ 56553 h 1027612"/>
              <a:gd name="connsiteX7-287" fmla="*/ 604313 w 1181465"/>
              <a:gd name="connsiteY7-288" fmla="*/ 287693 h 1027612"/>
              <a:gd name="connsiteX0-289" fmla="*/ 604313 w 1181465"/>
              <a:gd name="connsiteY0-290" fmla="*/ 288511 h 1028430"/>
              <a:gd name="connsiteX1-291" fmla="*/ 347773 w 1181465"/>
              <a:gd name="connsiteY1-292" fmla="*/ 6571 h 1028430"/>
              <a:gd name="connsiteX2-293" fmla="*/ 12493 w 1181465"/>
              <a:gd name="connsiteY2-294" fmla="*/ 143731 h 1028430"/>
              <a:gd name="connsiteX3-295" fmla="*/ 131873 w 1181465"/>
              <a:gd name="connsiteY3-296" fmla="*/ 656811 h 1028430"/>
              <a:gd name="connsiteX4-297" fmla="*/ 690673 w 1181465"/>
              <a:gd name="connsiteY4-298" fmla="*/ 1020031 h 1028430"/>
              <a:gd name="connsiteX5-299" fmla="*/ 1180893 w 1181465"/>
              <a:gd name="connsiteY5-300" fmla="*/ 296131 h 1028430"/>
              <a:gd name="connsiteX6-301" fmla="*/ 888793 w 1181465"/>
              <a:gd name="connsiteY6-302" fmla="*/ 57371 h 1028430"/>
              <a:gd name="connsiteX7-303" fmla="*/ 604313 w 1181465"/>
              <a:gd name="connsiteY7-304" fmla="*/ 288511 h 1028430"/>
              <a:gd name="connsiteX0-305" fmla="*/ 604313 w 1181465"/>
              <a:gd name="connsiteY0-306" fmla="*/ 270887 h 1010806"/>
              <a:gd name="connsiteX1-307" fmla="*/ 347773 w 1181465"/>
              <a:gd name="connsiteY1-308" fmla="*/ 7997 h 1010806"/>
              <a:gd name="connsiteX2-309" fmla="*/ 12493 w 1181465"/>
              <a:gd name="connsiteY2-310" fmla="*/ 126107 h 1010806"/>
              <a:gd name="connsiteX3-311" fmla="*/ 131873 w 1181465"/>
              <a:gd name="connsiteY3-312" fmla="*/ 639187 h 1010806"/>
              <a:gd name="connsiteX4-313" fmla="*/ 690673 w 1181465"/>
              <a:gd name="connsiteY4-314" fmla="*/ 1002407 h 1010806"/>
              <a:gd name="connsiteX5-315" fmla="*/ 1180893 w 1181465"/>
              <a:gd name="connsiteY5-316" fmla="*/ 278507 h 1010806"/>
              <a:gd name="connsiteX6-317" fmla="*/ 888793 w 1181465"/>
              <a:gd name="connsiteY6-318" fmla="*/ 39747 h 1010806"/>
              <a:gd name="connsiteX7-319" fmla="*/ 604313 w 1181465"/>
              <a:gd name="connsiteY7-320" fmla="*/ 270887 h 1010806"/>
              <a:gd name="connsiteX0-321" fmla="*/ 621462 w 1198614"/>
              <a:gd name="connsiteY0-322" fmla="*/ 289918 h 1029837"/>
              <a:gd name="connsiteX1-323" fmla="*/ 364922 w 1198614"/>
              <a:gd name="connsiteY1-324" fmla="*/ 27028 h 1029837"/>
              <a:gd name="connsiteX2-325" fmla="*/ 29642 w 1198614"/>
              <a:gd name="connsiteY2-326" fmla="*/ 145138 h 1029837"/>
              <a:gd name="connsiteX3-327" fmla="*/ 149022 w 1198614"/>
              <a:gd name="connsiteY3-328" fmla="*/ 658218 h 1029837"/>
              <a:gd name="connsiteX4-329" fmla="*/ 707822 w 1198614"/>
              <a:gd name="connsiteY4-330" fmla="*/ 1021438 h 1029837"/>
              <a:gd name="connsiteX5-331" fmla="*/ 1198042 w 1198614"/>
              <a:gd name="connsiteY5-332" fmla="*/ 297538 h 1029837"/>
              <a:gd name="connsiteX6-333" fmla="*/ 905942 w 1198614"/>
              <a:gd name="connsiteY6-334" fmla="*/ 58778 h 1029837"/>
              <a:gd name="connsiteX7-335" fmla="*/ 621462 w 1198614"/>
              <a:gd name="connsiteY7-336" fmla="*/ 289918 h 1029837"/>
              <a:gd name="connsiteX0-337" fmla="*/ 621462 w 1198614"/>
              <a:gd name="connsiteY0-338" fmla="*/ 309380 h 1049299"/>
              <a:gd name="connsiteX1-339" fmla="*/ 364922 w 1198614"/>
              <a:gd name="connsiteY1-340" fmla="*/ 46490 h 1049299"/>
              <a:gd name="connsiteX2-341" fmla="*/ 29642 w 1198614"/>
              <a:gd name="connsiteY2-342" fmla="*/ 164600 h 1049299"/>
              <a:gd name="connsiteX3-343" fmla="*/ 149022 w 1198614"/>
              <a:gd name="connsiteY3-344" fmla="*/ 677680 h 1049299"/>
              <a:gd name="connsiteX4-345" fmla="*/ 707822 w 1198614"/>
              <a:gd name="connsiteY4-346" fmla="*/ 1040900 h 1049299"/>
              <a:gd name="connsiteX5-347" fmla="*/ 1198042 w 1198614"/>
              <a:gd name="connsiteY5-348" fmla="*/ 317000 h 1049299"/>
              <a:gd name="connsiteX6-349" fmla="*/ 905942 w 1198614"/>
              <a:gd name="connsiteY6-350" fmla="*/ 78240 h 1049299"/>
              <a:gd name="connsiteX7-351" fmla="*/ 621462 w 1198614"/>
              <a:gd name="connsiteY7-352" fmla="*/ 309380 h 1049299"/>
              <a:gd name="connsiteX0-353" fmla="*/ 621462 w 1198614"/>
              <a:gd name="connsiteY0-354" fmla="*/ 305247 h 1045166"/>
              <a:gd name="connsiteX1-355" fmla="*/ 364922 w 1198614"/>
              <a:gd name="connsiteY1-356" fmla="*/ 42357 h 1045166"/>
              <a:gd name="connsiteX2-357" fmla="*/ 29642 w 1198614"/>
              <a:gd name="connsiteY2-358" fmla="*/ 160467 h 1045166"/>
              <a:gd name="connsiteX3-359" fmla="*/ 149022 w 1198614"/>
              <a:gd name="connsiteY3-360" fmla="*/ 673547 h 1045166"/>
              <a:gd name="connsiteX4-361" fmla="*/ 707822 w 1198614"/>
              <a:gd name="connsiteY4-362" fmla="*/ 1036767 h 1045166"/>
              <a:gd name="connsiteX5-363" fmla="*/ 1198042 w 1198614"/>
              <a:gd name="connsiteY5-364" fmla="*/ 312867 h 1045166"/>
              <a:gd name="connsiteX6-365" fmla="*/ 905942 w 1198614"/>
              <a:gd name="connsiteY6-366" fmla="*/ 74107 h 1045166"/>
              <a:gd name="connsiteX7-367" fmla="*/ 621462 w 1198614"/>
              <a:gd name="connsiteY7-368" fmla="*/ 305247 h 1045166"/>
              <a:gd name="connsiteX0-369" fmla="*/ 603989 w 1181141"/>
              <a:gd name="connsiteY0-370" fmla="*/ 283425 h 1023344"/>
              <a:gd name="connsiteX1-371" fmla="*/ 342687 w 1181141"/>
              <a:gd name="connsiteY1-372" fmla="*/ 22916 h 1023344"/>
              <a:gd name="connsiteX2-373" fmla="*/ 12169 w 1181141"/>
              <a:gd name="connsiteY2-374" fmla="*/ 138645 h 1023344"/>
              <a:gd name="connsiteX3-375" fmla="*/ 131549 w 1181141"/>
              <a:gd name="connsiteY3-376" fmla="*/ 651725 h 1023344"/>
              <a:gd name="connsiteX4-377" fmla="*/ 690349 w 1181141"/>
              <a:gd name="connsiteY4-378" fmla="*/ 1014945 h 1023344"/>
              <a:gd name="connsiteX5-379" fmla="*/ 1180569 w 1181141"/>
              <a:gd name="connsiteY5-380" fmla="*/ 291045 h 1023344"/>
              <a:gd name="connsiteX6-381" fmla="*/ 888469 w 1181141"/>
              <a:gd name="connsiteY6-382" fmla="*/ 52285 h 1023344"/>
              <a:gd name="connsiteX7-383" fmla="*/ 603989 w 1181141"/>
              <a:gd name="connsiteY7-384" fmla="*/ 283425 h 102334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1181141" h="1023344">
                <a:moveTo>
                  <a:pt x="603989" y="283425"/>
                </a:moveTo>
                <a:cubicBezTo>
                  <a:pt x="513025" y="278530"/>
                  <a:pt x="457993" y="85147"/>
                  <a:pt x="342687" y="22916"/>
                </a:cubicBezTo>
                <a:cubicBezTo>
                  <a:pt x="227381" y="-39315"/>
                  <a:pt x="47359" y="33844"/>
                  <a:pt x="12169" y="138645"/>
                </a:cubicBezTo>
                <a:cubicBezTo>
                  <a:pt x="-23021" y="243447"/>
                  <a:pt x="18519" y="505675"/>
                  <a:pt x="131549" y="651725"/>
                </a:cubicBezTo>
                <a:cubicBezTo>
                  <a:pt x="244579" y="797775"/>
                  <a:pt x="515512" y="1075058"/>
                  <a:pt x="690349" y="1014945"/>
                </a:cubicBezTo>
                <a:cubicBezTo>
                  <a:pt x="865186" y="954832"/>
                  <a:pt x="1167869" y="460378"/>
                  <a:pt x="1180569" y="291045"/>
                </a:cubicBezTo>
                <a:cubicBezTo>
                  <a:pt x="1193269" y="121712"/>
                  <a:pt x="991710" y="10692"/>
                  <a:pt x="888469" y="52285"/>
                </a:cubicBezTo>
                <a:cubicBezTo>
                  <a:pt x="785228" y="93878"/>
                  <a:pt x="694953" y="288320"/>
                  <a:pt x="603989" y="283425"/>
                </a:cubicBezTo>
                <a:close/>
              </a:path>
            </a:pathLst>
          </a:custGeom>
          <a:solidFill>
            <a:srgbClr val="F8F6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6" name="任意多边形: 形状 15"/>
          <p:cNvSpPr/>
          <p:nvPr/>
        </p:nvSpPr>
        <p:spPr>
          <a:xfrm>
            <a:off x="11689838" y="3600433"/>
            <a:ext cx="268849" cy="232932"/>
          </a:xfrm>
          <a:custGeom>
            <a:avLst/>
            <a:gdLst>
              <a:gd name="connsiteX0" fmla="*/ 639965 w 1300668"/>
              <a:gd name="connsiteY0" fmla="*/ 295844 h 1024714"/>
              <a:gd name="connsiteX1" fmla="*/ 436765 w 1300668"/>
              <a:gd name="connsiteY1" fmla="*/ 29144 h 1024714"/>
              <a:gd name="connsiteX2" fmla="*/ 17665 w 1300668"/>
              <a:gd name="connsiteY2" fmla="*/ 143444 h 1024714"/>
              <a:gd name="connsiteX3" fmla="*/ 144665 w 1300668"/>
              <a:gd name="connsiteY3" fmla="*/ 511744 h 1024714"/>
              <a:gd name="connsiteX4" fmla="*/ 741565 w 1300668"/>
              <a:gd name="connsiteY4" fmla="*/ 1019744 h 1024714"/>
              <a:gd name="connsiteX5" fmla="*/ 1300365 w 1300668"/>
              <a:gd name="connsiteY5" fmla="*/ 181544 h 1024714"/>
              <a:gd name="connsiteX6" fmla="*/ 817765 w 1300668"/>
              <a:gd name="connsiteY6" fmla="*/ 3744 h 1024714"/>
              <a:gd name="connsiteX7" fmla="*/ 639965 w 1300668"/>
              <a:gd name="connsiteY7" fmla="*/ 295844 h 1024714"/>
              <a:gd name="connsiteX0-1" fmla="*/ 639965 w 1300768"/>
              <a:gd name="connsiteY0-2" fmla="*/ 272650 h 1001520"/>
              <a:gd name="connsiteX1-3" fmla="*/ 436765 w 1300768"/>
              <a:gd name="connsiteY1-4" fmla="*/ 5950 h 1001520"/>
              <a:gd name="connsiteX2-5" fmla="*/ 17665 w 1300768"/>
              <a:gd name="connsiteY2-6" fmla="*/ 120250 h 1001520"/>
              <a:gd name="connsiteX3-7" fmla="*/ 144665 w 1300768"/>
              <a:gd name="connsiteY3-8" fmla="*/ 488550 h 1001520"/>
              <a:gd name="connsiteX4-9" fmla="*/ 741565 w 1300768"/>
              <a:gd name="connsiteY4-10" fmla="*/ 996550 h 1001520"/>
              <a:gd name="connsiteX5-11" fmla="*/ 1300365 w 1300768"/>
              <a:gd name="connsiteY5-12" fmla="*/ 158350 h 1001520"/>
              <a:gd name="connsiteX6-13" fmla="*/ 916825 w 1300768"/>
              <a:gd name="connsiteY6-14" fmla="*/ 41510 h 1001520"/>
              <a:gd name="connsiteX7-15" fmla="*/ 639965 w 1300768"/>
              <a:gd name="connsiteY7-16" fmla="*/ 272650 h 1001520"/>
              <a:gd name="connsiteX0-17" fmla="*/ 639965 w 1255114"/>
              <a:gd name="connsiteY0-18" fmla="*/ 272650 h 999147"/>
              <a:gd name="connsiteX1-19" fmla="*/ 436765 w 1255114"/>
              <a:gd name="connsiteY1-20" fmla="*/ 5950 h 999147"/>
              <a:gd name="connsiteX2-21" fmla="*/ 17665 w 1255114"/>
              <a:gd name="connsiteY2-22" fmla="*/ 120250 h 999147"/>
              <a:gd name="connsiteX3-23" fmla="*/ 144665 w 1255114"/>
              <a:gd name="connsiteY3-24" fmla="*/ 488550 h 999147"/>
              <a:gd name="connsiteX4-25" fmla="*/ 741565 w 1255114"/>
              <a:gd name="connsiteY4-26" fmla="*/ 996550 h 999147"/>
              <a:gd name="connsiteX5-27" fmla="*/ 1254645 w 1255114"/>
              <a:gd name="connsiteY5-28" fmla="*/ 257410 h 999147"/>
              <a:gd name="connsiteX6-29" fmla="*/ 916825 w 1255114"/>
              <a:gd name="connsiteY6-30" fmla="*/ 41510 h 999147"/>
              <a:gd name="connsiteX7-31" fmla="*/ 639965 w 1255114"/>
              <a:gd name="connsiteY7-32" fmla="*/ 272650 h 999147"/>
              <a:gd name="connsiteX0-33" fmla="*/ 626545 w 1241694"/>
              <a:gd name="connsiteY0-34" fmla="*/ 274485 h 1006887"/>
              <a:gd name="connsiteX1-35" fmla="*/ 423345 w 1241694"/>
              <a:gd name="connsiteY1-36" fmla="*/ 7785 h 1006887"/>
              <a:gd name="connsiteX2-37" fmla="*/ 4245 w 1241694"/>
              <a:gd name="connsiteY2-38" fmla="*/ 122085 h 1006887"/>
              <a:gd name="connsiteX3-39" fmla="*/ 237925 w 1241694"/>
              <a:gd name="connsiteY3-40" fmla="*/ 627545 h 1006887"/>
              <a:gd name="connsiteX4-41" fmla="*/ 728145 w 1241694"/>
              <a:gd name="connsiteY4-42" fmla="*/ 998385 h 1006887"/>
              <a:gd name="connsiteX5-43" fmla="*/ 1241225 w 1241694"/>
              <a:gd name="connsiteY5-44" fmla="*/ 259245 h 1006887"/>
              <a:gd name="connsiteX6-45" fmla="*/ 903405 w 1241694"/>
              <a:gd name="connsiteY6-46" fmla="*/ 43345 h 1006887"/>
              <a:gd name="connsiteX7-47" fmla="*/ 626545 w 1241694"/>
              <a:gd name="connsiteY7-48" fmla="*/ 274485 h 1006887"/>
              <a:gd name="connsiteX0-49" fmla="*/ 538375 w 1153524"/>
              <a:gd name="connsiteY0-50" fmla="*/ 268848 h 1001039"/>
              <a:gd name="connsiteX1-51" fmla="*/ 335175 w 1153524"/>
              <a:gd name="connsiteY1-52" fmla="*/ 2148 h 1001039"/>
              <a:gd name="connsiteX2-53" fmla="*/ 7515 w 1153524"/>
              <a:gd name="connsiteY2-54" fmla="*/ 169788 h 1001039"/>
              <a:gd name="connsiteX3-55" fmla="*/ 149755 w 1153524"/>
              <a:gd name="connsiteY3-56" fmla="*/ 621908 h 1001039"/>
              <a:gd name="connsiteX4-57" fmla="*/ 639975 w 1153524"/>
              <a:gd name="connsiteY4-58" fmla="*/ 992748 h 1001039"/>
              <a:gd name="connsiteX5-59" fmla="*/ 1153055 w 1153524"/>
              <a:gd name="connsiteY5-60" fmla="*/ 253608 h 1001039"/>
              <a:gd name="connsiteX6-61" fmla="*/ 815235 w 1153524"/>
              <a:gd name="connsiteY6-62" fmla="*/ 37708 h 1001039"/>
              <a:gd name="connsiteX7-63" fmla="*/ 538375 w 1153524"/>
              <a:gd name="connsiteY7-64" fmla="*/ 268848 h 1001039"/>
              <a:gd name="connsiteX0-65" fmla="*/ 536664 w 1151813"/>
              <a:gd name="connsiteY0-66" fmla="*/ 231233 h 963424"/>
              <a:gd name="connsiteX1-67" fmla="*/ 302984 w 1151813"/>
              <a:gd name="connsiteY1-68" fmla="*/ 17873 h 963424"/>
              <a:gd name="connsiteX2-69" fmla="*/ 5804 w 1151813"/>
              <a:gd name="connsiteY2-70" fmla="*/ 132173 h 963424"/>
              <a:gd name="connsiteX3-71" fmla="*/ 148044 w 1151813"/>
              <a:gd name="connsiteY3-72" fmla="*/ 584293 h 963424"/>
              <a:gd name="connsiteX4-73" fmla="*/ 638264 w 1151813"/>
              <a:gd name="connsiteY4-74" fmla="*/ 955133 h 963424"/>
              <a:gd name="connsiteX5-75" fmla="*/ 1151344 w 1151813"/>
              <a:gd name="connsiteY5-76" fmla="*/ 215993 h 963424"/>
              <a:gd name="connsiteX6-77" fmla="*/ 813524 w 1151813"/>
              <a:gd name="connsiteY6-78" fmla="*/ 93 h 963424"/>
              <a:gd name="connsiteX7-79" fmla="*/ 536664 w 1151813"/>
              <a:gd name="connsiteY7-80" fmla="*/ 231233 h 963424"/>
              <a:gd name="connsiteX0-81" fmla="*/ 574764 w 1151802"/>
              <a:gd name="connsiteY0-82" fmla="*/ 254501 h 963832"/>
              <a:gd name="connsiteX1-83" fmla="*/ 302984 w 1151802"/>
              <a:gd name="connsiteY1-84" fmla="*/ 18281 h 963832"/>
              <a:gd name="connsiteX2-85" fmla="*/ 5804 w 1151802"/>
              <a:gd name="connsiteY2-86" fmla="*/ 132581 h 963832"/>
              <a:gd name="connsiteX3-87" fmla="*/ 148044 w 1151802"/>
              <a:gd name="connsiteY3-88" fmla="*/ 584701 h 963832"/>
              <a:gd name="connsiteX4-89" fmla="*/ 638264 w 1151802"/>
              <a:gd name="connsiteY4-90" fmla="*/ 955541 h 963832"/>
              <a:gd name="connsiteX5-91" fmla="*/ 1151344 w 1151802"/>
              <a:gd name="connsiteY5-92" fmla="*/ 216401 h 963832"/>
              <a:gd name="connsiteX6-93" fmla="*/ 813524 w 1151802"/>
              <a:gd name="connsiteY6-94" fmla="*/ 501 h 963832"/>
              <a:gd name="connsiteX7-95" fmla="*/ 574764 w 1151802"/>
              <a:gd name="connsiteY7-96" fmla="*/ 254501 h 963832"/>
              <a:gd name="connsiteX0-97" fmla="*/ 574764 w 1151816"/>
              <a:gd name="connsiteY0-98" fmla="*/ 241366 h 950697"/>
              <a:gd name="connsiteX1-99" fmla="*/ 302984 w 1151816"/>
              <a:gd name="connsiteY1-100" fmla="*/ 5146 h 950697"/>
              <a:gd name="connsiteX2-101" fmla="*/ 5804 w 1151816"/>
              <a:gd name="connsiteY2-102" fmla="*/ 119446 h 950697"/>
              <a:gd name="connsiteX3-103" fmla="*/ 148044 w 1151816"/>
              <a:gd name="connsiteY3-104" fmla="*/ 571566 h 950697"/>
              <a:gd name="connsiteX4-105" fmla="*/ 638264 w 1151816"/>
              <a:gd name="connsiteY4-106" fmla="*/ 942406 h 950697"/>
              <a:gd name="connsiteX5-107" fmla="*/ 1151344 w 1151816"/>
              <a:gd name="connsiteY5-108" fmla="*/ 203266 h 950697"/>
              <a:gd name="connsiteX6-109" fmla="*/ 821144 w 1151816"/>
              <a:gd name="connsiteY6-110" fmla="*/ 33086 h 950697"/>
              <a:gd name="connsiteX7-111" fmla="*/ 574764 w 1151816"/>
              <a:gd name="connsiteY7-112" fmla="*/ 241366 h 950697"/>
              <a:gd name="connsiteX0-113" fmla="*/ 574764 w 1098575"/>
              <a:gd name="connsiteY0-114" fmla="*/ 241366 h 949292"/>
              <a:gd name="connsiteX1-115" fmla="*/ 302984 w 1098575"/>
              <a:gd name="connsiteY1-116" fmla="*/ 5146 h 949292"/>
              <a:gd name="connsiteX2-117" fmla="*/ 5804 w 1098575"/>
              <a:gd name="connsiteY2-118" fmla="*/ 119446 h 949292"/>
              <a:gd name="connsiteX3-119" fmla="*/ 148044 w 1098575"/>
              <a:gd name="connsiteY3-120" fmla="*/ 571566 h 949292"/>
              <a:gd name="connsiteX4-121" fmla="*/ 638264 w 1098575"/>
              <a:gd name="connsiteY4-122" fmla="*/ 942406 h 949292"/>
              <a:gd name="connsiteX5-123" fmla="*/ 1098004 w 1098575"/>
              <a:gd name="connsiteY5-124" fmla="*/ 241366 h 949292"/>
              <a:gd name="connsiteX6-125" fmla="*/ 821144 w 1098575"/>
              <a:gd name="connsiteY6-126" fmla="*/ 33086 h 949292"/>
              <a:gd name="connsiteX7-127" fmla="*/ 574764 w 1098575"/>
              <a:gd name="connsiteY7-128" fmla="*/ 241366 h 949292"/>
              <a:gd name="connsiteX0-129" fmla="*/ 567144 w 1098578"/>
              <a:gd name="connsiteY0-130" fmla="*/ 225251 h 948417"/>
              <a:gd name="connsiteX1-131" fmla="*/ 302984 w 1098578"/>
              <a:gd name="connsiteY1-132" fmla="*/ 4271 h 948417"/>
              <a:gd name="connsiteX2-133" fmla="*/ 5804 w 1098578"/>
              <a:gd name="connsiteY2-134" fmla="*/ 118571 h 948417"/>
              <a:gd name="connsiteX3-135" fmla="*/ 148044 w 1098578"/>
              <a:gd name="connsiteY3-136" fmla="*/ 570691 h 948417"/>
              <a:gd name="connsiteX4-137" fmla="*/ 638264 w 1098578"/>
              <a:gd name="connsiteY4-138" fmla="*/ 941531 h 948417"/>
              <a:gd name="connsiteX5-139" fmla="*/ 1098004 w 1098578"/>
              <a:gd name="connsiteY5-140" fmla="*/ 240491 h 948417"/>
              <a:gd name="connsiteX6-141" fmla="*/ 821144 w 1098578"/>
              <a:gd name="connsiteY6-142" fmla="*/ 32211 h 948417"/>
              <a:gd name="connsiteX7-143" fmla="*/ 567144 w 1098578"/>
              <a:gd name="connsiteY7-144" fmla="*/ 225251 h 948417"/>
              <a:gd name="connsiteX0-145" fmla="*/ 566791 w 1098225"/>
              <a:gd name="connsiteY0-146" fmla="*/ 225251 h 940931"/>
              <a:gd name="connsiteX1-147" fmla="*/ 302631 w 1098225"/>
              <a:gd name="connsiteY1-148" fmla="*/ 4271 h 940931"/>
              <a:gd name="connsiteX2-149" fmla="*/ 5451 w 1098225"/>
              <a:gd name="connsiteY2-150" fmla="*/ 118571 h 940931"/>
              <a:gd name="connsiteX3-151" fmla="*/ 147691 w 1098225"/>
              <a:gd name="connsiteY3-152" fmla="*/ 570691 h 940931"/>
              <a:gd name="connsiteX4-153" fmla="*/ 599811 w 1098225"/>
              <a:gd name="connsiteY4-154" fmla="*/ 933911 h 940931"/>
              <a:gd name="connsiteX5-155" fmla="*/ 1097651 w 1098225"/>
              <a:gd name="connsiteY5-156" fmla="*/ 240491 h 940931"/>
              <a:gd name="connsiteX6-157" fmla="*/ 820791 w 1098225"/>
              <a:gd name="connsiteY6-158" fmla="*/ 32211 h 940931"/>
              <a:gd name="connsiteX7-159" fmla="*/ 566791 w 1098225"/>
              <a:gd name="connsiteY7-160" fmla="*/ 225251 h 940931"/>
              <a:gd name="connsiteX0-161" fmla="*/ 588748 w 1120182"/>
              <a:gd name="connsiteY0-162" fmla="*/ 227566 h 943300"/>
              <a:gd name="connsiteX1-163" fmla="*/ 324588 w 1120182"/>
              <a:gd name="connsiteY1-164" fmla="*/ 6586 h 943300"/>
              <a:gd name="connsiteX2-165" fmla="*/ 4548 w 1120182"/>
              <a:gd name="connsiteY2-166" fmla="*/ 105646 h 943300"/>
              <a:gd name="connsiteX3-167" fmla="*/ 169648 w 1120182"/>
              <a:gd name="connsiteY3-168" fmla="*/ 573006 h 943300"/>
              <a:gd name="connsiteX4-169" fmla="*/ 621768 w 1120182"/>
              <a:gd name="connsiteY4-170" fmla="*/ 936226 h 943300"/>
              <a:gd name="connsiteX5-171" fmla="*/ 1119608 w 1120182"/>
              <a:gd name="connsiteY5-172" fmla="*/ 242806 h 943300"/>
              <a:gd name="connsiteX6-173" fmla="*/ 842748 w 1120182"/>
              <a:gd name="connsiteY6-174" fmla="*/ 34526 h 943300"/>
              <a:gd name="connsiteX7-175" fmla="*/ 588748 w 1120182"/>
              <a:gd name="connsiteY7-176" fmla="*/ 227566 h 943300"/>
              <a:gd name="connsiteX0-177" fmla="*/ 596127 w 1127561"/>
              <a:gd name="connsiteY0-178" fmla="*/ 233015 h 948829"/>
              <a:gd name="connsiteX1-179" fmla="*/ 331967 w 1127561"/>
              <a:gd name="connsiteY1-180" fmla="*/ 12035 h 948829"/>
              <a:gd name="connsiteX2-181" fmla="*/ 4307 w 1127561"/>
              <a:gd name="connsiteY2-182" fmla="*/ 88235 h 948829"/>
              <a:gd name="connsiteX3-183" fmla="*/ 177027 w 1127561"/>
              <a:gd name="connsiteY3-184" fmla="*/ 578455 h 948829"/>
              <a:gd name="connsiteX4-185" fmla="*/ 629147 w 1127561"/>
              <a:gd name="connsiteY4-186" fmla="*/ 941675 h 948829"/>
              <a:gd name="connsiteX5-187" fmla="*/ 1126987 w 1127561"/>
              <a:gd name="connsiteY5-188" fmla="*/ 248255 h 948829"/>
              <a:gd name="connsiteX6-189" fmla="*/ 850127 w 1127561"/>
              <a:gd name="connsiteY6-190" fmla="*/ 39975 h 948829"/>
              <a:gd name="connsiteX7-191" fmla="*/ 596127 w 1127561"/>
              <a:gd name="connsiteY7-192" fmla="*/ 233015 h 948829"/>
              <a:gd name="connsiteX0-193" fmla="*/ 596471 w 1127905"/>
              <a:gd name="connsiteY0-194" fmla="*/ 287455 h 1003269"/>
              <a:gd name="connsiteX1-195" fmla="*/ 339931 w 1127905"/>
              <a:gd name="connsiteY1-196" fmla="*/ 5515 h 1003269"/>
              <a:gd name="connsiteX2-197" fmla="*/ 4651 w 1127905"/>
              <a:gd name="connsiteY2-198" fmla="*/ 142675 h 1003269"/>
              <a:gd name="connsiteX3-199" fmla="*/ 177371 w 1127905"/>
              <a:gd name="connsiteY3-200" fmla="*/ 632895 h 1003269"/>
              <a:gd name="connsiteX4-201" fmla="*/ 629491 w 1127905"/>
              <a:gd name="connsiteY4-202" fmla="*/ 996115 h 1003269"/>
              <a:gd name="connsiteX5-203" fmla="*/ 1127331 w 1127905"/>
              <a:gd name="connsiteY5-204" fmla="*/ 302695 h 1003269"/>
              <a:gd name="connsiteX6-205" fmla="*/ 850471 w 1127905"/>
              <a:gd name="connsiteY6-206" fmla="*/ 94415 h 1003269"/>
              <a:gd name="connsiteX7-207" fmla="*/ 596471 w 1127905"/>
              <a:gd name="connsiteY7-208" fmla="*/ 287455 h 1003269"/>
              <a:gd name="connsiteX0-209" fmla="*/ 596471 w 1128002"/>
              <a:gd name="connsiteY0-210" fmla="*/ 287455 h 1003269"/>
              <a:gd name="connsiteX1-211" fmla="*/ 339931 w 1128002"/>
              <a:gd name="connsiteY1-212" fmla="*/ 5515 h 1003269"/>
              <a:gd name="connsiteX2-213" fmla="*/ 4651 w 1128002"/>
              <a:gd name="connsiteY2-214" fmla="*/ 142675 h 1003269"/>
              <a:gd name="connsiteX3-215" fmla="*/ 177371 w 1128002"/>
              <a:gd name="connsiteY3-216" fmla="*/ 632895 h 1003269"/>
              <a:gd name="connsiteX4-217" fmla="*/ 629491 w 1128002"/>
              <a:gd name="connsiteY4-218" fmla="*/ 996115 h 1003269"/>
              <a:gd name="connsiteX5-219" fmla="*/ 1127331 w 1128002"/>
              <a:gd name="connsiteY5-220" fmla="*/ 302695 h 1003269"/>
              <a:gd name="connsiteX6-221" fmla="*/ 880951 w 1128002"/>
              <a:gd name="connsiteY6-222" fmla="*/ 56315 h 1003269"/>
              <a:gd name="connsiteX7-223" fmla="*/ 596471 w 1128002"/>
              <a:gd name="connsiteY7-224" fmla="*/ 287455 h 1003269"/>
              <a:gd name="connsiteX0-225" fmla="*/ 596471 w 1173605"/>
              <a:gd name="connsiteY0-226" fmla="*/ 287455 h 1003552"/>
              <a:gd name="connsiteX1-227" fmla="*/ 339931 w 1173605"/>
              <a:gd name="connsiteY1-228" fmla="*/ 5515 h 1003552"/>
              <a:gd name="connsiteX2-229" fmla="*/ 4651 w 1173605"/>
              <a:gd name="connsiteY2-230" fmla="*/ 142675 h 1003552"/>
              <a:gd name="connsiteX3-231" fmla="*/ 177371 w 1173605"/>
              <a:gd name="connsiteY3-232" fmla="*/ 632895 h 1003552"/>
              <a:gd name="connsiteX4-233" fmla="*/ 629491 w 1173605"/>
              <a:gd name="connsiteY4-234" fmla="*/ 996115 h 1003552"/>
              <a:gd name="connsiteX5-235" fmla="*/ 1173051 w 1173605"/>
              <a:gd name="connsiteY5-236" fmla="*/ 295075 h 1003552"/>
              <a:gd name="connsiteX6-237" fmla="*/ 880951 w 1173605"/>
              <a:gd name="connsiteY6-238" fmla="*/ 56315 h 1003552"/>
              <a:gd name="connsiteX7-239" fmla="*/ 596471 w 1173605"/>
              <a:gd name="connsiteY7-240" fmla="*/ 287455 h 1003552"/>
              <a:gd name="connsiteX0-241" fmla="*/ 603276 w 1180410"/>
              <a:gd name="connsiteY0-242" fmla="*/ 287693 h 1005272"/>
              <a:gd name="connsiteX1-243" fmla="*/ 346736 w 1180410"/>
              <a:gd name="connsiteY1-244" fmla="*/ 5753 h 1005272"/>
              <a:gd name="connsiteX2-245" fmla="*/ 11456 w 1180410"/>
              <a:gd name="connsiteY2-246" fmla="*/ 142913 h 1005272"/>
              <a:gd name="connsiteX3-247" fmla="*/ 130836 w 1180410"/>
              <a:gd name="connsiteY3-248" fmla="*/ 655993 h 1005272"/>
              <a:gd name="connsiteX4-249" fmla="*/ 636296 w 1180410"/>
              <a:gd name="connsiteY4-250" fmla="*/ 996353 h 1005272"/>
              <a:gd name="connsiteX5-251" fmla="*/ 1179856 w 1180410"/>
              <a:gd name="connsiteY5-252" fmla="*/ 295313 h 1005272"/>
              <a:gd name="connsiteX6-253" fmla="*/ 887756 w 1180410"/>
              <a:gd name="connsiteY6-254" fmla="*/ 56553 h 1005272"/>
              <a:gd name="connsiteX7-255" fmla="*/ 603276 w 1180410"/>
              <a:gd name="connsiteY7-256" fmla="*/ 287693 h 1005272"/>
              <a:gd name="connsiteX0-257" fmla="*/ 604313 w 1181447"/>
              <a:gd name="connsiteY0-258" fmla="*/ 287693 h 1027612"/>
              <a:gd name="connsiteX1-259" fmla="*/ 347773 w 1181447"/>
              <a:gd name="connsiteY1-260" fmla="*/ 5753 h 1027612"/>
              <a:gd name="connsiteX2-261" fmla="*/ 12493 w 1181447"/>
              <a:gd name="connsiteY2-262" fmla="*/ 142913 h 1027612"/>
              <a:gd name="connsiteX3-263" fmla="*/ 131873 w 1181447"/>
              <a:gd name="connsiteY3-264" fmla="*/ 655993 h 1027612"/>
              <a:gd name="connsiteX4-265" fmla="*/ 690673 w 1181447"/>
              <a:gd name="connsiteY4-266" fmla="*/ 1019213 h 1027612"/>
              <a:gd name="connsiteX5-267" fmla="*/ 1180893 w 1181447"/>
              <a:gd name="connsiteY5-268" fmla="*/ 295313 h 1027612"/>
              <a:gd name="connsiteX6-269" fmla="*/ 888793 w 1181447"/>
              <a:gd name="connsiteY6-270" fmla="*/ 56553 h 1027612"/>
              <a:gd name="connsiteX7-271" fmla="*/ 604313 w 1181447"/>
              <a:gd name="connsiteY7-272" fmla="*/ 287693 h 1027612"/>
              <a:gd name="connsiteX0-273" fmla="*/ 604313 w 1181465"/>
              <a:gd name="connsiteY0-274" fmla="*/ 287693 h 1027612"/>
              <a:gd name="connsiteX1-275" fmla="*/ 347773 w 1181465"/>
              <a:gd name="connsiteY1-276" fmla="*/ 5753 h 1027612"/>
              <a:gd name="connsiteX2-277" fmla="*/ 12493 w 1181465"/>
              <a:gd name="connsiteY2-278" fmla="*/ 142913 h 1027612"/>
              <a:gd name="connsiteX3-279" fmla="*/ 131873 w 1181465"/>
              <a:gd name="connsiteY3-280" fmla="*/ 655993 h 1027612"/>
              <a:gd name="connsiteX4-281" fmla="*/ 690673 w 1181465"/>
              <a:gd name="connsiteY4-282" fmla="*/ 1019213 h 1027612"/>
              <a:gd name="connsiteX5-283" fmla="*/ 1180893 w 1181465"/>
              <a:gd name="connsiteY5-284" fmla="*/ 295313 h 1027612"/>
              <a:gd name="connsiteX6-285" fmla="*/ 888793 w 1181465"/>
              <a:gd name="connsiteY6-286" fmla="*/ 56553 h 1027612"/>
              <a:gd name="connsiteX7-287" fmla="*/ 604313 w 1181465"/>
              <a:gd name="connsiteY7-288" fmla="*/ 287693 h 1027612"/>
              <a:gd name="connsiteX0-289" fmla="*/ 604313 w 1181465"/>
              <a:gd name="connsiteY0-290" fmla="*/ 288511 h 1028430"/>
              <a:gd name="connsiteX1-291" fmla="*/ 347773 w 1181465"/>
              <a:gd name="connsiteY1-292" fmla="*/ 6571 h 1028430"/>
              <a:gd name="connsiteX2-293" fmla="*/ 12493 w 1181465"/>
              <a:gd name="connsiteY2-294" fmla="*/ 143731 h 1028430"/>
              <a:gd name="connsiteX3-295" fmla="*/ 131873 w 1181465"/>
              <a:gd name="connsiteY3-296" fmla="*/ 656811 h 1028430"/>
              <a:gd name="connsiteX4-297" fmla="*/ 690673 w 1181465"/>
              <a:gd name="connsiteY4-298" fmla="*/ 1020031 h 1028430"/>
              <a:gd name="connsiteX5-299" fmla="*/ 1180893 w 1181465"/>
              <a:gd name="connsiteY5-300" fmla="*/ 296131 h 1028430"/>
              <a:gd name="connsiteX6-301" fmla="*/ 888793 w 1181465"/>
              <a:gd name="connsiteY6-302" fmla="*/ 57371 h 1028430"/>
              <a:gd name="connsiteX7-303" fmla="*/ 604313 w 1181465"/>
              <a:gd name="connsiteY7-304" fmla="*/ 288511 h 1028430"/>
              <a:gd name="connsiteX0-305" fmla="*/ 604313 w 1181465"/>
              <a:gd name="connsiteY0-306" fmla="*/ 270887 h 1010806"/>
              <a:gd name="connsiteX1-307" fmla="*/ 347773 w 1181465"/>
              <a:gd name="connsiteY1-308" fmla="*/ 7997 h 1010806"/>
              <a:gd name="connsiteX2-309" fmla="*/ 12493 w 1181465"/>
              <a:gd name="connsiteY2-310" fmla="*/ 126107 h 1010806"/>
              <a:gd name="connsiteX3-311" fmla="*/ 131873 w 1181465"/>
              <a:gd name="connsiteY3-312" fmla="*/ 639187 h 1010806"/>
              <a:gd name="connsiteX4-313" fmla="*/ 690673 w 1181465"/>
              <a:gd name="connsiteY4-314" fmla="*/ 1002407 h 1010806"/>
              <a:gd name="connsiteX5-315" fmla="*/ 1180893 w 1181465"/>
              <a:gd name="connsiteY5-316" fmla="*/ 278507 h 1010806"/>
              <a:gd name="connsiteX6-317" fmla="*/ 888793 w 1181465"/>
              <a:gd name="connsiteY6-318" fmla="*/ 39747 h 1010806"/>
              <a:gd name="connsiteX7-319" fmla="*/ 604313 w 1181465"/>
              <a:gd name="connsiteY7-320" fmla="*/ 270887 h 1010806"/>
              <a:gd name="connsiteX0-321" fmla="*/ 621462 w 1198614"/>
              <a:gd name="connsiteY0-322" fmla="*/ 289918 h 1029837"/>
              <a:gd name="connsiteX1-323" fmla="*/ 364922 w 1198614"/>
              <a:gd name="connsiteY1-324" fmla="*/ 27028 h 1029837"/>
              <a:gd name="connsiteX2-325" fmla="*/ 29642 w 1198614"/>
              <a:gd name="connsiteY2-326" fmla="*/ 145138 h 1029837"/>
              <a:gd name="connsiteX3-327" fmla="*/ 149022 w 1198614"/>
              <a:gd name="connsiteY3-328" fmla="*/ 658218 h 1029837"/>
              <a:gd name="connsiteX4-329" fmla="*/ 707822 w 1198614"/>
              <a:gd name="connsiteY4-330" fmla="*/ 1021438 h 1029837"/>
              <a:gd name="connsiteX5-331" fmla="*/ 1198042 w 1198614"/>
              <a:gd name="connsiteY5-332" fmla="*/ 297538 h 1029837"/>
              <a:gd name="connsiteX6-333" fmla="*/ 905942 w 1198614"/>
              <a:gd name="connsiteY6-334" fmla="*/ 58778 h 1029837"/>
              <a:gd name="connsiteX7-335" fmla="*/ 621462 w 1198614"/>
              <a:gd name="connsiteY7-336" fmla="*/ 289918 h 1029837"/>
              <a:gd name="connsiteX0-337" fmla="*/ 621462 w 1198614"/>
              <a:gd name="connsiteY0-338" fmla="*/ 309380 h 1049299"/>
              <a:gd name="connsiteX1-339" fmla="*/ 364922 w 1198614"/>
              <a:gd name="connsiteY1-340" fmla="*/ 46490 h 1049299"/>
              <a:gd name="connsiteX2-341" fmla="*/ 29642 w 1198614"/>
              <a:gd name="connsiteY2-342" fmla="*/ 164600 h 1049299"/>
              <a:gd name="connsiteX3-343" fmla="*/ 149022 w 1198614"/>
              <a:gd name="connsiteY3-344" fmla="*/ 677680 h 1049299"/>
              <a:gd name="connsiteX4-345" fmla="*/ 707822 w 1198614"/>
              <a:gd name="connsiteY4-346" fmla="*/ 1040900 h 1049299"/>
              <a:gd name="connsiteX5-347" fmla="*/ 1198042 w 1198614"/>
              <a:gd name="connsiteY5-348" fmla="*/ 317000 h 1049299"/>
              <a:gd name="connsiteX6-349" fmla="*/ 905942 w 1198614"/>
              <a:gd name="connsiteY6-350" fmla="*/ 78240 h 1049299"/>
              <a:gd name="connsiteX7-351" fmla="*/ 621462 w 1198614"/>
              <a:gd name="connsiteY7-352" fmla="*/ 309380 h 1049299"/>
              <a:gd name="connsiteX0-353" fmla="*/ 621462 w 1198614"/>
              <a:gd name="connsiteY0-354" fmla="*/ 305247 h 1045166"/>
              <a:gd name="connsiteX1-355" fmla="*/ 364922 w 1198614"/>
              <a:gd name="connsiteY1-356" fmla="*/ 42357 h 1045166"/>
              <a:gd name="connsiteX2-357" fmla="*/ 29642 w 1198614"/>
              <a:gd name="connsiteY2-358" fmla="*/ 160467 h 1045166"/>
              <a:gd name="connsiteX3-359" fmla="*/ 149022 w 1198614"/>
              <a:gd name="connsiteY3-360" fmla="*/ 673547 h 1045166"/>
              <a:gd name="connsiteX4-361" fmla="*/ 707822 w 1198614"/>
              <a:gd name="connsiteY4-362" fmla="*/ 1036767 h 1045166"/>
              <a:gd name="connsiteX5-363" fmla="*/ 1198042 w 1198614"/>
              <a:gd name="connsiteY5-364" fmla="*/ 312867 h 1045166"/>
              <a:gd name="connsiteX6-365" fmla="*/ 905942 w 1198614"/>
              <a:gd name="connsiteY6-366" fmla="*/ 74107 h 1045166"/>
              <a:gd name="connsiteX7-367" fmla="*/ 621462 w 1198614"/>
              <a:gd name="connsiteY7-368" fmla="*/ 305247 h 1045166"/>
              <a:gd name="connsiteX0-369" fmla="*/ 603989 w 1181141"/>
              <a:gd name="connsiteY0-370" fmla="*/ 283425 h 1023344"/>
              <a:gd name="connsiteX1-371" fmla="*/ 342687 w 1181141"/>
              <a:gd name="connsiteY1-372" fmla="*/ 22916 h 1023344"/>
              <a:gd name="connsiteX2-373" fmla="*/ 12169 w 1181141"/>
              <a:gd name="connsiteY2-374" fmla="*/ 138645 h 1023344"/>
              <a:gd name="connsiteX3-375" fmla="*/ 131549 w 1181141"/>
              <a:gd name="connsiteY3-376" fmla="*/ 651725 h 1023344"/>
              <a:gd name="connsiteX4-377" fmla="*/ 690349 w 1181141"/>
              <a:gd name="connsiteY4-378" fmla="*/ 1014945 h 1023344"/>
              <a:gd name="connsiteX5-379" fmla="*/ 1180569 w 1181141"/>
              <a:gd name="connsiteY5-380" fmla="*/ 291045 h 1023344"/>
              <a:gd name="connsiteX6-381" fmla="*/ 888469 w 1181141"/>
              <a:gd name="connsiteY6-382" fmla="*/ 52285 h 1023344"/>
              <a:gd name="connsiteX7-383" fmla="*/ 603989 w 1181141"/>
              <a:gd name="connsiteY7-384" fmla="*/ 283425 h 102334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1181141" h="1023344">
                <a:moveTo>
                  <a:pt x="603989" y="283425"/>
                </a:moveTo>
                <a:cubicBezTo>
                  <a:pt x="513025" y="278530"/>
                  <a:pt x="457993" y="85147"/>
                  <a:pt x="342687" y="22916"/>
                </a:cubicBezTo>
                <a:cubicBezTo>
                  <a:pt x="227381" y="-39315"/>
                  <a:pt x="47359" y="33844"/>
                  <a:pt x="12169" y="138645"/>
                </a:cubicBezTo>
                <a:cubicBezTo>
                  <a:pt x="-23021" y="243447"/>
                  <a:pt x="18519" y="505675"/>
                  <a:pt x="131549" y="651725"/>
                </a:cubicBezTo>
                <a:cubicBezTo>
                  <a:pt x="244579" y="797775"/>
                  <a:pt x="515512" y="1075058"/>
                  <a:pt x="690349" y="1014945"/>
                </a:cubicBezTo>
                <a:cubicBezTo>
                  <a:pt x="865186" y="954832"/>
                  <a:pt x="1167869" y="460378"/>
                  <a:pt x="1180569" y="291045"/>
                </a:cubicBezTo>
                <a:cubicBezTo>
                  <a:pt x="1193269" y="121712"/>
                  <a:pt x="991710" y="10692"/>
                  <a:pt x="888469" y="52285"/>
                </a:cubicBezTo>
                <a:cubicBezTo>
                  <a:pt x="785228" y="93878"/>
                  <a:pt x="694953" y="288320"/>
                  <a:pt x="603989" y="283425"/>
                </a:cubicBezTo>
                <a:close/>
              </a:path>
            </a:pathLst>
          </a:custGeom>
          <a:solidFill>
            <a:srgbClr val="7FD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17" name="图片 1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 y="5659878"/>
            <a:ext cx="12192000" cy="1198068"/>
          </a:xfrm>
          <a:prstGeom prst="rect">
            <a:avLst/>
          </a:prstGeom>
        </p:spPr>
      </p:pic>
      <p:pic>
        <p:nvPicPr>
          <p:cNvPr id="18" name="图片 1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105326" y="1230203"/>
            <a:ext cx="6084535" cy="4973932"/>
          </a:xfrm>
          <a:prstGeom prst="rect">
            <a:avLst/>
          </a:prstGeom>
        </p:spPr>
      </p:pic>
      <p:pic>
        <p:nvPicPr>
          <p:cNvPr id="19" name="图片 23"/>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876985" y="4035733"/>
            <a:ext cx="2313945" cy="2495308"/>
          </a:xfrm>
          <a:prstGeom prst="rect">
            <a:avLst/>
          </a:prstGeom>
        </p:spPr>
      </p:pic>
      <p:pic>
        <p:nvPicPr>
          <p:cNvPr id="20" name="图片 2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966787" y="4957521"/>
            <a:ext cx="1816256" cy="966300"/>
          </a:xfrm>
          <a:prstGeom prst="rect">
            <a:avLst/>
          </a:prstGeom>
        </p:spPr>
      </p:pic>
      <p:pic>
        <p:nvPicPr>
          <p:cNvPr id="21" name="图片 2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80623" y="1338568"/>
            <a:ext cx="4192676" cy="2523890"/>
          </a:xfrm>
          <a:prstGeom prst="rect">
            <a:avLst/>
          </a:prstGeom>
        </p:spPr>
      </p:pic>
      <p:sp>
        <p:nvSpPr>
          <p:cNvPr id="23" name="文本框 29"/>
          <p:cNvSpPr txBox="1"/>
          <p:nvPr/>
        </p:nvSpPr>
        <p:spPr>
          <a:xfrm>
            <a:off x="4565283" y="2978858"/>
            <a:ext cx="5042387" cy="1938992"/>
          </a:xfrm>
          <a:prstGeom prst="rect">
            <a:avLst/>
          </a:prstGeom>
          <a:noFill/>
        </p:spPr>
        <p:txBody>
          <a:bodyPr wrap="square" rtlCol="0">
            <a:spAutoFit/>
          </a:bodyPr>
          <a:lstStyle/>
          <a:p>
            <a:pPr algn="ctr"/>
            <a:r>
              <a:rPr lang="vi-VN" sz="4000" b="1" dirty="0">
                <a:solidFill>
                  <a:srgbClr val="FF0000"/>
                </a:solidFill>
                <a:latin typeface="Calibri" panose="020F0502020204030204" pitchFamily="34" charset="0"/>
                <a:cs typeface="Calibri" panose="020F0502020204030204" pitchFamily="34" charset="0"/>
              </a:rPr>
              <a:t>Em đã bao giờ bị ho, sổ mũi hay viêm họng chưa?</a:t>
            </a:r>
            <a:endParaRPr lang="en-US" sz="4000" b="1" dirty="0">
              <a:solidFill>
                <a:srgbClr val="FF0000"/>
              </a:solidFill>
              <a:latin typeface="Calibri" panose="020F0502020204030204" pitchFamily="34" charset="0"/>
              <a:cs typeface="Calibri" panose="020F0502020204030204" pitchFamily="34" charset="0"/>
            </a:endParaRPr>
          </a:p>
        </p:txBody>
      </p:sp>
      <p:sp>
        <p:nvSpPr>
          <p:cNvPr id="24" name="文本框 29">
            <a:extLst>
              <a:ext uri="{FF2B5EF4-FFF2-40B4-BE49-F238E27FC236}">
                <a16:creationId xmlns:a16="http://schemas.microsoft.com/office/drawing/2014/main" id="{AED8728D-E78C-4305-93C9-4AAF8B223CC8}"/>
              </a:ext>
            </a:extLst>
          </p:cNvPr>
          <p:cNvSpPr txBox="1"/>
          <p:nvPr/>
        </p:nvSpPr>
        <p:spPr>
          <a:xfrm>
            <a:off x="4484991" y="3033119"/>
            <a:ext cx="5042387" cy="1323439"/>
          </a:xfrm>
          <a:prstGeom prst="rect">
            <a:avLst/>
          </a:prstGeom>
          <a:noFill/>
        </p:spPr>
        <p:txBody>
          <a:bodyPr wrap="square" rtlCol="0">
            <a:spAutoFit/>
          </a:bodyPr>
          <a:lstStyle/>
          <a:p>
            <a:pPr algn="ctr"/>
            <a:r>
              <a:rPr lang="vi-VN" sz="4000" b="1" dirty="0">
                <a:solidFill>
                  <a:srgbClr val="FF0000"/>
                </a:solidFill>
                <a:latin typeface="Calibri" panose="020F0502020204030204" pitchFamily="34" charset="0"/>
                <a:cs typeface="Calibri" panose="020F0502020204030204" pitchFamily="34" charset="0"/>
              </a:rPr>
              <a:t>Khi bị em cảm thấy như thế nào?</a:t>
            </a:r>
            <a:endParaRPr lang="en-US" sz="4000" b="1" dirty="0">
              <a:solidFill>
                <a:srgbClr val="FF0000"/>
              </a:solidFill>
              <a:latin typeface="Calibri" panose="020F0502020204030204" pitchFamily="34" charset="0"/>
              <a:cs typeface="Calibri" panose="020F0502020204030204" pitchFamily="34" charset="0"/>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750"/>
                                        <p:tgtEl>
                                          <p:spTgt spid="17"/>
                                        </p:tgtEl>
                                      </p:cBhvr>
                                    </p:animEffect>
                                  </p:childTnLst>
                                </p:cTn>
                              </p:par>
                            </p:childTnLst>
                          </p:cTn>
                        </p:par>
                        <p:par>
                          <p:cTn id="8" fill="hold">
                            <p:stCondLst>
                              <p:cond delay="1000"/>
                            </p:stCondLst>
                            <p:childTnLst>
                              <p:par>
                                <p:cTn id="9" presetID="53" presetClass="entr" presetSubtype="16"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750" fill="hold"/>
                                        <p:tgtEl>
                                          <p:spTgt spid="5"/>
                                        </p:tgtEl>
                                        <p:attrNameLst>
                                          <p:attrName>ppt_w</p:attrName>
                                        </p:attrNameLst>
                                      </p:cBhvr>
                                      <p:tavLst>
                                        <p:tav tm="0">
                                          <p:val>
                                            <p:fltVal val="0"/>
                                          </p:val>
                                        </p:tav>
                                        <p:tav tm="100000">
                                          <p:val>
                                            <p:strVal val="#ppt_w"/>
                                          </p:val>
                                        </p:tav>
                                      </p:tavLst>
                                    </p:anim>
                                    <p:anim calcmode="lin" valueType="num">
                                      <p:cBhvr>
                                        <p:cTn id="12" dur="750" fill="hold"/>
                                        <p:tgtEl>
                                          <p:spTgt spid="5"/>
                                        </p:tgtEl>
                                        <p:attrNameLst>
                                          <p:attrName>ppt_h</p:attrName>
                                        </p:attrNameLst>
                                      </p:cBhvr>
                                      <p:tavLst>
                                        <p:tav tm="0">
                                          <p:val>
                                            <p:fltVal val="0"/>
                                          </p:val>
                                        </p:tav>
                                        <p:tav tm="100000">
                                          <p:val>
                                            <p:strVal val="#ppt_h"/>
                                          </p:val>
                                        </p:tav>
                                      </p:tavLst>
                                    </p:anim>
                                    <p:animEffect transition="in" filter="fade">
                                      <p:cBhvr>
                                        <p:cTn id="13" dur="750"/>
                                        <p:tgtEl>
                                          <p:spTgt spid="5"/>
                                        </p:tgtEl>
                                      </p:cBhvr>
                                    </p:animEffect>
                                  </p:childTnLst>
                                </p:cTn>
                              </p:par>
                              <p:par>
                                <p:cTn id="14" presetID="53" presetClass="entr" presetSubtype="16"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750" fill="hold"/>
                                        <p:tgtEl>
                                          <p:spTgt spid="9"/>
                                        </p:tgtEl>
                                        <p:attrNameLst>
                                          <p:attrName>ppt_w</p:attrName>
                                        </p:attrNameLst>
                                      </p:cBhvr>
                                      <p:tavLst>
                                        <p:tav tm="0">
                                          <p:val>
                                            <p:fltVal val="0"/>
                                          </p:val>
                                        </p:tav>
                                        <p:tav tm="100000">
                                          <p:val>
                                            <p:strVal val="#ppt_w"/>
                                          </p:val>
                                        </p:tav>
                                      </p:tavLst>
                                    </p:anim>
                                    <p:anim calcmode="lin" valueType="num">
                                      <p:cBhvr>
                                        <p:cTn id="17" dur="750" fill="hold"/>
                                        <p:tgtEl>
                                          <p:spTgt spid="9"/>
                                        </p:tgtEl>
                                        <p:attrNameLst>
                                          <p:attrName>ppt_h</p:attrName>
                                        </p:attrNameLst>
                                      </p:cBhvr>
                                      <p:tavLst>
                                        <p:tav tm="0">
                                          <p:val>
                                            <p:fltVal val="0"/>
                                          </p:val>
                                        </p:tav>
                                        <p:tav tm="100000">
                                          <p:val>
                                            <p:strVal val="#ppt_h"/>
                                          </p:val>
                                        </p:tav>
                                      </p:tavLst>
                                    </p:anim>
                                    <p:animEffect transition="in" filter="fade">
                                      <p:cBhvr>
                                        <p:cTn id="18" dur="750"/>
                                        <p:tgtEl>
                                          <p:spTgt spid="9"/>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p:cTn id="21" dur="750" fill="hold"/>
                                        <p:tgtEl>
                                          <p:spTgt spid="13"/>
                                        </p:tgtEl>
                                        <p:attrNameLst>
                                          <p:attrName>ppt_w</p:attrName>
                                        </p:attrNameLst>
                                      </p:cBhvr>
                                      <p:tavLst>
                                        <p:tav tm="0">
                                          <p:val>
                                            <p:fltVal val="0"/>
                                          </p:val>
                                        </p:tav>
                                        <p:tav tm="100000">
                                          <p:val>
                                            <p:strVal val="#ppt_w"/>
                                          </p:val>
                                        </p:tav>
                                      </p:tavLst>
                                    </p:anim>
                                    <p:anim calcmode="lin" valueType="num">
                                      <p:cBhvr>
                                        <p:cTn id="22" dur="750" fill="hold"/>
                                        <p:tgtEl>
                                          <p:spTgt spid="13"/>
                                        </p:tgtEl>
                                        <p:attrNameLst>
                                          <p:attrName>ppt_h</p:attrName>
                                        </p:attrNameLst>
                                      </p:cBhvr>
                                      <p:tavLst>
                                        <p:tav tm="0">
                                          <p:val>
                                            <p:fltVal val="0"/>
                                          </p:val>
                                        </p:tav>
                                        <p:tav tm="100000">
                                          <p:val>
                                            <p:strVal val="#ppt_h"/>
                                          </p:val>
                                        </p:tav>
                                      </p:tavLst>
                                    </p:anim>
                                    <p:animEffect transition="in" filter="fade">
                                      <p:cBhvr>
                                        <p:cTn id="23" dur="750"/>
                                        <p:tgtEl>
                                          <p:spTgt spid="13"/>
                                        </p:tgtEl>
                                      </p:cBhvr>
                                    </p:animEffect>
                                  </p:childTnLst>
                                </p:cTn>
                              </p:par>
                              <p:par>
                                <p:cTn id="24" presetID="53" presetClass="entr" presetSubtype="16"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750" fill="hold"/>
                                        <p:tgtEl>
                                          <p:spTgt spid="10"/>
                                        </p:tgtEl>
                                        <p:attrNameLst>
                                          <p:attrName>ppt_w</p:attrName>
                                        </p:attrNameLst>
                                      </p:cBhvr>
                                      <p:tavLst>
                                        <p:tav tm="0">
                                          <p:val>
                                            <p:fltVal val="0"/>
                                          </p:val>
                                        </p:tav>
                                        <p:tav tm="100000">
                                          <p:val>
                                            <p:strVal val="#ppt_w"/>
                                          </p:val>
                                        </p:tav>
                                      </p:tavLst>
                                    </p:anim>
                                    <p:anim calcmode="lin" valueType="num">
                                      <p:cBhvr>
                                        <p:cTn id="27" dur="750" fill="hold"/>
                                        <p:tgtEl>
                                          <p:spTgt spid="10"/>
                                        </p:tgtEl>
                                        <p:attrNameLst>
                                          <p:attrName>ppt_h</p:attrName>
                                        </p:attrNameLst>
                                      </p:cBhvr>
                                      <p:tavLst>
                                        <p:tav tm="0">
                                          <p:val>
                                            <p:fltVal val="0"/>
                                          </p:val>
                                        </p:tav>
                                        <p:tav tm="100000">
                                          <p:val>
                                            <p:strVal val="#ppt_h"/>
                                          </p:val>
                                        </p:tav>
                                      </p:tavLst>
                                    </p:anim>
                                    <p:animEffect transition="in" filter="fade">
                                      <p:cBhvr>
                                        <p:cTn id="28" dur="750"/>
                                        <p:tgtEl>
                                          <p:spTgt spid="10"/>
                                        </p:tgtEl>
                                      </p:cBhvr>
                                    </p:animEffect>
                                  </p:childTnLst>
                                </p:cTn>
                              </p:par>
                              <p:par>
                                <p:cTn id="29" presetID="53" presetClass="entr" presetSubtype="16"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750" fill="hold"/>
                                        <p:tgtEl>
                                          <p:spTgt spid="12"/>
                                        </p:tgtEl>
                                        <p:attrNameLst>
                                          <p:attrName>ppt_w</p:attrName>
                                        </p:attrNameLst>
                                      </p:cBhvr>
                                      <p:tavLst>
                                        <p:tav tm="0">
                                          <p:val>
                                            <p:fltVal val="0"/>
                                          </p:val>
                                        </p:tav>
                                        <p:tav tm="100000">
                                          <p:val>
                                            <p:strVal val="#ppt_w"/>
                                          </p:val>
                                        </p:tav>
                                      </p:tavLst>
                                    </p:anim>
                                    <p:anim calcmode="lin" valueType="num">
                                      <p:cBhvr>
                                        <p:cTn id="32" dur="750" fill="hold"/>
                                        <p:tgtEl>
                                          <p:spTgt spid="12"/>
                                        </p:tgtEl>
                                        <p:attrNameLst>
                                          <p:attrName>ppt_h</p:attrName>
                                        </p:attrNameLst>
                                      </p:cBhvr>
                                      <p:tavLst>
                                        <p:tav tm="0">
                                          <p:val>
                                            <p:fltVal val="0"/>
                                          </p:val>
                                        </p:tav>
                                        <p:tav tm="100000">
                                          <p:val>
                                            <p:strVal val="#ppt_h"/>
                                          </p:val>
                                        </p:tav>
                                      </p:tavLst>
                                    </p:anim>
                                    <p:animEffect transition="in" filter="fade">
                                      <p:cBhvr>
                                        <p:cTn id="33" dur="750"/>
                                        <p:tgtEl>
                                          <p:spTgt spid="12"/>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750" fill="hold"/>
                                        <p:tgtEl>
                                          <p:spTgt spid="15"/>
                                        </p:tgtEl>
                                        <p:attrNameLst>
                                          <p:attrName>ppt_w</p:attrName>
                                        </p:attrNameLst>
                                      </p:cBhvr>
                                      <p:tavLst>
                                        <p:tav tm="0">
                                          <p:val>
                                            <p:fltVal val="0"/>
                                          </p:val>
                                        </p:tav>
                                        <p:tav tm="100000">
                                          <p:val>
                                            <p:strVal val="#ppt_w"/>
                                          </p:val>
                                        </p:tav>
                                      </p:tavLst>
                                    </p:anim>
                                    <p:anim calcmode="lin" valueType="num">
                                      <p:cBhvr>
                                        <p:cTn id="37" dur="750" fill="hold"/>
                                        <p:tgtEl>
                                          <p:spTgt spid="15"/>
                                        </p:tgtEl>
                                        <p:attrNameLst>
                                          <p:attrName>ppt_h</p:attrName>
                                        </p:attrNameLst>
                                      </p:cBhvr>
                                      <p:tavLst>
                                        <p:tav tm="0">
                                          <p:val>
                                            <p:fltVal val="0"/>
                                          </p:val>
                                        </p:tav>
                                        <p:tav tm="100000">
                                          <p:val>
                                            <p:strVal val="#ppt_h"/>
                                          </p:val>
                                        </p:tav>
                                      </p:tavLst>
                                    </p:anim>
                                    <p:animEffect transition="in" filter="fade">
                                      <p:cBhvr>
                                        <p:cTn id="38" dur="750"/>
                                        <p:tgtEl>
                                          <p:spTgt spid="15"/>
                                        </p:tgtEl>
                                      </p:cBhvr>
                                    </p:animEffect>
                                  </p:childTnLst>
                                </p:cTn>
                              </p:par>
                              <p:par>
                                <p:cTn id="39" presetID="53" presetClass="entr" presetSubtype="16" fill="hold" nodeType="withEffect">
                                  <p:stCondLst>
                                    <p:cond delay="0"/>
                                  </p:stCondLst>
                                  <p:childTnLst>
                                    <p:set>
                                      <p:cBhvr>
                                        <p:cTn id="40" dur="1" fill="hold">
                                          <p:stCondLst>
                                            <p:cond delay="0"/>
                                          </p:stCondLst>
                                        </p:cTn>
                                        <p:tgtEl>
                                          <p:spTgt spid="6"/>
                                        </p:tgtEl>
                                        <p:attrNameLst>
                                          <p:attrName>style.visibility</p:attrName>
                                        </p:attrNameLst>
                                      </p:cBhvr>
                                      <p:to>
                                        <p:strVal val="visible"/>
                                      </p:to>
                                    </p:set>
                                    <p:anim calcmode="lin" valueType="num">
                                      <p:cBhvr>
                                        <p:cTn id="41" dur="750" fill="hold"/>
                                        <p:tgtEl>
                                          <p:spTgt spid="6"/>
                                        </p:tgtEl>
                                        <p:attrNameLst>
                                          <p:attrName>ppt_w</p:attrName>
                                        </p:attrNameLst>
                                      </p:cBhvr>
                                      <p:tavLst>
                                        <p:tav tm="0">
                                          <p:val>
                                            <p:fltVal val="0"/>
                                          </p:val>
                                        </p:tav>
                                        <p:tav tm="100000">
                                          <p:val>
                                            <p:strVal val="#ppt_w"/>
                                          </p:val>
                                        </p:tav>
                                      </p:tavLst>
                                    </p:anim>
                                    <p:anim calcmode="lin" valueType="num">
                                      <p:cBhvr>
                                        <p:cTn id="42" dur="750" fill="hold"/>
                                        <p:tgtEl>
                                          <p:spTgt spid="6"/>
                                        </p:tgtEl>
                                        <p:attrNameLst>
                                          <p:attrName>ppt_h</p:attrName>
                                        </p:attrNameLst>
                                      </p:cBhvr>
                                      <p:tavLst>
                                        <p:tav tm="0">
                                          <p:val>
                                            <p:fltVal val="0"/>
                                          </p:val>
                                        </p:tav>
                                        <p:tav tm="100000">
                                          <p:val>
                                            <p:strVal val="#ppt_h"/>
                                          </p:val>
                                        </p:tav>
                                      </p:tavLst>
                                    </p:anim>
                                    <p:animEffect transition="in" filter="fade">
                                      <p:cBhvr>
                                        <p:cTn id="43" dur="750"/>
                                        <p:tgtEl>
                                          <p:spTgt spid="6"/>
                                        </p:tgtEl>
                                      </p:cBhvr>
                                    </p:animEffect>
                                  </p:childTnLst>
                                </p:cTn>
                              </p:par>
                              <p:par>
                                <p:cTn id="44" presetID="53" presetClass="entr" presetSubtype="16" fill="hold" nodeType="withEffect">
                                  <p:stCondLst>
                                    <p:cond delay="0"/>
                                  </p:stCondLst>
                                  <p:childTnLst>
                                    <p:set>
                                      <p:cBhvr>
                                        <p:cTn id="45" dur="1" fill="hold">
                                          <p:stCondLst>
                                            <p:cond delay="0"/>
                                          </p:stCondLst>
                                        </p:cTn>
                                        <p:tgtEl>
                                          <p:spTgt spid="7"/>
                                        </p:tgtEl>
                                        <p:attrNameLst>
                                          <p:attrName>style.visibility</p:attrName>
                                        </p:attrNameLst>
                                      </p:cBhvr>
                                      <p:to>
                                        <p:strVal val="visible"/>
                                      </p:to>
                                    </p:set>
                                    <p:anim calcmode="lin" valueType="num">
                                      <p:cBhvr>
                                        <p:cTn id="46" dur="750" fill="hold"/>
                                        <p:tgtEl>
                                          <p:spTgt spid="7"/>
                                        </p:tgtEl>
                                        <p:attrNameLst>
                                          <p:attrName>ppt_w</p:attrName>
                                        </p:attrNameLst>
                                      </p:cBhvr>
                                      <p:tavLst>
                                        <p:tav tm="0">
                                          <p:val>
                                            <p:fltVal val="0"/>
                                          </p:val>
                                        </p:tav>
                                        <p:tav tm="100000">
                                          <p:val>
                                            <p:strVal val="#ppt_w"/>
                                          </p:val>
                                        </p:tav>
                                      </p:tavLst>
                                    </p:anim>
                                    <p:anim calcmode="lin" valueType="num">
                                      <p:cBhvr>
                                        <p:cTn id="47" dur="750" fill="hold"/>
                                        <p:tgtEl>
                                          <p:spTgt spid="7"/>
                                        </p:tgtEl>
                                        <p:attrNameLst>
                                          <p:attrName>ppt_h</p:attrName>
                                        </p:attrNameLst>
                                      </p:cBhvr>
                                      <p:tavLst>
                                        <p:tav tm="0">
                                          <p:val>
                                            <p:fltVal val="0"/>
                                          </p:val>
                                        </p:tav>
                                        <p:tav tm="100000">
                                          <p:val>
                                            <p:strVal val="#ppt_h"/>
                                          </p:val>
                                        </p:tav>
                                      </p:tavLst>
                                    </p:anim>
                                    <p:animEffect transition="in" filter="fade">
                                      <p:cBhvr>
                                        <p:cTn id="48" dur="750"/>
                                        <p:tgtEl>
                                          <p:spTgt spid="7"/>
                                        </p:tgtEl>
                                      </p:cBhvr>
                                    </p:animEffect>
                                  </p:childTnLst>
                                </p:cTn>
                              </p:par>
                              <p:par>
                                <p:cTn id="49" presetID="53" presetClass="entr" presetSubtype="16" fill="hold" nodeType="withEffect">
                                  <p:stCondLst>
                                    <p:cond delay="0"/>
                                  </p:stCondLst>
                                  <p:childTnLst>
                                    <p:set>
                                      <p:cBhvr>
                                        <p:cTn id="50" dur="1" fill="hold">
                                          <p:stCondLst>
                                            <p:cond delay="0"/>
                                          </p:stCondLst>
                                        </p:cTn>
                                        <p:tgtEl>
                                          <p:spTgt spid="8"/>
                                        </p:tgtEl>
                                        <p:attrNameLst>
                                          <p:attrName>style.visibility</p:attrName>
                                        </p:attrNameLst>
                                      </p:cBhvr>
                                      <p:to>
                                        <p:strVal val="visible"/>
                                      </p:to>
                                    </p:set>
                                    <p:anim calcmode="lin" valueType="num">
                                      <p:cBhvr>
                                        <p:cTn id="51" dur="750" fill="hold"/>
                                        <p:tgtEl>
                                          <p:spTgt spid="8"/>
                                        </p:tgtEl>
                                        <p:attrNameLst>
                                          <p:attrName>ppt_w</p:attrName>
                                        </p:attrNameLst>
                                      </p:cBhvr>
                                      <p:tavLst>
                                        <p:tav tm="0">
                                          <p:val>
                                            <p:fltVal val="0"/>
                                          </p:val>
                                        </p:tav>
                                        <p:tav tm="100000">
                                          <p:val>
                                            <p:strVal val="#ppt_w"/>
                                          </p:val>
                                        </p:tav>
                                      </p:tavLst>
                                    </p:anim>
                                    <p:anim calcmode="lin" valueType="num">
                                      <p:cBhvr>
                                        <p:cTn id="52" dur="750" fill="hold"/>
                                        <p:tgtEl>
                                          <p:spTgt spid="8"/>
                                        </p:tgtEl>
                                        <p:attrNameLst>
                                          <p:attrName>ppt_h</p:attrName>
                                        </p:attrNameLst>
                                      </p:cBhvr>
                                      <p:tavLst>
                                        <p:tav tm="0">
                                          <p:val>
                                            <p:fltVal val="0"/>
                                          </p:val>
                                        </p:tav>
                                        <p:tav tm="100000">
                                          <p:val>
                                            <p:strVal val="#ppt_h"/>
                                          </p:val>
                                        </p:tav>
                                      </p:tavLst>
                                    </p:anim>
                                    <p:animEffect transition="in" filter="fade">
                                      <p:cBhvr>
                                        <p:cTn id="53" dur="750"/>
                                        <p:tgtEl>
                                          <p:spTgt spid="8"/>
                                        </p:tgtEl>
                                      </p:cBhvr>
                                    </p:animEffect>
                                  </p:childTnLst>
                                </p:cTn>
                              </p:par>
                              <p:par>
                                <p:cTn id="54" presetID="53" presetClass="entr" presetSubtype="16" fill="hold" nodeType="withEffect">
                                  <p:stCondLst>
                                    <p:cond delay="0"/>
                                  </p:stCondLst>
                                  <p:childTnLst>
                                    <p:set>
                                      <p:cBhvr>
                                        <p:cTn id="55" dur="1" fill="hold">
                                          <p:stCondLst>
                                            <p:cond delay="0"/>
                                          </p:stCondLst>
                                        </p:cTn>
                                        <p:tgtEl>
                                          <p:spTgt spid="11"/>
                                        </p:tgtEl>
                                        <p:attrNameLst>
                                          <p:attrName>style.visibility</p:attrName>
                                        </p:attrNameLst>
                                      </p:cBhvr>
                                      <p:to>
                                        <p:strVal val="visible"/>
                                      </p:to>
                                    </p:set>
                                    <p:anim calcmode="lin" valueType="num">
                                      <p:cBhvr>
                                        <p:cTn id="56" dur="750" fill="hold"/>
                                        <p:tgtEl>
                                          <p:spTgt spid="11"/>
                                        </p:tgtEl>
                                        <p:attrNameLst>
                                          <p:attrName>ppt_w</p:attrName>
                                        </p:attrNameLst>
                                      </p:cBhvr>
                                      <p:tavLst>
                                        <p:tav tm="0">
                                          <p:val>
                                            <p:fltVal val="0"/>
                                          </p:val>
                                        </p:tav>
                                        <p:tav tm="100000">
                                          <p:val>
                                            <p:strVal val="#ppt_w"/>
                                          </p:val>
                                        </p:tav>
                                      </p:tavLst>
                                    </p:anim>
                                    <p:anim calcmode="lin" valueType="num">
                                      <p:cBhvr>
                                        <p:cTn id="57" dur="750" fill="hold"/>
                                        <p:tgtEl>
                                          <p:spTgt spid="11"/>
                                        </p:tgtEl>
                                        <p:attrNameLst>
                                          <p:attrName>ppt_h</p:attrName>
                                        </p:attrNameLst>
                                      </p:cBhvr>
                                      <p:tavLst>
                                        <p:tav tm="0">
                                          <p:val>
                                            <p:fltVal val="0"/>
                                          </p:val>
                                        </p:tav>
                                        <p:tav tm="100000">
                                          <p:val>
                                            <p:strVal val="#ppt_h"/>
                                          </p:val>
                                        </p:tav>
                                      </p:tavLst>
                                    </p:anim>
                                    <p:animEffect transition="in" filter="fade">
                                      <p:cBhvr>
                                        <p:cTn id="58" dur="750"/>
                                        <p:tgtEl>
                                          <p:spTgt spid="11"/>
                                        </p:tgtEl>
                                      </p:cBhvr>
                                    </p:animEffect>
                                  </p:childTnLst>
                                </p:cTn>
                              </p:par>
                              <p:par>
                                <p:cTn id="59" presetID="53" presetClass="entr" presetSubtype="16" fill="hold" grpId="0" nodeType="withEffect">
                                  <p:stCondLst>
                                    <p:cond delay="0"/>
                                  </p:stCondLst>
                                  <p:childTnLst>
                                    <p:set>
                                      <p:cBhvr>
                                        <p:cTn id="60" dur="1" fill="hold">
                                          <p:stCondLst>
                                            <p:cond delay="0"/>
                                          </p:stCondLst>
                                        </p:cTn>
                                        <p:tgtEl>
                                          <p:spTgt spid="14"/>
                                        </p:tgtEl>
                                        <p:attrNameLst>
                                          <p:attrName>style.visibility</p:attrName>
                                        </p:attrNameLst>
                                      </p:cBhvr>
                                      <p:to>
                                        <p:strVal val="visible"/>
                                      </p:to>
                                    </p:set>
                                    <p:anim calcmode="lin" valueType="num">
                                      <p:cBhvr>
                                        <p:cTn id="61" dur="750" fill="hold"/>
                                        <p:tgtEl>
                                          <p:spTgt spid="14"/>
                                        </p:tgtEl>
                                        <p:attrNameLst>
                                          <p:attrName>ppt_w</p:attrName>
                                        </p:attrNameLst>
                                      </p:cBhvr>
                                      <p:tavLst>
                                        <p:tav tm="0">
                                          <p:val>
                                            <p:fltVal val="0"/>
                                          </p:val>
                                        </p:tav>
                                        <p:tav tm="100000">
                                          <p:val>
                                            <p:strVal val="#ppt_w"/>
                                          </p:val>
                                        </p:tav>
                                      </p:tavLst>
                                    </p:anim>
                                    <p:anim calcmode="lin" valueType="num">
                                      <p:cBhvr>
                                        <p:cTn id="62" dur="750" fill="hold"/>
                                        <p:tgtEl>
                                          <p:spTgt spid="14"/>
                                        </p:tgtEl>
                                        <p:attrNameLst>
                                          <p:attrName>ppt_h</p:attrName>
                                        </p:attrNameLst>
                                      </p:cBhvr>
                                      <p:tavLst>
                                        <p:tav tm="0">
                                          <p:val>
                                            <p:fltVal val="0"/>
                                          </p:val>
                                        </p:tav>
                                        <p:tav tm="100000">
                                          <p:val>
                                            <p:strVal val="#ppt_h"/>
                                          </p:val>
                                        </p:tav>
                                      </p:tavLst>
                                    </p:anim>
                                    <p:animEffect transition="in" filter="fade">
                                      <p:cBhvr>
                                        <p:cTn id="63" dur="750"/>
                                        <p:tgtEl>
                                          <p:spTgt spid="14"/>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16"/>
                                        </p:tgtEl>
                                        <p:attrNameLst>
                                          <p:attrName>style.visibility</p:attrName>
                                        </p:attrNameLst>
                                      </p:cBhvr>
                                      <p:to>
                                        <p:strVal val="visible"/>
                                      </p:to>
                                    </p:set>
                                    <p:anim calcmode="lin" valueType="num">
                                      <p:cBhvr>
                                        <p:cTn id="66" dur="750" fill="hold"/>
                                        <p:tgtEl>
                                          <p:spTgt spid="16"/>
                                        </p:tgtEl>
                                        <p:attrNameLst>
                                          <p:attrName>ppt_w</p:attrName>
                                        </p:attrNameLst>
                                      </p:cBhvr>
                                      <p:tavLst>
                                        <p:tav tm="0">
                                          <p:val>
                                            <p:fltVal val="0"/>
                                          </p:val>
                                        </p:tav>
                                        <p:tav tm="100000">
                                          <p:val>
                                            <p:strVal val="#ppt_w"/>
                                          </p:val>
                                        </p:tav>
                                      </p:tavLst>
                                    </p:anim>
                                    <p:anim calcmode="lin" valueType="num">
                                      <p:cBhvr>
                                        <p:cTn id="67" dur="750" fill="hold"/>
                                        <p:tgtEl>
                                          <p:spTgt spid="16"/>
                                        </p:tgtEl>
                                        <p:attrNameLst>
                                          <p:attrName>ppt_h</p:attrName>
                                        </p:attrNameLst>
                                      </p:cBhvr>
                                      <p:tavLst>
                                        <p:tav tm="0">
                                          <p:val>
                                            <p:fltVal val="0"/>
                                          </p:val>
                                        </p:tav>
                                        <p:tav tm="100000">
                                          <p:val>
                                            <p:strVal val="#ppt_h"/>
                                          </p:val>
                                        </p:tav>
                                      </p:tavLst>
                                    </p:anim>
                                    <p:animEffect transition="in" filter="fade">
                                      <p:cBhvr>
                                        <p:cTn id="68" dur="750"/>
                                        <p:tgtEl>
                                          <p:spTgt spid="16"/>
                                        </p:tgtEl>
                                      </p:cBhvr>
                                    </p:animEffect>
                                  </p:childTnLst>
                                </p:cTn>
                              </p:par>
                            </p:childTnLst>
                          </p:cTn>
                        </p:par>
                        <p:par>
                          <p:cTn id="69" fill="hold">
                            <p:stCondLst>
                              <p:cond delay="2000"/>
                            </p:stCondLst>
                            <p:childTnLst>
                              <p:par>
                                <p:cTn id="70" presetID="2" presetClass="entr" presetSubtype="8" fill="hold" nodeType="after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additive="base">
                                        <p:cTn id="72" dur="750" fill="hold"/>
                                        <p:tgtEl>
                                          <p:spTgt spid="21"/>
                                        </p:tgtEl>
                                        <p:attrNameLst>
                                          <p:attrName>ppt_x</p:attrName>
                                        </p:attrNameLst>
                                      </p:cBhvr>
                                      <p:tavLst>
                                        <p:tav tm="0">
                                          <p:val>
                                            <p:strVal val="0-#ppt_w/2"/>
                                          </p:val>
                                        </p:tav>
                                        <p:tav tm="100000">
                                          <p:val>
                                            <p:strVal val="#ppt_x"/>
                                          </p:val>
                                        </p:tav>
                                      </p:tavLst>
                                    </p:anim>
                                    <p:anim calcmode="lin" valueType="num">
                                      <p:cBhvr additive="base">
                                        <p:cTn id="73" dur="750" fill="hold"/>
                                        <p:tgtEl>
                                          <p:spTgt spid="21"/>
                                        </p:tgtEl>
                                        <p:attrNameLst>
                                          <p:attrName>ppt_y</p:attrName>
                                        </p:attrNameLst>
                                      </p:cBhvr>
                                      <p:tavLst>
                                        <p:tav tm="0">
                                          <p:val>
                                            <p:strVal val="#ppt_y"/>
                                          </p:val>
                                        </p:tav>
                                        <p:tav tm="100000">
                                          <p:val>
                                            <p:strVal val="#ppt_y"/>
                                          </p:val>
                                        </p:tav>
                                      </p:tavLst>
                                    </p:anim>
                                  </p:childTnLst>
                                </p:cTn>
                              </p:par>
                            </p:childTnLst>
                          </p:cTn>
                        </p:par>
                        <p:par>
                          <p:cTn id="74" fill="hold">
                            <p:stCondLst>
                              <p:cond delay="3000"/>
                            </p:stCondLst>
                            <p:childTnLst>
                              <p:par>
                                <p:cTn id="75" presetID="53" presetClass="entr" presetSubtype="16" fill="hold" nodeType="afterEffect">
                                  <p:stCondLst>
                                    <p:cond delay="0"/>
                                  </p:stCondLst>
                                  <p:childTnLst>
                                    <p:set>
                                      <p:cBhvr>
                                        <p:cTn id="76" dur="1" fill="hold">
                                          <p:stCondLst>
                                            <p:cond delay="0"/>
                                          </p:stCondLst>
                                        </p:cTn>
                                        <p:tgtEl>
                                          <p:spTgt spid="18"/>
                                        </p:tgtEl>
                                        <p:attrNameLst>
                                          <p:attrName>style.visibility</p:attrName>
                                        </p:attrNameLst>
                                      </p:cBhvr>
                                      <p:to>
                                        <p:strVal val="visible"/>
                                      </p:to>
                                    </p:set>
                                    <p:anim calcmode="lin" valueType="num">
                                      <p:cBhvr>
                                        <p:cTn id="77" dur="750" fill="hold"/>
                                        <p:tgtEl>
                                          <p:spTgt spid="18"/>
                                        </p:tgtEl>
                                        <p:attrNameLst>
                                          <p:attrName>ppt_w</p:attrName>
                                        </p:attrNameLst>
                                      </p:cBhvr>
                                      <p:tavLst>
                                        <p:tav tm="0">
                                          <p:val>
                                            <p:fltVal val="0"/>
                                          </p:val>
                                        </p:tav>
                                        <p:tav tm="100000">
                                          <p:val>
                                            <p:strVal val="#ppt_w"/>
                                          </p:val>
                                        </p:tav>
                                      </p:tavLst>
                                    </p:anim>
                                    <p:anim calcmode="lin" valueType="num">
                                      <p:cBhvr>
                                        <p:cTn id="78" dur="750" fill="hold"/>
                                        <p:tgtEl>
                                          <p:spTgt spid="18"/>
                                        </p:tgtEl>
                                        <p:attrNameLst>
                                          <p:attrName>ppt_h</p:attrName>
                                        </p:attrNameLst>
                                      </p:cBhvr>
                                      <p:tavLst>
                                        <p:tav tm="0">
                                          <p:val>
                                            <p:fltVal val="0"/>
                                          </p:val>
                                        </p:tav>
                                        <p:tav tm="100000">
                                          <p:val>
                                            <p:strVal val="#ppt_h"/>
                                          </p:val>
                                        </p:tav>
                                      </p:tavLst>
                                    </p:anim>
                                    <p:animEffect transition="in" filter="fade">
                                      <p:cBhvr>
                                        <p:cTn id="79" dur="750"/>
                                        <p:tgtEl>
                                          <p:spTgt spid="18"/>
                                        </p:tgtEl>
                                      </p:cBhvr>
                                    </p:animEffect>
                                  </p:childTnLst>
                                </p:cTn>
                              </p:par>
                            </p:childTnLst>
                          </p:cTn>
                        </p:par>
                        <p:par>
                          <p:cTn id="80" fill="hold">
                            <p:stCondLst>
                              <p:cond delay="4000"/>
                            </p:stCondLst>
                            <p:childTnLst>
                              <p:par>
                                <p:cTn id="81" presetID="22" presetClass="entr" presetSubtype="8" fill="hold" grpId="0" nodeType="afterEffect">
                                  <p:stCondLst>
                                    <p:cond delay="0"/>
                                  </p:stCondLst>
                                  <p:childTnLst>
                                    <p:set>
                                      <p:cBhvr>
                                        <p:cTn id="82" dur="1" fill="hold">
                                          <p:stCondLst>
                                            <p:cond delay="0"/>
                                          </p:stCondLst>
                                        </p:cTn>
                                        <p:tgtEl>
                                          <p:spTgt spid="23"/>
                                        </p:tgtEl>
                                        <p:attrNameLst>
                                          <p:attrName>style.visibility</p:attrName>
                                        </p:attrNameLst>
                                      </p:cBhvr>
                                      <p:to>
                                        <p:strVal val="visible"/>
                                      </p:to>
                                    </p:set>
                                    <p:animEffect transition="in" filter="wipe(left)">
                                      <p:cBhvr>
                                        <p:cTn id="83" dur="750"/>
                                        <p:tgtEl>
                                          <p:spTgt spid="23"/>
                                        </p:tgtEl>
                                      </p:cBhvr>
                                    </p:animEffect>
                                  </p:childTnLst>
                                </p:cTn>
                              </p:par>
                            </p:childTnLst>
                          </p:cTn>
                        </p:par>
                        <p:par>
                          <p:cTn id="84" fill="hold">
                            <p:stCondLst>
                              <p:cond delay="5000"/>
                            </p:stCondLst>
                            <p:childTnLst>
                              <p:par>
                                <p:cTn id="85" presetID="53" presetClass="entr" presetSubtype="16" fill="hold" nodeType="afterEffect">
                                  <p:stCondLst>
                                    <p:cond delay="0"/>
                                  </p:stCondLst>
                                  <p:childTnLst>
                                    <p:set>
                                      <p:cBhvr>
                                        <p:cTn id="86" dur="1" fill="hold">
                                          <p:stCondLst>
                                            <p:cond delay="0"/>
                                          </p:stCondLst>
                                        </p:cTn>
                                        <p:tgtEl>
                                          <p:spTgt spid="20"/>
                                        </p:tgtEl>
                                        <p:attrNameLst>
                                          <p:attrName>style.visibility</p:attrName>
                                        </p:attrNameLst>
                                      </p:cBhvr>
                                      <p:to>
                                        <p:strVal val="visible"/>
                                      </p:to>
                                    </p:set>
                                    <p:anim calcmode="lin" valueType="num">
                                      <p:cBhvr>
                                        <p:cTn id="87" dur="750" fill="hold"/>
                                        <p:tgtEl>
                                          <p:spTgt spid="20"/>
                                        </p:tgtEl>
                                        <p:attrNameLst>
                                          <p:attrName>ppt_w</p:attrName>
                                        </p:attrNameLst>
                                      </p:cBhvr>
                                      <p:tavLst>
                                        <p:tav tm="0">
                                          <p:val>
                                            <p:fltVal val="0"/>
                                          </p:val>
                                        </p:tav>
                                        <p:tav tm="100000">
                                          <p:val>
                                            <p:strVal val="#ppt_w"/>
                                          </p:val>
                                        </p:tav>
                                      </p:tavLst>
                                    </p:anim>
                                    <p:anim calcmode="lin" valueType="num">
                                      <p:cBhvr>
                                        <p:cTn id="88" dur="750" fill="hold"/>
                                        <p:tgtEl>
                                          <p:spTgt spid="20"/>
                                        </p:tgtEl>
                                        <p:attrNameLst>
                                          <p:attrName>ppt_h</p:attrName>
                                        </p:attrNameLst>
                                      </p:cBhvr>
                                      <p:tavLst>
                                        <p:tav tm="0">
                                          <p:val>
                                            <p:fltVal val="0"/>
                                          </p:val>
                                        </p:tav>
                                        <p:tav tm="100000">
                                          <p:val>
                                            <p:strVal val="#ppt_h"/>
                                          </p:val>
                                        </p:tav>
                                      </p:tavLst>
                                    </p:anim>
                                    <p:animEffect transition="in" filter="fade">
                                      <p:cBhvr>
                                        <p:cTn id="89" dur="750"/>
                                        <p:tgtEl>
                                          <p:spTgt spid="20"/>
                                        </p:tgtEl>
                                      </p:cBhvr>
                                    </p:animEffect>
                                  </p:childTnLst>
                                </p:cTn>
                              </p:par>
                              <p:par>
                                <p:cTn id="90" presetID="53" presetClass="entr" presetSubtype="16" fill="hold" nodeType="withEffect">
                                  <p:stCondLst>
                                    <p:cond delay="0"/>
                                  </p:stCondLst>
                                  <p:childTnLst>
                                    <p:set>
                                      <p:cBhvr>
                                        <p:cTn id="91" dur="1" fill="hold">
                                          <p:stCondLst>
                                            <p:cond delay="0"/>
                                          </p:stCondLst>
                                        </p:cTn>
                                        <p:tgtEl>
                                          <p:spTgt spid="19"/>
                                        </p:tgtEl>
                                        <p:attrNameLst>
                                          <p:attrName>style.visibility</p:attrName>
                                        </p:attrNameLst>
                                      </p:cBhvr>
                                      <p:to>
                                        <p:strVal val="visible"/>
                                      </p:to>
                                    </p:set>
                                    <p:anim calcmode="lin" valueType="num">
                                      <p:cBhvr>
                                        <p:cTn id="92" dur="750" fill="hold"/>
                                        <p:tgtEl>
                                          <p:spTgt spid="19"/>
                                        </p:tgtEl>
                                        <p:attrNameLst>
                                          <p:attrName>ppt_w</p:attrName>
                                        </p:attrNameLst>
                                      </p:cBhvr>
                                      <p:tavLst>
                                        <p:tav tm="0">
                                          <p:val>
                                            <p:fltVal val="0"/>
                                          </p:val>
                                        </p:tav>
                                        <p:tav tm="100000">
                                          <p:val>
                                            <p:strVal val="#ppt_w"/>
                                          </p:val>
                                        </p:tav>
                                      </p:tavLst>
                                    </p:anim>
                                    <p:anim calcmode="lin" valueType="num">
                                      <p:cBhvr>
                                        <p:cTn id="93" dur="750" fill="hold"/>
                                        <p:tgtEl>
                                          <p:spTgt spid="19"/>
                                        </p:tgtEl>
                                        <p:attrNameLst>
                                          <p:attrName>ppt_h</p:attrName>
                                        </p:attrNameLst>
                                      </p:cBhvr>
                                      <p:tavLst>
                                        <p:tav tm="0">
                                          <p:val>
                                            <p:fltVal val="0"/>
                                          </p:val>
                                        </p:tav>
                                        <p:tav tm="100000">
                                          <p:val>
                                            <p:strVal val="#ppt_h"/>
                                          </p:val>
                                        </p:tav>
                                      </p:tavLst>
                                    </p:anim>
                                    <p:animEffect transition="in" filter="fade">
                                      <p:cBhvr>
                                        <p:cTn id="94" dur="750"/>
                                        <p:tgtEl>
                                          <p:spTgt spid="19"/>
                                        </p:tgtEl>
                                      </p:cBhvr>
                                    </p:animEffect>
                                  </p:childTnLst>
                                </p:cTn>
                              </p:par>
                            </p:childTnLst>
                          </p:cTn>
                        </p:par>
                      </p:childTnLst>
                    </p:cTn>
                  </p:par>
                  <p:par>
                    <p:cTn id="95" fill="hold">
                      <p:stCondLst>
                        <p:cond delay="indefinite"/>
                      </p:stCondLst>
                      <p:childTnLst>
                        <p:par>
                          <p:cTn id="96" fill="hold">
                            <p:stCondLst>
                              <p:cond delay="0"/>
                            </p:stCondLst>
                            <p:childTnLst>
                              <p:par>
                                <p:cTn id="97" presetID="16" presetClass="entr" presetSubtype="21" fill="hold" nodeType="clickEffect">
                                  <p:stCondLst>
                                    <p:cond delay="0"/>
                                  </p:stCondLst>
                                  <p:childTnLst>
                                    <p:set>
                                      <p:cBhvr>
                                        <p:cTn id="98" dur="1" fill="hold">
                                          <p:stCondLst>
                                            <p:cond delay="0"/>
                                          </p:stCondLst>
                                        </p:cTn>
                                        <p:tgtEl>
                                          <p:spTgt spid="23">
                                            <p:txEl>
                                              <p:pRg st="0" end="0"/>
                                            </p:txEl>
                                          </p:spTgt>
                                        </p:tgtEl>
                                        <p:attrNameLst>
                                          <p:attrName>style.visibility</p:attrName>
                                        </p:attrNameLst>
                                      </p:cBhvr>
                                      <p:to>
                                        <p:strVal val="visible"/>
                                      </p:to>
                                    </p:set>
                                    <p:animEffect transition="in" filter="barn(inVertical)">
                                      <p:cBhvr>
                                        <p:cTn id="99" dur="500"/>
                                        <p:tgtEl>
                                          <p:spTgt spid="23">
                                            <p:txEl>
                                              <p:pRg st="0" end="0"/>
                                            </p:txEl>
                                          </p:spTgt>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xit" presetSubtype="0" fill="hold" grpId="1" nodeType="clickEffect">
                                  <p:stCondLst>
                                    <p:cond delay="0"/>
                                  </p:stCondLst>
                                  <p:childTnLst>
                                    <p:animEffect transition="out" filter="fade">
                                      <p:cBhvr>
                                        <p:cTn id="103" dur="500"/>
                                        <p:tgtEl>
                                          <p:spTgt spid="23">
                                            <p:txEl>
                                              <p:pRg st="0" end="0"/>
                                            </p:txEl>
                                          </p:spTgt>
                                        </p:tgtEl>
                                      </p:cBhvr>
                                    </p:animEffect>
                                    <p:set>
                                      <p:cBhvr>
                                        <p:cTn id="104" dur="1" fill="hold">
                                          <p:stCondLst>
                                            <p:cond delay="499"/>
                                          </p:stCondLst>
                                        </p:cTn>
                                        <p:tgtEl>
                                          <p:spTgt spid="23">
                                            <p:txEl>
                                              <p:pRg st="0" end="0"/>
                                            </p:txEl>
                                          </p:spTgt>
                                        </p:tgtEl>
                                        <p:attrNameLst>
                                          <p:attrName>style.visibility</p:attrName>
                                        </p:attrNameLst>
                                      </p:cBhvr>
                                      <p:to>
                                        <p:strVal val="hidden"/>
                                      </p:to>
                                    </p:set>
                                  </p:childTnLst>
                                </p:cTn>
                              </p:par>
                            </p:childTnLst>
                          </p:cTn>
                        </p:par>
                      </p:childTnLst>
                    </p:cTn>
                  </p:par>
                  <p:par>
                    <p:cTn id="105" fill="hold">
                      <p:stCondLst>
                        <p:cond delay="indefinite"/>
                      </p:stCondLst>
                      <p:childTnLst>
                        <p:par>
                          <p:cTn id="106" fill="hold">
                            <p:stCondLst>
                              <p:cond delay="0"/>
                            </p:stCondLst>
                            <p:childTnLst>
                              <p:par>
                                <p:cTn id="107" presetID="22" presetClass="entr" presetSubtype="4" fill="hold" grpId="0" nodeType="clickEffect">
                                  <p:stCondLst>
                                    <p:cond delay="0"/>
                                  </p:stCondLst>
                                  <p:childTnLst>
                                    <p:set>
                                      <p:cBhvr>
                                        <p:cTn id="108" dur="1" fill="hold">
                                          <p:stCondLst>
                                            <p:cond delay="0"/>
                                          </p:stCondLst>
                                        </p:cTn>
                                        <p:tgtEl>
                                          <p:spTgt spid="24"/>
                                        </p:tgtEl>
                                        <p:attrNameLst>
                                          <p:attrName>style.visibility</p:attrName>
                                        </p:attrNameLst>
                                      </p:cBhvr>
                                      <p:to>
                                        <p:strVal val="visible"/>
                                      </p:to>
                                    </p:set>
                                    <p:animEffect transition="in" filter="wipe(down)">
                                      <p:cBhvr>
                                        <p:cTn id="10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animBg="1"/>
      <p:bldP spid="14" grpId="0" bldLvl="0" animBg="1"/>
      <p:bldP spid="15" grpId="0" bldLvl="0" animBg="1"/>
      <p:bldP spid="16" grpId="0" bldLvl="0" animBg="1"/>
      <p:bldP spid="23" grpId="0"/>
      <p:bldP spid="23" grpId="1" build="allAtOnce"/>
      <p:bldP spid="2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1B5F8-B858-411A-8F27-53A85A74C574}"/>
              </a:ext>
            </a:extLst>
          </p:cNvPr>
          <p:cNvSpPr>
            <a:spLocks noGrp="1"/>
          </p:cNvSpPr>
          <p:nvPr>
            <p:ph type="title"/>
          </p:nvPr>
        </p:nvSpPr>
        <p:spPr>
          <a:xfrm>
            <a:off x="838200" y="18255"/>
            <a:ext cx="10515600" cy="1325563"/>
          </a:xfrm>
        </p:spPr>
        <p:txBody>
          <a:bodyPr>
            <a:normAutofit/>
          </a:bodyPr>
          <a:lstStyle/>
          <a:p>
            <a:pPr algn="ctr"/>
            <a:r>
              <a:rPr lang="vi-VN" sz="4000" dirty="0">
                <a:latin typeface="Calibri" panose="020F0502020204030204" pitchFamily="34" charset="0"/>
                <a:cs typeface="Calibri" panose="020F0502020204030204" pitchFamily="34" charset="0"/>
              </a:rPr>
              <a:t>Nêu các cách bảo vệ chăm sóc cơ quan hô hấp, nêu tác dụng của việc làm đó?</a:t>
            </a:r>
            <a:endParaRPr lang="en-US" sz="4000"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A9FCC3A4-6436-405F-BA20-642B72CDABC3}"/>
              </a:ext>
            </a:extLst>
          </p:cNvPr>
          <p:cNvSpPr>
            <a:spLocks noGrp="1"/>
          </p:cNvSpPr>
          <p:nvPr>
            <p:ph idx="1"/>
          </p:nvPr>
        </p:nvSpPr>
        <p:spPr/>
        <p:txBody>
          <a:bodyPr/>
          <a:lstStyle/>
          <a:p>
            <a:endParaRPr lang="en-US" dirty="0"/>
          </a:p>
        </p:txBody>
      </p:sp>
      <p:pic>
        <p:nvPicPr>
          <p:cNvPr id="5" name="Picture 4">
            <a:extLst>
              <a:ext uri="{FF2B5EF4-FFF2-40B4-BE49-F238E27FC236}">
                <a16:creationId xmlns:a16="http://schemas.microsoft.com/office/drawing/2014/main" id="{633843B6-6DA0-46C4-B369-A880C1F82BD1}"/>
              </a:ext>
            </a:extLst>
          </p:cNvPr>
          <p:cNvPicPr>
            <a:picLocks noChangeAspect="1"/>
          </p:cNvPicPr>
          <p:nvPr/>
        </p:nvPicPr>
        <p:blipFill>
          <a:blip r:embed="rId3"/>
          <a:stretch>
            <a:fillRect/>
          </a:stretch>
        </p:blipFill>
        <p:spPr>
          <a:xfrm>
            <a:off x="838200" y="1481137"/>
            <a:ext cx="4164399" cy="4138613"/>
          </a:xfrm>
          <a:prstGeom prst="rect">
            <a:avLst/>
          </a:prstGeom>
        </p:spPr>
      </p:pic>
      <p:pic>
        <p:nvPicPr>
          <p:cNvPr id="7" name="Picture 6">
            <a:extLst>
              <a:ext uri="{FF2B5EF4-FFF2-40B4-BE49-F238E27FC236}">
                <a16:creationId xmlns:a16="http://schemas.microsoft.com/office/drawing/2014/main" id="{F194072A-944F-48C9-89D3-DE955F30F840}"/>
              </a:ext>
            </a:extLst>
          </p:cNvPr>
          <p:cNvPicPr>
            <a:picLocks noChangeAspect="1"/>
          </p:cNvPicPr>
          <p:nvPr/>
        </p:nvPicPr>
        <p:blipFill>
          <a:blip r:embed="rId4"/>
          <a:stretch>
            <a:fillRect/>
          </a:stretch>
        </p:blipFill>
        <p:spPr>
          <a:xfrm>
            <a:off x="6434137" y="1565866"/>
            <a:ext cx="4357688" cy="4136552"/>
          </a:xfrm>
          <a:prstGeom prst="rect">
            <a:avLst/>
          </a:prstGeom>
        </p:spPr>
      </p:pic>
      <p:sp>
        <p:nvSpPr>
          <p:cNvPr id="8" name="Rectangle: Rounded Corners 7">
            <a:extLst>
              <a:ext uri="{FF2B5EF4-FFF2-40B4-BE49-F238E27FC236}">
                <a16:creationId xmlns:a16="http://schemas.microsoft.com/office/drawing/2014/main" id="{69358985-AB6C-45A6-82E2-50B8AD427266}"/>
              </a:ext>
            </a:extLst>
          </p:cNvPr>
          <p:cNvSpPr/>
          <p:nvPr/>
        </p:nvSpPr>
        <p:spPr>
          <a:xfrm>
            <a:off x="1133475" y="5530968"/>
            <a:ext cx="3286125" cy="129198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4000" dirty="0" err="1"/>
              <a:t>Hít</a:t>
            </a:r>
            <a:r>
              <a:rPr lang="en-US" sz="4000" dirty="0"/>
              <a:t> </a:t>
            </a:r>
            <a:r>
              <a:rPr lang="en-US" sz="4000" dirty="0" err="1"/>
              <a:t>thở</a:t>
            </a:r>
            <a:r>
              <a:rPr lang="en-US" sz="4000" dirty="0"/>
              <a:t> </a:t>
            </a:r>
            <a:r>
              <a:rPr lang="en-US" sz="4000" dirty="0" err="1"/>
              <a:t>đều</a:t>
            </a:r>
            <a:r>
              <a:rPr lang="en-US" sz="4000" dirty="0"/>
              <a:t> </a:t>
            </a:r>
            <a:r>
              <a:rPr lang="en-US" sz="4000" dirty="0" err="1"/>
              <a:t>đặn</a:t>
            </a:r>
            <a:endParaRPr lang="en-US" sz="4000" dirty="0"/>
          </a:p>
        </p:txBody>
      </p:sp>
      <p:sp>
        <p:nvSpPr>
          <p:cNvPr id="9" name="Rectangle: Rounded Corners 8">
            <a:extLst>
              <a:ext uri="{FF2B5EF4-FFF2-40B4-BE49-F238E27FC236}">
                <a16:creationId xmlns:a16="http://schemas.microsoft.com/office/drawing/2014/main" id="{E9A0EE67-F41C-4CC5-BAAF-0E94C1C316E9}"/>
              </a:ext>
            </a:extLst>
          </p:cNvPr>
          <p:cNvSpPr/>
          <p:nvPr/>
        </p:nvSpPr>
        <p:spPr>
          <a:xfrm>
            <a:off x="6969918" y="5614987"/>
            <a:ext cx="3286125" cy="129198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4000" dirty="0" err="1"/>
              <a:t>Quét</a:t>
            </a:r>
            <a:r>
              <a:rPr lang="en-US" sz="4000" dirty="0"/>
              <a:t> </a:t>
            </a:r>
            <a:r>
              <a:rPr lang="en-US" sz="4000" dirty="0" err="1"/>
              <a:t>dọn</a:t>
            </a:r>
            <a:r>
              <a:rPr lang="en-US" sz="4000" dirty="0"/>
              <a:t> </a:t>
            </a:r>
            <a:r>
              <a:rPr lang="en-US" sz="4000" dirty="0" err="1"/>
              <a:t>nhà</a:t>
            </a:r>
            <a:r>
              <a:rPr lang="en-US" sz="4000" dirty="0"/>
              <a:t> </a:t>
            </a:r>
            <a:r>
              <a:rPr lang="en-US" sz="4000" dirty="0" err="1"/>
              <a:t>cửa</a:t>
            </a:r>
            <a:endParaRPr lang="en-US" sz="4000" dirty="0"/>
          </a:p>
        </p:txBody>
      </p:sp>
    </p:spTree>
    <p:extLst>
      <p:ext uri="{BB962C8B-B14F-4D97-AF65-F5344CB8AC3E}">
        <p14:creationId xmlns:p14="http://schemas.microsoft.com/office/powerpoint/2010/main" val="12669591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ppt_x"/>
                                          </p:val>
                                        </p:tav>
                                        <p:tav tm="100000">
                                          <p:val>
                                            <p:strVal val="#ppt_x"/>
                                          </p:val>
                                        </p:tav>
                                      </p:tavLst>
                                    </p:anim>
                                    <p:anim calcmode="lin" valueType="num">
                                      <p:cBhvr additive="base">
                                        <p:cTn id="2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fill="hold"/>
                                        <p:tgtEl>
                                          <p:spTgt spid="9"/>
                                        </p:tgtEl>
                                        <p:attrNameLst>
                                          <p:attrName>ppt_x</p:attrName>
                                        </p:attrNameLst>
                                      </p:cBhvr>
                                      <p:tavLst>
                                        <p:tav tm="0">
                                          <p:val>
                                            <p:strVal val="#ppt_x"/>
                                          </p:val>
                                        </p:tav>
                                        <p:tav tm="100000">
                                          <p:val>
                                            <p:strVal val="#ppt_x"/>
                                          </p:val>
                                        </p:tav>
                                      </p:tavLst>
                                    </p:anim>
                                    <p:anim calcmode="lin" valueType="num">
                                      <p:cBhvr additive="base">
                                        <p:cTn id="3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0B70D84-2B4C-4D52-8F83-0F6D9D20F349}"/>
              </a:ext>
            </a:extLst>
          </p:cNvPr>
          <p:cNvSpPr>
            <a:spLocks noGrp="1"/>
          </p:cNvSpPr>
          <p:nvPr>
            <p:ph type="title"/>
          </p:nvPr>
        </p:nvSpPr>
        <p:spPr/>
        <p:txBody>
          <a:bodyPr/>
          <a:lstStyle/>
          <a:p>
            <a:endParaRPr lang="en-US"/>
          </a:p>
        </p:txBody>
      </p:sp>
      <p:pic>
        <p:nvPicPr>
          <p:cNvPr id="9" name="Picture 8">
            <a:extLst>
              <a:ext uri="{FF2B5EF4-FFF2-40B4-BE49-F238E27FC236}">
                <a16:creationId xmlns:a16="http://schemas.microsoft.com/office/drawing/2014/main" id="{DE25C7F3-4972-49A4-A918-A9169E1A8E3E}"/>
              </a:ext>
            </a:extLst>
          </p:cNvPr>
          <p:cNvPicPr>
            <a:picLocks noChangeAspect="1"/>
          </p:cNvPicPr>
          <p:nvPr/>
        </p:nvPicPr>
        <p:blipFill>
          <a:blip r:embed="rId3"/>
          <a:stretch>
            <a:fillRect/>
          </a:stretch>
        </p:blipFill>
        <p:spPr>
          <a:xfrm>
            <a:off x="952499" y="1027905"/>
            <a:ext cx="3866656" cy="3817399"/>
          </a:xfrm>
          <a:prstGeom prst="rect">
            <a:avLst/>
          </a:prstGeom>
        </p:spPr>
      </p:pic>
      <p:pic>
        <p:nvPicPr>
          <p:cNvPr id="11" name="Picture 10">
            <a:extLst>
              <a:ext uri="{FF2B5EF4-FFF2-40B4-BE49-F238E27FC236}">
                <a16:creationId xmlns:a16="http://schemas.microsoft.com/office/drawing/2014/main" id="{CE1AF3FC-7AA7-4148-92CF-C66E2A68CF0B}"/>
              </a:ext>
            </a:extLst>
          </p:cNvPr>
          <p:cNvPicPr>
            <a:picLocks noChangeAspect="1"/>
          </p:cNvPicPr>
          <p:nvPr/>
        </p:nvPicPr>
        <p:blipFill>
          <a:blip r:embed="rId4"/>
          <a:stretch>
            <a:fillRect/>
          </a:stretch>
        </p:blipFill>
        <p:spPr>
          <a:xfrm>
            <a:off x="6837961" y="762000"/>
            <a:ext cx="3866656" cy="4318236"/>
          </a:xfrm>
          <a:prstGeom prst="rect">
            <a:avLst/>
          </a:prstGeom>
        </p:spPr>
      </p:pic>
      <p:sp>
        <p:nvSpPr>
          <p:cNvPr id="12" name="Rectangle: Rounded Corners 11">
            <a:extLst>
              <a:ext uri="{FF2B5EF4-FFF2-40B4-BE49-F238E27FC236}">
                <a16:creationId xmlns:a16="http://schemas.microsoft.com/office/drawing/2014/main" id="{B0495DCA-A057-401D-B92F-225F312F7232}"/>
              </a:ext>
            </a:extLst>
          </p:cNvPr>
          <p:cNvSpPr/>
          <p:nvPr/>
        </p:nvSpPr>
        <p:spPr>
          <a:xfrm>
            <a:off x="1266825" y="5080236"/>
            <a:ext cx="3286125" cy="129198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4000" dirty="0" err="1"/>
              <a:t>Súc</a:t>
            </a:r>
            <a:r>
              <a:rPr lang="en-US" sz="4000" dirty="0"/>
              <a:t> </a:t>
            </a:r>
            <a:r>
              <a:rPr lang="en-US" sz="4000" dirty="0" err="1"/>
              <a:t>miệng</a:t>
            </a:r>
            <a:r>
              <a:rPr lang="en-US" sz="4000" dirty="0"/>
              <a:t> </a:t>
            </a:r>
            <a:r>
              <a:rPr lang="en-US" sz="4000" dirty="0" err="1"/>
              <a:t>nước</a:t>
            </a:r>
            <a:r>
              <a:rPr lang="en-US" sz="4000" dirty="0"/>
              <a:t> </a:t>
            </a:r>
            <a:r>
              <a:rPr lang="en-US" sz="4000" dirty="0" err="1"/>
              <a:t>muối</a:t>
            </a:r>
            <a:endParaRPr lang="en-US" sz="4000" dirty="0"/>
          </a:p>
        </p:txBody>
      </p:sp>
      <p:sp>
        <p:nvSpPr>
          <p:cNvPr id="13" name="Rectangle: Rounded Corners 12">
            <a:extLst>
              <a:ext uri="{FF2B5EF4-FFF2-40B4-BE49-F238E27FC236}">
                <a16:creationId xmlns:a16="http://schemas.microsoft.com/office/drawing/2014/main" id="{C5295E39-6B17-4AE2-93F6-B3EEEEE32267}"/>
              </a:ext>
            </a:extLst>
          </p:cNvPr>
          <p:cNvSpPr/>
          <p:nvPr/>
        </p:nvSpPr>
        <p:spPr>
          <a:xfrm>
            <a:off x="7239000" y="5200886"/>
            <a:ext cx="3286125" cy="129198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4000" dirty="0" err="1"/>
              <a:t>Nhỏ</a:t>
            </a:r>
            <a:r>
              <a:rPr lang="en-US" sz="4000" dirty="0"/>
              <a:t> </a:t>
            </a:r>
            <a:r>
              <a:rPr lang="en-US" sz="4000" dirty="0" err="1"/>
              <a:t>mũi</a:t>
            </a:r>
            <a:r>
              <a:rPr lang="en-US" sz="4000" dirty="0"/>
              <a:t> </a:t>
            </a:r>
            <a:r>
              <a:rPr lang="en-US" sz="4000" dirty="0" err="1"/>
              <a:t>bằng</a:t>
            </a:r>
            <a:r>
              <a:rPr lang="en-US" sz="4000" dirty="0"/>
              <a:t> </a:t>
            </a:r>
            <a:r>
              <a:rPr lang="en-US" sz="4000" dirty="0" err="1"/>
              <a:t>nước</a:t>
            </a:r>
            <a:r>
              <a:rPr lang="en-US" sz="4000" dirty="0"/>
              <a:t> </a:t>
            </a:r>
            <a:r>
              <a:rPr lang="en-US" sz="4000" dirty="0" err="1"/>
              <a:t>muối</a:t>
            </a:r>
            <a:r>
              <a:rPr lang="en-US" sz="4000" dirty="0"/>
              <a:t> SL</a:t>
            </a:r>
          </a:p>
        </p:txBody>
      </p:sp>
    </p:spTree>
    <p:extLst>
      <p:ext uri="{BB962C8B-B14F-4D97-AF65-F5344CB8AC3E}">
        <p14:creationId xmlns:p14="http://schemas.microsoft.com/office/powerpoint/2010/main" val="146931086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ppt_x"/>
                                          </p:val>
                                        </p:tav>
                                        <p:tav tm="100000">
                                          <p:val>
                                            <p:strVal val="#ppt_x"/>
                                          </p:val>
                                        </p:tav>
                                      </p:tavLst>
                                    </p:anim>
                                    <p:anim calcmode="lin" valueType="num">
                                      <p:cBhvr additive="base">
                                        <p:cTn id="2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additive="base">
                                        <p:cTn id="26" dur="500" fill="hold"/>
                                        <p:tgtEl>
                                          <p:spTgt spid="13"/>
                                        </p:tgtEl>
                                        <p:attrNameLst>
                                          <p:attrName>ppt_x</p:attrName>
                                        </p:attrNameLst>
                                      </p:cBhvr>
                                      <p:tavLst>
                                        <p:tav tm="0">
                                          <p:val>
                                            <p:strVal val="#ppt_x"/>
                                          </p:val>
                                        </p:tav>
                                        <p:tav tm="100000">
                                          <p:val>
                                            <p:strVal val="#ppt_x"/>
                                          </p:val>
                                        </p:tav>
                                      </p:tavLst>
                                    </p:anim>
                                    <p:anim calcmode="lin" valueType="num">
                                      <p:cBhvr additive="base">
                                        <p:cTn id="27"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0.0"/>
</p:tagLst>
</file>

<file path=ppt/theme/theme1.xml><?xml version="1.0" encoding="utf-8"?>
<a:theme xmlns:a="http://schemas.openxmlformats.org/drawingml/2006/main" name="1_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https://www.freeppt7.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4">
      <a:majorFont>
        <a:latin typeface="Calibri"/>
        <a:ea typeface="Calibri"/>
        <a:cs typeface=""/>
      </a:majorFont>
      <a:minorFont>
        <a:latin typeface="Calibri"/>
        <a:ea typeface="Calibr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4">
      <a:majorFont>
        <a:latin typeface="Calibri"/>
        <a:ea typeface="Calibri"/>
        <a:cs typeface=""/>
      </a:majorFont>
      <a:minorFont>
        <a:latin typeface="Calibri"/>
        <a:ea typeface="Calibr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6_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_Office 主题​​">
  <a:themeElements>
    <a:clrScheme name="四色华丽色系">
      <a:dk1>
        <a:sysClr val="windowText" lastClr="000000"/>
      </a:dk1>
      <a:lt1>
        <a:sysClr val="window" lastClr="FFFFFF"/>
      </a:lt1>
      <a:dk2>
        <a:srgbClr val="2F2F2F"/>
      </a:dk2>
      <a:lt2>
        <a:srgbClr val="FFFFF4"/>
      </a:lt2>
      <a:accent1>
        <a:srgbClr val="FC6E5B"/>
      </a:accent1>
      <a:accent2>
        <a:srgbClr val="FBC75D"/>
      </a:accent2>
      <a:accent3>
        <a:srgbClr val="66BFBC"/>
      </a:accent3>
      <a:accent4>
        <a:srgbClr val="8CC066"/>
      </a:accent4>
      <a:accent5>
        <a:srgbClr val="3F3F3F"/>
      </a:accent5>
      <a:accent6>
        <a:srgbClr val="262626"/>
      </a:accent6>
      <a:hlink>
        <a:srgbClr val="00D5D5"/>
      </a:hlink>
      <a:folHlink>
        <a:srgbClr val="DD00D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4">
      <a:majorFont>
        <a:latin typeface="Calibri"/>
        <a:ea typeface="Calibri"/>
        <a:cs typeface=""/>
      </a:majorFont>
      <a:minorFont>
        <a:latin typeface="Calibri"/>
        <a:ea typeface="Calibr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550</TotalTime>
  <Words>1035</Words>
  <Application>Microsoft Office PowerPoint</Application>
  <PresentationFormat>Widescreen</PresentationFormat>
  <Paragraphs>90</Paragraphs>
  <Slides>39</Slides>
  <Notes>11</Notes>
  <HiddenSlides>0</HiddenSlides>
  <MMClips>2</MMClips>
  <ScaleCrop>false</ScaleCrop>
  <HeadingPairs>
    <vt:vector size="6" baseType="variant">
      <vt:variant>
        <vt:lpstr>Fonts Used</vt:lpstr>
      </vt:variant>
      <vt:variant>
        <vt:i4>14</vt:i4>
      </vt:variant>
      <vt:variant>
        <vt:lpstr>Theme</vt:lpstr>
      </vt:variant>
      <vt:variant>
        <vt:i4>13</vt:i4>
      </vt:variant>
      <vt:variant>
        <vt:lpstr>Slide Titles</vt:lpstr>
      </vt:variant>
      <vt:variant>
        <vt:i4>39</vt:i4>
      </vt:variant>
    </vt:vector>
  </HeadingPairs>
  <TitlesOfParts>
    <vt:vector size="66" baseType="lpstr">
      <vt:lpstr>等线</vt:lpstr>
      <vt:lpstr>等线 Light</vt:lpstr>
      <vt:lpstr>Microsoft YaHei</vt:lpstr>
      <vt:lpstr>Microsoft YaHei</vt:lpstr>
      <vt:lpstr>Arial</vt:lpstr>
      <vt:lpstr>Arial-Rounded</vt:lpstr>
      <vt:lpstr>Calibri</vt:lpstr>
      <vt:lpstr>Calibri Light</vt:lpstr>
      <vt:lpstr>HP001 4 hàng</vt:lpstr>
      <vt:lpstr>HP001 4H</vt:lpstr>
      <vt:lpstr>ITC Avant Garde Std Bk</vt:lpstr>
      <vt:lpstr>Wingdings</vt:lpstr>
      <vt:lpstr>字魂59号-创粗黑</vt:lpstr>
      <vt:lpstr>方正卡通简体</vt:lpstr>
      <vt:lpstr>1_Office Theme</vt:lpstr>
      <vt:lpstr>5_Office Theme</vt:lpstr>
      <vt:lpstr>Office 主题​​</vt:lpstr>
      <vt:lpstr>2_Office Theme</vt:lpstr>
      <vt:lpstr>千图网拥有20W+精美PPT模板 更多PPT模板下载至：www.58pic.com/office/ppt​​</vt:lpstr>
      <vt:lpstr>3_Office Theme</vt:lpstr>
      <vt:lpstr>4_Office Theme</vt:lpstr>
      <vt:lpstr>2_Office 主题​​</vt:lpstr>
      <vt:lpstr>3_Office 主题​​</vt:lpstr>
      <vt:lpstr>https://www.freeppt7.com</vt:lpstr>
      <vt:lpstr>Office Theme</vt:lpstr>
      <vt:lpstr>6_Office Theme</vt:lpstr>
      <vt:lpstr>1_Office 主题</vt:lpstr>
      <vt:lpstr>PowerPoint Presentation</vt:lpstr>
      <vt:lpstr>PowerPoint Presentation</vt:lpstr>
      <vt:lpstr>PowerPoint Presentation</vt:lpstr>
      <vt:lpstr>PowerPoint Presentation</vt:lpstr>
      <vt:lpstr>PowerPoint Presentation</vt:lpstr>
      <vt:lpstr>Hoạt động 1: Cách chăm sóc,  bảo vệ cơ quan hô hấp.</vt:lpstr>
      <vt:lpstr>PowerPoint Presentation</vt:lpstr>
      <vt:lpstr>Nêu các cách bảo vệ chăm sóc cơ quan hô hấp, nêu tác dụng của việc làm đó?</vt:lpstr>
      <vt:lpstr>PowerPoint Presentation</vt:lpstr>
      <vt:lpstr>Hoạt động 2: Chăm sóc, bảo vệ cơ quan hô hấp</vt:lpstr>
      <vt:lpstr>PowerPoint Presentation</vt:lpstr>
      <vt:lpstr>PowerPoint Presentation</vt:lpstr>
      <vt:lpstr>PowerPoint Presentation</vt:lpstr>
      <vt:lpstr>PowerPoint Presentation</vt:lpstr>
      <vt:lpstr>PowerPoint Presentation</vt:lpstr>
      <vt:lpstr>Hoạt động 3: Nguyên nhân và cách phòng bệnh về đường hô hấp.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Hằng Nguyễn</cp:lastModifiedBy>
  <cp:revision>23</cp:revision>
  <dcterms:created xsi:type="dcterms:W3CDTF">2021-07-06T10:01:44Z</dcterms:created>
  <dcterms:modified xsi:type="dcterms:W3CDTF">2022-03-15T09:04:51Z</dcterms:modified>
</cp:coreProperties>
</file>