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6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87" r:id="rId3"/>
    <p:sldId id="316" r:id="rId4"/>
    <p:sldId id="307" r:id="rId5"/>
    <p:sldId id="312" r:id="rId6"/>
    <p:sldId id="298" r:id="rId7"/>
    <p:sldId id="493" r:id="rId8"/>
    <p:sldId id="317" r:id="rId9"/>
    <p:sldId id="494" r:id="rId10"/>
    <p:sldId id="304" r:id="rId11"/>
    <p:sldId id="11544" r:id="rId12"/>
    <p:sldId id="11545" r:id="rId13"/>
    <p:sldId id="313" r:id="rId14"/>
    <p:sldId id="76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6CDD4C-43CD-46A0-BD75-C20B39AF5D5B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E18B6E-FAD3-4561-AF2F-50D93234B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530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FC1273-D53D-4B25-AB11-E37B46BDAC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3193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3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57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A9D66-0DAC-43D3-9126-C6AC88A788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F8BF43-F4D7-4859-A0F6-2DC9A69FFE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18AB0-C4E5-4838-8222-C9FCD9EE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83D1DD-FE3A-43FF-B8F5-FAB4071FB758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A8C4D-A95C-46AF-86F6-B966C1A87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27B4CF-7BCD-47DB-9503-3532E6939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4721F-230D-4813-B367-0345BC03D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185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5FADB-5F9B-4945-9C91-0E5C0258F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7F4A2C-0E34-4FD4-A612-6C4476BC71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09223-160A-42CC-9BA3-AC7554FADD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83D1DD-FE3A-43FF-B8F5-FAB4071FB758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05E7E6-1893-48CA-86CA-F4C850BCB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5A666-3067-47CC-9D74-A2524BDA9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4721F-230D-4813-B367-0345BC03D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121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56FE98-3F50-4FAE-AC59-687163A1E6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A57AF3-27B6-455E-934C-AA7FBAE1EF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EA30E-DCE4-417D-8726-4C18B1CE9C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83D1DD-FE3A-43FF-B8F5-FAB4071FB758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8DD825-BDF0-40C4-8701-DD460BD26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8B2E-F64C-4600-BA97-946B994A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4721F-230D-4813-B367-0345BC03D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8177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9177346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3198449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172674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7771507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391369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48135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6317455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2023/1/25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02299158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EEB3A-192E-4824-9BFA-F78F22134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3F4B1-7950-4B3C-A209-5EF3A3782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5BEF1E-4374-42F3-B699-4C55289280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83D1DD-FE3A-43FF-B8F5-FAB4071FB758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4AA172-FD48-4831-9094-4F21D97FD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46472-3CDA-4585-BCED-7BB8DFC2C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4721F-230D-4813-B367-0345BC03D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5580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10072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41495091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70962110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C1DCF-E113-4AFF-A6CF-ACA9C18A2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52D2D9-6A3F-48FE-989D-DF8428638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0FB945-49D2-459B-9F1E-830DED911A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83D1DD-FE3A-43FF-B8F5-FAB4071FB758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D3ED5C-E22A-4A6B-977C-595EE738A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D788F-3D9C-4F61-BC74-5D27DB482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4721F-230D-4813-B367-0345BC03D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754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4B8D7-65C7-4BA5-AE51-3C20C1002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7EB52-76E5-44F8-8E5D-5FBC7360B3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967B4D-C991-4054-988C-7CE2A393BD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1739C-FD45-4BBE-81E7-626CD95D9F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83D1DD-FE3A-43FF-B8F5-FAB4071FB758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35AFC2-E3AD-4E87-9E78-EDEA70482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7DCC95-EA6F-4F09-895B-A3E72CA82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4721F-230D-4813-B367-0345BC03D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517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19356-BC12-4BF9-85C7-922BE2F22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F830C8-0E49-4767-9D33-55DA59BBF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84FF73-7062-4908-BB95-238B9EE35B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85E0ED-171F-4D49-92BD-D7E2BE3C78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28BD1F-A58E-4762-A5A4-88A7F37306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6CD6CC-A973-41FB-959E-4D03DBCA88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83D1DD-FE3A-43FF-B8F5-FAB4071FB758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2EB3AC-3B21-499C-A933-54EB42E5F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D3ED41-532B-4840-A62F-C40A10F15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4721F-230D-4813-B367-0345BC03D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075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6B085-9B2A-49AF-A5CD-EB5823726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F7E963-8AD3-48DD-87AE-8E08F04801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83D1DD-FE3A-43FF-B8F5-FAB4071FB758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235A56-DC1B-460B-A9F1-49C0934E4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218B4C-BF11-47A3-9B4E-B41F92117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4721F-230D-4813-B367-0345BC03D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130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656529-C42B-49D7-9E41-7C5330B3E3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83D1DD-FE3A-43FF-B8F5-FAB4071FB758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199356-4FCF-4A42-A12E-B2B4A37DE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B95FA5-EC35-40AD-BBD6-5B462054B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4721F-230D-4813-B367-0345BC03D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004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99733-8195-40A9-9A90-646904648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EC11B-6E3B-4E94-9CD1-346CE91C0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FA6246-662E-4434-88EE-F43C246004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CCC95E-5B83-4D46-AADC-F4B8BB3729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83D1DD-FE3A-43FF-B8F5-FAB4071FB758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6D769-1870-4765-84A5-3FFF1C826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CB1642-3ABD-44E6-AE40-144F6F1A3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4721F-230D-4813-B367-0345BC03D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418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BBFC9-E35A-4D0D-92FF-0CD86A209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BFD359-2CED-4A08-8742-9F07BD53A3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AC0951-E111-426D-8418-6A44D14068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105172-4942-4C52-A044-983581B6D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83D1DD-FE3A-43FF-B8F5-FAB4071FB758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9396D4-7B8F-4224-9E63-FD2186810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D8B116-121B-4CC0-AD76-2C41DB97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4721F-230D-4813-B367-0345BC03D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198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F131AE48-B020-4E75-A05A-97B05D01228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0675" y="266700"/>
            <a:ext cx="135255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790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2023/1/25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38426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5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8.png"/><Relationship Id="rId2" Type="http://schemas.openxmlformats.org/officeDocument/2006/relationships/image" Target="../media/image2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microsoft.com/office/2007/relationships/hdphoto" Target="../media/hdphoto2.wdp"/><Relationship Id="rId15" Type="http://schemas.openxmlformats.org/officeDocument/2006/relationships/image" Target="../media/image10.png"/><Relationship Id="rId10" Type="http://schemas.microsoft.com/office/2007/relationships/hdphoto" Target="../media/hdphoto4.wdp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.png"/><Relationship Id="rId7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.png"/><Relationship Id="rId7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gif"/><Relationship Id="rId13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7.png"/><Relationship Id="rId2" Type="http://schemas.openxmlformats.org/officeDocument/2006/relationships/image" Target="../media/image2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5" Type="http://schemas.openxmlformats.org/officeDocument/2006/relationships/image" Target="../media/image9.pn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5.png"/><Relationship Id="rId1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3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microsoft.com/office/2007/relationships/hdphoto" Target="../media/hdphoto3.wdp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hdphoto" Target="../media/hdphoto7.wdp"/><Relationship Id="rId18" Type="http://schemas.openxmlformats.org/officeDocument/2006/relationships/image" Target="../media/image23.png"/><Relationship Id="rId3" Type="http://schemas.microsoft.com/office/2007/relationships/hdphoto" Target="../media/hdphoto2.wdp"/><Relationship Id="rId21" Type="http://schemas.openxmlformats.org/officeDocument/2006/relationships/image" Target="../media/image25.png"/><Relationship Id="rId7" Type="http://schemas.microsoft.com/office/2007/relationships/hdphoto" Target="../media/hdphoto1.wdp"/><Relationship Id="rId12" Type="http://schemas.openxmlformats.org/officeDocument/2006/relationships/image" Target="../media/image18.png"/><Relationship Id="rId17" Type="http://schemas.openxmlformats.org/officeDocument/2006/relationships/image" Target="../media/image22.png"/><Relationship Id="rId2" Type="http://schemas.openxmlformats.org/officeDocument/2006/relationships/image" Target="../media/image3.png"/><Relationship Id="rId16" Type="http://schemas.openxmlformats.org/officeDocument/2006/relationships/image" Target="../media/image21.png"/><Relationship Id="rId20" Type="http://schemas.microsoft.com/office/2007/relationships/hdphoto" Target="../media/hdphoto8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17.png"/><Relationship Id="rId5" Type="http://schemas.microsoft.com/office/2007/relationships/hdphoto" Target="../media/hdphoto3.wdp"/><Relationship Id="rId15" Type="http://schemas.openxmlformats.org/officeDocument/2006/relationships/image" Target="../media/image20.png"/><Relationship Id="rId10" Type="http://schemas.microsoft.com/office/2007/relationships/hdphoto" Target="../media/hdphoto6.wdp"/><Relationship Id="rId19" Type="http://schemas.openxmlformats.org/officeDocument/2006/relationships/image" Target="../media/image24.png"/><Relationship Id="rId4" Type="http://schemas.openxmlformats.org/officeDocument/2006/relationships/image" Target="../media/image4.png"/><Relationship Id="rId9" Type="http://schemas.openxmlformats.org/officeDocument/2006/relationships/image" Target="../media/image16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30.png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12" Type="http://schemas.openxmlformats.org/officeDocument/2006/relationships/image" Target="../media/image29.png"/><Relationship Id="rId17" Type="http://schemas.microsoft.com/office/2007/relationships/hdphoto" Target="../media/hdphoto10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28.gif"/><Relationship Id="rId5" Type="http://schemas.openxmlformats.org/officeDocument/2006/relationships/image" Target="../media/image4.png"/><Relationship Id="rId15" Type="http://schemas.openxmlformats.org/officeDocument/2006/relationships/image" Target="../media/image31.png"/><Relationship Id="rId10" Type="http://schemas.openxmlformats.org/officeDocument/2006/relationships/image" Target="../media/image27.png"/><Relationship Id="rId4" Type="http://schemas.microsoft.com/office/2007/relationships/hdphoto" Target="../media/hdphoto2.wdp"/><Relationship Id="rId9" Type="http://schemas.openxmlformats.org/officeDocument/2006/relationships/image" Target="../media/image26.png"/><Relationship Id="rId14" Type="http://schemas.microsoft.com/office/2007/relationships/hdphoto" Target="../media/hdphoto9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.png"/><Relationship Id="rId7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10" Type="http://schemas.openxmlformats.org/officeDocument/2006/relationships/image" Target="../media/image37.png"/><Relationship Id="rId4" Type="http://schemas.microsoft.com/office/2007/relationships/hdphoto" Target="../media/hdphoto2.wdp"/><Relationship Id="rId9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.png"/><Relationship Id="rId7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.png"/><Relationship Id="rId7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microsoft.com/office/2007/relationships/hdphoto" Target="../media/hdphoto1.wdp"/><Relationship Id="rId7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EE5203CC-22AF-4582-846C-B280ADB915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569" y="904022"/>
            <a:ext cx="1439705" cy="143970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83080" y="4453526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060AE78-8FC4-4045-B4C1-EEF29D56F3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5497">
            <a:off x="242597" y="4241579"/>
            <a:ext cx="1176872" cy="588436"/>
          </a:xfrm>
          <a:prstGeom prst="rect">
            <a:avLst/>
          </a:prstGeom>
        </p:spPr>
      </p:pic>
      <p:pic>
        <p:nvPicPr>
          <p:cNvPr id="15" name="Picture 1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4A8585D-352F-4233-B55E-B3CE796B92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925">
            <a:off x="559895" y="5481810"/>
            <a:ext cx="1176872" cy="588436"/>
          </a:xfrm>
          <a:prstGeom prst="rect">
            <a:avLst/>
          </a:prstGeom>
        </p:spPr>
      </p:pic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17F3A7C-C473-42C2-A956-7FBC9ACC7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034">
            <a:off x="8175173" y="5891332"/>
            <a:ext cx="1176872" cy="58843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B727B00-1C7B-4E2A-98E7-ACDEB3CD70D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863"/>
          <a:stretch/>
        </p:blipFill>
        <p:spPr>
          <a:xfrm rot="21158011">
            <a:off x="3806388" y="4860316"/>
            <a:ext cx="378211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CA645E4C-897C-439D-8A6F-19F0A33ADB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498" y="996287"/>
            <a:ext cx="1439705" cy="1439705"/>
          </a:xfrm>
          <a:prstGeom prst="rect">
            <a:avLst/>
          </a:prstGeom>
        </p:spPr>
      </p:pic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id="{EAA84548-3C68-45F6-9B74-7975E58EA8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58" y="996286"/>
            <a:ext cx="1439705" cy="1439705"/>
          </a:xfrm>
          <a:prstGeom prst="rect">
            <a:avLst/>
          </a:prstGeom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4D9CD571-DA9D-D14F-17DE-84AB74D56724}"/>
              </a:ext>
            </a:extLst>
          </p:cNvPr>
          <p:cNvSpPr txBox="1"/>
          <p:nvPr/>
        </p:nvSpPr>
        <p:spPr>
          <a:xfrm>
            <a:off x="4802544" y="3244334"/>
            <a:ext cx="2586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Nguyễn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Thị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Ái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Quyên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17EC9132-19C7-4FB3-9422-01017C6AAAB0}"/>
              </a:ext>
            </a:extLst>
          </p:cNvPr>
          <p:cNvSpPr/>
          <p:nvPr/>
        </p:nvSpPr>
        <p:spPr>
          <a:xfrm>
            <a:off x="930745" y="656839"/>
            <a:ext cx="10454980" cy="5584571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60" name="Picture 12" descr="The Echelford Primary School - Sports Leaders">
            <a:extLst>
              <a:ext uri="{FF2B5EF4-FFF2-40B4-BE49-F238E27FC236}">
                <a16:creationId xmlns:a16="http://schemas.microsoft.com/office/drawing/2014/main" id="{5455AED2-2D54-4420-AAA5-2F41EF30C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81707" y="4822428"/>
            <a:ext cx="6935121" cy="204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Rainbow cartoon on transparent background PNG - Similar PNG">
            <a:extLst>
              <a:ext uri="{FF2B5EF4-FFF2-40B4-BE49-F238E27FC236}">
                <a16:creationId xmlns:a16="http://schemas.microsoft.com/office/drawing/2014/main" id="{DBB6555B-E001-4D0A-ACF1-816B9A46D7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6167" r="94667">
                        <a14:foregroundMark x1="15000" y1="66000" x2="25167" y2="66000"/>
                        <a14:foregroundMark x1="8167" y1="71667" x2="13167" y2="71667"/>
                        <a14:foregroundMark x1="26333" y1="72500" x2="14333" y2="68333"/>
                        <a14:foregroundMark x1="14333" y1="68333" x2="23167" y2="70333"/>
                        <a14:foregroundMark x1="23167" y1="70333" x2="28000" y2="66000"/>
                        <a14:foregroundMark x1="24500" y1="63167" x2="24333" y2="73167"/>
                        <a14:foregroundMark x1="22500" y1="60000" x2="29833" y2="70833"/>
                        <a14:foregroundMark x1="26500" y1="61167" x2="34500" y2="72167"/>
                        <a14:foregroundMark x1="33333" y1="66500" x2="37667" y2="73833"/>
                        <a14:foregroundMark x1="51333" y1="62833" x2="51333" y2="62833"/>
                        <a14:foregroundMark x1="79167" y1="67167" x2="83333" y2="74833"/>
                        <a14:foregroundMark x1="83833" y1="66000" x2="69167" y2="75500"/>
                        <a14:foregroundMark x1="75000" y1="68000" x2="83500" y2="75000"/>
                        <a14:foregroundMark x1="83000" y1="67000" x2="70500" y2="70500"/>
                        <a14:foregroundMark x1="70500" y1="70500" x2="78500" y2="66167"/>
                        <a14:foregroundMark x1="78500" y1="66167" x2="77000" y2="65500"/>
                        <a14:foregroundMark x1="74167" y1="65667" x2="78167" y2="71167"/>
                        <a14:foregroundMark x1="72167" y1="64333" x2="77167" y2="71167"/>
                        <a14:foregroundMark x1="66833" y1="73833" x2="73333" y2="74000"/>
                        <a14:foregroundMark x1="66500" y1="70833" x2="72833" y2="73000"/>
                        <a14:foregroundMark x1="88000" y1="69167" x2="91167" y2="73167"/>
                        <a14:foregroundMark x1="94000" y1="72667" x2="94000" y2="72667"/>
                        <a14:foregroundMark x1="94833" y1="72833" x2="94833" y2="72833"/>
                        <a14:foregroundMark x1="6167" y1="71500" x2="6167" y2="71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801" b="20651"/>
          <a:stretch/>
        </p:blipFill>
        <p:spPr bwMode="auto">
          <a:xfrm rot="20096658">
            <a:off x="131683" y="762089"/>
            <a:ext cx="2394172" cy="118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Background pattern&#10;&#10;Description automatically generated">
            <a:extLst>
              <a:ext uri="{FF2B5EF4-FFF2-40B4-BE49-F238E27FC236}">
                <a16:creationId xmlns:a16="http://schemas.microsoft.com/office/drawing/2014/main" id="{BED54E5F-2B0F-41AC-8521-91406384ED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377" y="-168539"/>
            <a:ext cx="1439705" cy="143970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EE590DC-E57D-4E25-B6B6-491F6171D069}"/>
              </a:ext>
            </a:extLst>
          </p:cNvPr>
          <p:cNvGrpSpPr/>
          <p:nvPr/>
        </p:nvGrpSpPr>
        <p:grpSpPr>
          <a:xfrm>
            <a:off x="7652230" y="4533118"/>
            <a:ext cx="4351838" cy="2320136"/>
            <a:chOff x="7652230" y="4533118"/>
            <a:chExt cx="4351838" cy="2320136"/>
          </a:xfrm>
        </p:grpSpPr>
        <p:pic>
          <p:nvPicPr>
            <p:cNvPr id="11" name="Picture 10" descr="A picture containing application&#10;&#10;Description automatically generated">
              <a:extLst>
                <a:ext uri="{FF2B5EF4-FFF2-40B4-BE49-F238E27FC236}">
                  <a16:creationId xmlns:a16="http://schemas.microsoft.com/office/drawing/2014/main" id="{E76239BB-5E9F-4B27-AE59-DAE414171B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2230" y="4533118"/>
              <a:ext cx="4351838" cy="2279276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DAA05327-B4D1-4327-A47E-3C9B515F64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2381" l="6390" r="95048">
                          <a14:foregroundMark x1="6390" y1="40238" x2="6390" y2="40238"/>
                          <a14:foregroundMark x1="36422" y1="90000" x2="36422" y2="90000"/>
                          <a14:foregroundMark x1="28754" y1="91905" x2="54633" y2="92381"/>
                          <a14:foregroundMark x1="87859" y1="45238" x2="87859" y2="45238"/>
                          <a14:foregroundMark x1="91534" y1="38333" x2="90096" y2="50000"/>
                          <a14:foregroundMark x1="94249" y1="41429" x2="94249" y2="41429"/>
                          <a14:foregroundMark x1="95048" y1="38333" x2="95048" y2="38333"/>
                          <a14:backgroundMark x1="35783" y1="69048" x2="35783" y2="69048"/>
                          <a14:backgroundMark x1="32588" y1="85476" x2="32588" y2="85476"/>
                          <a14:backgroundMark x1="29712" y1="87619" x2="29712" y2="87619"/>
                          <a14:backgroundMark x1="72204" y1="86905" x2="72204" y2="86905"/>
                          <a14:backgroundMark x1="70128" y1="89762" x2="70128" y2="89762"/>
                          <a14:backgroundMark x1="76038" y1="89048" x2="76038" y2="89048"/>
                          <a14:backgroundMark x1="78914" y1="89286" x2="78914" y2="89286"/>
                          <a14:backgroundMark x1="81629" y1="86190" x2="81629" y2="86190"/>
                          <a14:backgroundMark x1="58147" y1="87619" x2="58147" y2="87619"/>
                          <a14:backgroundMark x1="56070" y1="90714" x2="56070" y2="90714"/>
                          <a14:backgroundMark x1="53355" y1="88095" x2="53355" y2="88095"/>
                          <a14:backgroundMark x1="50000" y1="87381" x2="50000" y2="87381"/>
                          <a14:backgroundMark x1="45847" y1="91667" x2="45847" y2="91667"/>
                          <a14:backgroundMark x1="27316" y1="90952" x2="27316" y2="90952"/>
                          <a14:backgroundMark x1="24760" y1="88810" x2="24760" y2="88810"/>
                          <a14:backgroundMark x1="77316" y1="47619" x2="77316" y2="47619"/>
                          <a14:backgroundMark x1="24441" y1="50476" x2="24441" y2="504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7184" y="6339843"/>
              <a:ext cx="748626" cy="502273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878A5CFA-3099-4CEA-84E6-48C85DDEA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2381" l="6390" r="95048">
                          <a14:foregroundMark x1="6390" y1="40238" x2="6390" y2="40238"/>
                          <a14:foregroundMark x1="36422" y1="90000" x2="36422" y2="90000"/>
                          <a14:foregroundMark x1="28754" y1="91905" x2="54633" y2="92381"/>
                          <a14:foregroundMark x1="87859" y1="45238" x2="87859" y2="45238"/>
                          <a14:foregroundMark x1="91534" y1="38333" x2="90096" y2="50000"/>
                          <a14:foregroundMark x1="94249" y1="41429" x2="94249" y2="41429"/>
                          <a14:foregroundMark x1="95048" y1="38333" x2="95048" y2="38333"/>
                          <a14:backgroundMark x1="35783" y1="69048" x2="35783" y2="69048"/>
                          <a14:backgroundMark x1="32588" y1="85476" x2="32588" y2="85476"/>
                          <a14:backgroundMark x1="29712" y1="87619" x2="29712" y2="87619"/>
                          <a14:backgroundMark x1="72204" y1="86905" x2="72204" y2="86905"/>
                          <a14:backgroundMark x1="70128" y1="89762" x2="70128" y2="89762"/>
                          <a14:backgroundMark x1="76038" y1="89048" x2="76038" y2="89048"/>
                          <a14:backgroundMark x1="78914" y1="89286" x2="78914" y2="89286"/>
                          <a14:backgroundMark x1="81629" y1="86190" x2="81629" y2="86190"/>
                          <a14:backgroundMark x1="58147" y1="87619" x2="58147" y2="87619"/>
                          <a14:backgroundMark x1="56070" y1="90714" x2="56070" y2="90714"/>
                          <a14:backgroundMark x1="53355" y1="88095" x2="53355" y2="88095"/>
                          <a14:backgroundMark x1="50000" y1="87381" x2="50000" y2="87381"/>
                          <a14:backgroundMark x1="45847" y1="91667" x2="45847" y2="91667"/>
                          <a14:backgroundMark x1="27316" y1="90952" x2="27316" y2="90952"/>
                          <a14:backgroundMark x1="24760" y1="88810" x2="24760" y2="88810"/>
                          <a14:backgroundMark x1="77316" y1="47619" x2="77316" y2="47619"/>
                          <a14:backgroundMark x1="24441" y1="50476" x2="24441" y2="504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273" y="6343812"/>
              <a:ext cx="748626" cy="502273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244BD3B5-EB96-45E9-9080-4CC7CF1DB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2381" l="6390" r="95048">
                          <a14:foregroundMark x1="6390" y1="40238" x2="6390" y2="40238"/>
                          <a14:foregroundMark x1="36422" y1="90000" x2="36422" y2="90000"/>
                          <a14:foregroundMark x1="28754" y1="91905" x2="54633" y2="92381"/>
                          <a14:foregroundMark x1="87859" y1="45238" x2="87859" y2="45238"/>
                          <a14:foregroundMark x1="91534" y1="38333" x2="90096" y2="50000"/>
                          <a14:foregroundMark x1="94249" y1="41429" x2="94249" y2="41429"/>
                          <a14:foregroundMark x1="95048" y1="38333" x2="95048" y2="38333"/>
                          <a14:backgroundMark x1="35783" y1="69048" x2="35783" y2="69048"/>
                          <a14:backgroundMark x1="32588" y1="85476" x2="32588" y2="85476"/>
                          <a14:backgroundMark x1="29712" y1="87619" x2="29712" y2="87619"/>
                          <a14:backgroundMark x1="72204" y1="86905" x2="72204" y2="86905"/>
                          <a14:backgroundMark x1="70128" y1="89762" x2="70128" y2="89762"/>
                          <a14:backgroundMark x1="76038" y1="89048" x2="76038" y2="89048"/>
                          <a14:backgroundMark x1="78914" y1="89286" x2="78914" y2="89286"/>
                          <a14:backgroundMark x1="81629" y1="86190" x2="81629" y2="86190"/>
                          <a14:backgroundMark x1="58147" y1="87619" x2="58147" y2="87619"/>
                          <a14:backgroundMark x1="56070" y1="90714" x2="56070" y2="90714"/>
                          <a14:backgroundMark x1="53355" y1="88095" x2="53355" y2="88095"/>
                          <a14:backgroundMark x1="50000" y1="87381" x2="50000" y2="87381"/>
                          <a14:backgroundMark x1="45847" y1="91667" x2="45847" y2="91667"/>
                          <a14:backgroundMark x1="27316" y1="90952" x2="27316" y2="90952"/>
                          <a14:backgroundMark x1="24760" y1="88810" x2="24760" y2="88810"/>
                          <a14:backgroundMark x1="77316" y1="47619" x2="77316" y2="47619"/>
                          <a14:backgroundMark x1="24441" y1="50476" x2="24441" y2="504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6451" y="6350981"/>
              <a:ext cx="748626" cy="502273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042BD26B-B330-4CB5-8C72-30A9378FC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2381" l="6390" r="95048">
                          <a14:foregroundMark x1="6390" y1="40238" x2="6390" y2="40238"/>
                          <a14:foregroundMark x1="36422" y1="90000" x2="36422" y2="90000"/>
                          <a14:foregroundMark x1="28754" y1="91905" x2="54633" y2="92381"/>
                          <a14:foregroundMark x1="87859" y1="45238" x2="87859" y2="45238"/>
                          <a14:foregroundMark x1="91534" y1="38333" x2="90096" y2="50000"/>
                          <a14:foregroundMark x1="94249" y1="41429" x2="94249" y2="41429"/>
                          <a14:foregroundMark x1="95048" y1="38333" x2="95048" y2="38333"/>
                          <a14:backgroundMark x1="35783" y1="69048" x2="35783" y2="69048"/>
                          <a14:backgroundMark x1="32588" y1="85476" x2="32588" y2="85476"/>
                          <a14:backgroundMark x1="29712" y1="87619" x2="29712" y2="87619"/>
                          <a14:backgroundMark x1="72204" y1="86905" x2="72204" y2="86905"/>
                          <a14:backgroundMark x1="70128" y1="89762" x2="70128" y2="89762"/>
                          <a14:backgroundMark x1="76038" y1="89048" x2="76038" y2="89048"/>
                          <a14:backgroundMark x1="78914" y1="89286" x2="78914" y2="89286"/>
                          <a14:backgroundMark x1="81629" y1="86190" x2="81629" y2="86190"/>
                          <a14:backgroundMark x1="58147" y1="87619" x2="58147" y2="87619"/>
                          <a14:backgroundMark x1="56070" y1="90714" x2="56070" y2="90714"/>
                          <a14:backgroundMark x1="53355" y1="88095" x2="53355" y2="88095"/>
                          <a14:backgroundMark x1="50000" y1="87381" x2="50000" y2="87381"/>
                          <a14:backgroundMark x1="45847" y1="91667" x2="45847" y2="91667"/>
                          <a14:backgroundMark x1="27316" y1="90952" x2="27316" y2="90952"/>
                          <a14:backgroundMark x1="24760" y1="88810" x2="24760" y2="88810"/>
                          <a14:backgroundMark x1="77316" y1="47619" x2="77316" y2="47619"/>
                          <a14:backgroundMark x1="24441" y1="50476" x2="24441" y2="504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58103" y="6343811"/>
              <a:ext cx="748626" cy="502273"/>
            </a:xfrm>
            <a:prstGeom prst="rect">
              <a:avLst/>
            </a:prstGeom>
          </p:spPr>
        </p:pic>
      </p:grpSp>
      <p:pic>
        <p:nvPicPr>
          <p:cNvPr id="49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097870CC-8268-4226-9427-9DDB10B51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9460" y="282216"/>
            <a:ext cx="1485060" cy="146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541AC31-8C97-449F-9A02-D7BA598ECAC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68251" y="2206666"/>
            <a:ext cx="7809653" cy="1987468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5A0667DB-B0B1-43B4-8494-8B3E716C35A0}"/>
              </a:ext>
            </a:extLst>
          </p:cNvPr>
          <p:cNvSpPr txBox="1"/>
          <p:nvPr/>
        </p:nvSpPr>
        <p:spPr>
          <a:xfrm>
            <a:off x="3988076" y="744607"/>
            <a:ext cx="6696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…..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…..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…..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…….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3E07806-0EB8-4BF3-B56F-1F065735AE1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054288" y="1426171"/>
            <a:ext cx="4938188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66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7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B425FAE9-8CDC-4486-BFA2-E5107ED05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106" y="5031"/>
            <a:ext cx="3477553" cy="301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5EAC108F-8D0D-4B80-B9CD-645E1974D77F}"/>
              </a:ext>
            </a:extLst>
          </p:cNvPr>
          <p:cNvGrpSpPr/>
          <p:nvPr/>
        </p:nvGrpSpPr>
        <p:grpSpPr>
          <a:xfrm>
            <a:off x="223736" y="155642"/>
            <a:ext cx="11653525" cy="6559443"/>
            <a:chOff x="642025" y="252918"/>
            <a:chExt cx="8978098" cy="6559443"/>
          </a:xfrm>
          <a:solidFill>
            <a:srgbClr val="FFFFD9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F3E31AB-A9E6-4937-ABF7-149BBDDAF514}"/>
                </a:ext>
              </a:extLst>
            </p:cNvPr>
            <p:cNvSpPr/>
            <p:nvPr/>
          </p:nvSpPr>
          <p:spPr>
            <a:xfrm>
              <a:off x="642025" y="252918"/>
              <a:ext cx="8949447" cy="6559443"/>
            </a:xfrm>
            <a:custGeom>
              <a:avLst/>
              <a:gdLst>
                <a:gd name="connsiteX0" fmla="*/ 0 w 8949447"/>
                <a:gd name="connsiteY0" fmla="*/ 0 h 6559443"/>
                <a:gd name="connsiteX1" fmla="*/ 8949447 w 8949447"/>
                <a:gd name="connsiteY1" fmla="*/ 0 h 6559443"/>
                <a:gd name="connsiteX2" fmla="*/ 8949447 w 8949447"/>
                <a:gd name="connsiteY2" fmla="*/ 6559443 h 6559443"/>
                <a:gd name="connsiteX3" fmla="*/ 0 w 8949447"/>
                <a:gd name="connsiteY3" fmla="*/ 6559443 h 6559443"/>
                <a:gd name="connsiteX4" fmla="*/ 0 w 8949447"/>
                <a:gd name="connsiteY4" fmla="*/ 0 h 655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49447" h="6559443" fill="none" extrusionOk="0">
                  <a:moveTo>
                    <a:pt x="0" y="0"/>
                  </a:moveTo>
                  <a:cubicBezTo>
                    <a:pt x="3725357" y="-33775"/>
                    <a:pt x="7283855" y="138873"/>
                    <a:pt x="8949447" y="0"/>
                  </a:cubicBezTo>
                  <a:cubicBezTo>
                    <a:pt x="8875676" y="3119454"/>
                    <a:pt x="8793564" y="3603898"/>
                    <a:pt x="8949447" y="6559443"/>
                  </a:cubicBezTo>
                  <a:cubicBezTo>
                    <a:pt x="7997725" y="6422113"/>
                    <a:pt x="2634882" y="6421587"/>
                    <a:pt x="0" y="6559443"/>
                  </a:cubicBezTo>
                  <a:cubicBezTo>
                    <a:pt x="152408" y="5178299"/>
                    <a:pt x="73868" y="2958410"/>
                    <a:pt x="0" y="0"/>
                  </a:cubicBezTo>
                  <a:close/>
                </a:path>
                <a:path w="8949447" h="6559443" stroke="0" extrusionOk="0">
                  <a:moveTo>
                    <a:pt x="0" y="0"/>
                  </a:moveTo>
                  <a:cubicBezTo>
                    <a:pt x="3371902" y="-101487"/>
                    <a:pt x="7564344" y="-162162"/>
                    <a:pt x="8949447" y="0"/>
                  </a:cubicBezTo>
                  <a:cubicBezTo>
                    <a:pt x="9010160" y="829674"/>
                    <a:pt x="8888375" y="3402423"/>
                    <a:pt x="8949447" y="6559443"/>
                  </a:cubicBezTo>
                  <a:cubicBezTo>
                    <a:pt x="6866019" y="6609508"/>
                    <a:pt x="1884650" y="6400994"/>
                    <a:pt x="0" y="6559443"/>
                  </a:cubicBezTo>
                  <a:cubicBezTo>
                    <a:pt x="-24452" y="5368645"/>
                    <a:pt x="-67663" y="2334864"/>
                    <a:pt x="0" y="0"/>
                  </a:cubicBezTo>
                  <a:close/>
                </a:path>
              </a:pathLst>
            </a:custGeom>
            <a:ln>
              <a:extLst>
                <a:ext uri="{C807C97D-BFC1-408E-A445-0C87EB9F89A2}">
                  <ask:lineSketchStyleProps xmlns:ask="http://schemas.microsoft.com/office/drawing/2018/sketchyshapes" sd="981765707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75B8C5E-D2DA-40C2-9FB3-41FFB2CC8D2F}"/>
                </a:ext>
              </a:extLst>
            </p:cNvPr>
            <p:cNvSpPr txBox="1"/>
            <p:nvPr/>
          </p:nvSpPr>
          <p:spPr>
            <a:xfrm>
              <a:off x="712901" y="397236"/>
              <a:ext cx="8907222" cy="4461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28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FF9A5143-EC73-4E87-9B3F-C92CB82F0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519" y="69574"/>
            <a:ext cx="1171481" cy="115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D02F5179-5AF7-43B9-B576-134AF9B99557}"/>
              </a:ext>
            </a:extLst>
          </p:cNvPr>
          <p:cNvGrpSpPr/>
          <p:nvPr/>
        </p:nvGrpSpPr>
        <p:grpSpPr>
          <a:xfrm>
            <a:off x="616228" y="0"/>
            <a:ext cx="8507894" cy="1361661"/>
            <a:chOff x="642025" y="397236"/>
            <a:chExt cx="19850521" cy="6415123"/>
          </a:xfrm>
          <a:solidFill>
            <a:srgbClr val="FFFFD9"/>
          </a:solidFill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953FDB7-08FB-44F1-B4F5-6D718DD5800D}"/>
                </a:ext>
              </a:extLst>
            </p:cNvPr>
            <p:cNvSpPr/>
            <p:nvPr/>
          </p:nvSpPr>
          <p:spPr>
            <a:xfrm>
              <a:off x="642025" y="1952824"/>
              <a:ext cx="19850521" cy="4859535"/>
            </a:xfrm>
            <a:custGeom>
              <a:avLst/>
              <a:gdLst>
                <a:gd name="connsiteX0" fmla="*/ 0 w 19850521"/>
                <a:gd name="connsiteY0" fmla="*/ 0 h 4859535"/>
                <a:gd name="connsiteX1" fmla="*/ 19850521 w 19850521"/>
                <a:gd name="connsiteY1" fmla="*/ 0 h 4859535"/>
                <a:gd name="connsiteX2" fmla="*/ 19850521 w 19850521"/>
                <a:gd name="connsiteY2" fmla="*/ 4859535 h 4859535"/>
                <a:gd name="connsiteX3" fmla="*/ 0 w 19850521"/>
                <a:gd name="connsiteY3" fmla="*/ 4859535 h 4859535"/>
                <a:gd name="connsiteX4" fmla="*/ 0 w 19850521"/>
                <a:gd name="connsiteY4" fmla="*/ 0 h 485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50521" h="4859535" fill="none" extrusionOk="0">
                  <a:moveTo>
                    <a:pt x="0" y="0"/>
                  </a:moveTo>
                  <a:cubicBezTo>
                    <a:pt x="3219737" y="-33775"/>
                    <a:pt x="16297363" y="138873"/>
                    <a:pt x="19850521" y="0"/>
                  </a:cubicBezTo>
                  <a:cubicBezTo>
                    <a:pt x="19776750" y="1944072"/>
                    <a:pt x="19694638" y="4341250"/>
                    <a:pt x="19850521" y="4859535"/>
                  </a:cubicBezTo>
                  <a:cubicBezTo>
                    <a:pt x="11567493" y="4722205"/>
                    <a:pt x="5281480" y="4721679"/>
                    <a:pt x="0" y="4859535"/>
                  </a:cubicBezTo>
                  <a:cubicBezTo>
                    <a:pt x="152408" y="3657798"/>
                    <a:pt x="73868" y="2426444"/>
                    <a:pt x="0" y="0"/>
                  </a:cubicBezTo>
                  <a:close/>
                </a:path>
                <a:path w="19850521" h="4859535" stroke="0" extrusionOk="0">
                  <a:moveTo>
                    <a:pt x="0" y="0"/>
                  </a:moveTo>
                  <a:cubicBezTo>
                    <a:pt x="9353285" y="-101487"/>
                    <a:pt x="15900485" y="-162162"/>
                    <a:pt x="19850521" y="0"/>
                  </a:cubicBezTo>
                  <a:cubicBezTo>
                    <a:pt x="19911234" y="1810604"/>
                    <a:pt x="19789449" y="3777141"/>
                    <a:pt x="19850521" y="4859535"/>
                  </a:cubicBezTo>
                  <a:cubicBezTo>
                    <a:pt x="15374299" y="4909600"/>
                    <a:pt x="3090850" y="4701086"/>
                    <a:pt x="0" y="4859535"/>
                  </a:cubicBezTo>
                  <a:cubicBezTo>
                    <a:pt x="-24452" y="3670877"/>
                    <a:pt x="-67663" y="1293420"/>
                    <a:pt x="0" y="0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3. Chia </a:t>
              </a:r>
              <a:r>
                <a:rPr kumimoji="0" lang="en-US" sz="4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sẻ</a:t>
              </a:r>
              <a:r>
                <a:rPr kumimoji="0" lang="en-US" sz="4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kumimoji="0" lang="en-US" sz="4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thông</a:t>
              </a:r>
              <a:r>
                <a:rPr kumimoji="0" lang="en-US" sz="4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 tin </a:t>
              </a:r>
              <a:r>
                <a:rPr kumimoji="0" lang="en-US" sz="4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thu</a:t>
              </a:r>
              <a:r>
                <a:rPr kumimoji="0" lang="en-US" sz="4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kumimoji="0" lang="en-US" sz="4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thập</a:t>
              </a:r>
              <a:r>
                <a:rPr kumimoji="0" lang="en-US" sz="4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kumimoji="0" lang="en-US" sz="4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được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020E764-A2C7-4D2E-B267-410BCB55DF17}"/>
                </a:ext>
              </a:extLst>
            </p:cNvPr>
            <p:cNvSpPr txBox="1"/>
            <p:nvPr/>
          </p:nvSpPr>
          <p:spPr>
            <a:xfrm>
              <a:off x="712901" y="397236"/>
              <a:ext cx="8926790" cy="44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AC815AA-4BD5-49E3-820F-5D11AE834B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72151" y="1797533"/>
            <a:ext cx="6731484" cy="35956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69527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B425FAE9-8CDC-4486-BFA2-E5107ED05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106" y="5031"/>
            <a:ext cx="3477553" cy="301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5EAC108F-8D0D-4B80-B9CD-645E1974D77F}"/>
              </a:ext>
            </a:extLst>
          </p:cNvPr>
          <p:cNvGrpSpPr/>
          <p:nvPr/>
        </p:nvGrpSpPr>
        <p:grpSpPr>
          <a:xfrm>
            <a:off x="223736" y="155642"/>
            <a:ext cx="11653525" cy="6559443"/>
            <a:chOff x="642025" y="252918"/>
            <a:chExt cx="8978098" cy="6559443"/>
          </a:xfrm>
          <a:solidFill>
            <a:srgbClr val="FFFFD9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F3E31AB-A9E6-4937-ABF7-149BBDDAF514}"/>
                </a:ext>
              </a:extLst>
            </p:cNvPr>
            <p:cNvSpPr/>
            <p:nvPr/>
          </p:nvSpPr>
          <p:spPr>
            <a:xfrm>
              <a:off x="642025" y="252918"/>
              <a:ext cx="8949447" cy="6559443"/>
            </a:xfrm>
            <a:custGeom>
              <a:avLst/>
              <a:gdLst>
                <a:gd name="connsiteX0" fmla="*/ 0 w 8949447"/>
                <a:gd name="connsiteY0" fmla="*/ 0 h 6559443"/>
                <a:gd name="connsiteX1" fmla="*/ 8949447 w 8949447"/>
                <a:gd name="connsiteY1" fmla="*/ 0 h 6559443"/>
                <a:gd name="connsiteX2" fmla="*/ 8949447 w 8949447"/>
                <a:gd name="connsiteY2" fmla="*/ 6559443 h 6559443"/>
                <a:gd name="connsiteX3" fmla="*/ 0 w 8949447"/>
                <a:gd name="connsiteY3" fmla="*/ 6559443 h 6559443"/>
                <a:gd name="connsiteX4" fmla="*/ 0 w 8949447"/>
                <a:gd name="connsiteY4" fmla="*/ 0 h 655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49447" h="6559443" fill="none" extrusionOk="0">
                  <a:moveTo>
                    <a:pt x="0" y="0"/>
                  </a:moveTo>
                  <a:cubicBezTo>
                    <a:pt x="3725357" y="-33775"/>
                    <a:pt x="7283855" y="138873"/>
                    <a:pt x="8949447" y="0"/>
                  </a:cubicBezTo>
                  <a:cubicBezTo>
                    <a:pt x="8875676" y="3119454"/>
                    <a:pt x="8793564" y="3603898"/>
                    <a:pt x="8949447" y="6559443"/>
                  </a:cubicBezTo>
                  <a:cubicBezTo>
                    <a:pt x="7997725" y="6422113"/>
                    <a:pt x="2634882" y="6421587"/>
                    <a:pt x="0" y="6559443"/>
                  </a:cubicBezTo>
                  <a:cubicBezTo>
                    <a:pt x="152408" y="5178299"/>
                    <a:pt x="73868" y="2958410"/>
                    <a:pt x="0" y="0"/>
                  </a:cubicBezTo>
                  <a:close/>
                </a:path>
                <a:path w="8949447" h="6559443" stroke="0" extrusionOk="0">
                  <a:moveTo>
                    <a:pt x="0" y="0"/>
                  </a:moveTo>
                  <a:cubicBezTo>
                    <a:pt x="3371902" y="-101487"/>
                    <a:pt x="7564344" y="-162162"/>
                    <a:pt x="8949447" y="0"/>
                  </a:cubicBezTo>
                  <a:cubicBezTo>
                    <a:pt x="9010160" y="829674"/>
                    <a:pt x="8888375" y="3402423"/>
                    <a:pt x="8949447" y="6559443"/>
                  </a:cubicBezTo>
                  <a:cubicBezTo>
                    <a:pt x="6866019" y="6609508"/>
                    <a:pt x="1884650" y="6400994"/>
                    <a:pt x="0" y="6559443"/>
                  </a:cubicBezTo>
                  <a:cubicBezTo>
                    <a:pt x="-24452" y="5368645"/>
                    <a:pt x="-67663" y="2334864"/>
                    <a:pt x="0" y="0"/>
                  </a:cubicBezTo>
                  <a:close/>
                </a:path>
              </a:pathLst>
            </a:custGeom>
            <a:ln>
              <a:extLst>
                <a:ext uri="{C807C97D-BFC1-408E-A445-0C87EB9F89A2}">
                  <ask:lineSketchStyleProps xmlns:ask="http://schemas.microsoft.com/office/drawing/2018/sketchyshapes" sd="981765707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75B8C5E-D2DA-40C2-9FB3-41FFB2CC8D2F}"/>
                </a:ext>
              </a:extLst>
            </p:cNvPr>
            <p:cNvSpPr txBox="1"/>
            <p:nvPr/>
          </p:nvSpPr>
          <p:spPr>
            <a:xfrm>
              <a:off x="712901" y="397236"/>
              <a:ext cx="8907222" cy="4461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28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FF9A5143-EC73-4E87-9B3F-C92CB82F0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519" y="69574"/>
            <a:ext cx="1171481" cy="115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D9F598-F1FF-4189-896D-3F59A4C2D2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6616" y="1199943"/>
            <a:ext cx="10510707" cy="46343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60126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EE5203CC-22AF-4582-846C-B280ADB915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569" y="904022"/>
            <a:ext cx="1439705" cy="143970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83080" y="4453526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</p:grp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060AE78-8FC4-4045-B4C1-EEF29D56F3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5497">
            <a:off x="242597" y="4241579"/>
            <a:ext cx="1176872" cy="588436"/>
          </a:xfrm>
          <a:prstGeom prst="rect">
            <a:avLst/>
          </a:prstGeom>
        </p:spPr>
      </p:pic>
      <p:pic>
        <p:nvPicPr>
          <p:cNvPr id="15" name="Picture 1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4A8585D-352F-4233-B55E-B3CE796B92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925">
            <a:off x="559895" y="5481810"/>
            <a:ext cx="1176872" cy="588436"/>
          </a:xfrm>
          <a:prstGeom prst="rect">
            <a:avLst/>
          </a:prstGeom>
        </p:spPr>
      </p:pic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17F3A7C-C473-42C2-A956-7FBC9ACC7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034">
            <a:off x="8175173" y="5891332"/>
            <a:ext cx="1176872" cy="58843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B727B00-1C7B-4E2A-98E7-ACDEB3CD70D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863"/>
          <a:stretch/>
        </p:blipFill>
        <p:spPr>
          <a:xfrm rot="21158011">
            <a:off x="3806388" y="4860316"/>
            <a:ext cx="378211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CA645E4C-897C-439D-8A6F-19F0A33ADB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498" y="996287"/>
            <a:ext cx="1439705" cy="1439705"/>
          </a:xfrm>
          <a:prstGeom prst="rect">
            <a:avLst/>
          </a:prstGeom>
        </p:spPr>
      </p:pic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id="{EAA84548-3C68-45F6-9B74-7975E58EA8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58" y="996286"/>
            <a:ext cx="1439705" cy="1439705"/>
          </a:xfrm>
          <a:prstGeom prst="rect">
            <a:avLst/>
          </a:prstGeom>
        </p:spPr>
      </p:pic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17EC9132-19C7-4FB3-9422-01017C6AAAB0}"/>
              </a:ext>
            </a:extLst>
          </p:cNvPr>
          <p:cNvSpPr/>
          <p:nvPr/>
        </p:nvSpPr>
        <p:spPr>
          <a:xfrm>
            <a:off x="930745" y="656839"/>
            <a:ext cx="10454980" cy="5584571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Coiny" panose="02000903060500060000" pitchFamily="2" charset="0"/>
            </a:endParaRPr>
          </a:p>
        </p:txBody>
      </p:sp>
      <p:pic>
        <p:nvPicPr>
          <p:cNvPr id="9218" name="Picture 2" descr="Fly me to the broom: September 2020">
            <a:extLst>
              <a:ext uri="{FF2B5EF4-FFF2-40B4-BE49-F238E27FC236}">
                <a16:creationId xmlns:a16="http://schemas.microsoft.com/office/drawing/2014/main" id="{E041A769-664F-4092-A84E-285209389B4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5520" y="765432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The Echelford Primary School - Sports Leaders">
            <a:extLst>
              <a:ext uri="{FF2B5EF4-FFF2-40B4-BE49-F238E27FC236}">
                <a16:creationId xmlns:a16="http://schemas.microsoft.com/office/drawing/2014/main" id="{5455AED2-2D54-4420-AAA5-2F41EF30C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81707" y="4822428"/>
            <a:ext cx="6935121" cy="204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Rainbow cartoon on transparent background PNG - Similar PNG">
            <a:extLst>
              <a:ext uri="{FF2B5EF4-FFF2-40B4-BE49-F238E27FC236}">
                <a16:creationId xmlns:a16="http://schemas.microsoft.com/office/drawing/2014/main" id="{DBB6555B-E001-4D0A-ACF1-816B9A46D7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6167" r="94667">
                        <a14:foregroundMark x1="15000" y1="66000" x2="25167" y2="66000"/>
                        <a14:foregroundMark x1="8167" y1="71667" x2="13167" y2="71667"/>
                        <a14:foregroundMark x1="26333" y1="72500" x2="14333" y2="68333"/>
                        <a14:foregroundMark x1="14333" y1="68333" x2="23167" y2="70333"/>
                        <a14:foregroundMark x1="23167" y1="70333" x2="28000" y2="66000"/>
                        <a14:foregroundMark x1="24500" y1="63167" x2="24333" y2="73167"/>
                        <a14:foregroundMark x1="22500" y1="60000" x2="29833" y2="70833"/>
                        <a14:foregroundMark x1="26500" y1="61167" x2="34500" y2="72167"/>
                        <a14:foregroundMark x1="33333" y1="66500" x2="37667" y2="73833"/>
                        <a14:foregroundMark x1="51333" y1="62833" x2="51333" y2="62833"/>
                        <a14:foregroundMark x1="79167" y1="67167" x2="83333" y2="74833"/>
                        <a14:foregroundMark x1="83833" y1="66000" x2="69167" y2="75500"/>
                        <a14:foregroundMark x1="75000" y1="68000" x2="83500" y2="75000"/>
                        <a14:foregroundMark x1="83000" y1="67000" x2="70500" y2="70500"/>
                        <a14:foregroundMark x1="70500" y1="70500" x2="78500" y2="66167"/>
                        <a14:foregroundMark x1="78500" y1="66167" x2="77000" y2="65500"/>
                        <a14:foregroundMark x1="74167" y1="65667" x2="78167" y2="71167"/>
                        <a14:foregroundMark x1="72167" y1="64333" x2="77167" y2="71167"/>
                        <a14:foregroundMark x1="66833" y1="73833" x2="73333" y2="74000"/>
                        <a14:foregroundMark x1="66500" y1="70833" x2="72833" y2="73000"/>
                        <a14:foregroundMark x1="88000" y1="69167" x2="91167" y2="73167"/>
                        <a14:foregroundMark x1="94000" y1="72667" x2="94000" y2="72667"/>
                        <a14:foregroundMark x1="94833" y1="72833" x2="94833" y2="72833"/>
                        <a14:foregroundMark x1="6167" y1="71500" x2="6167" y2="71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801" b="20651"/>
          <a:stretch/>
        </p:blipFill>
        <p:spPr bwMode="auto">
          <a:xfrm rot="20096658">
            <a:off x="131683" y="762089"/>
            <a:ext cx="2394172" cy="118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Background pattern&#10;&#10;Description automatically generated">
            <a:extLst>
              <a:ext uri="{FF2B5EF4-FFF2-40B4-BE49-F238E27FC236}">
                <a16:creationId xmlns:a16="http://schemas.microsoft.com/office/drawing/2014/main" id="{BED54E5F-2B0F-41AC-8521-91406384ED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751" y="-228174"/>
            <a:ext cx="1439705" cy="143970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EE590DC-E57D-4E25-B6B6-491F6171D069}"/>
              </a:ext>
            </a:extLst>
          </p:cNvPr>
          <p:cNvGrpSpPr/>
          <p:nvPr/>
        </p:nvGrpSpPr>
        <p:grpSpPr>
          <a:xfrm>
            <a:off x="7652230" y="4533118"/>
            <a:ext cx="4351838" cy="2320136"/>
            <a:chOff x="7652230" y="4533118"/>
            <a:chExt cx="4351838" cy="2320136"/>
          </a:xfrm>
        </p:grpSpPr>
        <p:pic>
          <p:nvPicPr>
            <p:cNvPr id="11" name="Picture 10" descr="A picture containing application&#10;&#10;Description automatically generated">
              <a:extLst>
                <a:ext uri="{FF2B5EF4-FFF2-40B4-BE49-F238E27FC236}">
                  <a16:creationId xmlns:a16="http://schemas.microsoft.com/office/drawing/2014/main" id="{E76239BB-5E9F-4B27-AE59-DAE414171B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2230" y="4533118"/>
              <a:ext cx="4351838" cy="2279276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DAA05327-B4D1-4327-A47E-3C9B515F64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2381" l="6390" r="95048">
                          <a14:foregroundMark x1="6390" y1="40238" x2="6390" y2="40238"/>
                          <a14:foregroundMark x1="36422" y1="90000" x2="36422" y2="90000"/>
                          <a14:foregroundMark x1="28754" y1="91905" x2="54633" y2="92381"/>
                          <a14:foregroundMark x1="87859" y1="45238" x2="87859" y2="45238"/>
                          <a14:foregroundMark x1="91534" y1="38333" x2="90096" y2="50000"/>
                          <a14:foregroundMark x1="94249" y1="41429" x2="94249" y2="41429"/>
                          <a14:foregroundMark x1="95048" y1="38333" x2="95048" y2="38333"/>
                          <a14:backgroundMark x1="35783" y1="69048" x2="35783" y2="69048"/>
                          <a14:backgroundMark x1="32588" y1="85476" x2="32588" y2="85476"/>
                          <a14:backgroundMark x1="29712" y1="87619" x2="29712" y2="87619"/>
                          <a14:backgroundMark x1="72204" y1="86905" x2="72204" y2="86905"/>
                          <a14:backgroundMark x1="70128" y1="89762" x2="70128" y2="89762"/>
                          <a14:backgroundMark x1="76038" y1="89048" x2="76038" y2="89048"/>
                          <a14:backgroundMark x1="78914" y1="89286" x2="78914" y2="89286"/>
                          <a14:backgroundMark x1="81629" y1="86190" x2="81629" y2="86190"/>
                          <a14:backgroundMark x1="58147" y1="87619" x2="58147" y2="87619"/>
                          <a14:backgroundMark x1="56070" y1="90714" x2="56070" y2="90714"/>
                          <a14:backgroundMark x1="53355" y1="88095" x2="53355" y2="88095"/>
                          <a14:backgroundMark x1="50000" y1="87381" x2="50000" y2="87381"/>
                          <a14:backgroundMark x1="45847" y1="91667" x2="45847" y2="91667"/>
                          <a14:backgroundMark x1="27316" y1="90952" x2="27316" y2="90952"/>
                          <a14:backgroundMark x1="24760" y1="88810" x2="24760" y2="88810"/>
                          <a14:backgroundMark x1="77316" y1="47619" x2="77316" y2="47619"/>
                          <a14:backgroundMark x1="24441" y1="50476" x2="24441" y2="504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7184" y="6339843"/>
              <a:ext cx="748626" cy="502273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878A5CFA-3099-4CEA-84E6-48C85DDEA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2381" l="6390" r="95048">
                          <a14:foregroundMark x1="6390" y1="40238" x2="6390" y2="40238"/>
                          <a14:foregroundMark x1="36422" y1="90000" x2="36422" y2="90000"/>
                          <a14:foregroundMark x1="28754" y1="91905" x2="54633" y2="92381"/>
                          <a14:foregroundMark x1="87859" y1="45238" x2="87859" y2="45238"/>
                          <a14:foregroundMark x1="91534" y1="38333" x2="90096" y2="50000"/>
                          <a14:foregroundMark x1="94249" y1="41429" x2="94249" y2="41429"/>
                          <a14:foregroundMark x1="95048" y1="38333" x2="95048" y2="38333"/>
                          <a14:backgroundMark x1="35783" y1="69048" x2="35783" y2="69048"/>
                          <a14:backgroundMark x1="32588" y1="85476" x2="32588" y2="85476"/>
                          <a14:backgroundMark x1="29712" y1="87619" x2="29712" y2="87619"/>
                          <a14:backgroundMark x1="72204" y1="86905" x2="72204" y2="86905"/>
                          <a14:backgroundMark x1="70128" y1="89762" x2="70128" y2="89762"/>
                          <a14:backgroundMark x1="76038" y1="89048" x2="76038" y2="89048"/>
                          <a14:backgroundMark x1="78914" y1="89286" x2="78914" y2="89286"/>
                          <a14:backgroundMark x1="81629" y1="86190" x2="81629" y2="86190"/>
                          <a14:backgroundMark x1="58147" y1="87619" x2="58147" y2="87619"/>
                          <a14:backgroundMark x1="56070" y1="90714" x2="56070" y2="90714"/>
                          <a14:backgroundMark x1="53355" y1="88095" x2="53355" y2="88095"/>
                          <a14:backgroundMark x1="50000" y1="87381" x2="50000" y2="87381"/>
                          <a14:backgroundMark x1="45847" y1="91667" x2="45847" y2="91667"/>
                          <a14:backgroundMark x1="27316" y1="90952" x2="27316" y2="90952"/>
                          <a14:backgroundMark x1="24760" y1="88810" x2="24760" y2="88810"/>
                          <a14:backgroundMark x1="77316" y1="47619" x2="77316" y2="47619"/>
                          <a14:backgroundMark x1="24441" y1="50476" x2="24441" y2="504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273" y="6343812"/>
              <a:ext cx="748626" cy="502273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244BD3B5-EB96-45E9-9080-4CC7CF1DB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2381" l="6390" r="95048">
                          <a14:foregroundMark x1="6390" y1="40238" x2="6390" y2="40238"/>
                          <a14:foregroundMark x1="36422" y1="90000" x2="36422" y2="90000"/>
                          <a14:foregroundMark x1="28754" y1="91905" x2="54633" y2="92381"/>
                          <a14:foregroundMark x1="87859" y1="45238" x2="87859" y2="45238"/>
                          <a14:foregroundMark x1="91534" y1="38333" x2="90096" y2="50000"/>
                          <a14:foregroundMark x1="94249" y1="41429" x2="94249" y2="41429"/>
                          <a14:foregroundMark x1="95048" y1="38333" x2="95048" y2="38333"/>
                          <a14:backgroundMark x1="35783" y1="69048" x2="35783" y2="69048"/>
                          <a14:backgroundMark x1="32588" y1="85476" x2="32588" y2="85476"/>
                          <a14:backgroundMark x1="29712" y1="87619" x2="29712" y2="87619"/>
                          <a14:backgroundMark x1="72204" y1="86905" x2="72204" y2="86905"/>
                          <a14:backgroundMark x1="70128" y1="89762" x2="70128" y2="89762"/>
                          <a14:backgroundMark x1="76038" y1="89048" x2="76038" y2="89048"/>
                          <a14:backgroundMark x1="78914" y1="89286" x2="78914" y2="89286"/>
                          <a14:backgroundMark x1="81629" y1="86190" x2="81629" y2="86190"/>
                          <a14:backgroundMark x1="58147" y1="87619" x2="58147" y2="87619"/>
                          <a14:backgroundMark x1="56070" y1="90714" x2="56070" y2="90714"/>
                          <a14:backgroundMark x1="53355" y1="88095" x2="53355" y2="88095"/>
                          <a14:backgroundMark x1="50000" y1="87381" x2="50000" y2="87381"/>
                          <a14:backgroundMark x1="45847" y1="91667" x2="45847" y2="91667"/>
                          <a14:backgroundMark x1="27316" y1="90952" x2="27316" y2="90952"/>
                          <a14:backgroundMark x1="24760" y1="88810" x2="24760" y2="88810"/>
                          <a14:backgroundMark x1="77316" y1="47619" x2="77316" y2="47619"/>
                          <a14:backgroundMark x1="24441" y1="50476" x2="24441" y2="504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6451" y="6350981"/>
              <a:ext cx="748626" cy="502273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042BD26B-B330-4CB5-8C72-30A9378FC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2381" l="6390" r="95048">
                          <a14:foregroundMark x1="6390" y1="40238" x2="6390" y2="40238"/>
                          <a14:foregroundMark x1="36422" y1="90000" x2="36422" y2="90000"/>
                          <a14:foregroundMark x1="28754" y1="91905" x2="54633" y2="92381"/>
                          <a14:foregroundMark x1="87859" y1="45238" x2="87859" y2="45238"/>
                          <a14:foregroundMark x1="91534" y1="38333" x2="90096" y2="50000"/>
                          <a14:foregroundMark x1="94249" y1="41429" x2="94249" y2="41429"/>
                          <a14:foregroundMark x1="95048" y1="38333" x2="95048" y2="38333"/>
                          <a14:backgroundMark x1="35783" y1="69048" x2="35783" y2="69048"/>
                          <a14:backgroundMark x1="32588" y1="85476" x2="32588" y2="85476"/>
                          <a14:backgroundMark x1="29712" y1="87619" x2="29712" y2="87619"/>
                          <a14:backgroundMark x1="72204" y1="86905" x2="72204" y2="86905"/>
                          <a14:backgroundMark x1="70128" y1="89762" x2="70128" y2="89762"/>
                          <a14:backgroundMark x1="76038" y1="89048" x2="76038" y2="89048"/>
                          <a14:backgroundMark x1="78914" y1="89286" x2="78914" y2="89286"/>
                          <a14:backgroundMark x1="81629" y1="86190" x2="81629" y2="86190"/>
                          <a14:backgroundMark x1="58147" y1="87619" x2="58147" y2="87619"/>
                          <a14:backgroundMark x1="56070" y1="90714" x2="56070" y2="90714"/>
                          <a14:backgroundMark x1="53355" y1="88095" x2="53355" y2="88095"/>
                          <a14:backgroundMark x1="50000" y1="87381" x2="50000" y2="87381"/>
                          <a14:backgroundMark x1="45847" y1="91667" x2="45847" y2="91667"/>
                          <a14:backgroundMark x1="27316" y1="90952" x2="27316" y2="90952"/>
                          <a14:backgroundMark x1="24760" y1="88810" x2="24760" y2="88810"/>
                          <a14:backgroundMark x1="77316" y1="47619" x2="77316" y2="47619"/>
                          <a14:backgroundMark x1="24441" y1="50476" x2="24441" y2="504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58103" y="6343811"/>
              <a:ext cx="748626" cy="502273"/>
            </a:xfrm>
            <a:prstGeom prst="rect">
              <a:avLst/>
            </a:prstGeom>
          </p:spPr>
        </p:pic>
      </p:grpSp>
      <p:pic>
        <p:nvPicPr>
          <p:cNvPr id="49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097870CC-8268-4226-9427-9DDB10B51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9460" y="282216"/>
            <a:ext cx="1485060" cy="146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927DF00-7235-4520-A9E6-201BB7BEDCB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546947" y="1161667"/>
            <a:ext cx="8907028" cy="348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5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7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sp>
        <p:nvSpPr>
          <p:cNvPr id="73" name="Title 1">
            <a:extLst>
              <a:ext uri="{FF2B5EF4-FFF2-40B4-BE49-F238E27FC236}">
                <a16:creationId xmlns:a16="http://schemas.microsoft.com/office/drawing/2014/main" id="{938BFFE2-A27E-4FFE-8AB3-C28C492A0591}"/>
              </a:ext>
            </a:extLst>
          </p:cNvPr>
          <p:cNvSpPr txBox="1">
            <a:spLocks/>
          </p:cNvSpPr>
          <p:nvPr/>
        </p:nvSpPr>
        <p:spPr>
          <a:xfrm>
            <a:off x="1380148" y="1085311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ZALO: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hlinkClick r:id="rId5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Facbook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CE3F410-1EB5-4D7C-ABC7-E5101F9BCEE4}"/>
              </a:ext>
            </a:extLst>
          </p:cNvPr>
          <p:cNvSpPr txBox="1"/>
          <p:nvPr/>
        </p:nvSpPr>
        <p:spPr>
          <a:xfrm>
            <a:off x="885825" y="2533869"/>
            <a:ext cx="105155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 SOẠN GIÁO ÁN PPT 1 MÌNH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KHÔNG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CÓ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 CHUNG VỚI NGƯỜI NÀO CẢ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NHÓM GỬI BÀI QUA ZALO ĐỀU LÀ GIẢ MẠO.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STK giao dịch duy nhất của em: Techcombank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19030197359010 -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hủ tài khoản: Trần Thu Thảo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tài khoản các đều là giả mạo, trục lợi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Nick Hương Thảo giả mạo lập thì nhiều chứ số điện thoại Zalo và STK ngân hàng thì có 1 thôi ạ. Mong thầy cô sáng suốt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lựa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chọn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địa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chỉ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556975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060AE78-8FC4-4045-B4C1-EEF29D56F3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5497">
            <a:off x="242597" y="4241579"/>
            <a:ext cx="1176872" cy="588436"/>
          </a:xfrm>
          <a:prstGeom prst="rect">
            <a:avLst/>
          </a:prstGeom>
        </p:spPr>
      </p:pic>
      <p:pic>
        <p:nvPicPr>
          <p:cNvPr id="15" name="Picture 1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4A8585D-352F-4233-B55E-B3CE796B92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925">
            <a:off x="559895" y="5481810"/>
            <a:ext cx="1176872" cy="588436"/>
          </a:xfrm>
          <a:prstGeom prst="rect">
            <a:avLst/>
          </a:prstGeom>
        </p:spPr>
      </p:pic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17F3A7C-C473-42C2-A956-7FBC9ACC79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034">
            <a:off x="8175173" y="5891332"/>
            <a:ext cx="1176872" cy="58843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B727B00-1C7B-4E2A-98E7-ACDEB3CD70D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863"/>
          <a:stretch/>
        </p:blipFill>
        <p:spPr>
          <a:xfrm rot="21158011">
            <a:off x="3806388" y="4860316"/>
            <a:ext cx="378211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CA645E4C-897C-439D-8A6F-19F0A33ADB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498" y="996287"/>
            <a:ext cx="1439705" cy="1439705"/>
          </a:xfrm>
          <a:prstGeom prst="rect">
            <a:avLst/>
          </a:prstGeom>
        </p:spPr>
      </p:pic>
      <p:pic>
        <p:nvPicPr>
          <p:cNvPr id="21" name="Picture 20" descr="Background pattern&#10;&#10;Description automatically generated">
            <a:extLst>
              <a:ext uri="{FF2B5EF4-FFF2-40B4-BE49-F238E27FC236}">
                <a16:creationId xmlns:a16="http://schemas.microsoft.com/office/drawing/2014/main" id="{BED54E5F-2B0F-41AC-8521-91406384ED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253" y="170554"/>
            <a:ext cx="1439705" cy="1439705"/>
          </a:xfrm>
          <a:prstGeom prst="rect">
            <a:avLst/>
          </a:prstGeom>
        </p:spPr>
      </p:pic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id="{EAA84548-3C68-45F6-9B74-7975E58EA8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58" y="996286"/>
            <a:ext cx="1439705" cy="1439705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BFD12752-707A-46FB-9C1E-9520263147B2}"/>
              </a:ext>
            </a:extLst>
          </p:cNvPr>
          <p:cNvGrpSpPr/>
          <p:nvPr/>
        </p:nvGrpSpPr>
        <p:grpSpPr>
          <a:xfrm>
            <a:off x="274898" y="1024567"/>
            <a:ext cx="7215444" cy="5429896"/>
            <a:chOff x="4795979" y="813742"/>
            <a:chExt cx="6500639" cy="5429896"/>
          </a:xfrm>
        </p:grpSpPr>
        <p:sp>
          <p:nvSpPr>
            <p:cNvPr id="27" name="Rectangle: Rounded Corners 13">
              <a:extLst>
                <a:ext uri="{FF2B5EF4-FFF2-40B4-BE49-F238E27FC236}">
                  <a16:creationId xmlns:a16="http://schemas.microsoft.com/office/drawing/2014/main" id="{031668E1-8F9B-49A2-9F65-0931A275DA4C}"/>
                </a:ext>
              </a:extLst>
            </p:cNvPr>
            <p:cNvSpPr/>
            <p:nvPr/>
          </p:nvSpPr>
          <p:spPr>
            <a:xfrm>
              <a:off x="4795979" y="1013123"/>
              <a:ext cx="6166996" cy="5230515"/>
            </a:xfrm>
            <a:custGeom>
              <a:avLst/>
              <a:gdLst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0 w 5289541"/>
                <a:gd name="connsiteY7" fmla="*/ 3523306 h 4227984"/>
                <a:gd name="connsiteX8" fmla="*/ 0 w 5289541"/>
                <a:gd name="connsiteY8" fmla="*/ 704678 h 4227984"/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0 w 5289541"/>
                <a:gd name="connsiteY7" fmla="*/ 3523306 h 4227984"/>
                <a:gd name="connsiteX8" fmla="*/ 0 w 5289541"/>
                <a:gd name="connsiteY8" fmla="*/ 704678 h 4227984"/>
                <a:gd name="connsiteX0" fmla="*/ 52102 w 5341643"/>
                <a:gd name="connsiteY0" fmla="*/ 704678 h 4227984"/>
                <a:gd name="connsiteX1" fmla="*/ 756780 w 5341643"/>
                <a:gd name="connsiteY1" fmla="*/ 0 h 4227984"/>
                <a:gd name="connsiteX2" fmla="*/ 4636965 w 5341643"/>
                <a:gd name="connsiteY2" fmla="*/ 0 h 4227984"/>
                <a:gd name="connsiteX3" fmla="*/ 5341643 w 5341643"/>
                <a:gd name="connsiteY3" fmla="*/ 704678 h 4227984"/>
                <a:gd name="connsiteX4" fmla="*/ 5341643 w 5341643"/>
                <a:gd name="connsiteY4" fmla="*/ 3523306 h 4227984"/>
                <a:gd name="connsiteX5" fmla="*/ 4636965 w 5341643"/>
                <a:gd name="connsiteY5" fmla="*/ 4227984 h 4227984"/>
                <a:gd name="connsiteX6" fmla="*/ 756780 w 5341643"/>
                <a:gd name="connsiteY6" fmla="*/ 4227984 h 4227984"/>
                <a:gd name="connsiteX7" fmla="*/ 52102 w 5341643"/>
                <a:gd name="connsiteY7" fmla="*/ 3523306 h 4227984"/>
                <a:gd name="connsiteX8" fmla="*/ 52102 w 5341643"/>
                <a:gd name="connsiteY8" fmla="*/ 704678 h 4227984"/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328246 w 5289541"/>
                <a:gd name="connsiteY7" fmla="*/ 3476414 h 4227984"/>
                <a:gd name="connsiteX8" fmla="*/ 0 w 5289541"/>
                <a:gd name="connsiteY8" fmla="*/ 704678 h 4227984"/>
                <a:gd name="connsiteX0" fmla="*/ 0 w 5289541"/>
                <a:gd name="connsiteY0" fmla="*/ 704678 h 4392107"/>
                <a:gd name="connsiteX1" fmla="*/ 704678 w 5289541"/>
                <a:gd name="connsiteY1" fmla="*/ 0 h 4392107"/>
                <a:gd name="connsiteX2" fmla="*/ 4584863 w 5289541"/>
                <a:gd name="connsiteY2" fmla="*/ 0 h 4392107"/>
                <a:gd name="connsiteX3" fmla="*/ 5289541 w 5289541"/>
                <a:gd name="connsiteY3" fmla="*/ 704678 h 4392107"/>
                <a:gd name="connsiteX4" fmla="*/ 5289541 w 5289541"/>
                <a:gd name="connsiteY4" fmla="*/ 3523306 h 4392107"/>
                <a:gd name="connsiteX5" fmla="*/ 4584863 w 5289541"/>
                <a:gd name="connsiteY5" fmla="*/ 4227984 h 4392107"/>
                <a:gd name="connsiteX6" fmla="*/ 517109 w 5289541"/>
                <a:gd name="connsiteY6" fmla="*/ 4392107 h 4392107"/>
                <a:gd name="connsiteX7" fmla="*/ 328246 w 5289541"/>
                <a:gd name="connsiteY7" fmla="*/ 3476414 h 4392107"/>
                <a:gd name="connsiteX8" fmla="*/ 0 w 5289541"/>
                <a:gd name="connsiteY8" fmla="*/ 704678 h 4392107"/>
                <a:gd name="connsiteX0" fmla="*/ 0 w 5289541"/>
                <a:gd name="connsiteY0" fmla="*/ 704678 h 4392287"/>
                <a:gd name="connsiteX1" fmla="*/ 704678 w 5289541"/>
                <a:gd name="connsiteY1" fmla="*/ 0 h 4392287"/>
                <a:gd name="connsiteX2" fmla="*/ 4584863 w 5289541"/>
                <a:gd name="connsiteY2" fmla="*/ 0 h 4392287"/>
                <a:gd name="connsiteX3" fmla="*/ 5289541 w 5289541"/>
                <a:gd name="connsiteY3" fmla="*/ 704678 h 4392287"/>
                <a:gd name="connsiteX4" fmla="*/ 5289541 w 5289541"/>
                <a:gd name="connsiteY4" fmla="*/ 3523306 h 4392287"/>
                <a:gd name="connsiteX5" fmla="*/ 4584863 w 5289541"/>
                <a:gd name="connsiteY5" fmla="*/ 4227984 h 4392287"/>
                <a:gd name="connsiteX6" fmla="*/ 517109 w 5289541"/>
                <a:gd name="connsiteY6" fmla="*/ 4392107 h 4392287"/>
                <a:gd name="connsiteX7" fmla="*/ 328246 w 5289541"/>
                <a:gd name="connsiteY7" fmla="*/ 3476414 h 4392287"/>
                <a:gd name="connsiteX8" fmla="*/ 0 w 5289541"/>
                <a:gd name="connsiteY8" fmla="*/ 704678 h 4392287"/>
                <a:gd name="connsiteX0" fmla="*/ 4786 w 5294327"/>
                <a:gd name="connsiteY0" fmla="*/ 704678 h 4392287"/>
                <a:gd name="connsiteX1" fmla="*/ 709464 w 5294327"/>
                <a:gd name="connsiteY1" fmla="*/ 0 h 4392287"/>
                <a:gd name="connsiteX2" fmla="*/ 4589649 w 5294327"/>
                <a:gd name="connsiteY2" fmla="*/ 0 h 4392287"/>
                <a:gd name="connsiteX3" fmla="*/ 5294327 w 5294327"/>
                <a:gd name="connsiteY3" fmla="*/ 704678 h 4392287"/>
                <a:gd name="connsiteX4" fmla="*/ 5294327 w 5294327"/>
                <a:gd name="connsiteY4" fmla="*/ 3523306 h 4392287"/>
                <a:gd name="connsiteX5" fmla="*/ 4589649 w 5294327"/>
                <a:gd name="connsiteY5" fmla="*/ 4227984 h 4392287"/>
                <a:gd name="connsiteX6" fmla="*/ 521895 w 5294327"/>
                <a:gd name="connsiteY6" fmla="*/ 4392107 h 4392287"/>
                <a:gd name="connsiteX7" fmla="*/ 333032 w 5294327"/>
                <a:gd name="connsiteY7" fmla="*/ 3476414 h 4392287"/>
                <a:gd name="connsiteX8" fmla="*/ 4786 w 5294327"/>
                <a:gd name="connsiteY8" fmla="*/ 704678 h 4392287"/>
                <a:gd name="connsiteX0" fmla="*/ 55811 w 5345352"/>
                <a:gd name="connsiteY0" fmla="*/ 704678 h 4398088"/>
                <a:gd name="connsiteX1" fmla="*/ 760489 w 5345352"/>
                <a:gd name="connsiteY1" fmla="*/ 0 h 4398088"/>
                <a:gd name="connsiteX2" fmla="*/ 4640674 w 5345352"/>
                <a:gd name="connsiteY2" fmla="*/ 0 h 4398088"/>
                <a:gd name="connsiteX3" fmla="*/ 5345352 w 5345352"/>
                <a:gd name="connsiteY3" fmla="*/ 704678 h 4398088"/>
                <a:gd name="connsiteX4" fmla="*/ 5345352 w 5345352"/>
                <a:gd name="connsiteY4" fmla="*/ 3523306 h 4398088"/>
                <a:gd name="connsiteX5" fmla="*/ 4640674 w 5345352"/>
                <a:gd name="connsiteY5" fmla="*/ 4227984 h 4398088"/>
                <a:gd name="connsiteX6" fmla="*/ 572920 w 5345352"/>
                <a:gd name="connsiteY6" fmla="*/ 4392107 h 4398088"/>
                <a:gd name="connsiteX7" fmla="*/ 243380 w 5345352"/>
                <a:gd name="connsiteY7" fmla="*/ 3570199 h 4398088"/>
                <a:gd name="connsiteX8" fmla="*/ 55811 w 5345352"/>
                <a:gd name="connsiteY8" fmla="*/ 704678 h 4398088"/>
                <a:gd name="connsiteX0" fmla="*/ 55811 w 5345352"/>
                <a:gd name="connsiteY0" fmla="*/ 704678 h 4509345"/>
                <a:gd name="connsiteX1" fmla="*/ 760489 w 5345352"/>
                <a:gd name="connsiteY1" fmla="*/ 0 h 4509345"/>
                <a:gd name="connsiteX2" fmla="*/ 4640674 w 5345352"/>
                <a:gd name="connsiteY2" fmla="*/ 0 h 4509345"/>
                <a:gd name="connsiteX3" fmla="*/ 5345352 w 5345352"/>
                <a:gd name="connsiteY3" fmla="*/ 704678 h 4509345"/>
                <a:gd name="connsiteX4" fmla="*/ 5345352 w 5345352"/>
                <a:gd name="connsiteY4" fmla="*/ 3523306 h 4509345"/>
                <a:gd name="connsiteX5" fmla="*/ 4640674 w 5345352"/>
                <a:gd name="connsiteY5" fmla="*/ 4227984 h 4509345"/>
                <a:gd name="connsiteX6" fmla="*/ 690150 w 5345352"/>
                <a:gd name="connsiteY6" fmla="*/ 4509337 h 4509345"/>
                <a:gd name="connsiteX7" fmla="*/ 243380 w 5345352"/>
                <a:gd name="connsiteY7" fmla="*/ 3570199 h 4509345"/>
                <a:gd name="connsiteX8" fmla="*/ 55811 w 5345352"/>
                <a:gd name="connsiteY8" fmla="*/ 704678 h 4509345"/>
                <a:gd name="connsiteX0" fmla="*/ 55811 w 5345352"/>
                <a:gd name="connsiteY0" fmla="*/ 704678 h 4512389"/>
                <a:gd name="connsiteX1" fmla="*/ 760489 w 5345352"/>
                <a:gd name="connsiteY1" fmla="*/ 0 h 4512389"/>
                <a:gd name="connsiteX2" fmla="*/ 4640674 w 5345352"/>
                <a:gd name="connsiteY2" fmla="*/ 0 h 4512389"/>
                <a:gd name="connsiteX3" fmla="*/ 5345352 w 5345352"/>
                <a:gd name="connsiteY3" fmla="*/ 704678 h 4512389"/>
                <a:gd name="connsiteX4" fmla="*/ 5345352 w 5345352"/>
                <a:gd name="connsiteY4" fmla="*/ 3523306 h 4512389"/>
                <a:gd name="connsiteX5" fmla="*/ 4640674 w 5345352"/>
                <a:gd name="connsiteY5" fmla="*/ 4227984 h 4512389"/>
                <a:gd name="connsiteX6" fmla="*/ 690150 w 5345352"/>
                <a:gd name="connsiteY6" fmla="*/ 4509337 h 4512389"/>
                <a:gd name="connsiteX7" fmla="*/ 243380 w 5345352"/>
                <a:gd name="connsiteY7" fmla="*/ 3570199 h 4512389"/>
                <a:gd name="connsiteX8" fmla="*/ 55811 w 5345352"/>
                <a:gd name="connsiteY8" fmla="*/ 704678 h 4512389"/>
                <a:gd name="connsiteX0" fmla="*/ 177148 w 5466689"/>
                <a:gd name="connsiteY0" fmla="*/ 704678 h 4512389"/>
                <a:gd name="connsiteX1" fmla="*/ 881826 w 5466689"/>
                <a:gd name="connsiteY1" fmla="*/ 0 h 4512389"/>
                <a:gd name="connsiteX2" fmla="*/ 4762011 w 5466689"/>
                <a:gd name="connsiteY2" fmla="*/ 0 h 4512389"/>
                <a:gd name="connsiteX3" fmla="*/ 5466689 w 5466689"/>
                <a:gd name="connsiteY3" fmla="*/ 704678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466689 w 5466689"/>
                <a:gd name="connsiteY3" fmla="*/ 704678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832350 w 5466689"/>
                <a:gd name="connsiteY5" fmla="*/ 4274876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6689" h="4512389">
                  <a:moveTo>
                    <a:pt x="177148" y="704678"/>
                  </a:moveTo>
                  <a:cubicBezTo>
                    <a:pt x="177148" y="315495"/>
                    <a:pt x="680212" y="281353"/>
                    <a:pt x="1069395" y="281353"/>
                  </a:cubicBezTo>
                  <a:lnTo>
                    <a:pt x="4762011" y="0"/>
                  </a:lnTo>
                  <a:cubicBezTo>
                    <a:pt x="5151194" y="0"/>
                    <a:pt x="5161889" y="409279"/>
                    <a:pt x="5161889" y="798462"/>
                  </a:cubicBezTo>
                  <a:lnTo>
                    <a:pt x="5466689" y="3523306"/>
                  </a:lnTo>
                  <a:cubicBezTo>
                    <a:pt x="5466689" y="3912489"/>
                    <a:pt x="5198087" y="4040415"/>
                    <a:pt x="4832350" y="4274876"/>
                  </a:cubicBezTo>
                  <a:cubicBezTo>
                    <a:pt x="3538955" y="4650015"/>
                    <a:pt x="2104882" y="4321768"/>
                    <a:pt x="811487" y="4509337"/>
                  </a:cubicBezTo>
                  <a:cubicBezTo>
                    <a:pt x="422304" y="4509337"/>
                    <a:pt x="528841" y="4615874"/>
                    <a:pt x="177148" y="3570199"/>
                  </a:cubicBezTo>
                  <a:cubicBezTo>
                    <a:pt x="-221436" y="2583763"/>
                    <a:pt x="177148" y="1644221"/>
                    <a:pt x="177148" y="704678"/>
                  </a:cubicBezTo>
                  <a:close/>
                </a:path>
              </a:pathLst>
            </a:custGeom>
            <a:solidFill>
              <a:srgbClr val="B3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: Rounded Corners 13">
              <a:extLst>
                <a:ext uri="{FF2B5EF4-FFF2-40B4-BE49-F238E27FC236}">
                  <a16:creationId xmlns:a16="http://schemas.microsoft.com/office/drawing/2014/main" id="{7DD2E50C-A6FA-4A44-83CA-7AC8EAE32893}"/>
                </a:ext>
              </a:extLst>
            </p:cNvPr>
            <p:cNvSpPr/>
            <p:nvPr/>
          </p:nvSpPr>
          <p:spPr>
            <a:xfrm>
              <a:off x="5129622" y="813742"/>
              <a:ext cx="6166996" cy="5230515"/>
            </a:xfrm>
            <a:custGeom>
              <a:avLst/>
              <a:gdLst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0 w 5289541"/>
                <a:gd name="connsiteY7" fmla="*/ 3523306 h 4227984"/>
                <a:gd name="connsiteX8" fmla="*/ 0 w 5289541"/>
                <a:gd name="connsiteY8" fmla="*/ 704678 h 4227984"/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0 w 5289541"/>
                <a:gd name="connsiteY7" fmla="*/ 3523306 h 4227984"/>
                <a:gd name="connsiteX8" fmla="*/ 0 w 5289541"/>
                <a:gd name="connsiteY8" fmla="*/ 704678 h 4227984"/>
                <a:gd name="connsiteX0" fmla="*/ 52102 w 5341643"/>
                <a:gd name="connsiteY0" fmla="*/ 704678 h 4227984"/>
                <a:gd name="connsiteX1" fmla="*/ 756780 w 5341643"/>
                <a:gd name="connsiteY1" fmla="*/ 0 h 4227984"/>
                <a:gd name="connsiteX2" fmla="*/ 4636965 w 5341643"/>
                <a:gd name="connsiteY2" fmla="*/ 0 h 4227984"/>
                <a:gd name="connsiteX3" fmla="*/ 5341643 w 5341643"/>
                <a:gd name="connsiteY3" fmla="*/ 704678 h 4227984"/>
                <a:gd name="connsiteX4" fmla="*/ 5341643 w 5341643"/>
                <a:gd name="connsiteY4" fmla="*/ 3523306 h 4227984"/>
                <a:gd name="connsiteX5" fmla="*/ 4636965 w 5341643"/>
                <a:gd name="connsiteY5" fmla="*/ 4227984 h 4227984"/>
                <a:gd name="connsiteX6" fmla="*/ 756780 w 5341643"/>
                <a:gd name="connsiteY6" fmla="*/ 4227984 h 4227984"/>
                <a:gd name="connsiteX7" fmla="*/ 52102 w 5341643"/>
                <a:gd name="connsiteY7" fmla="*/ 3523306 h 4227984"/>
                <a:gd name="connsiteX8" fmla="*/ 52102 w 5341643"/>
                <a:gd name="connsiteY8" fmla="*/ 704678 h 4227984"/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328246 w 5289541"/>
                <a:gd name="connsiteY7" fmla="*/ 3476414 h 4227984"/>
                <a:gd name="connsiteX8" fmla="*/ 0 w 5289541"/>
                <a:gd name="connsiteY8" fmla="*/ 704678 h 4227984"/>
                <a:gd name="connsiteX0" fmla="*/ 0 w 5289541"/>
                <a:gd name="connsiteY0" fmla="*/ 704678 h 4392107"/>
                <a:gd name="connsiteX1" fmla="*/ 704678 w 5289541"/>
                <a:gd name="connsiteY1" fmla="*/ 0 h 4392107"/>
                <a:gd name="connsiteX2" fmla="*/ 4584863 w 5289541"/>
                <a:gd name="connsiteY2" fmla="*/ 0 h 4392107"/>
                <a:gd name="connsiteX3" fmla="*/ 5289541 w 5289541"/>
                <a:gd name="connsiteY3" fmla="*/ 704678 h 4392107"/>
                <a:gd name="connsiteX4" fmla="*/ 5289541 w 5289541"/>
                <a:gd name="connsiteY4" fmla="*/ 3523306 h 4392107"/>
                <a:gd name="connsiteX5" fmla="*/ 4584863 w 5289541"/>
                <a:gd name="connsiteY5" fmla="*/ 4227984 h 4392107"/>
                <a:gd name="connsiteX6" fmla="*/ 517109 w 5289541"/>
                <a:gd name="connsiteY6" fmla="*/ 4392107 h 4392107"/>
                <a:gd name="connsiteX7" fmla="*/ 328246 w 5289541"/>
                <a:gd name="connsiteY7" fmla="*/ 3476414 h 4392107"/>
                <a:gd name="connsiteX8" fmla="*/ 0 w 5289541"/>
                <a:gd name="connsiteY8" fmla="*/ 704678 h 4392107"/>
                <a:gd name="connsiteX0" fmla="*/ 0 w 5289541"/>
                <a:gd name="connsiteY0" fmla="*/ 704678 h 4392287"/>
                <a:gd name="connsiteX1" fmla="*/ 704678 w 5289541"/>
                <a:gd name="connsiteY1" fmla="*/ 0 h 4392287"/>
                <a:gd name="connsiteX2" fmla="*/ 4584863 w 5289541"/>
                <a:gd name="connsiteY2" fmla="*/ 0 h 4392287"/>
                <a:gd name="connsiteX3" fmla="*/ 5289541 w 5289541"/>
                <a:gd name="connsiteY3" fmla="*/ 704678 h 4392287"/>
                <a:gd name="connsiteX4" fmla="*/ 5289541 w 5289541"/>
                <a:gd name="connsiteY4" fmla="*/ 3523306 h 4392287"/>
                <a:gd name="connsiteX5" fmla="*/ 4584863 w 5289541"/>
                <a:gd name="connsiteY5" fmla="*/ 4227984 h 4392287"/>
                <a:gd name="connsiteX6" fmla="*/ 517109 w 5289541"/>
                <a:gd name="connsiteY6" fmla="*/ 4392107 h 4392287"/>
                <a:gd name="connsiteX7" fmla="*/ 328246 w 5289541"/>
                <a:gd name="connsiteY7" fmla="*/ 3476414 h 4392287"/>
                <a:gd name="connsiteX8" fmla="*/ 0 w 5289541"/>
                <a:gd name="connsiteY8" fmla="*/ 704678 h 4392287"/>
                <a:gd name="connsiteX0" fmla="*/ 4786 w 5294327"/>
                <a:gd name="connsiteY0" fmla="*/ 704678 h 4392287"/>
                <a:gd name="connsiteX1" fmla="*/ 709464 w 5294327"/>
                <a:gd name="connsiteY1" fmla="*/ 0 h 4392287"/>
                <a:gd name="connsiteX2" fmla="*/ 4589649 w 5294327"/>
                <a:gd name="connsiteY2" fmla="*/ 0 h 4392287"/>
                <a:gd name="connsiteX3" fmla="*/ 5294327 w 5294327"/>
                <a:gd name="connsiteY3" fmla="*/ 704678 h 4392287"/>
                <a:gd name="connsiteX4" fmla="*/ 5294327 w 5294327"/>
                <a:gd name="connsiteY4" fmla="*/ 3523306 h 4392287"/>
                <a:gd name="connsiteX5" fmla="*/ 4589649 w 5294327"/>
                <a:gd name="connsiteY5" fmla="*/ 4227984 h 4392287"/>
                <a:gd name="connsiteX6" fmla="*/ 521895 w 5294327"/>
                <a:gd name="connsiteY6" fmla="*/ 4392107 h 4392287"/>
                <a:gd name="connsiteX7" fmla="*/ 333032 w 5294327"/>
                <a:gd name="connsiteY7" fmla="*/ 3476414 h 4392287"/>
                <a:gd name="connsiteX8" fmla="*/ 4786 w 5294327"/>
                <a:gd name="connsiteY8" fmla="*/ 704678 h 4392287"/>
                <a:gd name="connsiteX0" fmla="*/ 55811 w 5345352"/>
                <a:gd name="connsiteY0" fmla="*/ 704678 h 4398088"/>
                <a:gd name="connsiteX1" fmla="*/ 760489 w 5345352"/>
                <a:gd name="connsiteY1" fmla="*/ 0 h 4398088"/>
                <a:gd name="connsiteX2" fmla="*/ 4640674 w 5345352"/>
                <a:gd name="connsiteY2" fmla="*/ 0 h 4398088"/>
                <a:gd name="connsiteX3" fmla="*/ 5345352 w 5345352"/>
                <a:gd name="connsiteY3" fmla="*/ 704678 h 4398088"/>
                <a:gd name="connsiteX4" fmla="*/ 5345352 w 5345352"/>
                <a:gd name="connsiteY4" fmla="*/ 3523306 h 4398088"/>
                <a:gd name="connsiteX5" fmla="*/ 4640674 w 5345352"/>
                <a:gd name="connsiteY5" fmla="*/ 4227984 h 4398088"/>
                <a:gd name="connsiteX6" fmla="*/ 572920 w 5345352"/>
                <a:gd name="connsiteY6" fmla="*/ 4392107 h 4398088"/>
                <a:gd name="connsiteX7" fmla="*/ 243380 w 5345352"/>
                <a:gd name="connsiteY7" fmla="*/ 3570199 h 4398088"/>
                <a:gd name="connsiteX8" fmla="*/ 55811 w 5345352"/>
                <a:gd name="connsiteY8" fmla="*/ 704678 h 4398088"/>
                <a:gd name="connsiteX0" fmla="*/ 55811 w 5345352"/>
                <a:gd name="connsiteY0" fmla="*/ 704678 h 4509345"/>
                <a:gd name="connsiteX1" fmla="*/ 760489 w 5345352"/>
                <a:gd name="connsiteY1" fmla="*/ 0 h 4509345"/>
                <a:gd name="connsiteX2" fmla="*/ 4640674 w 5345352"/>
                <a:gd name="connsiteY2" fmla="*/ 0 h 4509345"/>
                <a:gd name="connsiteX3" fmla="*/ 5345352 w 5345352"/>
                <a:gd name="connsiteY3" fmla="*/ 704678 h 4509345"/>
                <a:gd name="connsiteX4" fmla="*/ 5345352 w 5345352"/>
                <a:gd name="connsiteY4" fmla="*/ 3523306 h 4509345"/>
                <a:gd name="connsiteX5" fmla="*/ 4640674 w 5345352"/>
                <a:gd name="connsiteY5" fmla="*/ 4227984 h 4509345"/>
                <a:gd name="connsiteX6" fmla="*/ 690150 w 5345352"/>
                <a:gd name="connsiteY6" fmla="*/ 4509337 h 4509345"/>
                <a:gd name="connsiteX7" fmla="*/ 243380 w 5345352"/>
                <a:gd name="connsiteY7" fmla="*/ 3570199 h 4509345"/>
                <a:gd name="connsiteX8" fmla="*/ 55811 w 5345352"/>
                <a:gd name="connsiteY8" fmla="*/ 704678 h 4509345"/>
                <a:gd name="connsiteX0" fmla="*/ 55811 w 5345352"/>
                <a:gd name="connsiteY0" fmla="*/ 704678 h 4512389"/>
                <a:gd name="connsiteX1" fmla="*/ 760489 w 5345352"/>
                <a:gd name="connsiteY1" fmla="*/ 0 h 4512389"/>
                <a:gd name="connsiteX2" fmla="*/ 4640674 w 5345352"/>
                <a:gd name="connsiteY2" fmla="*/ 0 h 4512389"/>
                <a:gd name="connsiteX3" fmla="*/ 5345352 w 5345352"/>
                <a:gd name="connsiteY3" fmla="*/ 704678 h 4512389"/>
                <a:gd name="connsiteX4" fmla="*/ 5345352 w 5345352"/>
                <a:gd name="connsiteY4" fmla="*/ 3523306 h 4512389"/>
                <a:gd name="connsiteX5" fmla="*/ 4640674 w 5345352"/>
                <a:gd name="connsiteY5" fmla="*/ 4227984 h 4512389"/>
                <a:gd name="connsiteX6" fmla="*/ 690150 w 5345352"/>
                <a:gd name="connsiteY6" fmla="*/ 4509337 h 4512389"/>
                <a:gd name="connsiteX7" fmla="*/ 243380 w 5345352"/>
                <a:gd name="connsiteY7" fmla="*/ 3570199 h 4512389"/>
                <a:gd name="connsiteX8" fmla="*/ 55811 w 5345352"/>
                <a:gd name="connsiteY8" fmla="*/ 704678 h 4512389"/>
                <a:gd name="connsiteX0" fmla="*/ 177148 w 5466689"/>
                <a:gd name="connsiteY0" fmla="*/ 704678 h 4512389"/>
                <a:gd name="connsiteX1" fmla="*/ 881826 w 5466689"/>
                <a:gd name="connsiteY1" fmla="*/ 0 h 4512389"/>
                <a:gd name="connsiteX2" fmla="*/ 4762011 w 5466689"/>
                <a:gd name="connsiteY2" fmla="*/ 0 h 4512389"/>
                <a:gd name="connsiteX3" fmla="*/ 5466689 w 5466689"/>
                <a:gd name="connsiteY3" fmla="*/ 704678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466689 w 5466689"/>
                <a:gd name="connsiteY3" fmla="*/ 704678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832350 w 5466689"/>
                <a:gd name="connsiteY5" fmla="*/ 4274876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6689" h="4512389">
                  <a:moveTo>
                    <a:pt x="177148" y="704678"/>
                  </a:moveTo>
                  <a:cubicBezTo>
                    <a:pt x="177148" y="315495"/>
                    <a:pt x="680212" y="281353"/>
                    <a:pt x="1069395" y="281353"/>
                  </a:cubicBezTo>
                  <a:lnTo>
                    <a:pt x="4762011" y="0"/>
                  </a:lnTo>
                  <a:cubicBezTo>
                    <a:pt x="5151194" y="0"/>
                    <a:pt x="5161889" y="409279"/>
                    <a:pt x="5161889" y="798462"/>
                  </a:cubicBezTo>
                  <a:lnTo>
                    <a:pt x="5466689" y="3523306"/>
                  </a:lnTo>
                  <a:cubicBezTo>
                    <a:pt x="5466689" y="3912489"/>
                    <a:pt x="5198087" y="4040415"/>
                    <a:pt x="4832350" y="4274876"/>
                  </a:cubicBezTo>
                  <a:cubicBezTo>
                    <a:pt x="3538955" y="4650015"/>
                    <a:pt x="2104882" y="4321768"/>
                    <a:pt x="811487" y="4509337"/>
                  </a:cubicBezTo>
                  <a:cubicBezTo>
                    <a:pt x="422304" y="4509337"/>
                    <a:pt x="528841" y="4615874"/>
                    <a:pt x="177148" y="3570199"/>
                  </a:cubicBezTo>
                  <a:cubicBezTo>
                    <a:pt x="-221436" y="2583763"/>
                    <a:pt x="177148" y="1644221"/>
                    <a:pt x="177148" y="704678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EE5203CC-22AF-4582-846C-B280ADB915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511" y="265912"/>
            <a:ext cx="1439705" cy="1439705"/>
          </a:xfrm>
          <a:prstGeom prst="rect">
            <a:avLst/>
          </a:prstGeom>
        </p:spPr>
      </p:pic>
      <p:pic>
        <p:nvPicPr>
          <p:cNvPr id="24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37563ECB-B1C9-4AC1-BE65-387402AE5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625" y="0"/>
            <a:ext cx="2636316" cy="259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408 Homework Illustrations - Free in SVG, PNG, EPS - IconScout">
            <a:extLst>
              <a:ext uri="{FF2B5EF4-FFF2-40B4-BE49-F238E27FC236}">
                <a16:creationId xmlns:a16="http://schemas.microsoft.com/office/drawing/2014/main" id="{F627791C-AA8E-4410-8017-222F7557E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999" y="2576500"/>
            <a:ext cx="66865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418A5CF-120B-4A41-B3C7-80B117CBCC8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85166" y="1636323"/>
            <a:ext cx="5547841" cy="43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7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7392511-9612-4704-9535-8E06E2D20602}"/>
              </a:ext>
            </a:extLst>
          </p:cNvPr>
          <p:cNvSpPr/>
          <p:nvPr/>
        </p:nvSpPr>
        <p:spPr>
          <a:xfrm>
            <a:off x="440760" y="373933"/>
            <a:ext cx="11165297" cy="6082774"/>
          </a:xfrm>
          <a:custGeom>
            <a:avLst/>
            <a:gdLst>
              <a:gd name="connsiteX0" fmla="*/ 0 w 10102221"/>
              <a:gd name="connsiteY0" fmla="*/ 9567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10102221 w 10102221"/>
              <a:gd name="connsiteY4" fmla="*/ 4783648 h 5740400"/>
              <a:gd name="connsiteX5" fmla="*/ 9145469 w 10102221"/>
              <a:gd name="connsiteY5" fmla="*/ 5740400 h 5740400"/>
              <a:gd name="connsiteX6" fmla="*/ 956752 w 10102221"/>
              <a:gd name="connsiteY6" fmla="*/ 5740400 h 5740400"/>
              <a:gd name="connsiteX7" fmla="*/ 0 w 10102221"/>
              <a:gd name="connsiteY7" fmla="*/ 4783648 h 5740400"/>
              <a:gd name="connsiteX8" fmla="*/ 0 w 10102221"/>
              <a:gd name="connsiteY8" fmla="*/ 9567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10102221 w 10102221"/>
              <a:gd name="connsiteY4" fmla="*/ 4783648 h 5740400"/>
              <a:gd name="connsiteX5" fmla="*/ 9145469 w 10102221"/>
              <a:gd name="connsiteY5" fmla="*/ 5740400 h 5740400"/>
              <a:gd name="connsiteX6" fmla="*/ 956752 w 10102221"/>
              <a:gd name="connsiteY6" fmla="*/ 574040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10102221 w 10102221"/>
              <a:gd name="connsiteY4" fmla="*/ 478364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10102221 w 10102221"/>
              <a:gd name="connsiteY4" fmla="*/ 478364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10102221 w 10102221"/>
              <a:gd name="connsiteY4" fmla="*/ 478364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8659501 w 10102221"/>
              <a:gd name="connsiteY4" fmla="*/ 461092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8659501 w 10102221"/>
              <a:gd name="connsiteY4" fmla="*/ 461092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8659501 w 10102221"/>
              <a:gd name="connsiteY4" fmla="*/ 461092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02221"/>
              <a:gd name="connsiteY0" fmla="*/ 1363152 h 5740400"/>
              <a:gd name="connsiteX1" fmla="*/ 956752 w 10102221"/>
              <a:gd name="connsiteY1" fmla="*/ 0 h 5740400"/>
              <a:gd name="connsiteX2" fmla="*/ 9145469 w 10102221"/>
              <a:gd name="connsiteY2" fmla="*/ 0 h 5740400"/>
              <a:gd name="connsiteX3" fmla="*/ 10102221 w 10102221"/>
              <a:gd name="connsiteY3" fmla="*/ 956752 h 5740400"/>
              <a:gd name="connsiteX4" fmla="*/ 8659501 w 10102221"/>
              <a:gd name="connsiteY4" fmla="*/ 4610928 h 5740400"/>
              <a:gd name="connsiteX5" fmla="*/ 9145469 w 10102221"/>
              <a:gd name="connsiteY5" fmla="*/ 5740400 h 5740400"/>
              <a:gd name="connsiteX6" fmla="*/ 1413952 w 10102221"/>
              <a:gd name="connsiteY6" fmla="*/ 4439920 h 5740400"/>
              <a:gd name="connsiteX7" fmla="*/ 0 w 10102221"/>
              <a:gd name="connsiteY7" fmla="*/ 4783648 h 5740400"/>
              <a:gd name="connsiteX8" fmla="*/ 751840 w 10102221"/>
              <a:gd name="connsiteY8" fmla="*/ 1363152 h 5740400"/>
              <a:gd name="connsiteX0" fmla="*/ 751840 w 10138465"/>
              <a:gd name="connsiteY0" fmla="*/ 1363152 h 5740400"/>
              <a:gd name="connsiteX1" fmla="*/ 956752 w 10138465"/>
              <a:gd name="connsiteY1" fmla="*/ 0 h 5740400"/>
              <a:gd name="connsiteX2" fmla="*/ 9145469 w 10138465"/>
              <a:gd name="connsiteY2" fmla="*/ 0 h 5740400"/>
              <a:gd name="connsiteX3" fmla="*/ 10102221 w 10138465"/>
              <a:gd name="connsiteY3" fmla="*/ 956752 h 5740400"/>
              <a:gd name="connsiteX4" fmla="*/ 9695821 w 10138465"/>
              <a:gd name="connsiteY4" fmla="*/ 4489008 h 5740400"/>
              <a:gd name="connsiteX5" fmla="*/ 9145469 w 10138465"/>
              <a:gd name="connsiteY5" fmla="*/ 5740400 h 5740400"/>
              <a:gd name="connsiteX6" fmla="*/ 1413952 w 10138465"/>
              <a:gd name="connsiteY6" fmla="*/ 4439920 h 5740400"/>
              <a:gd name="connsiteX7" fmla="*/ 0 w 10138465"/>
              <a:gd name="connsiteY7" fmla="*/ 4783648 h 5740400"/>
              <a:gd name="connsiteX8" fmla="*/ 751840 w 10138465"/>
              <a:gd name="connsiteY8" fmla="*/ 1363152 h 5740400"/>
              <a:gd name="connsiteX0" fmla="*/ 751840 w 10102221"/>
              <a:gd name="connsiteY0" fmla="*/ 1363152 h 5741652"/>
              <a:gd name="connsiteX1" fmla="*/ 956752 w 10102221"/>
              <a:gd name="connsiteY1" fmla="*/ 0 h 5741652"/>
              <a:gd name="connsiteX2" fmla="*/ 9145469 w 10102221"/>
              <a:gd name="connsiteY2" fmla="*/ 0 h 5741652"/>
              <a:gd name="connsiteX3" fmla="*/ 10102221 w 10102221"/>
              <a:gd name="connsiteY3" fmla="*/ 956752 h 5741652"/>
              <a:gd name="connsiteX4" fmla="*/ 9695821 w 10102221"/>
              <a:gd name="connsiteY4" fmla="*/ 4489008 h 5741652"/>
              <a:gd name="connsiteX5" fmla="*/ 9145469 w 10102221"/>
              <a:gd name="connsiteY5" fmla="*/ 5740400 h 5741652"/>
              <a:gd name="connsiteX6" fmla="*/ 1413952 w 10102221"/>
              <a:gd name="connsiteY6" fmla="*/ 4439920 h 5741652"/>
              <a:gd name="connsiteX7" fmla="*/ 0 w 10102221"/>
              <a:gd name="connsiteY7" fmla="*/ 4783648 h 5741652"/>
              <a:gd name="connsiteX8" fmla="*/ 751840 w 10102221"/>
              <a:gd name="connsiteY8" fmla="*/ 1363152 h 5741652"/>
              <a:gd name="connsiteX0" fmla="*/ 751840 w 10102221"/>
              <a:gd name="connsiteY0" fmla="*/ 1363152 h 5741652"/>
              <a:gd name="connsiteX1" fmla="*/ 956752 w 10102221"/>
              <a:gd name="connsiteY1" fmla="*/ 0 h 5741652"/>
              <a:gd name="connsiteX2" fmla="*/ 9145469 w 10102221"/>
              <a:gd name="connsiteY2" fmla="*/ 0 h 5741652"/>
              <a:gd name="connsiteX3" fmla="*/ 10102221 w 10102221"/>
              <a:gd name="connsiteY3" fmla="*/ 956752 h 5741652"/>
              <a:gd name="connsiteX4" fmla="*/ 9695821 w 10102221"/>
              <a:gd name="connsiteY4" fmla="*/ 4489008 h 5741652"/>
              <a:gd name="connsiteX5" fmla="*/ 9145469 w 10102221"/>
              <a:gd name="connsiteY5" fmla="*/ 5740400 h 5741652"/>
              <a:gd name="connsiteX6" fmla="*/ 1413952 w 10102221"/>
              <a:gd name="connsiteY6" fmla="*/ 4439920 h 5741652"/>
              <a:gd name="connsiteX7" fmla="*/ 0 w 10102221"/>
              <a:gd name="connsiteY7" fmla="*/ 4783648 h 5741652"/>
              <a:gd name="connsiteX8" fmla="*/ 751840 w 10102221"/>
              <a:gd name="connsiteY8" fmla="*/ 1363152 h 5741652"/>
              <a:gd name="connsiteX0" fmla="*/ 751840 w 10102221"/>
              <a:gd name="connsiteY0" fmla="*/ 1363152 h 5741652"/>
              <a:gd name="connsiteX1" fmla="*/ 956752 w 10102221"/>
              <a:gd name="connsiteY1" fmla="*/ 0 h 5741652"/>
              <a:gd name="connsiteX2" fmla="*/ 9074349 w 10102221"/>
              <a:gd name="connsiteY2" fmla="*/ 477520 h 5741652"/>
              <a:gd name="connsiteX3" fmla="*/ 10102221 w 10102221"/>
              <a:gd name="connsiteY3" fmla="*/ 956752 h 5741652"/>
              <a:gd name="connsiteX4" fmla="*/ 9695821 w 10102221"/>
              <a:gd name="connsiteY4" fmla="*/ 4489008 h 5741652"/>
              <a:gd name="connsiteX5" fmla="*/ 9145469 w 10102221"/>
              <a:gd name="connsiteY5" fmla="*/ 5740400 h 5741652"/>
              <a:gd name="connsiteX6" fmla="*/ 1413952 w 10102221"/>
              <a:gd name="connsiteY6" fmla="*/ 4439920 h 5741652"/>
              <a:gd name="connsiteX7" fmla="*/ 0 w 10102221"/>
              <a:gd name="connsiteY7" fmla="*/ 4783648 h 5741652"/>
              <a:gd name="connsiteX8" fmla="*/ 751840 w 10102221"/>
              <a:gd name="connsiteY8" fmla="*/ 1363152 h 5741652"/>
              <a:gd name="connsiteX0" fmla="*/ 751840 w 10102221"/>
              <a:gd name="connsiteY0" fmla="*/ 1363152 h 5741652"/>
              <a:gd name="connsiteX1" fmla="*/ 956752 w 10102221"/>
              <a:gd name="connsiteY1" fmla="*/ 0 h 5741652"/>
              <a:gd name="connsiteX2" fmla="*/ 9074349 w 10102221"/>
              <a:gd name="connsiteY2" fmla="*/ 477520 h 5741652"/>
              <a:gd name="connsiteX3" fmla="*/ 10102221 w 10102221"/>
              <a:gd name="connsiteY3" fmla="*/ 956752 h 5741652"/>
              <a:gd name="connsiteX4" fmla="*/ 9695821 w 10102221"/>
              <a:gd name="connsiteY4" fmla="*/ 4489008 h 5741652"/>
              <a:gd name="connsiteX5" fmla="*/ 9145469 w 10102221"/>
              <a:gd name="connsiteY5" fmla="*/ 5740400 h 5741652"/>
              <a:gd name="connsiteX6" fmla="*/ 1413952 w 10102221"/>
              <a:gd name="connsiteY6" fmla="*/ 4439920 h 5741652"/>
              <a:gd name="connsiteX7" fmla="*/ 0 w 10102221"/>
              <a:gd name="connsiteY7" fmla="*/ 4783648 h 5741652"/>
              <a:gd name="connsiteX8" fmla="*/ 751840 w 10102221"/>
              <a:gd name="connsiteY8" fmla="*/ 1363152 h 5741652"/>
              <a:gd name="connsiteX0" fmla="*/ 751840 w 9932449"/>
              <a:gd name="connsiteY0" fmla="*/ 1363152 h 5741652"/>
              <a:gd name="connsiteX1" fmla="*/ 956752 w 9932449"/>
              <a:gd name="connsiteY1" fmla="*/ 0 h 5741652"/>
              <a:gd name="connsiteX2" fmla="*/ 9074349 w 9932449"/>
              <a:gd name="connsiteY2" fmla="*/ 477520 h 5741652"/>
              <a:gd name="connsiteX3" fmla="*/ 9716141 w 9932449"/>
              <a:gd name="connsiteY3" fmla="*/ 956752 h 5741652"/>
              <a:gd name="connsiteX4" fmla="*/ 9695821 w 9932449"/>
              <a:gd name="connsiteY4" fmla="*/ 4489008 h 5741652"/>
              <a:gd name="connsiteX5" fmla="*/ 9145469 w 9932449"/>
              <a:gd name="connsiteY5" fmla="*/ 5740400 h 5741652"/>
              <a:gd name="connsiteX6" fmla="*/ 1413952 w 9932449"/>
              <a:gd name="connsiteY6" fmla="*/ 4439920 h 5741652"/>
              <a:gd name="connsiteX7" fmla="*/ 0 w 9932449"/>
              <a:gd name="connsiteY7" fmla="*/ 4783648 h 5741652"/>
              <a:gd name="connsiteX8" fmla="*/ 751840 w 9932449"/>
              <a:gd name="connsiteY8" fmla="*/ 1363152 h 5741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32449" h="5741652">
                <a:moveTo>
                  <a:pt x="751840" y="1363152"/>
                </a:moveTo>
                <a:cubicBezTo>
                  <a:pt x="751840" y="834752"/>
                  <a:pt x="428352" y="0"/>
                  <a:pt x="956752" y="0"/>
                </a:cubicBezTo>
                <a:cubicBezTo>
                  <a:pt x="3662618" y="159173"/>
                  <a:pt x="6287203" y="-128693"/>
                  <a:pt x="9074349" y="477520"/>
                </a:cubicBezTo>
                <a:cubicBezTo>
                  <a:pt x="9602749" y="477520"/>
                  <a:pt x="9716141" y="428352"/>
                  <a:pt x="9716141" y="956752"/>
                </a:cubicBezTo>
                <a:cubicBezTo>
                  <a:pt x="9235234" y="2174811"/>
                  <a:pt x="9922728" y="3057589"/>
                  <a:pt x="9695821" y="4489008"/>
                </a:cubicBezTo>
                <a:cubicBezTo>
                  <a:pt x="10274941" y="5830208"/>
                  <a:pt x="9673869" y="5740400"/>
                  <a:pt x="9145469" y="5740400"/>
                </a:cubicBezTo>
                <a:cubicBezTo>
                  <a:pt x="6568297" y="5306907"/>
                  <a:pt x="4346724" y="4223173"/>
                  <a:pt x="1413952" y="4439920"/>
                </a:cubicBezTo>
                <a:cubicBezTo>
                  <a:pt x="773792" y="4409440"/>
                  <a:pt x="0" y="5312048"/>
                  <a:pt x="0" y="4783648"/>
                </a:cubicBezTo>
                <a:cubicBezTo>
                  <a:pt x="0" y="3508016"/>
                  <a:pt x="751840" y="2638784"/>
                  <a:pt x="751840" y="1363152"/>
                </a:cubicBezTo>
                <a:close/>
              </a:path>
            </a:pathLst>
          </a:custGeom>
          <a:solidFill>
            <a:srgbClr val="A3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solidFill>
                  <a:srgbClr val="ED7D31">
                    <a:lumMod val="7500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060AE78-8FC4-4045-B4C1-EEF29D56F3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5497">
            <a:off x="242597" y="4241579"/>
            <a:ext cx="1176872" cy="588436"/>
          </a:xfrm>
          <a:prstGeom prst="rect">
            <a:avLst/>
          </a:prstGeom>
        </p:spPr>
      </p:pic>
      <p:pic>
        <p:nvPicPr>
          <p:cNvPr id="15" name="Picture 1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4A8585D-352F-4233-B55E-B3CE796B92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925">
            <a:off x="559895" y="5481810"/>
            <a:ext cx="1176872" cy="588436"/>
          </a:xfrm>
          <a:prstGeom prst="rect">
            <a:avLst/>
          </a:prstGeom>
        </p:spPr>
      </p:pic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17F3A7C-C473-42C2-A956-7FBC9ACC79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034">
            <a:off x="8175173" y="5891332"/>
            <a:ext cx="1176872" cy="58843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B727B00-1C7B-4E2A-98E7-ACDEB3CD70D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863"/>
          <a:stretch/>
        </p:blipFill>
        <p:spPr>
          <a:xfrm rot="21158011">
            <a:off x="3806388" y="4860316"/>
            <a:ext cx="378211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CA645E4C-897C-439D-8A6F-19F0A33ADB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498" y="996287"/>
            <a:ext cx="1439705" cy="1439705"/>
          </a:xfrm>
          <a:prstGeom prst="rect">
            <a:avLst/>
          </a:prstGeom>
        </p:spPr>
      </p:pic>
      <p:pic>
        <p:nvPicPr>
          <p:cNvPr id="21" name="Picture 20" descr="Background pattern&#10;&#10;Description automatically generated">
            <a:extLst>
              <a:ext uri="{FF2B5EF4-FFF2-40B4-BE49-F238E27FC236}">
                <a16:creationId xmlns:a16="http://schemas.microsoft.com/office/drawing/2014/main" id="{BED54E5F-2B0F-41AC-8521-91406384ED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253" y="170554"/>
            <a:ext cx="1439705" cy="1439705"/>
          </a:xfrm>
          <a:prstGeom prst="rect">
            <a:avLst/>
          </a:prstGeom>
        </p:spPr>
      </p:pic>
      <p:pic>
        <p:nvPicPr>
          <p:cNvPr id="37" name="Picture 36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19B1ABDC-B318-4E56-A0CE-E589FAEE4D0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469" y="5410896"/>
            <a:ext cx="3059457" cy="1522539"/>
          </a:xfrm>
          <a:prstGeom prst="rect">
            <a:avLst/>
          </a:prstGeom>
        </p:spPr>
      </p:pic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id="{EAA84548-3C68-45F6-9B74-7975E58EA8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58" y="996286"/>
            <a:ext cx="1439705" cy="1439705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EE5203CC-22AF-4582-846C-B280ADB915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511" y="265912"/>
            <a:ext cx="1439705" cy="1439705"/>
          </a:xfrm>
          <a:prstGeom prst="rect">
            <a:avLst/>
          </a:prstGeom>
        </p:spPr>
      </p:pic>
      <p:pic>
        <p:nvPicPr>
          <p:cNvPr id="41" name="Picture 40" descr="Shape, logo&#10;&#10;Description automatically generated">
            <a:extLst>
              <a:ext uri="{FF2B5EF4-FFF2-40B4-BE49-F238E27FC236}">
                <a16:creationId xmlns:a16="http://schemas.microsoft.com/office/drawing/2014/main" id="{3698F1BF-4493-445D-8199-152BC6F1483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67" b="89869" l="8987" r="89869">
                        <a14:foregroundMark x1="38399" y1="48039" x2="38399" y2="48039"/>
                        <a14:foregroundMark x1="38725" y1="46078" x2="37092" y2="52451"/>
                        <a14:foregroundMark x1="19281" y1="36275" x2="19281" y2="36275"/>
                        <a14:foregroundMark x1="8987" y1="61438" x2="8987" y2="62908"/>
                        <a14:foregroundMark x1="11928" y1="61601" x2="11928" y2="71895"/>
                        <a14:foregroundMark x1="20588" y1="35621" x2="48693" y2="23203"/>
                        <a14:foregroundMark x1="48693" y1="23203" x2="71569" y2="38399"/>
                        <a14:foregroundMark x1="71569" y1="38399" x2="78431" y2="47876"/>
                        <a14:foregroundMark x1="10294" y1="58333" x2="26307" y2="28105"/>
                        <a14:foregroundMark x1="26307" y1="28105" x2="52941" y2="23856"/>
                        <a14:foregroundMark x1="52941" y1="23856" x2="79902" y2="39052"/>
                        <a14:foregroundMark x1="79902" y1="39052" x2="87255" y2="60621"/>
                        <a14:foregroundMark x1="77941" y1="32026" x2="77941" y2="32026"/>
                        <a14:foregroundMark x1="75000" y1="28922" x2="75000" y2="28922"/>
                        <a14:foregroundMark x1="55556" y1="42810" x2="55556" y2="428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59224">
            <a:off x="4312656" y="-70109"/>
            <a:ext cx="1865376" cy="1865376"/>
          </a:xfrm>
          <a:prstGeom prst="rect">
            <a:avLst/>
          </a:prstGeom>
        </p:spPr>
      </p:pic>
      <p:pic>
        <p:nvPicPr>
          <p:cNvPr id="30" name="Picture 29" descr="Map&#10;&#10;Description automatically generated">
            <a:extLst>
              <a:ext uri="{FF2B5EF4-FFF2-40B4-BE49-F238E27FC236}">
                <a16:creationId xmlns:a16="http://schemas.microsoft.com/office/drawing/2014/main" id="{D53B3064-9926-4FE7-B9E5-DE371C2745F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966" y="209493"/>
            <a:ext cx="5418966" cy="6559502"/>
          </a:xfrm>
          <a:prstGeom prst="rect">
            <a:avLst/>
          </a:prstGeom>
        </p:spPr>
      </p:pic>
      <p:pic>
        <p:nvPicPr>
          <p:cNvPr id="32" name="Picture 31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E51A7C42-DD79-4D2C-9BE7-21D8C88DF3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4699" y="5404197"/>
            <a:ext cx="3059457" cy="1522539"/>
          </a:xfrm>
          <a:prstGeom prst="rect">
            <a:avLst/>
          </a:prstGeom>
        </p:spPr>
      </p:pic>
      <p:sp>
        <p:nvSpPr>
          <p:cNvPr id="26" name="Scroll: Vertical 25">
            <a:extLst>
              <a:ext uri="{FF2B5EF4-FFF2-40B4-BE49-F238E27FC236}">
                <a16:creationId xmlns:a16="http://schemas.microsoft.com/office/drawing/2014/main" id="{59023DB3-0597-424C-9E2C-5F9E4513E2D3}"/>
              </a:ext>
            </a:extLst>
          </p:cNvPr>
          <p:cNvSpPr/>
          <p:nvPr/>
        </p:nvSpPr>
        <p:spPr>
          <a:xfrm>
            <a:off x="1628731" y="1135627"/>
            <a:ext cx="7364502" cy="5387018"/>
          </a:xfrm>
          <a:custGeom>
            <a:avLst/>
            <a:gdLst>
              <a:gd name="connsiteX0" fmla="*/ 336689 w 7364502"/>
              <a:gd name="connsiteY0" fmla="*/ 5387018 h 5387018"/>
              <a:gd name="connsiteX1" fmla="*/ 673378 w 7364502"/>
              <a:gd name="connsiteY1" fmla="*/ 5050329 h 5387018"/>
              <a:gd name="connsiteX2" fmla="*/ 336689 w 7364502"/>
              <a:gd name="connsiteY2" fmla="*/ 5050329 h 5387018"/>
              <a:gd name="connsiteX3" fmla="*/ 505033 w 7364502"/>
              <a:gd name="connsiteY3" fmla="*/ 4881985 h 5387018"/>
              <a:gd name="connsiteX4" fmla="*/ 336689 w 7364502"/>
              <a:gd name="connsiteY4" fmla="*/ 4713641 h 5387018"/>
              <a:gd name="connsiteX5" fmla="*/ 673377 w 7364502"/>
              <a:gd name="connsiteY5" fmla="*/ 4713641 h 5387018"/>
              <a:gd name="connsiteX6" fmla="*/ 673377 w 7364502"/>
              <a:gd name="connsiteY6" fmla="*/ 336689 h 5387018"/>
              <a:gd name="connsiteX7" fmla="*/ 1010066 w 7364502"/>
              <a:gd name="connsiteY7" fmla="*/ 0 h 5387018"/>
              <a:gd name="connsiteX8" fmla="*/ 7027813 w 7364502"/>
              <a:gd name="connsiteY8" fmla="*/ 0 h 5387018"/>
              <a:gd name="connsiteX9" fmla="*/ 7364502 w 7364502"/>
              <a:gd name="connsiteY9" fmla="*/ 336689 h 5387018"/>
              <a:gd name="connsiteX10" fmla="*/ 7027813 w 7364502"/>
              <a:gd name="connsiteY10" fmla="*/ 673378 h 5387018"/>
              <a:gd name="connsiteX11" fmla="*/ 6691125 w 7364502"/>
              <a:gd name="connsiteY11" fmla="*/ 673377 h 5387018"/>
              <a:gd name="connsiteX12" fmla="*/ 6691125 w 7364502"/>
              <a:gd name="connsiteY12" fmla="*/ 5050329 h 5387018"/>
              <a:gd name="connsiteX13" fmla="*/ 6354436 w 7364502"/>
              <a:gd name="connsiteY13" fmla="*/ 5387018 h 5387018"/>
              <a:gd name="connsiteX14" fmla="*/ 336689 w 7364502"/>
              <a:gd name="connsiteY14" fmla="*/ 5387018 h 5387018"/>
              <a:gd name="connsiteX15" fmla="*/ 1346755 w 7364502"/>
              <a:gd name="connsiteY15" fmla="*/ 336689 h 5387018"/>
              <a:gd name="connsiteX16" fmla="*/ 1010066 w 7364502"/>
              <a:gd name="connsiteY16" fmla="*/ 673378 h 5387018"/>
              <a:gd name="connsiteX17" fmla="*/ 841722 w 7364502"/>
              <a:gd name="connsiteY17" fmla="*/ 505034 h 5387018"/>
              <a:gd name="connsiteX18" fmla="*/ 1010066 w 7364502"/>
              <a:gd name="connsiteY18" fmla="*/ 336690 h 5387018"/>
              <a:gd name="connsiteX19" fmla="*/ 1346755 w 7364502"/>
              <a:gd name="connsiteY19" fmla="*/ 336689 h 5387018"/>
              <a:gd name="connsiteX0" fmla="*/ 1346755 w 7364502"/>
              <a:gd name="connsiteY0" fmla="*/ 336689 h 5387018"/>
              <a:gd name="connsiteX1" fmla="*/ 1010066 w 7364502"/>
              <a:gd name="connsiteY1" fmla="*/ 673378 h 5387018"/>
              <a:gd name="connsiteX2" fmla="*/ 841722 w 7364502"/>
              <a:gd name="connsiteY2" fmla="*/ 505034 h 5387018"/>
              <a:gd name="connsiteX3" fmla="*/ 1010066 w 7364502"/>
              <a:gd name="connsiteY3" fmla="*/ 336690 h 5387018"/>
              <a:gd name="connsiteX4" fmla="*/ 1346755 w 7364502"/>
              <a:gd name="connsiteY4" fmla="*/ 336689 h 5387018"/>
              <a:gd name="connsiteX5" fmla="*/ 673377 w 7364502"/>
              <a:gd name="connsiteY5" fmla="*/ 5050329 h 5387018"/>
              <a:gd name="connsiteX6" fmla="*/ 336688 w 7364502"/>
              <a:gd name="connsiteY6" fmla="*/ 5387018 h 5387018"/>
              <a:gd name="connsiteX7" fmla="*/ -1 w 7364502"/>
              <a:gd name="connsiteY7" fmla="*/ 5050329 h 5387018"/>
              <a:gd name="connsiteX8" fmla="*/ 336688 w 7364502"/>
              <a:gd name="connsiteY8" fmla="*/ 4713640 h 5387018"/>
              <a:gd name="connsiteX9" fmla="*/ 505032 w 7364502"/>
              <a:gd name="connsiteY9" fmla="*/ 4881984 h 5387018"/>
              <a:gd name="connsiteX10" fmla="*/ 336688 w 7364502"/>
              <a:gd name="connsiteY10" fmla="*/ 5050328 h 5387018"/>
              <a:gd name="connsiteX11" fmla="*/ 673377 w 7364502"/>
              <a:gd name="connsiteY11" fmla="*/ 5050329 h 5387018"/>
              <a:gd name="connsiteX0" fmla="*/ 673377 w 7364502"/>
              <a:gd name="connsiteY0" fmla="*/ 4713641 h 5387018"/>
              <a:gd name="connsiteX1" fmla="*/ 673377 w 7364502"/>
              <a:gd name="connsiteY1" fmla="*/ 336689 h 5387018"/>
              <a:gd name="connsiteX2" fmla="*/ 1010066 w 7364502"/>
              <a:gd name="connsiteY2" fmla="*/ 0 h 5387018"/>
              <a:gd name="connsiteX3" fmla="*/ 7027813 w 7364502"/>
              <a:gd name="connsiteY3" fmla="*/ 0 h 5387018"/>
              <a:gd name="connsiteX4" fmla="*/ 7364502 w 7364502"/>
              <a:gd name="connsiteY4" fmla="*/ 336689 h 5387018"/>
              <a:gd name="connsiteX5" fmla="*/ 7027813 w 7364502"/>
              <a:gd name="connsiteY5" fmla="*/ 673378 h 5387018"/>
              <a:gd name="connsiteX6" fmla="*/ 6691125 w 7364502"/>
              <a:gd name="connsiteY6" fmla="*/ 673377 h 5387018"/>
              <a:gd name="connsiteX7" fmla="*/ 6691125 w 7364502"/>
              <a:gd name="connsiteY7" fmla="*/ 5050329 h 5387018"/>
              <a:gd name="connsiteX8" fmla="*/ 6354436 w 7364502"/>
              <a:gd name="connsiteY8" fmla="*/ 5387018 h 5387018"/>
              <a:gd name="connsiteX9" fmla="*/ 336689 w 7364502"/>
              <a:gd name="connsiteY9" fmla="*/ 5387018 h 5387018"/>
              <a:gd name="connsiteX10" fmla="*/ 0 w 7364502"/>
              <a:gd name="connsiteY10" fmla="*/ 5050329 h 5387018"/>
              <a:gd name="connsiteX11" fmla="*/ 336689 w 7364502"/>
              <a:gd name="connsiteY11" fmla="*/ 4713640 h 5387018"/>
              <a:gd name="connsiteX12" fmla="*/ 673377 w 7364502"/>
              <a:gd name="connsiteY12" fmla="*/ 4713641 h 5387018"/>
              <a:gd name="connsiteX13" fmla="*/ 1010066 w 7364502"/>
              <a:gd name="connsiteY13" fmla="*/ 0 h 5387018"/>
              <a:gd name="connsiteX14" fmla="*/ 1346755 w 7364502"/>
              <a:gd name="connsiteY14" fmla="*/ 336689 h 5387018"/>
              <a:gd name="connsiteX15" fmla="*/ 1010066 w 7364502"/>
              <a:gd name="connsiteY15" fmla="*/ 673378 h 5387018"/>
              <a:gd name="connsiteX16" fmla="*/ 841722 w 7364502"/>
              <a:gd name="connsiteY16" fmla="*/ 505034 h 5387018"/>
              <a:gd name="connsiteX17" fmla="*/ 1010066 w 7364502"/>
              <a:gd name="connsiteY17" fmla="*/ 336690 h 5387018"/>
              <a:gd name="connsiteX18" fmla="*/ 1346755 w 7364502"/>
              <a:gd name="connsiteY18" fmla="*/ 336689 h 5387018"/>
              <a:gd name="connsiteX19" fmla="*/ 6691125 w 7364502"/>
              <a:gd name="connsiteY19" fmla="*/ 673377 h 5387018"/>
              <a:gd name="connsiteX20" fmla="*/ 1010066 w 7364502"/>
              <a:gd name="connsiteY20" fmla="*/ 673377 h 5387018"/>
              <a:gd name="connsiteX21" fmla="*/ 336689 w 7364502"/>
              <a:gd name="connsiteY21" fmla="*/ 4713641 h 5387018"/>
              <a:gd name="connsiteX22" fmla="*/ 505033 w 7364502"/>
              <a:gd name="connsiteY22" fmla="*/ 4881985 h 5387018"/>
              <a:gd name="connsiteX23" fmla="*/ 336689 w 7364502"/>
              <a:gd name="connsiteY23" fmla="*/ 5050329 h 5387018"/>
              <a:gd name="connsiteX24" fmla="*/ 673377 w 7364502"/>
              <a:gd name="connsiteY24" fmla="*/ 5050329 h 5387018"/>
              <a:gd name="connsiteX25" fmla="*/ 336689 w 7364502"/>
              <a:gd name="connsiteY25" fmla="*/ 5387018 h 5387018"/>
              <a:gd name="connsiteX26" fmla="*/ 673378 w 7364502"/>
              <a:gd name="connsiteY26" fmla="*/ 5050329 h 5387018"/>
              <a:gd name="connsiteX27" fmla="*/ 673377 w 7364502"/>
              <a:gd name="connsiteY27" fmla="*/ 4713641 h 5387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364502" h="5387018" stroke="0" extrusionOk="0">
                <a:moveTo>
                  <a:pt x="336689" y="5387018"/>
                </a:moveTo>
                <a:cubicBezTo>
                  <a:pt x="505622" y="5406842"/>
                  <a:pt x="653985" y="5244821"/>
                  <a:pt x="673378" y="5050329"/>
                </a:cubicBezTo>
                <a:cubicBezTo>
                  <a:pt x="595386" y="5052597"/>
                  <a:pt x="407557" y="5049131"/>
                  <a:pt x="336689" y="5050329"/>
                </a:cubicBezTo>
                <a:cubicBezTo>
                  <a:pt x="429725" y="5047051"/>
                  <a:pt x="500954" y="4974404"/>
                  <a:pt x="505033" y="4881985"/>
                </a:cubicBezTo>
                <a:cubicBezTo>
                  <a:pt x="509733" y="4789889"/>
                  <a:pt x="439385" y="4717143"/>
                  <a:pt x="336689" y="4713641"/>
                </a:cubicBezTo>
                <a:cubicBezTo>
                  <a:pt x="411371" y="4695429"/>
                  <a:pt x="560199" y="4726060"/>
                  <a:pt x="673377" y="4713641"/>
                </a:cubicBezTo>
                <a:cubicBezTo>
                  <a:pt x="793128" y="3142899"/>
                  <a:pt x="718447" y="865768"/>
                  <a:pt x="673377" y="336689"/>
                </a:cubicBezTo>
                <a:cubicBezTo>
                  <a:pt x="659523" y="152904"/>
                  <a:pt x="806700" y="-17639"/>
                  <a:pt x="1010066" y="0"/>
                </a:cubicBezTo>
                <a:cubicBezTo>
                  <a:pt x="3706785" y="-50699"/>
                  <a:pt x="4091011" y="-13366"/>
                  <a:pt x="7027813" y="0"/>
                </a:cubicBezTo>
                <a:cubicBezTo>
                  <a:pt x="7230522" y="-4011"/>
                  <a:pt x="7369432" y="156374"/>
                  <a:pt x="7364502" y="336689"/>
                </a:cubicBezTo>
                <a:cubicBezTo>
                  <a:pt x="7351012" y="517680"/>
                  <a:pt x="7185417" y="684681"/>
                  <a:pt x="7027813" y="673378"/>
                </a:cubicBezTo>
                <a:cubicBezTo>
                  <a:pt x="6926290" y="686939"/>
                  <a:pt x="6801729" y="672917"/>
                  <a:pt x="6691125" y="673377"/>
                </a:cubicBezTo>
                <a:cubicBezTo>
                  <a:pt x="6812743" y="2632365"/>
                  <a:pt x="6850176" y="4469851"/>
                  <a:pt x="6691125" y="5050329"/>
                </a:cubicBezTo>
                <a:cubicBezTo>
                  <a:pt x="6689154" y="5256028"/>
                  <a:pt x="6563727" y="5404814"/>
                  <a:pt x="6354436" y="5387018"/>
                </a:cubicBezTo>
                <a:cubicBezTo>
                  <a:pt x="5021781" y="5254135"/>
                  <a:pt x="1732128" y="5401611"/>
                  <a:pt x="336689" y="5387018"/>
                </a:cubicBezTo>
                <a:close/>
                <a:moveTo>
                  <a:pt x="1346755" y="336689"/>
                </a:moveTo>
                <a:cubicBezTo>
                  <a:pt x="1319035" y="509165"/>
                  <a:pt x="1199599" y="668578"/>
                  <a:pt x="1010066" y="673378"/>
                </a:cubicBezTo>
                <a:cubicBezTo>
                  <a:pt x="911012" y="674507"/>
                  <a:pt x="833751" y="604363"/>
                  <a:pt x="841722" y="505034"/>
                </a:cubicBezTo>
                <a:cubicBezTo>
                  <a:pt x="858307" y="420407"/>
                  <a:pt x="914774" y="333190"/>
                  <a:pt x="1010066" y="336690"/>
                </a:cubicBezTo>
                <a:cubicBezTo>
                  <a:pt x="1063727" y="322823"/>
                  <a:pt x="1208700" y="308265"/>
                  <a:pt x="1346755" y="336689"/>
                </a:cubicBezTo>
                <a:close/>
              </a:path>
              <a:path w="7364502" h="5387018" fill="darkenLess" stroke="0" extrusionOk="0">
                <a:moveTo>
                  <a:pt x="1346755" y="336689"/>
                </a:moveTo>
                <a:cubicBezTo>
                  <a:pt x="1346512" y="516344"/>
                  <a:pt x="1198294" y="678768"/>
                  <a:pt x="1010066" y="673378"/>
                </a:cubicBezTo>
                <a:cubicBezTo>
                  <a:pt x="911626" y="669571"/>
                  <a:pt x="836022" y="609557"/>
                  <a:pt x="841722" y="505034"/>
                </a:cubicBezTo>
                <a:cubicBezTo>
                  <a:pt x="847110" y="410730"/>
                  <a:pt x="912652" y="339574"/>
                  <a:pt x="1010066" y="336690"/>
                </a:cubicBezTo>
                <a:cubicBezTo>
                  <a:pt x="1120496" y="340639"/>
                  <a:pt x="1217606" y="309562"/>
                  <a:pt x="1346755" y="336689"/>
                </a:cubicBezTo>
                <a:close/>
                <a:moveTo>
                  <a:pt x="673377" y="5050329"/>
                </a:moveTo>
                <a:cubicBezTo>
                  <a:pt x="667129" y="5231367"/>
                  <a:pt x="530908" y="5397234"/>
                  <a:pt x="336688" y="5387018"/>
                </a:cubicBezTo>
                <a:cubicBezTo>
                  <a:pt x="138296" y="5369954"/>
                  <a:pt x="31184" y="5232534"/>
                  <a:pt x="-1" y="5050329"/>
                </a:cubicBezTo>
                <a:cubicBezTo>
                  <a:pt x="1032" y="4857212"/>
                  <a:pt x="145632" y="4710380"/>
                  <a:pt x="336688" y="4713640"/>
                </a:cubicBezTo>
                <a:cubicBezTo>
                  <a:pt x="428654" y="4724063"/>
                  <a:pt x="495157" y="4787677"/>
                  <a:pt x="505032" y="4881984"/>
                </a:cubicBezTo>
                <a:cubicBezTo>
                  <a:pt x="502485" y="4972343"/>
                  <a:pt x="431506" y="5050010"/>
                  <a:pt x="336688" y="5050328"/>
                </a:cubicBezTo>
                <a:cubicBezTo>
                  <a:pt x="431931" y="5037158"/>
                  <a:pt x="604400" y="5064760"/>
                  <a:pt x="673377" y="5050329"/>
                </a:cubicBezTo>
                <a:close/>
              </a:path>
              <a:path w="7364502" h="5387018" fill="none" extrusionOk="0">
                <a:moveTo>
                  <a:pt x="673377" y="4713641"/>
                </a:moveTo>
                <a:cubicBezTo>
                  <a:pt x="576345" y="4202298"/>
                  <a:pt x="718382" y="1061460"/>
                  <a:pt x="673377" y="336689"/>
                </a:cubicBezTo>
                <a:cubicBezTo>
                  <a:pt x="695163" y="165879"/>
                  <a:pt x="817088" y="29674"/>
                  <a:pt x="1010066" y="0"/>
                </a:cubicBezTo>
                <a:cubicBezTo>
                  <a:pt x="3292555" y="-73420"/>
                  <a:pt x="4351413" y="17263"/>
                  <a:pt x="7027813" y="0"/>
                </a:cubicBezTo>
                <a:cubicBezTo>
                  <a:pt x="7211931" y="2630"/>
                  <a:pt x="7378007" y="153502"/>
                  <a:pt x="7364502" y="336689"/>
                </a:cubicBezTo>
                <a:cubicBezTo>
                  <a:pt x="7363512" y="533965"/>
                  <a:pt x="7195100" y="702995"/>
                  <a:pt x="7027813" y="673378"/>
                </a:cubicBezTo>
                <a:cubicBezTo>
                  <a:pt x="6957602" y="664344"/>
                  <a:pt x="6789865" y="655402"/>
                  <a:pt x="6691125" y="673377"/>
                </a:cubicBezTo>
                <a:cubicBezTo>
                  <a:pt x="6632092" y="1900079"/>
                  <a:pt x="6523245" y="3142058"/>
                  <a:pt x="6691125" y="5050329"/>
                </a:cubicBezTo>
                <a:cubicBezTo>
                  <a:pt x="6658059" y="5248439"/>
                  <a:pt x="6553537" y="5409032"/>
                  <a:pt x="6354436" y="5387018"/>
                </a:cubicBezTo>
                <a:cubicBezTo>
                  <a:pt x="4896890" y="5256415"/>
                  <a:pt x="986687" y="5281418"/>
                  <a:pt x="336689" y="5387018"/>
                </a:cubicBezTo>
                <a:cubicBezTo>
                  <a:pt x="161958" y="5367662"/>
                  <a:pt x="20195" y="5264332"/>
                  <a:pt x="0" y="5050329"/>
                </a:cubicBezTo>
                <a:cubicBezTo>
                  <a:pt x="-2760" y="4866290"/>
                  <a:pt x="115774" y="4718499"/>
                  <a:pt x="336689" y="4713640"/>
                </a:cubicBezTo>
                <a:cubicBezTo>
                  <a:pt x="396151" y="4708610"/>
                  <a:pt x="541811" y="4695795"/>
                  <a:pt x="673377" y="4713641"/>
                </a:cubicBezTo>
                <a:close/>
                <a:moveTo>
                  <a:pt x="1010066" y="0"/>
                </a:moveTo>
                <a:cubicBezTo>
                  <a:pt x="1202971" y="19742"/>
                  <a:pt x="1354137" y="179036"/>
                  <a:pt x="1346755" y="336689"/>
                </a:cubicBezTo>
                <a:cubicBezTo>
                  <a:pt x="1319362" y="545125"/>
                  <a:pt x="1221817" y="665462"/>
                  <a:pt x="1010066" y="673378"/>
                </a:cubicBezTo>
                <a:cubicBezTo>
                  <a:pt x="923005" y="670459"/>
                  <a:pt x="832955" y="598827"/>
                  <a:pt x="841722" y="505034"/>
                </a:cubicBezTo>
                <a:cubicBezTo>
                  <a:pt x="828909" y="406517"/>
                  <a:pt x="923779" y="343728"/>
                  <a:pt x="1010066" y="336690"/>
                </a:cubicBezTo>
                <a:cubicBezTo>
                  <a:pt x="1160023" y="360776"/>
                  <a:pt x="1282975" y="310440"/>
                  <a:pt x="1346755" y="336689"/>
                </a:cubicBezTo>
                <a:moveTo>
                  <a:pt x="6691125" y="673377"/>
                </a:moveTo>
                <a:cubicBezTo>
                  <a:pt x="5503273" y="803260"/>
                  <a:pt x="3210761" y="810436"/>
                  <a:pt x="1010066" y="673377"/>
                </a:cubicBezTo>
                <a:moveTo>
                  <a:pt x="336689" y="4713641"/>
                </a:moveTo>
                <a:cubicBezTo>
                  <a:pt x="427693" y="4704945"/>
                  <a:pt x="522488" y="4784349"/>
                  <a:pt x="505033" y="4881985"/>
                </a:cubicBezTo>
                <a:cubicBezTo>
                  <a:pt x="512757" y="4963044"/>
                  <a:pt x="432646" y="5049738"/>
                  <a:pt x="336689" y="5050329"/>
                </a:cubicBezTo>
                <a:cubicBezTo>
                  <a:pt x="462335" y="5033752"/>
                  <a:pt x="572663" y="5033848"/>
                  <a:pt x="673377" y="5050329"/>
                </a:cubicBezTo>
                <a:moveTo>
                  <a:pt x="336689" y="5387018"/>
                </a:moveTo>
                <a:cubicBezTo>
                  <a:pt x="524754" y="5384892"/>
                  <a:pt x="649789" y="5231589"/>
                  <a:pt x="673378" y="5050329"/>
                </a:cubicBezTo>
                <a:cubicBezTo>
                  <a:pt x="656061" y="4931033"/>
                  <a:pt x="671085" y="4821024"/>
                  <a:pt x="673377" y="4713641"/>
                </a:cubicBezTo>
              </a:path>
              <a:path w="7364502" h="5387018" fill="none" stroke="0" extrusionOk="0">
                <a:moveTo>
                  <a:pt x="673377" y="4713641"/>
                </a:moveTo>
                <a:cubicBezTo>
                  <a:pt x="586787" y="2971921"/>
                  <a:pt x="773829" y="2379367"/>
                  <a:pt x="673377" y="336689"/>
                </a:cubicBezTo>
                <a:cubicBezTo>
                  <a:pt x="686553" y="152132"/>
                  <a:pt x="790424" y="6092"/>
                  <a:pt x="1010066" y="0"/>
                </a:cubicBezTo>
                <a:cubicBezTo>
                  <a:pt x="2908414" y="-131073"/>
                  <a:pt x="4818433" y="101275"/>
                  <a:pt x="7027813" y="0"/>
                </a:cubicBezTo>
                <a:cubicBezTo>
                  <a:pt x="7212230" y="-2548"/>
                  <a:pt x="7380380" y="123615"/>
                  <a:pt x="7364502" y="336689"/>
                </a:cubicBezTo>
                <a:cubicBezTo>
                  <a:pt x="7387285" y="540559"/>
                  <a:pt x="7246222" y="656442"/>
                  <a:pt x="7027813" y="673378"/>
                </a:cubicBezTo>
                <a:cubicBezTo>
                  <a:pt x="6864305" y="685643"/>
                  <a:pt x="6763706" y="685418"/>
                  <a:pt x="6691125" y="673377"/>
                </a:cubicBezTo>
                <a:cubicBezTo>
                  <a:pt x="6540312" y="1727906"/>
                  <a:pt x="6843086" y="3389014"/>
                  <a:pt x="6691125" y="5050329"/>
                </a:cubicBezTo>
                <a:cubicBezTo>
                  <a:pt x="6677013" y="5252338"/>
                  <a:pt x="6546679" y="5382420"/>
                  <a:pt x="6354436" y="5387018"/>
                </a:cubicBezTo>
                <a:cubicBezTo>
                  <a:pt x="5602916" y="5389077"/>
                  <a:pt x="1146514" y="5545688"/>
                  <a:pt x="336689" y="5387018"/>
                </a:cubicBezTo>
                <a:cubicBezTo>
                  <a:pt x="135514" y="5410665"/>
                  <a:pt x="33946" y="5249917"/>
                  <a:pt x="0" y="5050329"/>
                </a:cubicBezTo>
                <a:cubicBezTo>
                  <a:pt x="-33925" y="4862429"/>
                  <a:pt x="145756" y="4716453"/>
                  <a:pt x="336689" y="4713640"/>
                </a:cubicBezTo>
                <a:cubicBezTo>
                  <a:pt x="470426" y="4688445"/>
                  <a:pt x="603792" y="4694133"/>
                  <a:pt x="673377" y="4713641"/>
                </a:cubicBezTo>
                <a:close/>
                <a:moveTo>
                  <a:pt x="1010066" y="0"/>
                </a:moveTo>
                <a:cubicBezTo>
                  <a:pt x="1176624" y="23956"/>
                  <a:pt x="1332668" y="125088"/>
                  <a:pt x="1346755" y="336689"/>
                </a:cubicBezTo>
                <a:cubicBezTo>
                  <a:pt x="1358502" y="522959"/>
                  <a:pt x="1189061" y="676706"/>
                  <a:pt x="1010066" y="673378"/>
                </a:cubicBezTo>
                <a:cubicBezTo>
                  <a:pt x="908616" y="683350"/>
                  <a:pt x="828264" y="592735"/>
                  <a:pt x="841722" y="505034"/>
                </a:cubicBezTo>
                <a:cubicBezTo>
                  <a:pt x="844283" y="413846"/>
                  <a:pt x="929958" y="339568"/>
                  <a:pt x="1010066" y="336690"/>
                </a:cubicBezTo>
                <a:cubicBezTo>
                  <a:pt x="1127085" y="353416"/>
                  <a:pt x="1261594" y="335984"/>
                  <a:pt x="1346755" y="336689"/>
                </a:cubicBezTo>
                <a:moveTo>
                  <a:pt x="6691125" y="673377"/>
                </a:moveTo>
                <a:cubicBezTo>
                  <a:pt x="4655986" y="841307"/>
                  <a:pt x="2310457" y="658102"/>
                  <a:pt x="1010066" y="673377"/>
                </a:cubicBezTo>
                <a:moveTo>
                  <a:pt x="336689" y="4713641"/>
                </a:moveTo>
                <a:cubicBezTo>
                  <a:pt x="429891" y="4709573"/>
                  <a:pt x="487605" y="4788776"/>
                  <a:pt x="505033" y="4881985"/>
                </a:cubicBezTo>
                <a:cubicBezTo>
                  <a:pt x="507834" y="4990088"/>
                  <a:pt x="419385" y="5056428"/>
                  <a:pt x="336689" y="5050329"/>
                </a:cubicBezTo>
                <a:cubicBezTo>
                  <a:pt x="401869" y="5078608"/>
                  <a:pt x="626246" y="5067919"/>
                  <a:pt x="673377" y="5050329"/>
                </a:cubicBezTo>
                <a:moveTo>
                  <a:pt x="336689" y="5387018"/>
                </a:moveTo>
                <a:cubicBezTo>
                  <a:pt x="517756" y="5356564"/>
                  <a:pt x="662215" y="5248315"/>
                  <a:pt x="673378" y="5050329"/>
                </a:cubicBezTo>
                <a:cubicBezTo>
                  <a:pt x="679548" y="4929904"/>
                  <a:pt x="651653" y="4830397"/>
                  <a:pt x="673377" y="4713641"/>
                </a:cubicBezTo>
              </a:path>
            </a:pathLst>
          </a:cu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  <a:extLst>
              <a:ext uri="{C807C97D-BFC1-408E-A445-0C87EB9F89A2}">
                <ask:lineSketchStyleProps xmlns:ask="http://schemas.microsoft.com/office/drawing/2018/sketchyshapes" sd="995875310">
                  <a:prstGeom prst="verticalScroll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9" name="Picture 38" descr="Shape, arrow&#10;&#10;Description automatically generated">
            <a:extLst>
              <a:ext uri="{FF2B5EF4-FFF2-40B4-BE49-F238E27FC236}">
                <a16:creationId xmlns:a16="http://schemas.microsoft.com/office/drawing/2014/main" id="{85CC4011-98A0-4AC8-943A-E0BC796DBCF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92673" l="9535" r="90349">
                        <a14:foregroundMark x1="18372" y1="92079" x2="18372" y2="92079"/>
                        <a14:foregroundMark x1="25465" y1="66535" x2="25465" y2="66535"/>
                        <a14:foregroundMark x1="9651" y1="86535" x2="9651" y2="86535"/>
                        <a14:foregroundMark x1="50349" y1="69703" x2="50349" y2="69703"/>
                        <a14:foregroundMark x1="70465" y1="40198" x2="70465" y2="40198"/>
                        <a14:foregroundMark x1="73837" y1="31089" x2="73837" y2="31089"/>
                        <a14:foregroundMark x1="90465" y1="30495" x2="90465" y2="30495"/>
                        <a14:foregroundMark x1="80116" y1="45149" x2="80116" y2="45149"/>
                        <a14:foregroundMark x1="10930" y1="92673" x2="10930" y2="92673"/>
                        <a14:foregroundMark x1="86279" y1="37822" x2="86279" y2="37822"/>
                        <a14:backgroundMark x1="48140" y1="66337" x2="48140" y2="66337"/>
                        <a14:backgroundMark x1="57326" y1="60792" x2="57326" y2="60792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729" y="-930954"/>
            <a:ext cx="6287237" cy="3691924"/>
          </a:xfrm>
          <a:prstGeom prst="rect">
            <a:avLst/>
          </a:prstGeom>
        </p:spPr>
      </p:pic>
      <p:pic>
        <p:nvPicPr>
          <p:cNvPr id="3074" name="Picture 2" descr="Bunch of Balloons | Clip art, Rainbow cartoon, Free clip art">
            <a:extLst>
              <a:ext uri="{FF2B5EF4-FFF2-40B4-BE49-F238E27FC236}">
                <a16:creationId xmlns:a16="http://schemas.microsoft.com/office/drawing/2014/main" id="{A93A6BD4-2657-47EA-925C-75C9ABE4C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4898">
            <a:off x="466113" y="2471155"/>
            <a:ext cx="2756139" cy="353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8B127042-1236-4C48-858E-7EE59254CF4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34" y="83718"/>
            <a:ext cx="1085139" cy="1194649"/>
          </a:xfrm>
          <a:prstGeom prst="rect">
            <a:avLst/>
          </a:prstGeom>
        </p:spPr>
      </p:pic>
      <p:pic>
        <p:nvPicPr>
          <p:cNvPr id="34" name="Picture 33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939D1EEE-2E2A-4BA8-A57D-A44AB8831B9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603" y="5655508"/>
            <a:ext cx="2554461" cy="1271228"/>
          </a:xfrm>
          <a:prstGeom prst="rect">
            <a:avLst/>
          </a:prstGeom>
        </p:spPr>
      </p:pic>
      <p:pic>
        <p:nvPicPr>
          <p:cNvPr id="35" name="Picture 34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DDA00AAC-AB74-4D49-A851-5276E1D634A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990" y="5805151"/>
            <a:ext cx="2254446" cy="1121925"/>
          </a:xfrm>
          <a:prstGeom prst="rect">
            <a:avLst/>
          </a:prstGeom>
        </p:spPr>
      </p:pic>
      <p:pic>
        <p:nvPicPr>
          <p:cNvPr id="36" name="Picture 35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D66E810A-B711-49BC-9CF1-7DFE1C627C21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833" y="5698940"/>
            <a:ext cx="2467187" cy="1227796"/>
          </a:xfrm>
          <a:prstGeom prst="rect">
            <a:avLst/>
          </a:prstGeom>
        </p:spPr>
      </p:pic>
      <p:pic>
        <p:nvPicPr>
          <p:cNvPr id="27" name="Picture 6" descr="962 Kid Reporter Illustrations &amp; Clip Art - iStock">
            <a:extLst>
              <a:ext uri="{FF2B5EF4-FFF2-40B4-BE49-F238E27FC236}">
                <a16:creationId xmlns:a16="http://schemas.microsoft.com/office/drawing/2014/main" id="{84409959-061E-4358-859D-F1269A17B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144" b="99020" l="4981" r="95785">
                        <a14:foregroundMark x1="32567" y1="6699" x2="57854" y2="11928"/>
                        <a14:foregroundMark x1="49808" y1="1307" x2="49808" y2="1307"/>
                        <a14:foregroundMark x1="90038" y1="15033" x2="90038" y2="15033"/>
                        <a14:foregroundMark x1="65134" y1="20098" x2="65517" y2="25000"/>
                        <a14:foregroundMark x1="56705" y1="21569" x2="56705" y2="27778"/>
                        <a14:foregroundMark x1="28736" y1="20098" x2="66667" y2="23693"/>
                        <a14:foregroundMark x1="66667" y1="23693" x2="56322" y2="26144"/>
                        <a14:foregroundMark x1="32184" y1="19281" x2="26437" y2="26144"/>
                        <a14:foregroundMark x1="43295" y1="28922" x2="44061" y2="34804"/>
                        <a14:foregroundMark x1="34866" y1="86111" x2="33716" y2="96405"/>
                        <a14:foregroundMark x1="20690" y1="98203" x2="35249" y2="98203"/>
                        <a14:foregroundMark x1="45211" y1="98366" x2="49042" y2="98039"/>
                        <a14:foregroundMark x1="79310" y1="92484" x2="80460" y2="98203"/>
                        <a14:foregroundMark x1="71264" y1="99183" x2="84291" y2="99183"/>
                        <a14:foregroundMark x1="43295" y1="94281" x2="33333" y2="96405"/>
                        <a14:foregroundMark x1="32184" y1="40359" x2="32184" y2="40359"/>
                        <a14:foregroundMark x1="53257" y1="14706" x2="63602" y2="24673"/>
                        <a14:foregroundMark x1="36782" y1="14706" x2="30268" y2="18137"/>
                        <a14:foregroundMark x1="4981" y1="33824" x2="4981" y2="33824"/>
                        <a14:foregroundMark x1="95785" y1="18464" x2="95785" y2="18464"/>
                        <a14:foregroundMark x1="32567" y1="40196" x2="32567" y2="401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196" y="2086712"/>
            <a:ext cx="1816999" cy="426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344F454F-7043-470A-AE95-8964F89E70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311" y="5378306"/>
            <a:ext cx="3059457" cy="15225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B72EBF-71E4-4B1A-8D93-54314BE47444}"/>
              </a:ext>
            </a:extLst>
          </p:cNvPr>
          <p:cNvSpPr txBox="1"/>
          <p:nvPr/>
        </p:nvSpPr>
        <p:spPr>
          <a:xfrm>
            <a:off x="2900645" y="1813638"/>
            <a:ext cx="524883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5400" b="1" i="0" u="none" strike="noStrike" kern="1200" cap="none" spc="0" normalizeH="0" baseline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5400" b="1" i="0" u="none" strike="noStrike" kern="1200" cap="none" spc="0" normalizeH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thường</a:t>
            </a:r>
            <a:r>
              <a:rPr kumimoji="0" lang="en-US" sz="5400" b="1" i="0" u="none" strike="noStrike" kern="1200" cap="none" spc="0" normalizeH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xuyên</a:t>
            </a:r>
            <a:r>
              <a:rPr kumimoji="0" lang="en-US" sz="5400" b="1" i="0" u="none" strike="noStrike" kern="1200" cap="none" spc="0" normalizeH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tìm</a:t>
            </a:r>
            <a:r>
              <a:rPr kumimoji="0" lang="en-US" sz="5400" b="1" i="0" u="none" strike="noStrike" kern="1200" cap="none" spc="0" normalizeH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hiểu</a:t>
            </a:r>
            <a:r>
              <a:rPr kumimoji="0" lang="en-US" sz="5400" b="1" i="0" u="none" strike="noStrike" kern="1200" cap="none" spc="0" normalizeH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thông</a:t>
            </a:r>
            <a:r>
              <a:rPr kumimoji="0" lang="en-US" sz="5400" b="1" i="0" u="none" strike="noStrike" kern="1200" cap="none" spc="0" normalizeH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tin </a:t>
            </a:r>
            <a:r>
              <a:rPr kumimoji="0" lang="en-US" sz="5400" b="1" i="0" u="none" strike="noStrike" kern="1200" cap="none" spc="0" normalizeH="0" noProof="0" dirty="0" err="1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r>
              <a:rPr kumimoji="0" lang="en-US" sz="5400" b="1" i="0" u="none" strike="noStrike" kern="1200" cap="none" spc="0" normalizeH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5400" b="1" i="0" u="none" strike="noStrike" kern="1200" cap="none" spc="0" normalizeH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đọc</a:t>
            </a:r>
            <a:r>
              <a:rPr kumimoji="0" lang="en-US" sz="5400" b="1" i="0" u="none" strike="noStrike" kern="1200" cap="none" spc="0" normalizeH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từ</a:t>
            </a:r>
            <a:r>
              <a:rPr kumimoji="0" lang="en-US" sz="5400" b="1" i="0" u="none" strike="noStrike" kern="1200" cap="none" spc="0" normalizeH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sách</a:t>
            </a:r>
            <a:r>
              <a:rPr kumimoji="0" lang="en-US" sz="5400" b="1" i="0" u="none" strike="noStrike" kern="1200" cap="none" spc="0" normalizeH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5400" b="1" i="0" u="none" strike="noStrike" kern="1200" cap="none" spc="0" normalizeH="0" noProof="0" dirty="0" err="1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báo</a:t>
            </a:r>
            <a:r>
              <a:rPr kumimoji="0" lang="en-US" sz="5400" b="1" i="0" u="none" strike="noStrike" kern="1200" cap="none" spc="0" normalizeH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không</a:t>
            </a:r>
            <a:r>
              <a:rPr kumimoji="0" lang="en-US" sz="5400" b="1" i="0" u="none" strike="noStrike" kern="1200" cap="none" spc="0" normalizeH="0" noProof="0" dirty="0">
                <a:ln>
                  <a:solidFill>
                    <a:srgbClr val="ED7D31">
                      <a:lumMod val="75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en-US" sz="5400" b="1" i="0" u="none" strike="noStrike" kern="1200" cap="none" spc="0" normalizeH="0" baseline="0" noProof="0" dirty="0">
              <a:ln>
                <a:solidFill>
                  <a:srgbClr val="ED7D31">
                    <a:lumMod val="75000"/>
                  </a:srgbClr>
                </a:solidFill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37563ECB-B1C9-4AC1-BE65-387402AE5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622" y="151663"/>
            <a:ext cx="1682525" cy="165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02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5E-6 -4.07407E-6 L 5E-6 -0.07222 " pathEditMode="relative" rAng="0" ptsTypes="AA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060AE78-8FC4-4045-B4C1-EEF29D56F3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5497">
            <a:off x="242597" y="4241579"/>
            <a:ext cx="1176872" cy="588436"/>
          </a:xfrm>
          <a:prstGeom prst="rect">
            <a:avLst/>
          </a:prstGeom>
        </p:spPr>
      </p:pic>
      <p:pic>
        <p:nvPicPr>
          <p:cNvPr id="15" name="Picture 1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4A8585D-352F-4233-B55E-B3CE796B92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925">
            <a:off x="559895" y="5481810"/>
            <a:ext cx="1176872" cy="588436"/>
          </a:xfrm>
          <a:prstGeom prst="rect">
            <a:avLst/>
          </a:prstGeom>
        </p:spPr>
      </p:pic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17F3A7C-C473-42C2-A956-7FBC9ACC79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034">
            <a:off x="8175173" y="5891332"/>
            <a:ext cx="1176872" cy="58843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B727B00-1C7B-4E2A-98E7-ACDEB3CD70D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863"/>
          <a:stretch/>
        </p:blipFill>
        <p:spPr>
          <a:xfrm rot="21158011">
            <a:off x="3806388" y="4860316"/>
            <a:ext cx="378211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CA645E4C-897C-439D-8A6F-19F0A33ADB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498" y="996287"/>
            <a:ext cx="1439705" cy="1439705"/>
          </a:xfrm>
          <a:prstGeom prst="rect">
            <a:avLst/>
          </a:prstGeom>
        </p:spPr>
      </p:pic>
      <p:pic>
        <p:nvPicPr>
          <p:cNvPr id="21" name="Picture 20" descr="Background pattern&#10;&#10;Description automatically generated">
            <a:extLst>
              <a:ext uri="{FF2B5EF4-FFF2-40B4-BE49-F238E27FC236}">
                <a16:creationId xmlns:a16="http://schemas.microsoft.com/office/drawing/2014/main" id="{BED54E5F-2B0F-41AC-8521-91406384ED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253" y="170554"/>
            <a:ext cx="1439705" cy="1439705"/>
          </a:xfrm>
          <a:prstGeom prst="rect">
            <a:avLst/>
          </a:prstGeom>
        </p:spPr>
      </p:pic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id="{EAA84548-3C68-45F6-9B74-7975E58EA8B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58" y="996286"/>
            <a:ext cx="1439705" cy="1439705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EE5203CC-22AF-4582-846C-B280ADB915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511" y="265912"/>
            <a:ext cx="1439705" cy="1439705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11ECF745-5984-4BB8-B152-4BE15820F47B}"/>
              </a:ext>
            </a:extLst>
          </p:cNvPr>
          <p:cNvGrpSpPr/>
          <p:nvPr/>
        </p:nvGrpSpPr>
        <p:grpSpPr>
          <a:xfrm>
            <a:off x="4795979" y="813742"/>
            <a:ext cx="6500639" cy="5429896"/>
            <a:chOff x="4795979" y="813742"/>
            <a:chExt cx="6500639" cy="5429896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E86EEFB3-AB23-46B0-AD1B-2275BFC0C3CF}"/>
                </a:ext>
              </a:extLst>
            </p:cNvPr>
            <p:cNvSpPr/>
            <p:nvPr/>
          </p:nvSpPr>
          <p:spPr>
            <a:xfrm>
              <a:off x="4795979" y="1013123"/>
              <a:ext cx="6166996" cy="5230515"/>
            </a:xfrm>
            <a:custGeom>
              <a:avLst/>
              <a:gdLst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0 w 5289541"/>
                <a:gd name="connsiteY7" fmla="*/ 3523306 h 4227984"/>
                <a:gd name="connsiteX8" fmla="*/ 0 w 5289541"/>
                <a:gd name="connsiteY8" fmla="*/ 704678 h 4227984"/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0 w 5289541"/>
                <a:gd name="connsiteY7" fmla="*/ 3523306 h 4227984"/>
                <a:gd name="connsiteX8" fmla="*/ 0 w 5289541"/>
                <a:gd name="connsiteY8" fmla="*/ 704678 h 4227984"/>
                <a:gd name="connsiteX0" fmla="*/ 52102 w 5341643"/>
                <a:gd name="connsiteY0" fmla="*/ 704678 h 4227984"/>
                <a:gd name="connsiteX1" fmla="*/ 756780 w 5341643"/>
                <a:gd name="connsiteY1" fmla="*/ 0 h 4227984"/>
                <a:gd name="connsiteX2" fmla="*/ 4636965 w 5341643"/>
                <a:gd name="connsiteY2" fmla="*/ 0 h 4227984"/>
                <a:gd name="connsiteX3" fmla="*/ 5341643 w 5341643"/>
                <a:gd name="connsiteY3" fmla="*/ 704678 h 4227984"/>
                <a:gd name="connsiteX4" fmla="*/ 5341643 w 5341643"/>
                <a:gd name="connsiteY4" fmla="*/ 3523306 h 4227984"/>
                <a:gd name="connsiteX5" fmla="*/ 4636965 w 5341643"/>
                <a:gd name="connsiteY5" fmla="*/ 4227984 h 4227984"/>
                <a:gd name="connsiteX6" fmla="*/ 756780 w 5341643"/>
                <a:gd name="connsiteY6" fmla="*/ 4227984 h 4227984"/>
                <a:gd name="connsiteX7" fmla="*/ 52102 w 5341643"/>
                <a:gd name="connsiteY7" fmla="*/ 3523306 h 4227984"/>
                <a:gd name="connsiteX8" fmla="*/ 52102 w 5341643"/>
                <a:gd name="connsiteY8" fmla="*/ 704678 h 4227984"/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328246 w 5289541"/>
                <a:gd name="connsiteY7" fmla="*/ 3476414 h 4227984"/>
                <a:gd name="connsiteX8" fmla="*/ 0 w 5289541"/>
                <a:gd name="connsiteY8" fmla="*/ 704678 h 4227984"/>
                <a:gd name="connsiteX0" fmla="*/ 0 w 5289541"/>
                <a:gd name="connsiteY0" fmla="*/ 704678 h 4392107"/>
                <a:gd name="connsiteX1" fmla="*/ 704678 w 5289541"/>
                <a:gd name="connsiteY1" fmla="*/ 0 h 4392107"/>
                <a:gd name="connsiteX2" fmla="*/ 4584863 w 5289541"/>
                <a:gd name="connsiteY2" fmla="*/ 0 h 4392107"/>
                <a:gd name="connsiteX3" fmla="*/ 5289541 w 5289541"/>
                <a:gd name="connsiteY3" fmla="*/ 704678 h 4392107"/>
                <a:gd name="connsiteX4" fmla="*/ 5289541 w 5289541"/>
                <a:gd name="connsiteY4" fmla="*/ 3523306 h 4392107"/>
                <a:gd name="connsiteX5" fmla="*/ 4584863 w 5289541"/>
                <a:gd name="connsiteY5" fmla="*/ 4227984 h 4392107"/>
                <a:gd name="connsiteX6" fmla="*/ 517109 w 5289541"/>
                <a:gd name="connsiteY6" fmla="*/ 4392107 h 4392107"/>
                <a:gd name="connsiteX7" fmla="*/ 328246 w 5289541"/>
                <a:gd name="connsiteY7" fmla="*/ 3476414 h 4392107"/>
                <a:gd name="connsiteX8" fmla="*/ 0 w 5289541"/>
                <a:gd name="connsiteY8" fmla="*/ 704678 h 4392107"/>
                <a:gd name="connsiteX0" fmla="*/ 0 w 5289541"/>
                <a:gd name="connsiteY0" fmla="*/ 704678 h 4392287"/>
                <a:gd name="connsiteX1" fmla="*/ 704678 w 5289541"/>
                <a:gd name="connsiteY1" fmla="*/ 0 h 4392287"/>
                <a:gd name="connsiteX2" fmla="*/ 4584863 w 5289541"/>
                <a:gd name="connsiteY2" fmla="*/ 0 h 4392287"/>
                <a:gd name="connsiteX3" fmla="*/ 5289541 w 5289541"/>
                <a:gd name="connsiteY3" fmla="*/ 704678 h 4392287"/>
                <a:gd name="connsiteX4" fmla="*/ 5289541 w 5289541"/>
                <a:gd name="connsiteY4" fmla="*/ 3523306 h 4392287"/>
                <a:gd name="connsiteX5" fmla="*/ 4584863 w 5289541"/>
                <a:gd name="connsiteY5" fmla="*/ 4227984 h 4392287"/>
                <a:gd name="connsiteX6" fmla="*/ 517109 w 5289541"/>
                <a:gd name="connsiteY6" fmla="*/ 4392107 h 4392287"/>
                <a:gd name="connsiteX7" fmla="*/ 328246 w 5289541"/>
                <a:gd name="connsiteY7" fmla="*/ 3476414 h 4392287"/>
                <a:gd name="connsiteX8" fmla="*/ 0 w 5289541"/>
                <a:gd name="connsiteY8" fmla="*/ 704678 h 4392287"/>
                <a:gd name="connsiteX0" fmla="*/ 4786 w 5294327"/>
                <a:gd name="connsiteY0" fmla="*/ 704678 h 4392287"/>
                <a:gd name="connsiteX1" fmla="*/ 709464 w 5294327"/>
                <a:gd name="connsiteY1" fmla="*/ 0 h 4392287"/>
                <a:gd name="connsiteX2" fmla="*/ 4589649 w 5294327"/>
                <a:gd name="connsiteY2" fmla="*/ 0 h 4392287"/>
                <a:gd name="connsiteX3" fmla="*/ 5294327 w 5294327"/>
                <a:gd name="connsiteY3" fmla="*/ 704678 h 4392287"/>
                <a:gd name="connsiteX4" fmla="*/ 5294327 w 5294327"/>
                <a:gd name="connsiteY4" fmla="*/ 3523306 h 4392287"/>
                <a:gd name="connsiteX5" fmla="*/ 4589649 w 5294327"/>
                <a:gd name="connsiteY5" fmla="*/ 4227984 h 4392287"/>
                <a:gd name="connsiteX6" fmla="*/ 521895 w 5294327"/>
                <a:gd name="connsiteY6" fmla="*/ 4392107 h 4392287"/>
                <a:gd name="connsiteX7" fmla="*/ 333032 w 5294327"/>
                <a:gd name="connsiteY7" fmla="*/ 3476414 h 4392287"/>
                <a:gd name="connsiteX8" fmla="*/ 4786 w 5294327"/>
                <a:gd name="connsiteY8" fmla="*/ 704678 h 4392287"/>
                <a:gd name="connsiteX0" fmla="*/ 55811 w 5345352"/>
                <a:gd name="connsiteY0" fmla="*/ 704678 h 4398088"/>
                <a:gd name="connsiteX1" fmla="*/ 760489 w 5345352"/>
                <a:gd name="connsiteY1" fmla="*/ 0 h 4398088"/>
                <a:gd name="connsiteX2" fmla="*/ 4640674 w 5345352"/>
                <a:gd name="connsiteY2" fmla="*/ 0 h 4398088"/>
                <a:gd name="connsiteX3" fmla="*/ 5345352 w 5345352"/>
                <a:gd name="connsiteY3" fmla="*/ 704678 h 4398088"/>
                <a:gd name="connsiteX4" fmla="*/ 5345352 w 5345352"/>
                <a:gd name="connsiteY4" fmla="*/ 3523306 h 4398088"/>
                <a:gd name="connsiteX5" fmla="*/ 4640674 w 5345352"/>
                <a:gd name="connsiteY5" fmla="*/ 4227984 h 4398088"/>
                <a:gd name="connsiteX6" fmla="*/ 572920 w 5345352"/>
                <a:gd name="connsiteY6" fmla="*/ 4392107 h 4398088"/>
                <a:gd name="connsiteX7" fmla="*/ 243380 w 5345352"/>
                <a:gd name="connsiteY7" fmla="*/ 3570199 h 4398088"/>
                <a:gd name="connsiteX8" fmla="*/ 55811 w 5345352"/>
                <a:gd name="connsiteY8" fmla="*/ 704678 h 4398088"/>
                <a:gd name="connsiteX0" fmla="*/ 55811 w 5345352"/>
                <a:gd name="connsiteY0" fmla="*/ 704678 h 4509345"/>
                <a:gd name="connsiteX1" fmla="*/ 760489 w 5345352"/>
                <a:gd name="connsiteY1" fmla="*/ 0 h 4509345"/>
                <a:gd name="connsiteX2" fmla="*/ 4640674 w 5345352"/>
                <a:gd name="connsiteY2" fmla="*/ 0 h 4509345"/>
                <a:gd name="connsiteX3" fmla="*/ 5345352 w 5345352"/>
                <a:gd name="connsiteY3" fmla="*/ 704678 h 4509345"/>
                <a:gd name="connsiteX4" fmla="*/ 5345352 w 5345352"/>
                <a:gd name="connsiteY4" fmla="*/ 3523306 h 4509345"/>
                <a:gd name="connsiteX5" fmla="*/ 4640674 w 5345352"/>
                <a:gd name="connsiteY5" fmla="*/ 4227984 h 4509345"/>
                <a:gd name="connsiteX6" fmla="*/ 690150 w 5345352"/>
                <a:gd name="connsiteY6" fmla="*/ 4509337 h 4509345"/>
                <a:gd name="connsiteX7" fmla="*/ 243380 w 5345352"/>
                <a:gd name="connsiteY7" fmla="*/ 3570199 h 4509345"/>
                <a:gd name="connsiteX8" fmla="*/ 55811 w 5345352"/>
                <a:gd name="connsiteY8" fmla="*/ 704678 h 4509345"/>
                <a:gd name="connsiteX0" fmla="*/ 55811 w 5345352"/>
                <a:gd name="connsiteY0" fmla="*/ 704678 h 4512389"/>
                <a:gd name="connsiteX1" fmla="*/ 760489 w 5345352"/>
                <a:gd name="connsiteY1" fmla="*/ 0 h 4512389"/>
                <a:gd name="connsiteX2" fmla="*/ 4640674 w 5345352"/>
                <a:gd name="connsiteY2" fmla="*/ 0 h 4512389"/>
                <a:gd name="connsiteX3" fmla="*/ 5345352 w 5345352"/>
                <a:gd name="connsiteY3" fmla="*/ 704678 h 4512389"/>
                <a:gd name="connsiteX4" fmla="*/ 5345352 w 5345352"/>
                <a:gd name="connsiteY4" fmla="*/ 3523306 h 4512389"/>
                <a:gd name="connsiteX5" fmla="*/ 4640674 w 5345352"/>
                <a:gd name="connsiteY5" fmla="*/ 4227984 h 4512389"/>
                <a:gd name="connsiteX6" fmla="*/ 690150 w 5345352"/>
                <a:gd name="connsiteY6" fmla="*/ 4509337 h 4512389"/>
                <a:gd name="connsiteX7" fmla="*/ 243380 w 5345352"/>
                <a:gd name="connsiteY7" fmla="*/ 3570199 h 4512389"/>
                <a:gd name="connsiteX8" fmla="*/ 55811 w 5345352"/>
                <a:gd name="connsiteY8" fmla="*/ 704678 h 4512389"/>
                <a:gd name="connsiteX0" fmla="*/ 177148 w 5466689"/>
                <a:gd name="connsiteY0" fmla="*/ 704678 h 4512389"/>
                <a:gd name="connsiteX1" fmla="*/ 881826 w 5466689"/>
                <a:gd name="connsiteY1" fmla="*/ 0 h 4512389"/>
                <a:gd name="connsiteX2" fmla="*/ 4762011 w 5466689"/>
                <a:gd name="connsiteY2" fmla="*/ 0 h 4512389"/>
                <a:gd name="connsiteX3" fmla="*/ 5466689 w 5466689"/>
                <a:gd name="connsiteY3" fmla="*/ 704678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466689 w 5466689"/>
                <a:gd name="connsiteY3" fmla="*/ 704678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832350 w 5466689"/>
                <a:gd name="connsiteY5" fmla="*/ 4274876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6689" h="4512389">
                  <a:moveTo>
                    <a:pt x="177148" y="704678"/>
                  </a:moveTo>
                  <a:cubicBezTo>
                    <a:pt x="177148" y="315495"/>
                    <a:pt x="680212" y="281353"/>
                    <a:pt x="1069395" y="281353"/>
                  </a:cubicBezTo>
                  <a:lnTo>
                    <a:pt x="4762011" y="0"/>
                  </a:lnTo>
                  <a:cubicBezTo>
                    <a:pt x="5151194" y="0"/>
                    <a:pt x="5161889" y="409279"/>
                    <a:pt x="5161889" y="798462"/>
                  </a:cubicBezTo>
                  <a:lnTo>
                    <a:pt x="5466689" y="3523306"/>
                  </a:lnTo>
                  <a:cubicBezTo>
                    <a:pt x="5466689" y="3912489"/>
                    <a:pt x="5198087" y="4040415"/>
                    <a:pt x="4832350" y="4274876"/>
                  </a:cubicBezTo>
                  <a:cubicBezTo>
                    <a:pt x="3538955" y="4650015"/>
                    <a:pt x="2104882" y="4321768"/>
                    <a:pt x="811487" y="4509337"/>
                  </a:cubicBezTo>
                  <a:cubicBezTo>
                    <a:pt x="422304" y="4509337"/>
                    <a:pt x="528841" y="4615874"/>
                    <a:pt x="177148" y="3570199"/>
                  </a:cubicBezTo>
                  <a:cubicBezTo>
                    <a:pt x="-221436" y="2583763"/>
                    <a:pt x="177148" y="1644221"/>
                    <a:pt x="177148" y="704678"/>
                  </a:cubicBezTo>
                  <a:close/>
                </a:path>
              </a:pathLst>
            </a:custGeom>
            <a:solidFill>
              <a:srgbClr val="B3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: Rounded Corners 13">
              <a:extLst>
                <a:ext uri="{FF2B5EF4-FFF2-40B4-BE49-F238E27FC236}">
                  <a16:creationId xmlns:a16="http://schemas.microsoft.com/office/drawing/2014/main" id="{F154D2E0-194F-43FF-B26F-102C846C8EFB}"/>
                </a:ext>
              </a:extLst>
            </p:cNvPr>
            <p:cNvSpPr/>
            <p:nvPr/>
          </p:nvSpPr>
          <p:spPr>
            <a:xfrm>
              <a:off x="5129622" y="813742"/>
              <a:ext cx="6166996" cy="5230515"/>
            </a:xfrm>
            <a:custGeom>
              <a:avLst/>
              <a:gdLst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0 w 5289541"/>
                <a:gd name="connsiteY7" fmla="*/ 3523306 h 4227984"/>
                <a:gd name="connsiteX8" fmla="*/ 0 w 5289541"/>
                <a:gd name="connsiteY8" fmla="*/ 704678 h 4227984"/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0 w 5289541"/>
                <a:gd name="connsiteY7" fmla="*/ 3523306 h 4227984"/>
                <a:gd name="connsiteX8" fmla="*/ 0 w 5289541"/>
                <a:gd name="connsiteY8" fmla="*/ 704678 h 4227984"/>
                <a:gd name="connsiteX0" fmla="*/ 52102 w 5341643"/>
                <a:gd name="connsiteY0" fmla="*/ 704678 h 4227984"/>
                <a:gd name="connsiteX1" fmla="*/ 756780 w 5341643"/>
                <a:gd name="connsiteY1" fmla="*/ 0 h 4227984"/>
                <a:gd name="connsiteX2" fmla="*/ 4636965 w 5341643"/>
                <a:gd name="connsiteY2" fmla="*/ 0 h 4227984"/>
                <a:gd name="connsiteX3" fmla="*/ 5341643 w 5341643"/>
                <a:gd name="connsiteY3" fmla="*/ 704678 h 4227984"/>
                <a:gd name="connsiteX4" fmla="*/ 5341643 w 5341643"/>
                <a:gd name="connsiteY4" fmla="*/ 3523306 h 4227984"/>
                <a:gd name="connsiteX5" fmla="*/ 4636965 w 5341643"/>
                <a:gd name="connsiteY5" fmla="*/ 4227984 h 4227984"/>
                <a:gd name="connsiteX6" fmla="*/ 756780 w 5341643"/>
                <a:gd name="connsiteY6" fmla="*/ 4227984 h 4227984"/>
                <a:gd name="connsiteX7" fmla="*/ 52102 w 5341643"/>
                <a:gd name="connsiteY7" fmla="*/ 3523306 h 4227984"/>
                <a:gd name="connsiteX8" fmla="*/ 52102 w 5341643"/>
                <a:gd name="connsiteY8" fmla="*/ 704678 h 4227984"/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328246 w 5289541"/>
                <a:gd name="connsiteY7" fmla="*/ 3476414 h 4227984"/>
                <a:gd name="connsiteX8" fmla="*/ 0 w 5289541"/>
                <a:gd name="connsiteY8" fmla="*/ 704678 h 4227984"/>
                <a:gd name="connsiteX0" fmla="*/ 0 w 5289541"/>
                <a:gd name="connsiteY0" fmla="*/ 704678 h 4392107"/>
                <a:gd name="connsiteX1" fmla="*/ 704678 w 5289541"/>
                <a:gd name="connsiteY1" fmla="*/ 0 h 4392107"/>
                <a:gd name="connsiteX2" fmla="*/ 4584863 w 5289541"/>
                <a:gd name="connsiteY2" fmla="*/ 0 h 4392107"/>
                <a:gd name="connsiteX3" fmla="*/ 5289541 w 5289541"/>
                <a:gd name="connsiteY3" fmla="*/ 704678 h 4392107"/>
                <a:gd name="connsiteX4" fmla="*/ 5289541 w 5289541"/>
                <a:gd name="connsiteY4" fmla="*/ 3523306 h 4392107"/>
                <a:gd name="connsiteX5" fmla="*/ 4584863 w 5289541"/>
                <a:gd name="connsiteY5" fmla="*/ 4227984 h 4392107"/>
                <a:gd name="connsiteX6" fmla="*/ 517109 w 5289541"/>
                <a:gd name="connsiteY6" fmla="*/ 4392107 h 4392107"/>
                <a:gd name="connsiteX7" fmla="*/ 328246 w 5289541"/>
                <a:gd name="connsiteY7" fmla="*/ 3476414 h 4392107"/>
                <a:gd name="connsiteX8" fmla="*/ 0 w 5289541"/>
                <a:gd name="connsiteY8" fmla="*/ 704678 h 4392107"/>
                <a:gd name="connsiteX0" fmla="*/ 0 w 5289541"/>
                <a:gd name="connsiteY0" fmla="*/ 704678 h 4392287"/>
                <a:gd name="connsiteX1" fmla="*/ 704678 w 5289541"/>
                <a:gd name="connsiteY1" fmla="*/ 0 h 4392287"/>
                <a:gd name="connsiteX2" fmla="*/ 4584863 w 5289541"/>
                <a:gd name="connsiteY2" fmla="*/ 0 h 4392287"/>
                <a:gd name="connsiteX3" fmla="*/ 5289541 w 5289541"/>
                <a:gd name="connsiteY3" fmla="*/ 704678 h 4392287"/>
                <a:gd name="connsiteX4" fmla="*/ 5289541 w 5289541"/>
                <a:gd name="connsiteY4" fmla="*/ 3523306 h 4392287"/>
                <a:gd name="connsiteX5" fmla="*/ 4584863 w 5289541"/>
                <a:gd name="connsiteY5" fmla="*/ 4227984 h 4392287"/>
                <a:gd name="connsiteX6" fmla="*/ 517109 w 5289541"/>
                <a:gd name="connsiteY6" fmla="*/ 4392107 h 4392287"/>
                <a:gd name="connsiteX7" fmla="*/ 328246 w 5289541"/>
                <a:gd name="connsiteY7" fmla="*/ 3476414 h 4392287"/>
                <a:gd name="connsiteX8" fmla="*/ 0 w 5289541"/>
                <a:gd name="connsiteY8" fmla="*/ 704678 h 4392287"/>
                <a:gd name="connsiteX0" fmla="*/ 4786 w 5294327"/>
                <a:gd name="connsiteY0" fmla="*/ 704678 h 4392287"/>
                <a:gd name="connsiteX1" fmla="*/ 709464 w 5294327"/>
                <a:gd name="connsiteY1" fmla="*/ 0 h 4392287"/>
                <a:gd name="connsiteX2" fmla="*/ 4589649 w 5294327"/>
                <a:gd name="connsiteY2" fmla="*/ 0 h 4392287"/>
                <a:gd name="connsiteX3" fmla="*/ 5294327 w 5294327"/>
                <a:gd name="connsiteY3" fmla="*/ 704678 h 4392287"/>
                <a:gd name="connsiteX4" fmla="*/ 5294327 w 5294327"/>
                <a:gd name="connsiteY4" fmla="*/ 3523306 h 4392287"/>
                <a:gd name="connsiteX5" fmla="*/ 4589649 w 5294327"/>
                <a:gd name="connsiteY5" fmla="*/ 4227984 h 4392287"/>
                <a:gd name="connsiteX6" fmla="*/ 521895 w 5294327"/>
                <a:gd name="connsiteY6" fmla="*/ 4392107 h 4392287"/>
                <a:gd name="connsiteX7" fmla="*/ 333032 w 5294327"/>
                <a:gd name="connsiteY7" fmla="*/ 3476414 h 4392287"/>
                <a:gd name="connsiteX8" fmla="*/ 4786 w 5294327"/>
                <a:gd name="connsiteY8" fmla="*/ 704678 h 4392287"/>
                <a:gd name="connsiteX0" fmla="*/ 55811 w 5345352"/>
                <a:gd name="connsiteY0" fmla="*/ 704678 h 4398088"/>
                <a:gd name="connsiteX1" fmla="*/ 760489 w 5345352"/>
                <a:gd name="connsiteY1" fmla="*/ 0 h 4398088"/>
                <a:gd name="connsiteX2" fmla="*/ 4640674 w 5345352"/>
                <a:gd name="connsiteY2" fmla="*/ 0 h 4398088"/>
                <a:gd name="connsiteX3" fmla="*/ 5345352 w 5345352"/>
                <a:gd name="connsiteY3" fmla="*/ 704678 h 4398088"/>
                <a:gd name="connsiteX4" fmla="*/ 5345352 w 5345352"/>
                <a:gd name="connsiteY4" fmla="*/ 3523306 h 4398088"/>
                <a:gd name="connsiteX5" fmla="*/ 4640674 w 5345352"/>
                <a:gd name="connsiteY5" fmla="*/ 4227984 h 4398088"/>
                <a:gd name="connsiteX6" fmla="*/ 572920 w 5345352"/>
                <a:gd name="connsiteY6" fmla="*/ 4392107 h 4398088"/>
                <a:gd name="connsiteX7" fmla="*/ 243380 w 5345352"/>
                <a:gd name="connsiteY7" fmla="*/ 3570199 h 4398088"/>
                <a:gd name="connsiteX8" fmla="*/ 55811 w 5345352"/>
                <a:gd name="connsiteY8" fmla="*/ 704678 h 4398088"/>
                <a:gd name="connsiteX0" fmla="*/ 55811 w 5345352"/>
                <a:gd name="connsiteY0" fmla="*/ 704678 h 4509345"/>
                <a:gd name="connsiteX1" fmla="*/ 760489 w 5345352"/>
                <a:gd name="connsiteY1" fmla="*/ 0 h 4509345"/>
                <a:gd name="connsiteX2" fmla="*/ 4640674 w 5345352"/>
                <a:gd name="connsiteY2" fmla="*/ 0 h 4509345"/>
                <a:gd name="connsiteX3" fmla="*/ 5345352 w 5345352"/>
                <a:gd name="connsiteY3" fmla="*/ 704678 h 4509345"/>
                <a:gd name="connsiteX4" fmla="*/ 5345352 w 5345352"/>
                <a:gd name="connsiteY4" fmla="*/ 3523306 h 4509345"/>
                <a:gd name="connsiteX5" fmla="*/ 4640674 w 5345352"/>
                <a:gd name="connsiteY5" fmla="*/ 4227984 h 4509345"/>
                <a:gd name="connsiteX6" fmla="*/ 690150 w 5345352"/>
                <a:gd name="connsiteY6" fmla="*/ 4509337 h 4509345"/>
                <a:gd name="connsiteX7" fmla="*/ 243380 w 5345352"/>
                <a:gd name="connsiteY7" fmla="*/ 3570199 h 4509345"/>
                <a:gd name="connsiteX8" fmla="*/ 55811 w 5345352"/>
                <a:gd name="connsiteY8" fmla="*/ 704678 h 4509345"/>
                <a:gd name="connsiteX0" fmla="*/ 55811 w 5345352"/>
                <a:gd name="connsiteY0" fmla="*/ 704678 h 4512389"/>
                <a:gd name="connsiteX1" fmla="*/ 760489 w 5345352"/>
                <a:gd name="connsiteY1" fmla="*/ 0 h 4512389"/>
                <a:gd name="connsiteX2" fmla="*/ 4640674 w 5345352"/>
                <a:gd name="connsiteY2" fmla="*/ 0 h 4512389"/>
                <a:gd name="connsiteX3" fmla="*/ 5345352 w 5345352"/>
                <a:gd name="connsiteY3" fmla="*/ 704678 h 4512389"/>
                <a:gd name="connsiteX4" fmla="*/ 5345352 w 5345352"/>
                <a:gd name="connsiteY4" fmla="*/ 3523306 h 4512389"/>
                <a:gd name="connsiteX5" fmla="*/ 4640674 w 5345352"/>
                <a:gd name="connsiteY5" fmla="*/ 4227984 h 4512389"/>
                <a:gd name="connsiteX6" fmla="*/ 690150 w 5345352"/>
                <a:gd name="connsiteY6" fmla="*/ 4509337 h 4512389"/>
                <a:gd name="connsiteX7" fmla="*/ 243380 w 5345352"/>
                <a:gd name="connsiteY7" fmla="*/ 3570199 h 4512389"/>
                <a:gd name="connsiteX8" fmla="*/ 55811 w 5345352"/>
                <a:gd name="connsiteY8" fmla="*/ 704678 h 4512389"/>
                <a:gd name="connsiteX0" fmla="*/ 177148 w 5466689"/>
                <a:gd name="connsiteY0" fmla="*/ 704678 h 4512389"/>
                <a:gd name="connsiteX1" fmla="*/ 881826 w 5466689"/>
                <a:gd name="connsiteY1" fmla="*/ 0 h 4512389"/>
                <a:gd name="connsiteX2" fmla="*/ 4762011 w 5466689"/>
                <a:gd name="connsiteY2" fmla="*/ 0 h 4512389"/>
                <a:gd name="connsiteX3" fmla="*/ 5466689 w 5466689"/>
                <a:gd name="connsiteY3" fmla="*/ 704678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466689 w 5466689"/>
                <a:gd name="connsiteY3" fmla="*/ 704678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832350 w 5466689"/>
                <a:gd name="connsiteY5" fmla="*/ 4274876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6689" h="4512389">
                  <a:moveTo>
                    <a:pt x="177148" y="704678"/>
                  </a:moveTo>
                  <a:cubicBezTo>
                    <a:pt x="177148" y="315495"/>
                    <a:pt x="680212" y="281353"/>
                    <a:pt x="1069395" y="281353"/>
                  </a:cubicBezTo>
                  <a:lnTo>
                    <a:pt x="4762011" y="0"/>
                  </a:lnTo>
                  <a:cubicBezTo>
                    <a:pt x="5151194" y="0"/>
                    <a:pt x="5161889" y="409279"/>
                    <a:pt x="5161889" y="798462"/>
                  </a:cubicBezTo>
                  <a:lnTo>
                    <a:pt x="5466689" y="3523306"/>
                  </a:lnTo>
                  <a:cubicBezTo>
                    <a:pt x="5466689" y="3912489"/>
                    <a:pt x="5198087" y="4040415"/>
                    <a:pt x="4832350" y="4274876"/>
                  </a:cubicBezTo>
                  <a:cubicBezTo>
                    <a:pt x="3538955" y="4650015"/>
                    <a:pt x="2104882" y="4321768"/>
                    <a:pt x="811487" y="4509337"/>
                  </a:cubicBezTo>
                  <a:cubicBezTo>
                    <a:pt x="422304" y="4509337"/>
                    <a:pt x="528841" y="4615874"/>
                    <a:pt x="177148" y="3570199"/>
                  </a:cubicBezTo>
                  <a:cubicBezTo>
                    <a:pt x="-221436" y="2583763"/>
                    <a:pt x="177148" y="1644221"/>
                    <a:pt x="177148" y="704678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24C05F1-EA02-4F1B-90DF-94C584AFF00D}"/>
              </a:ext>
            </a:extLst>
          </p:cNvPr>
          <p:cNvSpPr txBox="1"/>
          <p:nvPr/>
        </p:nvSpPr>
        <p:spPr>
          <a:xfrm>
            <a:off x="6452870" y="2685248"/>
            <a:ext cx="432888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gradFill>
                  <a:gsLst>
                    <a:gs pos="0">
                      <a:srgbClr val="FF0000"/>
                    </a:gs>
                    <a:gs pos="23000">
                      <a:srgbClr val="FFC000"/>
                    </a:gs>
                    <a:gs pos="63000">
                      <a:srgbClr val="00B0F0"/>
                    </a:gs>
                    <a:gs pos="50000">
                      <a:srgbClr val="92D050"/>
                    </a:gs>
                    <a:gs pos="35000">
                      <a:srgbClr val="FFFF00"/>
                    </a:gs>
                    <a:gs pos="91000">
                      <a:srgbClr val="7030A0"/>
                    </a:gs>
                    <a:gs pos="75000">
                      <a:srgbClr val="0070C0"/>
                    </a:gs>
                  </a:gsLst>
                  <a:lin ang="0" scaled="1"/>
                </a:gra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+mn-cs"/>
              </a:rPr>
              <a:t>KHÁM</a:t>
            </a:r>
            <a:r>
              <a:rPr kumimoji="0" lang="en-US" sz="8800" b="1" i="0" u="none" strike="noStrike" kern="1200" cap="none" spc="0" normalizeH="0" noProof="0" dirty="0">
                <a:ln>
                  <a:solidFill>
                    <a:prstClr val="black"/>
                  </a:solidFill>
                </a:ln>
                <a:gradFill>
                  <a:gsLst>
                    <a:gs pos="0">
                      <a:srgbClr val="FF0000"/>
                    </a:gs>
                    <a:gs pos="23000">
                      <a:srgbClr val="FFC000"/>
                    </a:gs>
                    <a:gs pos="63000">
                      <a:srgbClr val="00B0F0"/>
                    </a:gs>
                    <a:gs pos="50000">
                      <a:srgbClr val="92D050"/>
                    </a:gs>
                    <a:gs pos="35000">
                      <a:srgbClr val="FFFF00"/>
                    </a:gs>
                    <a:gs pos="91000">
                      <a:srgbClr val="7030A0"/>
                    </a:gs>
                    <a:gs pos="75000">
                      <a:srgbClr val="0070C0"/>
                    </a:gs>
                  </a:gsLst>
                  <a:lin ang="0" scaled="1"/>
                </a:gra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+mn-cs"/>
              </a:rPr>
              <a:t> PHÁ</a:t>
            </a:r>
            <a:endParaRPr kumimoji="0" lang="en-US" sz="8800" b="1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gradFill>
                <a:gsLst>
                  <a:gs pos="0">
                    <a:srgbClr val="FF0000"/>
                  </a:gs>
                  <a:gs pos="23000">
                    <a:srgbClr val="FFC000"/>
                  </a:gs>
                  <a:gs pos="63000">
                    <a:srgbClr val="00B0F0"/>
                  </a:gs>
                  <a:gs pos="50000">
                    <a:srgbClr val="92D050"/>
                  </a:gs>
                  <a:gs pos="35000">
                    <a:srgbClr val="FFFF00"/>
                  </a:gs>
                  <a:gs pos="91000">
                    <a:srgbClr val="7030A0"/>
                  </a:gs>
                  <a:gs pos="75000">
                    <a:srgbClr val="0070C0"/>
                  </a:gs>
                </a:gsLst>
                <a:lin ang="0" scaled="1"/>
              </a:gradFill>
              <a:effectLst>
                <a:glow rad="63500">
                  <a:srgbClr val="5B9BD5">
                    <a:satMod val="175000"/>
                    <a:alpha val="40000"/>
                  </a:srgb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pic>
        <p:nvPicPr>
          <p:cNvPr id="24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37563ECB-B1C9-4AC1-BE65-387402AE5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8316" y="195891"/>
            <a:ext cx="2666241" cy="262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Sticker Transparent Cute Png Download - Rainbow Cartoon Png Clipart - Full  Size Clipart (#2132105) - PinClipart">
            <a:extLst>
              <a:ext uri="{FF2B5EF4-FFF2-40B4-BE49-F238E27FC236}">
                <a16:creationId xmlns:a16="http://schemas.microsoft.com/office/drawing/2014/main" id="{4D732E72-9A54-41E0-B9A5-1005CE759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6110" y="-163057"/>
            <a:ext cx="8784726" cy="5005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LINE Creators' Stickers - Wen small meow 5 Example with GIF Animation">
            <a:extLst>
              <a:ext uri="{FF2B5EF4-FFF2-40B4-BE49-F238E27FC236}">
                <a16:creationId xmlns:a16="http://schemas.microsoft.com/office/drawing/2014/main" id="{006E1EFF-3380-47DE-A123-E5C701CC54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679" y="3573686"/>
            <a:ext cx="3048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>
            <a:extLst>
              <a:ext uri="{FF2B5EF4-FFF2-40B4-BE49-F238E27FC236}">
                <a16:creationId xmlns:a16="http://schemas.microsoft.com/office/drawing/2014/main" id="{C8A194E0-DCBC-4F7F-A4BC-EE67FAE56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658" y="1850607"/>
            <a:ext cx="3821727" cy="5141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Silhouette Design Store - Search Designs : Flower | Art collage wall,  Bedroom wall collage, Hippie wallpaper">
            <a:extLst>
              <a:ext uri="{FF2B5EF4-FFF2-40B4-BE49-F238E27FC236}">
                <a16:creationId xmlns:a16="http://schemas.microsoft.com/office/drawing/2014/main" id="{64946E82-FE84-4717-908A-16C85B602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000" b="95000" l="1667" r="98000">
                        <a14:foregroundMark x1="31000" y1="3000" x2="31000" y2="3000"/>
                        <a14:foregroundMark x1="6667" y1="50667" x2="6667" y2="50667"/>
                        <a14:foregroundMark x1="38667" y1="89333" x2="38667" y2="89333"/>
                        <a14:foregroundMark x1="46000" y1="95000" x2="46000" y2="95000"/>
                        <a14:foregroundMark x1="92667" y1="69333" x2="92667" y2="69333"/>
                        <a14:foregroundMark x1="98333" y1="68000" x2="98333" y2="68000"/>
                        <a14:foregroundMark x1="1667" y1="47333" x2="1667" y2="47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881" y="1010289"/>
            <a:ext cx="1150628" cy="1150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Silhouette Design Store - Search Designs : Flower | Art collage wall,  Bedroom wall collage, Hippie wallpaper">
            <a:extLst>
              <a:ext uri="{FF2B5EF4-FFF2-40B4-BE49-F238E27FC236}">
                <a16:creationId xmlns:a16="http://schemas.microsoft.com/office/drawing/2014/main" id="{FADD3A91-1B47-4827-8925-180FB490F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000" b="95000" l="1667" r="98000">
                        <a14:foregroundMark x1="31000" y1="3000" x2="31000" y2="3000"/>
                        <a14:foregroundMark x1="6667" y1="50667" x2="6667" y2="50667"/>
                        <a14:foregroundMark x1="38667" y1="89333" x2="38667" y2="89333"/>
                        <a14:foregroundMark x1="46000" y1="95000" x2="46000" y2="95000"/>
                        <a14:foregroundMark x1="92667" y1="69333" x2="92667" y2="69333"/>
                        <a14:foregroundMark x1="98333" y1="68000" x2="98333" y2="68000"/>
                        <a14:foregroundMark x1="1667" y1="47333" x2="1667" y2="47333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948" y="2893441"/>
            <a:ext cx="888819" cy="888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Chủ đề các đồ dùng học tập">
            <a:extLst>
              <a:ext uri="{FF2B5EF4-FFF2-40B4-BE49-F238E27FC236}">
                <a16:creationId xmlns:a16="http://schemas.microsoft.com/office/drawing/2014/main" id="{6A4B2F52-8746-476A-921D-05A948797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135" y="4537227"/>
            <a:ext cx="2857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7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B425FAE9-8CDC-4486-BFA2-E5107ED05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106" y="5031"/>
            <a:ext cx="3477553" cy="301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5EAC108F-8D0D-4B80-B9CD-645E1974D77F}"/>
              </a:ext>
            </a:extLst>
          </p:cNvPr>
          <p:cNvGrpSpPr/>
          <p:nvPr/>
        </p:nvGrpSpPr>
        <p:grpSpPr>
          <a:xfrm>
            <a:off x="223736" y="155642"/>
            <a:ext cx="11653525" cy="6559443"/>
            <a:chOff x="642025" y="252918"/>
            <a:chExt cx="8978098" cy="6559443"/>
          </a:xfrm>
          <a:solidFill>
            <a:srgbClr val="FFFFD9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F3E31AB-A9E6-4937-ABF7-149BBDDAF514}"/>
                </a:ext>
              </a:extLst>
            </p:cNvPr>
            <p:cNvSpPr/>
            <p:nvPr/>
          </p:nvSpPr>
          <p:spPr>
            <a:xfrm>
              <a:off x="642025" y="252918"/>
              <a:ext cx="8949447" cy="6559443"/>
            </a:xfrm>
            <a:custGeom>
              <a:avLst/>
              <a:gdLst>
                <a:gd name="connsiteX0" fmla="*/ 0 w 8949447"/>
                <a:gd name="connsiteY0" fmla="*/ 0 h 6559443"/>
                <a:gd name="connsiteX1" fmla="*/ 8949447 w 8949447"/>
                <a:gd name="connsiteY1" fmla="*/ 0 h 6559443"/>
                <a:gd name="connsiteX2" fmla="*/ 8949447 w 8949447"/>
                <a:gd name="connsiteY2" fmla="*/ 6559443 h 6559443"/>
                <a:gd name="connsiteX3" fmla="*/ 0 w 8949447"/>
                <a:gd name="connsiteY3" fmla="*/ 6559443 h 6559443"/>
                <a:gd name="connsiteX4" fmla="*/ 0 w 8949447"/>
                <a:gd name="connsiteY4" fmla="*/ 0 h 655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49447" h="6559443" fill="none" extrusionOk="0">
                  <a:moveTo>
                    <a:pt x="0" y="0"/>
                  </a:moveTo>
                  <a:cubicBezTo>
                    <a:pt x="3725357" y="-33775"/>
                    <a:pt x="7283855" y="138873"/>
                    <a:pt x="8949447" y="0"/>
                  </a:cubicBezTo>
                  <a:cubicBezTo>
                    <a:pt x="8875676" y="3119454"/>
                    <a:pt x="8793564" y="3603898"/>
                    <a:pt x="8949447" y="6559443"/>
                  </a:cubicBezTo>
                  <a:cubicBezTo>
                    <a:pt x="7997725" y="6422113"/>
                    <a:pt x="2634882" y="6421587"/>
                    <a:pt x="0" y="6559443"/>
                  </a:cubicBezTo>
                  <a:cubicBezTo>
                    <a:pt x="152408" y="5178299"/>
                    <a:pt x="73868" y="2958410"/>
                    <a:pt x="0" y="0"/>
                  </a:cubicBezTo>
                  <a:close/>
                </a:path>
                <a:path w="8949447" h="6559443" stroke="0" extrusionOk="0">
                  <a:moveTo>
                    <a:pt x="0" y="0"/>
                  </a:moveTo>
                  <a:cubicBezTo>
                    <a:pt x="3371902" y="-101487"/>
                    <a:pt x="7564344" y="-162162"/>
                    <a:pt x="8949447" y="0"/>
                  </a:cubicBezTo>
                  <a:cubicBezTo>
                    <a:pt x="9010160" y="829674"/>
                    <a:pt x="8888375" y="3402423"/>
                    <a:pt x="8949447" y="6559443"/>
                  </a:cubicBezTo>
                  <a:cubicBezTo>
                    <a:pt x="6866019" y="6609508"/>
                    <a:pt x="1884650" y="6400994"/>
                    <a:pt x="0" y="6559443"/>
                  </a:cubicBezTo>
                  <a:cubicBezTo>
                    <a:pt x="-24452" y="5368645"/>
                    <a:pt x="-67663" y="2334864"/>
                    <a:pt x="0" y="0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75B8C5E-D2DA-40C2-9FB3-41FFB2CC8D2F}"/>
                </a:ext>
              </a:extLst>
            </p:cNvPr>
            <p:cNvSpPr txBox="1"/>
            <p:nvPr/>
          </p:nvSpPr>
          <p:spPr>
            <a:xfrm>
              <a:off x="712901" y="397236"/>
              <a:ext cx="8907222" cy="44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28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FF9A5143-EC73-4E87-9B3F-C92CB82F0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519" y="69574"/>
            <a:ext cx="1171481" cy="115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5E3D8A-C3E6-40EB-A256-6943DA928287}"/>
              </a:ext>
            </a:extLst>
          </p:cNvPr>
          <p:cNvSpPr txBox="1"/>
          <p:nvPr/>
        </p:nvSpPr>
        <p:spPr>
          <a:xfrm>
            <a:off x="407504" y="288235"/>
            <a:ext cx="106249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i="0" dirty="0">
                <a:solidFill>
                  <a:srgbClr val="FF000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1. </a:t>
            </a:r>
            <a:r>
              <a:rPr lang="en-US" sz="2400" b="1" dirty="0">
                <a:solidFill>
                  <a:srgbClr val="FF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H</a:t>
            </a:r>
            <a:r>
              <a:rPr lang="vi-VN" sz="2400" b="1" i="0" dirty="0">
                <a:solidFill>
                  <a:srgbClr val="FF000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ãy nêu các nguồn thu thập thông tin về một số chất và hoạt động có hại cho cơ quan tiêu hoá, tuần hoàn, thần kinh trong các hình dưới đây.</a:t>
            </a:r>
            <a:endParaRPr lang="en-US" sz="2400" b="1" dirty="0">
              <a:solidFill>
                <a:srgbClr val="FF0000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959DDE8-3C32-4C8B-B2F6-49204B49F4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5094" y="1764610"/>
            <a:ext cx="4743450" cy="25336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BB86E36-CD96-4F17-93FF-029996BF3F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93391" y="1730859"/>
            <a:ext cx="3257550" cy="25812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613E653-71C5-48F1-9705-53E07D6F14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85738" y="1701868"/>
            <a:ext cx="3171825" cy="26193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E2A894B-9BF5-47BC-8C4B-BE2FA1D463E0}"/>
              </a:ext>
            </a:extLst>
          </p:cNvPr>
          <p:cNvSpPr/>
          <p:nvPr/>
        </p:nvSpPr>
        <p:spPr>
          <a:xfrm>
            <a:off x="1571211" y="4519820"/>
            <a:ext cx="2891459" cy="419100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vi,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55367B92-8090-49DE-AFEC-F1B1ABF13BB8}"/>
              </a:ext>
            </a:extLst>
          </p:cNvPr>
          <p:cNvSpPr/>
          <p:nvPr/>
        </p:nvSpPr>
        <p:spPr>
          <a:xfrm>
            <a:off x="5387837" y="4470124"/>
            <a:ext cx="2891459" cy="419100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047885DB-AED2-4E48-94BA-66829D35A55D}"/>
              </a:ext>
            </a:extLst>
          </p:cNvPr>
          <p:cNvSpPr/>
          <p:nvPr/>
        </p:nvSpPr>
        <p:spPr>
          <a:xfrm>
            <a:off x="8836716" y="4450246"/>
            <a:ext cx="2891459" cy="946702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kiếm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internet</a:t>
            </a:r>
          </a:p>
        </p:txBody>
      </p:sp>
    </p:spTree>
    <p:extLst>
      <p:ext uri="{BB962C8B-B14F-4D97-AF65-F5344CB8AC3E}">
        <p14:creationId xmlns:p14="http://schemas.microsoft.com/office/powerpoint/2010/main" val="3361979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AA6D92D0-2B6E-6423-110D-F0A782A18C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8" y="352136"/>
            <a:ext cx="12192000" cy="65058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2E3090-F844-DDA9-8CEC-19EB765EC352}"/>
              </a:ext>
            </a:extLst>
          </p:cNvPr>
          <p:cNvSpPr txBox="1"/>
          <p:nvPr/>
        </p:nvSpPr>
        <p:spPr>
          <a:xfrm>
            <a:off x="2609850" y="866198"/>
            <a:ext cx="68961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i="1" dirty="0">
                <a:solidFill>
                  <a:prstClr val="white"/>
                </a:solidFill>
                <a:latin typeface="Calibri" panose="020F0502020204030204"/>
              </a:rPr>
              <a:t>Muốn tìm các thông tin chúng ta có thể tìm hiểu qua sách, báo, ti vi, hỏi người thân, tra cứu trên in-tơ-nét. Khi tìm hiểu các thông tin trên in – tơ – nét, các em nhớ chọn từ khoá của nội dung để tìm. Ví dụ từ khoá của bài này là “các chất có hại cho cơ quan tiêu hoá”, ...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85244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B425FAE9-8CDC-4486-BFA2-E5107ED05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106" y="5031"/>
            <a:ext cx="3477553" cy="301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5EAC108F-8D0D-4B80-B9CD-645E1974D77F}"/>
              </a:ext>
            </a:extLst>
          </p:cNvPr>
          <p:cNvGrpSpPr/>
          <p:nvPr/>
        </p:nvGrpSpPr>
        <p:grpSpPr>
          <a:xfrm>
            <a:off x="223736" y="155642"/>
            <a:ext cx="11653525" cy="6559443"/>
            <a:chOff x="642025" y="252918"/>
            <a:chExt cx="8978098" cy="6559443"/>
          </a:xfrm>
          <a:solidFill>
            <a:srgbClr val="FFFFD9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F3E31AB-A9E6-4937-ABF7-149BBDDAF514}"/>
                </a:ext>
              </a:extLst>
            </p:cNvPr>
            <p:cNvSpPr/>
            <p:nvPr/>
          </p:nvSpPr>
          <p:spPr>
            <a:xfrm>
              <a:off x="642025" y="252918"/>
              <a:ext cx="8949447" cy="6559443"/>
            </a:xfrm>
            <a:custGeom>
              <a:avLst/>
              <a:gdLst>
                <a:gd name="connsiteX0" fmla="*/ 0 w 8949447"/>
                <a:gd name="connsiteY0" fmla="*/ 0 h 6559443"/>
                <a:gd name="connsiteX1" fmla="*/ 8949447 w 8949447"/>
                <a:gd name="connsiteY1" fmla="*/ 0 h 6559443"/>
                <a:gd name="connsiteX2" fmla="*/ 8949447 w 8949447"/>
                <a:gd name="connsiteY2" fmla="*/ 6559443 h 6559443"/>
                <a:gd name="connsiteX3" fmla="*/ 0 w 8949447"/>
                <a:gd name="connsiteY3" fmla="*/ 6559443 h 6559443"/>
                <a:gd name="connsiteX4" fmla="*/ 0 w 8949447"/>
                <a:gd name="connsiteY4" fmla="*/ 0 h 655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49447" h="6559443" fill="none" extrusionOk="0">
                  <a:moveTo>
                    <a:pt x="0" y="0"/>
                  </a:moveTo>
                  <a:cubicBezTo>
                    <a:pt x="3725357" y="-33775"/>
                    <a:pt x="7283855" y="138873"/>
                    <a:pt x="8949447" y="0"/>
                  </a:cubicBezTo>
                  <a:cubicBezTo>
                    <a:pt x="8875676" y="3119454"/>
                    <a:pt x="8793564" y="3603898"/>
                    <a:pt x="8949447" y="6559443"/>
                  </a:cubicBezTo>
                  <a:cubicBezTo>
                    <a:pt x="7997725" y="6422113"/>
                    <a:pt x="2634882" y="6421587"/>
                    <a:pt x="0" y="6559443"/>
                  </a:cubicBezTo>
                  <a:cubicBezTo>
                    <a:pt x="152408" y="5178299"/>
                    <a:pt x="73868" y="2958410"/>
                    <a:pt x="0" y="0"/>
                  </a:cubicBezTo>
                  <a:close/>
                </a:path>
                <a:path w="8949447" h="6559443" stroke="0" extrusionOk="0">
                  <a:moveTo>
                    <a:pt x="0" y="0"/>
                  </a:moveTo>
                  <a:cubicBezTo>
                    <a:pt x="3371902" y="-101487"/>
                    <a:pt x="7564344" y="-162162"/>
                    <a:pt x="8949447" y="0"/>
                  </a:cubicBezTo>
                  <a:cubicBezTo>
                    <a:pt x="9010160" y="829674"/>
                    <a:pt x="8888375" y="3402423"/>
                    <a:pt x="8949447" y="6559443"/>
                  </a:cubicBezTo>
                  <a:cubicBezTo>
                    <a:pt x="6866019" y="6609508"/>
                    <a:pt x="1884650" y="6400994"/>
                    <a:pt x="0" y="6559443"/>
                  </a:cubicBezTo>
                  <a:cubicBezTo>
                    <a:pt x="-24452" y="5368645"/>
                    <a:pt x="-67663" y="2334864"/>
                    <a:pt x="0" y="0"/>
                  </a:cubicBezTo>
                  <a:close/>
                </a:path>
              </a:pathLst>
            </a:custGeom>
            <a:ln>
              <a:extLst>
                <a:ext uri="{C807C97D-BFC1-408E-A445-0C87EB9F89A2}">
                  <ask:lineSketchStyleProps xmlns:ask="http://schemas.microsoft.com/office/drawing/2018/sketchyshapes" sd="981765707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75B8C5E-D2DA-40C2-9FB3-41FFB2CC8D2F}"/>
                </a:ext>
              </a:extLst>
            </p:cNvPr>
            <p:cNvSpPr txBox="1"/>
            <p:nvPr/>
          </p:nvSpPr>
          <p:spPr>
            <a:xfrm>
              <a:off x="712901" y="397236"/>
              <a:ext cx="8907222" cy="4461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28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FF9A5143-EC73-4E87-9B3F-C92CB82F0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519" y="69574"/>
            <a:ext cx="1171481" cy="115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5E3D8A-C3E6-40EB-A256-6943DA928287}"/>
              </a:ext>
            </a:extLst>
          </p:cNvPr>
          <p:cNvSpPr txBox="1"/>
          <p:nvPr/>
        </p:nvSpPr>
        <p:spPr>
          <a:xfrm>
            <a:off x="407504" y="288235"/>
            <a:ext cx="10624931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vi-VN" sz="3200" b="1" dirty="0">
                <a:solidFill>
                  <a:srgbClr val="FF0000"/>
                </a:solidFill>
                <a:latin typeface="Calibri" panose="020F0502020204030204"/>
                <a:ea typeface="Open Sans" panose="020B0606030504020204" pitchFamily="34" charset="0"/>
                <a:cs typeface="Open Sans" panose="020B0606030504020204" pitchFamily="34" charset="0"/>
              </a:rPr>
              <a:t>Thực hành thu thập thông tin về một số chất và hoạt động có hại cho cơ quan tiêu hoá, tuần hoàn, thần kinh.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02F5179-5AF7-43B9-B576-134AF9B99557}"/>
              </a:ext>
            </a:extLst>
          </p:cNvPr>
          <p:cNvGrpSpPr/>
          <p:nvPr/>
        </p:nvGrpSpPr>
        <p:grpSpPr>
          <a:xfrm>
            <a:off x="1570383" y="2230762"/>
            <a:ext cx="6430603" cy="3623386"/>
            <a:chOff x="642025" y="397236"/>
            <a:chExt cx="8997666" cy="6415123"/>
          </a:xfrm>
          <a:solidFill>
            <a:srgbClr val="FFFFD9"/>
          </a:solidFill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953FDB7-08FB-44F1-B4F5-6D718DD5800D}"/>
                </a:ext>
              </a:extLst>
            </p:cNvPr>
            <p:cNvSpPr/>
            <p:nvPr/>
          </p:nvSpPr>
          <p:spPr>
            <a:xfrm>
              <a:off x="642025" y="1952823"/>
              <a:ext cx="8949447" cy="4859536"/>
            </a:xfrm>
            <a:custGeom>
              <a:avLst/>
              <a:gdLst>
                <a:gd name="connsiteX0" fmla="*/ 0 w 8949447"/>
                <a:gd name="connsiteY0" fmla="*/ 0 h 4859536"/>
                <a:gd name="connsiteX1" fmla="*/ 8949447 w 8949447"/>
                <a:gd name="connsiteY1" fmla="*/ 0 h 4859536"/>
                <a:gd name="connsiteX2" fmla="*/ 8949447 w 8949447"/>
                <a:gd name="connsiteY2" fmla="*/ 4859536 h 4859536"/>
                <a:gd name="connsiteX3" fmla="*/ 0 w 8949447"/>
                <a:gd name="connsiteY3" fmla="*/ 4859536 h 4859536"/>
                <a:gd name="connsiteX4" fmla="*/ 0 w 8949447"/>
                <a:gd name="connsiteY4" fmla="*/ 0 h 485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49447" h="4859536" fill="none" extrusionOk="0">
                  <a:moveTo>
                    <a:pt x="0" y="0"/>
                  </a:moveTo>
                  <a:cubicBezTo>
                    <a:pt x="3725357" y="-33775"/>
                    <a:pt x="7283855" y="138873"/>
                    <a:pt x="8949447" y="0"/>
                  </a:cubicBezTo>
                  <a:cubicBezTo>
                    <a:pt x="8875676" y="1944023"/>
                    <a:pt x="8793564" y="4340874"/>
                    <a:pt x="8949447" y="4859536"/>
                  </a:cubicBezTo>
                  <a:cubicBezTo>
                    <a:pt x="7997725" y="4722206"/>
                    <a:pt x="2634882" y="4721680"/>
                    <a:pt x="0" y="4859536"/>
                  </a:cubicBezTo>
                  <a:cubicBezTo>
                    <a:pt x="152408" y="3658235"/>
                    <a:pt x="73868" y="2426482"/>
                    <a:pt x="0" y="0"/>
                  </a:cubicBezTo>
                  <a:close/>
                </a:path>
                <a:path w="8949447" h="4859536" stroke="0" extrusionOk="0">
                  <a:moveTo>
                    <a:pt x="0" y="0"/>
                  </a:moveTo>
                  <a:cubicBezTo>
                    <a:pt x="3371902" y="-101487"/>
                    <a:pt x="7564344" y="-162162"/>
                    <a:pt x="8949447" y="0"/>
                  </a:cubicBezTo>
                  <a:cubicBezTo>
                    <a:pt x="9010160" y="1810158"/>
                    <a:pt x="8888375" y="3776662"/>
                    <a:pt x="8949447" y="4859536"/>
                  </a:cubicBezTo>
                  <a:cubicBezTo>
                    <a:pt x="6866019" y="4909601"/>
                    <a:pt x="1884650" y="4701087"/>
                    <a:pt x="0" y="4859536"/>
                  </a:cubicBezTo>
                  <a:cubicBezTo>
                    <a:pt x="-24452" y="3671339"/>
                    <a:pt x="-67663" y="1293565"/>
                    <a:pt x="0" y="0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4400" b="0" i="1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1. </a:t>
              </a:r>
              <a:r>
                <a:rPr lang="en-US" sz="4400" b="0" i="1" dirty="0" err="1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Chuẩn</a:t>
              </a:r>
              <a:r>
                <a:rPr lang="en-US" sz="4400" b="0" i="1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4400" b="0" i="1" dirty="0" err="1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bị</a:t>
              </a:r>
              <a:r>
                <a:rPr lang="en-US" sz="4400" b="0" i="1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:</a:t>
              </a:r>
            </a:p>
            <a:p>
              <a:pPr algn="just"/>
              <a:r>
                <a:rPr lang="en-US" sz="4400" b="0" i="0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- </a:t>
              </a:r>
              <a:r>
                <a:rPr lang="en-US" sz="4400" b="0" i="0" dirty="0" err="1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Đồ</a:t>
              </a:r>
              <a:r>
                <a:rPr lang="en-US" sz="4400" b="0" i="0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4400" b="0" i="0" dirty="0" err="1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dùng</a:t>
              </a:r>
              <a:r>
                <a:rPr lang="en-US" sz="4400" b="0" i="0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4400" b="0" i="0" dirty="0" err="1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học</a:t>
              </a:r>
              <a:r>
                <a:rPr lang="en-US" sz="4400" b="0" i="0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4400" b="0" i="0" dirty="0" err="1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tập</a:t>
              </a:r>
              <a:r>
                <a:rPr lang="en-US" sz="4400" b="0" i="0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.</a:t>
              </a:r>
            </a:p>
            <a:p>
              <a:pPr algn="just"/>
              <a:r>
                <a:rPr lang="en-US" sz="4400" b="0" i="0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- </a:t>
              </a:r>
              <a:r>
                <a:rPr lang="en-US" sz="4400" b="0" i="0" dirty="0" err="1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Phiếu</a:t>
              </a:r>
              <a:r>
                <a:rPr lang="en-US" sz="4400" b="0" i="0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4400" b="0" i="0" dirty="0" err="1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thu</a:t>
              </a:r>
              <a:r>
                <a:rPr lang="en-US" sz="4400" b="0" i="0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4400" b="0" i="0" dirty="0" err="1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thập</a:t>
              </a:r>
              <a:r>
                <a:rPr lang="en-US" sz="4400" b="0" i="0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4400" b="0" i="0" dirty="0" err="1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thông</a:t>
              </a:r>
              <a:r>
                <a:rPr lang="en-US" sz="4400" b="0" i="0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tin.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020E764-A2C7-4D2E-B267-410BCB55DF17}"/>
                </a:ext>
              </a:extLst>
            </p:cNvPr>
            <p:cNvSpPr txBox="1"/>
            <p:nvPr/>
          </p:nvSpPr>
          <p:spPr>
            <a:xfrm>
              <a:off x="712901" y="397236"/>
              <a:ext cx="8926790" cy="44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0" name="Picture 2" descr="Emotion,People,Play PNG Clipart - Royalty Free SVG / PNG">
            <a:extLst>
              <a:ext uri="{FF2B5EF4-FFF2-40B4-BE49-F238E27FC236}">
                <a16:creationId xmlns:a16="http://schemas.microsoft.com/office/drawing/2014/main" id="{4FA61828-EFA5-4CF6-B28D-D29B3FA22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749" y="3347334"/>
            <a:ext cx="3999771" cy="312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193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B425FAE9-8CDC-4486-BFA2-E5107ED05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106" y="5031"/>
            <a:ext cx="3477553" cy="301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5EAC108F-8D0D-4B80-B9CD-645E1974D77F}"/>
              </a:ext>
            </a:extLst>
          </p:cNvPr>
          <p:cNvGrpSpPr/>
          <p:nvPr/>
        </p:nvGrpSpPr>
        <p:grpSpPr>
          <a:xfrm>
            <a:off x="223736" y="155642"/>
            <a:ext cx="11653525" cy="6559443"/>
            <a:chOff x="642025" y="252918"/>
            <a:chExt cx="8978098" cy="6559443"/>
          </a:xfrm>
          <a:solidFill>
            <a:srgbClr val="FFFFD9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F3E31AB-A9E6-4937-ABF7-149BBDDAF514}"/>
                </a:ext>
              </a:extLst>
            </p:cNvPr>
            <p:cNvSpPr/>
            <p:nvPr/>
          </p:nvSpPr>
          <p:spPr>
            <a:xfrm>
              <a:off x="642025" y="252918"/>
              <a:ext cx="8949447" cy="6559443"/>
            </a:xfrm>
            <a:custGeom>
              <a:avLst/>
              <a:gdLst>
                <a:gd name="connsiteX0" fmla="*/ 0 w 8949447"/>
                <a:gd name="connsiteY0" fmla="*/ 0 h 6559443"/>
                <a:gd name="connsiteX1" fmla="*/ 8949447 w 8949447"/>
                <a:gd name="connsiteY1" fmla="*/ 0 h 6559443"/>
                <a:gd name="connsiteX2" fmla="*/ 8949447 w 8949447"/>
                <a:gd name="connsiteY2" fmla="*/ 6559443 h 6559443"/>
                <a:gd name="connsiteX3" fmla="*/ 0 w 8949447"/>
                <a:gd name="connsiteY3" fmla="*/ 6559443 h 6559443"/>
                <a:gd name="connsiteX4" fmla="*/ 0 w 8949447"/>
                <a:gd name="connsiteY4" fmla="*/ 0 h 655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49447" h="6559443" fill="none" extrusionOk="0">
                  <a:moveTo>
                    <a:pt x="0" y="0"/>
                  </a:moveTo>
                  <a:cubicBezTo>
                    <a:pt x="3725357" y="-33775"/>
                    <a:pt x="7283855" y="138873"/>
                    <a:pt x="8949447" y="0"/>
                  </a:cubicBezTo>
                  <a:cubicBezTo>
                    <a:pt x="8875676" y="3119454"/>
                    <a:pt x="8793564" y="3603898"/>
                    <a:pt x="8949447" y="6559443"/>
                  </a:cubicBezTo>
                  <a:cubicBezTo>
                    <a:pt x="7997725" y="6422113"/>
                    <a:pt x="2634882" y="6421587"/>
                    <a:pt x="0" y="6559443"/>
                  </a:cubicBezTo>
                  <a:cubicBezTo>
                    <a:pt x="152408" y="5178299"/>
                    <a:pt x="73868" y="2958410"/>
                    <a:pt x="0" y="0"/>
                  </a:cubicBezTo>
                  <a:close/>
                </a:path>
                <a:path w="8949447" h="6559443" stroke="0" extrusionOk="0">
                  <a:moveTo>
                    <a:pt x="0" y="0"/>
                  </a:moveTo>
                  <a:cubicBezTo>
                    <a:pt x="3371902" y="-101487"/>
                    <a:pt x="7564344" y="-162162"/>
                    <a:pt x="8949447" y="0"/>
                  </a:cubicBezTo>
                  <a:cubicBezTo>
                    <a:pt x="9010160" y="829674"/>
                    <a:pt x="8888375" y="3402423"/>
                    <a:pt x="8949447" y="6559443"/>
                  </a:cubicBezTo>
                  <a:cubicBezTo>
                    <a:pt x="6866019" y="6609508"/>
                    <a:pt x="1884650" y="6400994"/>
                    <a:pt x="0" y="6559443"/>
                  </a:cubicBezTo>
                  <a:cubicBezTo>
                    <a:pt x="-24452" y="5368645"/>
                    <a:pt x="-67663" y="2334864"/>
                    <a:pt x="0" y="0"/>
                  </a:cubicBezTo>
                  <a:close/>
                </a:path>
              </a:pathLst>
            </a:custGeom>
            <a:ln>
              <a:extLst>
                <a:ext uri="{C807C97D-BFC1-408E-A445-0C87EB9F89A2}">
                  <ask:lineSketchStyleProps xmlns:ask="http://schemas.microsoft.com/office/drawing/2018/sketchyshapes" sd="981765707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75B8C5E-D2DA-40C2-9FB3-41FFB2CC8D2F}"/>
                </a:ext>
              </a:extLst>
            </p:cNvPr>
            <p:cNvSpPr txBox="1"/>
            <p:nvPr/>
          </p:nvSpPr>
          <p:spPr>
            <a:xfrm>
              <a:off x="712901" y="397236"/>
              <a:ext cx="8907222" cy="4461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28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FF9A5143-EC73-4E87-9B3F-C92CB82F0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519" y="69574"/>
            <a:ext cx="1171481" cy="115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D02F5179-5AF7-43B9-B576-134AF9B99557}"/>
              </a:ext>
            </a:extLst>
          </p:cNvPr>
          <p:cNvGrpSpPr/>
          <p:nvPr/>
        </p:nvGrpSpPr>
        <p:grpSpPr>
          <a:xfrm>
            <a:off x="616228" y="0"/>
            <a:ext cx="3856382" cy="1361661"/>
            <a:chOff x="642025" y="397236"/>
            <a:chExt cx="8997666" cy="6415123"/>
          </a:xfrm>
          <a:solidFill>
            <a:srgbClr val="FFFFD9"/>
          </a:solidFill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953FDB7-08FB-44F1-B4F5-6D718DD5800D}"/>
                </a:ext>
              </a:extLst>
            </p:cNvPr>
            <p:cNvSpPr/>
            <p:nvPr/>
          </p:nvSpPr>
          <p:spPr>
            <a:xfrm>
              <a:off x="642025" y="1952823"/>
              <a:ext cx="8949447" cy="4859536"/>
            </a:xfrm>
            <a:custGeom>
              <a:avLst/>
              <a:gdLst>
                <a:gd name="connsiteX0" fmla="*/ 0 w 8949447"/>
                <a:gd name="connsiteY0" fmla="*/ 0 h 4859536"/>
                <a:gd name="connsiteX1" fmla="*/ 8949447 w 8949447"/>
                <a:gd name="connsiteY1" fmla="*/ 0 h 4859536"/>
                <a:gd name="connsiteX2" fmla="*/ 8949447 w 8949447"/>
                <a:gd name="connsiteY2" fmla="*/ 4859536 h 4859536"/>
                <a:gd name="connsiteX3" fmla="*/ 0 w 8949447"/>
                <a:gd name="connsiteY3" fmla="*/ 4859536 h 4859536"/>
                <a:gd name="connsiteX4" fmla="*/ 0 w 8949447"/>
                <a:gd name="connsiteY4" fmla="*/ 0 h 485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49447" h="4859536" fill="none" extrusionOk="0">
                  <a:moveTo>
                    <a:pt x="0" y="0"/>
                  </a:moveTo>
                  <a:cubicBezTo>
                    <a:pt x="3725357" y="-33775"/>
                    <a:pt x="7283855" y="138873"/>
                    <a:pt x="8949447" y="0"/>
                  </a:cubicBezTo>
                  <a:cubicBezTo>
                    <a:pt x="8875676" y="1944023"/>
                    <a:pt x="8793564" y="4340874"/>
                    <a:pt x="8949447" y="4859536"/>
                  </a:cubicBezTo>
                  <a:cubicBezTo>
                    <a:pt x="7997725" y="4722206"/>
                    <a:pt x="2634882" y="4721680"/>
                    <a:pt x="0" y="4859536"/>
                  </a:cubicBezTo>
                  <a:cubicBezTo>
                    <a:pt x="152408" y="3658235"/>
                    <a:pt x="73868" y="2426482"/>
                    <a:pt x="0" y="0"/>
                  </a:cubicBezTo>
                  <a:close/>
                </a:path>
                <a:path w="8949447" h="4859536" stroke="0" extrusionOk="0">
                  <a:moveTo>
                    <a:pt x="0" y="0"/>
                  </a:moveTo>
                  <a:cubicBezTo>
                    <a:pt x="3371902" y="-101487"/>
                    <a:pt x="7564344" y="-162162"/>
                    <a:pt x="8949447" y="0"/>
                  </a:cubicBezTo>
                  <a:cubicBezTo>
                    <a:pt x="9010160" y="1810158"/>
                    <a:pt x="8888375" y="3776662"/>
                    <a:pt x="8949447" y="4859536"/>
                  </a:cubicBezTo>
                  <a:cubicBezTo>
                    <a:pt x="6866019" y="4909601"/>
                    <a:pt x="1884650" y="4701087"/>
                    <a:pt x="0" y="4859536"/>
                  </a:cubicBezTo>
                  <a:cubicBezTo>
                    <a:pt x="-24452" y="3671339"/>
                    <a:pt x="-67663" y="1293565"/>
                    <a:pt x="0" y="0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2. </a:t>
              </a:r>
              <a:r>
                <a:rPr kumimoji="0" lang="en-US" sz="4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Thực</a:t>
              </a:r>
              <a:r>
                <a:rPr kumimoji="0" lang="en-US" sz="4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kumimoji="0" lang="en-US" sz="4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hành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020E764-A2C7-4D2E-B267-410BCB55DF17}"/>
                </a:ext>
              </a:extLst>
            </p:cNvPr>
            <p:cNvSpPr txBox="1"/>
            <p:nvPr/>
          </p:nvSpPr>
          <p:spPr>
            <a:xfrm>
              <a:off x="712901" y="397236"/>
              <a:ext cx="8926790" cy="44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167D44A7-FE61-4167-9FB3-0B5E59DE38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41663" y="2043526"/>
            <a:ext cx="8401808" cy="391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828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EE5203CC-22AF-4582-846C-B280ADB915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187" y="141128"/>
            <a:ext cx="1439705" cy="1439705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CA645E4C-897C-439D-8A6F-19F0A33ADB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498" y="996287"/>
            <a:ext cx="1439705" cy="1439705"/>
          </a:xfrm>
          <a:prstGeom prst="rect">
            <a:avLst/>
          </a:prstGeom>
        </p:spPr>
      </p:pic>
      <p:pic>
        <p:nvPicPr>
          <p:cNvPr id="12310" name="Picture 22" descr="Rainbow in the Window | Cartoon stickers, Window stickers, Etsy stickers">
            <a:extLst>
              <a:ext uri="{FF2B5EF4-FFF2-40B4-BE49-F238E27FC236}">
                <a16:creationId xmlns:a16="http://schemas.microsoft.com/office/drawing/2014/main" id="{B76B8774-EF0A-4F25-B658-215B49F6E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34" y="-1807888"/>
            <a:ext cx="36004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Background pattern&#10;&#10;Description automatically generated">
            <a:extLst>
              <a:ext uri="{FF2B5EF4-FFF2-40B4-BE49-F238E27FC236}">
                <a16:creationId xmlns:a16="http://schemas.microsoft.com/office/drawing/2014/main" id="{BED54E5F-2B0F-41AC-8521-91406384ED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253" y="170554"/>
            <a:ext cx="1439705" cy="1439705"/>
          </a:xfrm>
          <a:prstGeom prst="rect">
            <a:avLst/>
          </a:prstGeom>
        </p:spPr>
      </p:pic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id="{EAA84548-3C68-45F6-9B74-7975E58EA8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58" y="996286"/>
            <a:ext cx="1439705" cy="1439705"/>
          </a:xfrm>
          <a:prstGeom prst="rect">
            <a:avLst/>
          </a:prstGeom>
        </p:spPr>
      </p:pic>
      <p:pic>
        <p:nvPicPr>
          <p:cNvPr id="56" name="Picture 22" descr="Rainbow in the Window | Cartoon stickers, Window stickers, Etsy stickers">
            <a:extLst>
              <a:ext uri="{FF2B5EF4-FFF2-40B4-BE49-F238E27FC236}">
                <a16:creationId xmlns:a16="http://schemas.microsoft.com/office/drawing/2014/main" id="{ACD9EBDE-AA74-4AF0-A208-6B9BA880C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188" y="-1866464"/>
            <a:ext cx="36004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8795048B-E589-45A6-AFFD-8940C94C2D10}"/>
              </a:ext>
            </a:extLst>
          </p:cNvPr>
          <p:cNvGrpSpPr/>
          <p:nvPr/>
        </p:nvGrpSpPr>
        <p:grpSpPr>
          <a:xfrm>
            <a:off x="-20001" y="4861796"/>
            <a:ext cx="12246750" cy="2715113"/>
            <a:chOff x="-20001" y="4389056"/>
            <a:chExt cx="12246750" cy="318785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657F497-3CE4-471C-B9BF-F9E921551DE6}"/>
                </a:ext>
              </a:extLst>
            </p:cNvPr>
            <p:cNvSpPr/>
            <p:nvPr/>
          </p:nvSpPr>
          <p:spPr>
            <a:xfrm>
              <a:off x="-1" y="4798906"/>
              <a:ext cx="12192001" cy="2059094"/>
            </a:xfrm>
            <a:prstGeom prst="rect">
              <a:avLst/>
            </a:prstGeom>
            <a:solidFill>
              <a:srgbClr val="AA73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D74DBE0-FF16-4C8F-BDC3-BF276034CD93}"/>
                </a:ext>
              </a:extLst>
            </p:cNvPr>
            <p:cNvSpPr/>
            <p:nvPr/>
          </p:nvSpPr>
          <p:spPr>
            <a:xfrm>
              <a:off x="0" y="5843202"/>
              <a:ext cx="12192001" cy="1733708"/>
            </a:xfrm>
            <a:custGeom>
              <a:avLst/>
              <a:gdLst>
                <a:gd name="connsiteX0" fmla="*/ 0 w 12192000"/>
                <a:gd name="connsiteY0" fmla="*/ 874228 h 1748455"/>
                <a:gd name="connsiteX1" fmla="*/ 874228 w 12192000"/>
                <a:gd name="connsiteY1" fmla="*/ 0 h 1748455"/>
                <a:gd name="connsiteX2" fmla="*/ 11317773 w 12192000"/>
                <a:gd name="connsiteY2" fmla="*/ 0 h 1748455"/>
                <a:gd name="connsiteX3" fmla="*/ 12192001 w 12192000"/>
                <a:gd name="connsiteY3" fmla="*/ 874228 h 1748455"/>
                <a:gd name="connsiteX4" fmla="*/ 12192000 w 12192000"/>
                <a:gd name="connsiteY4" fmla="*/ 874228 h 1748455"/>
                <a:gd name="connsiteX5" fmla="*/ 11317772 w 12192000"/>
                <a:gd name="connsiteY5" fmla="*/ 1748456 h 1748455"/>
                <a:gd name="connsiteX6" fmla="*/ 874228 w 12192000"/>
                <a:gd name="connsiteY6" fmla="*/ 1748455 h 1748455"/>
                <a:gd name="connsiteX7" fmla="*/ 0 w 12192000"/>
                <a:gd name="connsiteY7" fmla="*/ 874227 h 1748455"/>
                <a:gd name="connsiteX8" fmla="*/ 0 w 12192000"/>
                <a:gd name="connsiteY8" fmla="*/ 874228 h 1748455"/>
                <a:gd name="connsiteX0" fmla="*/ 0 w 12192001"/>
                <a:gd name="connsiteY0" fmla="*/ 874228 h 1748456"/>
                <a:gd name="connsiteX1" fmla="*/ 1272434 w 12192001"/>
                <a:gd name="connsiteY1" fmla="*/ 14748 h 1748456"/>
                <a:gd name="connsiteX2" fmla="*/ 11317773 w 12192001"/>
                <a:gd name="connsiteY2" fmla="*/ 0 h 1748456"/>
                <a:gd name="connsiteX3" fmla="*/ 12192001 w 12192001"/>
                <a:gd name="connsiteY3" fmla="*/ 874228 h 1748456"/>
                <a:gd name="connsiteX4" fmla="*/ 12192000 w 12192001"/>
                <a:gd name="connsiteY4" fmla="*/ 874228 h 1748456"/>
                <a:gd name="connsiteX5" fmla="*/ 11317772 w 12192001"/>
                <a:gd name="connsiteY5" fmla="*/ 1748456 h 1748456"/>
                <a:gd name="connsiteX6" fmla="*/ 874228 w 12192001"/>
                <a:gd name="connsiteY6" fmla="*/ 1748455 h 1748456"/>
                <a:gd name="connsiteX7" fmla="*/ 0 w 12192001"/>
                <a:gd name="connsiteY7" fmla="*/ 874227 h 1748456"/>
                <a:gd name="connsiteX8" fmla="*/ 0 w 12192001"/>
                <a:gd name="connsiteY8" fmla="*/ 874228 h 1748456"/>
                <a:gd name="connsiteX0" fmla="*/ 0 w 12192001"/>
                <a:gd name="connsiteY0" fmla="*/ 859480 h 1733708"/>
                <a:gd name="connsiteX1" fmla="*/ 1272434 w 12192001"/>
                <a:gd name="connsiteY1" fmla="*/ 0 h 1733708"/>
                <a:gd name="connsiteX2" fmla="*/ 10757334 w 12192001"/>
                <a:gd name="connsiteY2" fmla="*/ 0 h 1733708"/>
                <a:gd name="connsiteX3" fmla="*/ 12192001 w 12192001"/>
                <a:gd name="connsiteY3" fmla="*/ 859480 h 1733708"/>
                <a:gd name="connsiteX4" fmla="*/ 12192000 w 12192001"/>
                <a:gd name="connsiteY4" fmla="*/ 859480 h 1733708"/>
                <a:gd name="connsiteX5" fmla="*/ 11317772 w 12192001"/>
                <a:gd name="connsiteY5" fmla="*/ 1733708 h 1733708"/>
                <a:gd name="connsiteX6" fmla="*/ 874228 w 12192001"/>
                <a:gd name="connsiteY6" fmla="*/ 1733707 h 1733708"/>
                <a:gd name="connsiteX7" fmla="*/ 0 w 12192001"/>
                <a:gd name="connsiteY7" fmla="*/ 859479 h 1733708"/>
                <a:gd name="connsiteX8" fmla="*/ 0 w 12192001"/>
                <a:gd name="connsiteY8" fmla="*/ 859480 h 173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001" h="1733708">
                  <a:moveTo>
                    <a:pt x="0" y="859480"/>
                  </a:moveTo>
                  <a:cubicBezTo>
                    <a:pt x="0" y="376657"/>
                    <a:pt x="789611" y="0"/>
                    <a:pt x="1272434" y="0"/>
                  </a:cubicBezTo>
                  <a:lnTo>
                    <a:pt x="10757334" y="0"/>
                  </a:lnTo>
                  <a:cubicBezTo>
                    <a:pt x="11240157" y="0"/>
                    <a:pt x="12192001" y="376657"/>
                    <a:pt x="12192001" y="859480"/>
                  </a:cubicBezTo>
                  <a:lnTo>
                    <a:pt x="12192000" y="859480"/>
                  </a:lnTo>
                  <a:cubicBezTo>
                    <a:pt x="12192000" y="1342303"/>
                    <a:pt x="11800595" y="1733708"/>
                    <a:pt x="11317772" y="1733708"/>
                  </a:cubicBezTo>
                  <a:lnTo>
                    <a:pt x="874228" y="1733707"/>
                  </a:lnTo>
                  <a:cubicBezTo>
                    <a:pt x="391405" y="1733707"/>
                    <a:pt x="0" y="1342302"/>
                    <a:pt x="0" y="859479"/>
                  </a:cubicBezTo>
                  <a:lnTo>
                    <a:pt x="0" y="859480"/>
                  </a:lnTo>
                  <a:close/>
                </a:path>
              </a:pathLst>
            </a:custGeom>
            <a:solidFill>
              <a:srgbClr val="BE8B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93CD236-97A8-475F-AFDD-F6C9360754B1}"/>
                </a:ext>
              </a:extLst>
            </p:cNvPr>
            <p:cNvSpPr/>
            <p:nvPr/>
          </p:nvSpPr>
          <p:spPr>
            <a:xfrm>
              <a:off x="0" y="4719483"/>
              <a:ext cx="12226749" cy="88490"/>
            </a:xfrm>
            <a:prstGeom prst="rect">
              <a:avLst/>
            </a:prstGeom>
            <a:solidFill>
              <a:srgbClr val="C38B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CF68F99-DD7F-4666-BE98-B05A5A6AFCF0}"/>
                </a:ext>
              </a:extLst>
            </p:cNvPr>
            <p:cNvSpPr/>
            <p:nvPr/>
          </p:nvSpPr>
          <p:spPr>
            <a:xfrm>
              <a:off x="-20001" y="4463110"/>
              <a:ext cx="12226749" cy="265470"/>
            </a:xfrm>
            <a:prstGeom prst="rect">
              <a:avLst/>
            </a:prstGeom>
            <a:solidFill>
              <a:srgbClr val="CC966A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CCDD0CF-B18F-41E2-A5F9-8AE509C5A0D8}"/>
                </a:ext>
              </a:extLst>
            </p:cNvPr>
            <p:cNvSpPr/>
            <p:nvPr/>
          </p:nvSpPr>
          <p:spPr>
            <a:xfrm>
              <a:off x="0" y="4389056"/>
              <a:ext cx="12226749" cy="88490"/>
            </a:xfrm>
            <a:prstGeom prst="rect">
              <a:avLst/>
            </a:prstGeom>
            <a:solidFill>
              <a:srgbClr val="D8A9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67A591B-066F-4036-B2EF-45F74BC339CC}"/>
                </a:ext>
              </a:extLst>
            </p:cNvPr>
            <p:cNvCxnSpPr/>
            <p:nvPr/>
          </p:nvCxnSpPr>
          <p:spPr>
            <a:xfrm>
              <a:off x="0" y="5266897"/>
              <a:ext cx="12226749" cy="0"/>
            </a:xfrm>
            <a:prstGeom prst="line">
              <a:avLst/>
            </a:prstGeom>
            <a:ln w="38100">
              <a:solidFill>
                <a:srgbClr val="724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CBED2F1-7E74-4FD0-8F6C-B899D4CF940B}"/>
                </a:ext>
              </a:extLst>
            </p:cNvPr>
            <p:cNvCxnSpPr/>
            <p:nvPr/>
          </p:nvCxnSpPr>
          <p:spPr>
            <a:xfrm>
              <a:off x="0" y="5665103"/>
              <a:ext cx="12226749" cy="0"/>
            </a:xfrm>
            <a:prstGeom prst="line">
              <a:avLst/>
            </a:prstGeom>
            <a:ln w="38100">
              <a:solidFill>
                <a:srgbClr val="724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59AF080-38F3-4044-BE72-6675DC4EC51D}"/>
                </a:ext>
              </a:extLst>
            </p:cNvPr>
            <p:cNvCxnSpPr/>
            <p:nvPr/>
          </p:nvCxnSpPr>
          <p:spPr>
            <a:xfrm>
              <a:off x="0" y="6564755"/>
              <a:ext cx="12226749" cy="0"/>
            </a:xfrm>
            <a:prstGeom prst="line">
              <a:avLst/>
            </a:prstGeom>
            <a:ln w="38100">
              <a:solidFill>
                <a:srgbClr val="724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AABD4B24-148C-4BCC-9935-DCC720734BFB}"/>
                </a:ext>
              </a:extLst>
            </p:cNvPr>
            <p:cNvCxnSpPr/>
            <p:nvPr/>
          </p:nvCxnSpPr>
          <p:spPr>
            <a:xfrm>
              <a:off x="0" y="6122303"/>
              <a:ext cx="12226749" cy="0"/>
            </a:xfrm>
            <a:prstGeom prst="line">
              <a:avLst/>
            </a:prstGeom>
            <a:ln w="38100">
              <a:solidFill>
                <a:srgbClr val="724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 descr="A group of flowers&#10;&#10;Description automatically generated with medium confidence">
            <a:extLst>
              <a:ext uri="{FF2B5EF4-FFF2-40B4-BE49-F238E27FC236}">
                <a16:creationId xmlns:a16="http://schemas.microsoft.com/office/drawing/2014/main" id="{72843469-8620-4090-9BB2-FD38D482B2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9895" y="2642052"/>
            <a:ext cx="5277700" cy="2273624"/>
          </a:xfrm>
          <a:prstGeom prst="rect">
            <a:avLst/>
          </a:prstGeom>
        </p:spPr>
      </p:pic>
      <p:pic>
        <p:nvPicPr>
          <p:cNvPr id="39" name="Picture 38" descr="A picture containing plant, flower&#10;&#10;Description automatically generated">
            <a:extLst>
              <a:ext uri="{FF2B5EF4-FFF2-40B4-BE49-F238E27FC236}">
                <a16:creationId xmlns:a16="http://schemas.microsoft.com/office/drawing/2014/main" id="{EE3F9240-3618-456F-AF83-A5EED43BD92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309" y="3090551"/>
            <a:ext cx="6300691" cy="1772566"/>
          </a:xfrm>
          <a:prstGeom prst="rect">
            <a:avLst/>
          </a:prstGeom>
        </p:spPr>
      </p:pic>
      <p:pic>
        <p:nvPicPr>
          <p:cNvPr id="41" name="Picture 40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D672A5C0-BC3E-40C3-AE1D-FD26AE6614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734" y="3419860"/>
            <a:ext cx="2969453" cy="1477748"/>
          </a:xfrm>
          <a:prstGeom prst="rect">
            <a:avLst/>
          </a:prstGeom>
        </p:spPr>
      </p:pic>
      <p:pic>
        <p:nvPicPr>
          <p:cNvPr id="12298" name="Picture 10" descr="Download HD A B C D D D - Sign Board Cartoon Png Transparent PNG Image -  NicePNG.com">
            <a:extLst>
              <a:ext uri="{FF2B5EF4-FFF2-40B4-BE49-F238E27FC236}">
                <a16:creationId xmlns:a16="http://schemas.microsoft.com/office/drawing/2014/main" id="{089F980F-18A4-4107-B7F4-E312AD168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2334545"/>
            <a:ext cx="11430000" cy="39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00A2C560-2AAC-4C28-AB06-0B4C2277BC1D}"/>
              </a:ext>
            </a:extLst>
          </p:cNvPr>
          <p:cNvSpPr txBox="1"/>
          <p:nvPr/>
        </p:nvSpPr>
        <p:spPr>
          <a:xfrm>
            <a:off x="2867025" y="2823729"/>
            <a:ext cx="764857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nl-NL" sz="4400" b="1" i="1" dirty="0"/>
              <a:t>Thuốc, lá, rượu,ma tuý ... là chất kích thích rất có hại đối với cơ quan tiêu hoá, tuần hoàn và thần kinh</a:t>
            </a:r>
            <a:endParaRPr kumimoji="0" lang="en-US" sz="4400" b="1" i="1" u="none" strike="noStrike" kern="1200" cap="none" spc="0" normalizeH="0" baseline="0" noProof="0" dirty="0">
              <a:ln w="38100">
                <a:solidFill>
                  <a:srgbClr val="002060"/>
                </a:solidFill>
                <a:prstDash val="solid"/>
              </a:ln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SVN-Poky's" panose="020B0606040200020203" pitchFamily="34" charset="0"/>
            </a:endParaRPr>
          </a:p>
        </p:txBody>
      </p:sp>
      <p:pic>
        <p:nvPicPr>
          <p:cNvPr id="12316" name="Picture 28" descr="Kawaii round clock time minute cartoon Royalty Free Vector">
            <a:extLst>
              <a:ext uri="{FF2B5EF4-FFF2-40B4-BE49-F238E27FC236}">
                <a16:creationId xmlns:a16="http://schemas.microsoft.com/office/drawing/2014/main" id="{D50EEE2D-32B1-4268-AA8B-94034922C0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46"/>
          <a:stretch/>
        </p:blipFill>
        <p:spPr bwMode="auto">
          <a:xfrm>
            <a:off x="5379204" y="101199"/>
            <a:ext cx="1433591" cy="143608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94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9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386</Words>
  <Application>Microsoft Office PowerPoint</Application>
  <PresentationFormat>Widescreen</PresentationFormat>
  <Paragraphs>25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Coiny</vt:lpstr>
      <vt:lpstr>SVN-Poky's</vt:lpstr>
      <vt:lpstr>Times New Roman</vt:lpstr>
      <vt:lpstr>Wingdings</vt:lpstr>
      <vt:lpstr>Office Theme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14</cp:revision>
  <dcterms:created xsi:type="dcterms:W3CDTF">2023-01-21T00:18:54Z</dcterms:created>
  <dcterms:modified xsi:type="dcterms:W3CDTF">2023-01-25T03:18:29Z</dcterms:modified>
</cp:coreProperties>
</file>