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0" r:id="rId1"/>
  </p:sldMasterIdLst>
  <p:notesMasterIdLst>
    <p:notesMasterId r:id="rId25"/>
  </p:notesMasterIdLst>
  <p:sldIdLst>
    <p:sldId id="301" r:id="rId2"/>
    <p:sldId id="2007577152" r:id="rId3"/>
    <p:sldId id="319" r:id="rId4"/>
    <p:sldId id="302" r:id="rId5"/>
    <p:sldId id="317" r:id="rId6"/>
    <p:sldId id="318" r:id="rId7"/>
    <p:sldId id="321" r:id="rId8"/>
    <p:sldId id="338" r:id="rId9"/>
    <p:sldId id="322" r:id="rId10"/>
    <p:sldId id="303" r:id="rId11"/>
    <p:sldId id="339" r:id="rId12"/>
    <p:sldId id="340" r:id="rId13"/>
    <p:sldId id="304" r:id="rId14"/>
    <p:sldId id="315" r:id="rId15"/>
    <p:sldId id="316" r:id="rId16"/>
    <p:sldId id="320" r:id="rId17"/>
    <p:sldId id="341" r:id="rId18"/>
    <p:sldId id="342" r:id="rId19"/>
    <p:sldId id="343" r:id="rId20"/>
    <p:sldId id="344" r:id="rId21"/>
    <p:sldId id="309" r:id="rId22"/>
    <p:sldId id="345" r:id="rId23"/>
    <p:sldId id="310" r:id="rId24"/>
  </p:sldIdLst>
  <p:sldSz cx="9144000" cy="5143500" type="screen16x9"/>
  <p:notesSz cx="6858000" cy="9144000"/>
  <p:embeddedFontLst>
    <p:embeddedFont>
      <p:font typeface="Baloo 2" panose="020B0604020202020204" charset="0"/>
      <p:regular r:id="rId26"/>
      <p:bold r:id="rId27"/>
    </p:embeddedFont>
    <p:embeddedFont>
      <p:font typeface="HP001 4 hàng" panose="020B0603050302020204" pitchFamily="34" charset="0"/>
      <p:regular r:id="rId28"/>
      <p:bold r:id="rId29"/>
    </p:embeddedFont>
    <p:embeddedFont>
      <p:font typeface="Pangolin" panose="020B0604020202020204" charset="0"/>
      <p:regular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3"/>
    <a:srgbClr val="AC98C9"/>
    <a:srgbClr val="A165AB"/>
    <a:srgbClr val="FEEAB6"/>
    <a:srgbClr val="62BB47"/>
    <a:srgbClr val="00A651"/>
    <a:srgbClr val="1A8C54"/>
    <a:srgbClr val="E5E1EE"/>
    <a:srgbClr val="FAD5E6"/>
    <a:srgbClr val="BDD6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CEC710F-8ECD-4C85-BF59-EB7B87D8E4C5}">
  <a:tblStyle styleId="{8CEC710F-8ECD-4C85-BF59-EB7B87D8E4C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657"/>
  </p:normalViewPr>
  <p:slideViewPr>
    <p:cSldViewPr snapToGrid="0">
      <p:cViewPr varScale="1">
        <p:scale>
          <a:sx n="90" d="100"/>
          <a:sy n="90" d="100"/>
        </p:scale>
        <p:origin x="840" y="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0863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97464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</p:spTree>
    <p:extLst>
      <p:ext uri="{BB962C8B-B14F-4D97-AF65-F5344CB8AC3E}">
        <p14:creationId xmlns:p14="http://schemas.microsoft.com/office/powerpoint/2010/main" val="2291273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g8d1232f882_0_6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8" name="Google Shape;1018;g8d1232f882_0_6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7869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preserve="1" userDrawn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;p2"/>
          <p:cNvSpPr/>
          <p:nvPr userDrawn="1"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BA8C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" name="Google Shape;13;p2"/>
          <p:cNvGrpSpPr/>
          <p:nvPr userDrawn="1"/>
        </p:nvGrpSpPr>
        <p:grpSpPr>
          <a:xfrm rot="10800000" flipH="1">
            <a:off x="0" y="1662988"/>
            <a:ext cx="10175022" cy="3480512"/>
            <a:chOff x="1367050" y="3059225"/>
            <a:chExt cx="1407100" cy="848450"/>
          </a:xfrm>
        </p:grpSpPr>
        <p:sp>
          <p:nvSpPr>
            <p:cNvPr id="5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" name="Google Shape;11;p2"/>
          <p:cNvSpPr/>
          <p:nvPr userDrawn="1"/>
        </p:nvSpPr>
        <p:spPr>
          <a:xfrm flipH="1">
            <a:off x="1566733" y="10313"/>
            <a:ext cx="7578093" cy="370548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rgbClr val="A165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65AB"/>
              </a:solidFill>
            </a:endParaRPr>
          </a:p>
        </p:txBody>
      </p:sp>
      <p:grpSp>
        <p:nvGrpSpPr>
          <p:cNvPr id="8" name="Google Shape;267;p25"/>
          <p:cNvGrpSpPr/>
          <p:nvPr userDrawn="1"/>
        </p:nvGrpSpPr>
        <p:grpSpPr>
          <a:xfrm rot="1093143">
            <a:off x="7684861" y="3602545"/>
            <a:ext cx="975516" cy="936649"/>
            <a:chOff x="3885600" y="2960625"/>
            <a:chExt cx="470600" cy="451850"/>
          </a:xfrm>
        </p:grpSpPr>
        <p:sp>
          <p:nvSpPr>
            <p:cNvPr id="9" name="Google Shape;268;p25"/>
            <p:cNvSpPr/>
            <p:nvPr/>
          </p:nvSpPr>
          <p:spPr>
            <a:xfrm>
              <a:off x="3895725" y="3066575"/>
              <a:ext cx="446500" cy="206900"/>
            </a:xfrm>
            <a:custGeom>
              <a:avLst/>
              <a:gdLst/>
              <a:ahLst/>
              <a:cxnLst/>
              <a:rect l="l" t="t" r="r" b="b"/>
              <a:pathLst>
                <a:path w="17860" h="8276" extrusionOk="0">
                  <a:moveTo>
                    <a:pt x="11049" y="8109"/>
                  </a:moveTo>
                  <a:lnTo>
                    <a:pt x="11049" y="7287"/>
                  </a:lnTo>
                  <a:cubicBezTo>
                    <a:pt x="11037" y="6871"/>
                    <a:pt x="10930" y="6740"/>
                    <a:pt x="10549" y="6704"/>
                  </a:cubicBezTo>
                  <a:cubicBezTo>
                    <a:pt x="9620" y="6644"/>
                    <a:pt x="8703" y="6609"/>
                    <a:pt x="7775" y="6573"/>
                  </a:cubicBezTo>
                  <a:cubicBezTo>
                    <a:pt x="7322" y="6561"/>
                    <a:pt x="7120" y="6763"/>
                    <a:pt x="7060" y="7216"/>
                  </a:cubicBezTo>
                  <a:cubicBezTo>
                    <a:pt x="7049" y="7406"/>
                    <a:pt x="7025" y="7585"/>
                    <a:pt x="7001" y="7835"/>
                  </a:cubicBezTo>
                  <a:cubicBezTo>
                    <a:pt x="6679" y="7871"/>
                    <a:pt x="6382" y="7930"/>
                    <a:pt x="6072" y="7942"/>
                  </a:cubicBezTo>
                  <a:cubicBezTo>
                    <a:pt x="4489" y="8002"/>
                    <a:pt x="2929" y="7918"/>
                    <a:pt x="1381" y="7704"/>
                  </a:cubicBezTo>
                  <a:cubicBezTo>
                    <a:pt x="95" y="7525"/>
                    <a:pt x="226" y="7382"/>
                    <a:pt x="143" y="6347"/>
                  </a:cubicBezTo>
                  <a:cubicBezTo>
                    <a:pt x="0" y="4608"/>
                    <a:pt x="95" y="2870"/>
                    <a:pt x="262" y="1132"/>
                  </a:cubicBezTo>
                  <a:cubicBezTo>
                    <a:pt x="274" y="929"/>
                    <a:pt x="310" y="739"/>
                    <a:pt x="393" y="572"/>
                  </a:cubicBezTo>
                  <a:cubicBezTo>
                    <a:pt x="560" y="251"/>
                    <a:pt x="845" y="60"/>
                    <a:pt x="1226" y="60"/>
                  </a:cubicBezTo>
                  <a:cubicBezTo>
                    <a:pt x="2119" y="60"/>
                    <a:pt x="3012" y="1"/>
                    <a:pt x="3893" y="60"/>
                  </a:cubicBezTo>
                  <a:cubicBezTo>
                    <a:pt x="4786" y="120"/>
                    <a:pt x="5667" y="72"/>
                    <a:pt x="6560" y="36"/>
                  </a:cubicBezTo>
                  <a:cubicBezTo>
                    <a:pt x="6798" y="24"/>
                    <a:pt x="7049" y="24"/>
                    <a:pt x="7287" y="60"/>
                  </a:cubicBezTo>
                  <a:cubicBezTo>
                    <a:pt x="9061" y="239"/>
                    <a:pt x="10847" y="120"/>
                    <a:pt x="12621" y="132"/>
                  </a:cubicBezTo>
                  <a:cubicBezTo>
                    <a:pt x="13466" y="144"/>
                    <a:pt x="14323" y="60"/>
                    <a:pt x="15180" y="60"/>
                  </a:cubicBezTo>
                  <a:cubicBezTo>
                    <a:pt x="15728" y="60"/>
                    <a:pt x="16288" y="132"/>
                    <a:pt x="16847" y="203"/>
                  </a:cubicBezTo>
                  <a:cubicBezTo>
                    <a:pt x="17514" y="298"/>
                    <a:pt x="17740" y="548"/>
                    <a:pt x="17776" y="1251"/>
                  </a:cubicBezTo>
                  <a:cubicBezTo>
                    <a:pt x="17824" y="2060"/>
                    <a:pt x="17859" y="2882"/>
                    <a:pt x="17859" y="3703"/>
                  </a:cubicBezTo>
                  <a:cubicBezTo>
                    <a:pt x="17859" y="4334"/>
                    <a:pt x="17836" y="5001"/>
                    <a:pt x="17788" y="5632"/>
                  </a:cubicBezTo>
                  <a:cubicBezTo>
                    <a:pt x="17752" y="6109"/>
                    <a:pt x="17657" y="6609"/>
                    <a:pt x="17562" y="7085"/>
                  </a:cubicBezTo>
                  <a:cubicBezTo>
                    <a:pt x="17466" y="7454"/>
                    <a:pt x="17157" y="7644"/>
                    <a:pt x="16800" y="7716"/>
                  </a:cubicBezTo>
                  <a:cubicBezTo>
                    <a:pt x="14954" y="8133"/>
                    <a:pt x="13073" y="8275"/>
                    <a:pt x="11192" y="8204"/>
                  </a:cubicBezTo>
                  <a:cubicBezTo>
                    <a:pt x="11168" y="8180"/>
                    <a:pt x="11156" y="8168"/>
                    <a:pt x="11049" y="8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269;p25"/>
            <p:cNvSpPr/>
            <p:nvPr/>
          </p:nvSpPr>
          <p:spPr>
            <a:xfrm>
              <a:off x="3910300" y="3268975"/>
              <a:ext cx="403950" cy="127425"/>
            </a:xfrm>
            <a:custGeom>
              <a:avLst/>
              <a:gdLst/>
              <a:ahLst/>
              <a:cxnLst/>
              <a:rect l="l" t="t" r="r" b="b"/>
              <a:pathLst>
                <a:path w="16158" h="5097" extrusionOk="0">
                  <a:moveTo>
                    <a:pt x="48" y="1"/>
                  </a:moveTo>
                  <a:cubicBezTo>
                    <a:pt x="2239" y="191"/>
                    <a:pt x="4310" y="406"/>
                    <a:pt x="6454" y="251"/>
                  </a:cubicBezTo>
                  <a:cubicBezTo>
                    <a:pt x="6466" y="572"/>
                    <a:pt x="6477" y="846"/>
                    <a:pt x="6489" y="1132"/>
                  </a:cubicBezTo>
                  <a:cubicBezTo>
                    <a:pt x="6513" y="1311"/>
                    <a:pt x="6489" y="1489"/>
                    <a:pt x="6525" y="1644"/>
                  </a:cubicBezTo>
                  <a:cubicBezTo>
                    <a:pt x="6585" y="1965"/>
                    <a:pt x="6787" y="2144"/>
                    <a:pt x="7108" y="2156"/>
                  </a:cubicBezTo>
                  <a:cubicBezTo>
                    <a:pt x="7835" y="2168"/>
                    <a:pt x="8561" y="2180"/>
                    <a:pt x="9299" y="2168"/>
                  </a:cubicBezTo>
                  <a:cubicBezTo>
                    <a:pt x="9502" y="2168"/>
                    <a:pt x="9716" y="2096"/>
                    <a:pt x="9906" y="2049"/>
                  </a:cubicBezTo>
                  <a:cubicBezTo>
                    <a:pt x="10192" y="1977"/>
                    <a:pt x="10347" y="1799"/>
                    <a:pt x="10383" y="1501"/>
                  </a:cubicBezTo>
                  <a:cubicBezTo>
                    <a:pt x="10406" y="1191"/>
                    <a:pt x="10454" y="894"/>
                    <a:pt x="10502" y="572"/>
                  </a:cubicBezTo>
                  <a:cubicBezTo>
                    <a:pt x="12371" y="441"/>
                    <a:pt x="14216" y="299"/>
                    <a:pt x="16098" y="156"/>
                  </a:cubicBezTo>
                  <a:cubicBezTo>
                    <a:pt x="16110" y="263"/>
                    <a:pt x="16157" y="358"/>
                    <a:pt x="16133" y="453"/>
                  </a:cubicBezTo>
                  <a:lnTo>
                    <a:pt x="15871" y="4251"/>
                  </a:lnTo>
                  <a:cubicBezTo>
                    <a:pt x="15860" y="4370"/>
                    <a:pt x="15836" y="4490"/>
                    <a:pt x="15812" y="4609"/>
                  </a:cubicBezTo>
                  <a:cubicBezTo>
                    <a:pt x="15693" y="4978"/>
                    <a:pt x="15562" y="5085"/>
                    <a:pt x="15169" y="5073"/>
                  </a:cubicBezTo>
                  <a:cubicBezTo>
                    <a:pt x="13502" y="5037"/>
                    <a:pt x="11823" y="5013"/>
                    <a:pt x="10156" y="5001"/>
                  </a:cubicBezTo>
                  <a:cubicBezTo>
                    <a:pt x="9823" y="5001"/>
                    <a:pt x="9502" y="5037"/>
                    <a:pt x="9156" y="5037"/>
                  </a:cubicBezTo>
                  <a:cubicBezTo>
                    <a:pt x="8120" y="5061"/>
                    <a:pt x="7073" y="5097"/>
                    <a:pt x="6037" y="5085"/>
                  </a:cubicBezTo>
                  <a:cubicBezTo>
                    <a:pt x="4763" y="5073"/>
                    <a:pt x="3489" y="5025"/>
                    <a:pt x="2227" y="4954"/>
                  </a:cubicBezTo>
                  <a:cubicBezTo>
                    <a:pt x="1691" y="4918"/>
                    <a:pt x="1155" y="4835"/>
                    <a:pt x="631" y="4728"/>
                  </a:cubicBezTo>
                  <a:cubicBezTo>
                    <a:pt x="227" y="4656"/>
                    <a:pt x="0" y="4394"/>
                    <a:pt x="24" y="3954"/>
                  </a:cubicBezTo>
                  <a:cubicBezTo>
                    <a:pt x="36" y="3430"/>
                    <a:pt x="36" y="2906"/>
                    <a:pt x="48" y="2394"/>
                  </a:cubicBezTo>
                  <a:cubicBezTo>
                    <a:pt x="48" y="1977"/>
                    <a:pt x="60" y="1561"/>
                    <a:pt x="60" y="1144"/>
                  </a:cubicBezTo>
                  <a:cubicBezTo>
                    <a:pt x="48" y="787"/>
                    <a:pt x="48" y="406"/>
                    <a:pt x="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270;p25"/>
            <p:cNvSpPr/>
            <p:nvPr/>
          </p:nvSpPr>
          <p:spPr>
            <a:xfrm>
              <a:off x="4051675" y="2974900"/>
              <a:ext cx="155700" cy="84250"/>
            </a:xfrm>
            <a:custGeom>
              <a:avLst/>
              <a:gdLst/>
              <a:ahLst/>
              <a:cxnLst/>
              <a:rect l="l" t="t" r="r" b="b"/>
              <a:pathLst>
                <a:path w="6228" h="3370" extrusionOk="0">
                  <a:moveTo>
                    <a:pt x="5144" y="3263"/>
                  </a:moveTo>
                  <a:cubicBezTo>
                    <a:pt x="5132" y="3072"/>
                    <a:pt x="5132" y="2870"/>
                    <a:pt x="5097" y="2668"/>
                  </a:cubicBezTo>
                  <a:cubicBezTo>
                    <a:pt x="5073" y="2346"/>
                    <a:pt x="5049" y="2036"/>
                    <a:pt x="4990" y="1727"/>
                  </a:cubicBezTo>
                  <a:cubicBezTo>
                    <a:pt x="4894" y="1286"/>
                    <a:pt x="4597" y="1024"/>
                    <a:pt x="4144" y="1013"/>
                  </a:cubicBezTo>
                  <a:cubicBezTo>
                    <a:pt x="3513" y="1001"/>
                    <a:pt x="2894" y="1001"/>
                    <a:pt x="2275" y="1013"/>
                  </a:cubicBezTo>
                  <a:cubicBezTo>
                    <a:pt x="1799" y="1024"/>
                    <a:pt x="1584" y="1251"/>
                    <a:pt x="1537" y="1727"/>
                  </a:cubicBezTo>
                  <a:cubicBezTo>
                    <a:pt x="1513" y="2084"/>
                    <a:pt x="1525" y="2453"/>
                    <a:pt x="1513" y="2834"/>
                  </a:cubicBezTo>
                  <a:lnTo>
                    <a:pt x="1513" y="3263"/>
                  </a:lnTo>
                  <a:cubicBezTo>
                    <a:pt x="1072" y="3370"/>
                    <a:pt x="691" y="3299"/>
                    <a:pt x="287" y="3287"/>
                  </a:cubicBezTo>
                  <a:cubicBezTo>
                    <a:pt x="96" y="3287"/>
                    <a:pt x="1" y="3156"/>
                    <a:pt x="1" y="2977"/>
                  </a:cubicBezTo>
                  <a:cubicBezTo>
                    <a:pt x="25" y="2322"/>
                    <a:pt x="1" y="1655"/>
                    <a:pt x="96" y="1001"/>
                  </a:cubicBezTo>
                  <a:cubicBezTo>
                    <a:pt x="168" y="417"/>
                    <a:pt x="644" y="48"/>
                    <a:pt x="1287" y="36"/>
                  </a:cubicBezTo>
                  <a:cubicBezTo>
                    <a:pt x="2227" y="1"/>
                    <a:pt x="3156" y="1"/>
                    <a:pt x="4097" y="36"/>
                  </a:cubicBezTo>
                  <a:cubicBezTo>
                    <a:pt x="4561" y="48"/>
                    <a:pt x="5025" y="155"/>
                    <a:pt x="5478" y="274"/>
                  </a:cubicBezTo>
                  <a:cubicBezTo>
                    <a:pt x="5990" y="393"/>
                    <a:pt x="6168" y="596"/>
                    <a:pt x="6192" y="1108"/>
                  </a:cubicBezTo>
                  <a:cubicBezTo>
                    <a:pt x="6228" y="1703"/>
                    <a:pt x="6228" y="2275"/>
                    <a:pt x="6216" y="2870"/>
                  </a:cubicBezTo>
                  <a:cubicBezTo>
                    <a:pt x="6192" y="3310"/>
                    <a:pt x="6121" y="3334"/>
                    <a:pt x="5692" y="3334"/>
                  </a:cubicBezTo>
                  <a:lnTo>
                    <a:pt x="5323" y="3334"/>
                  </a:lnTo>
                  <a:cubicBezTo>
                    <a:pt x="5275" y="3322"/>
                    <a:pt x="5228" y="3287"/>
                    <a:pt x="5144" y="3263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271;p25"/>
            <p:cNvSpPr/>
            <p:nvPr/>
          </p:nvSpPr>
          <p:spPr>
            <a:xfrm>
              <a:off x="4077575" y="3242500"/>
              <a:ext cx="86350" cy="70550"/>
            </a:xfrm>
            <a:custGeom>
              <a:avLst/>
              <a:gdLst/>
              <a:ahLst/>
              <a:cxnLst/>
              <a:rect l="l" t="t" r="r" b="b"/>
              <a:pathLst>
                <a:path w="3454" h="2822" extrusionOk="0">
                  <a:moveTo>
                    <a:pt x="310" y="2762"/>
                  </a:moveTo>
                  <a:cubicBezTo>
                    <a:pt x="1" y="1893"/>
                    <a:pt x="96" y="1072"/>
                    <a:pt x="203" y="238"/>
                  </a:cubicBezTo>
                  <a:cubicBezTo>
                    <a:pt x="239" y="48"/>
                    <a:pt x="382" y="0"/>
                    <a:pt x="548" y="0"/>
                  </a:cubicBezTo>
                  <a:cubicBezTo>
                    <a:pt x="858" y="0"/>
                    <a:pt x="1179" y="0"/>
                    <a:pt x="1489" y="12"/>
                  </a:cubicBezTo>
                  <a:cubicBezTo>
                    <a:pt x="1989" y="48"/>
                    <a:pt x="2477" y="84"/>
                    <a:pt x="2989" y="131"/>
                  </a:cubicBezTo>
                  <a:cubicBezTo>
                    <a:pt x="3108" y="143"/>
                    <a:pt x="3215" y="203"/>
                    <a:pt x="3346" y="250"/>
                  </a:cubicBezTo>
                  <a:cubicBezTo>
                    <a:pt x="3454" y="965"/>
                    <a:pt x="3334" y="1643"/>
                    <a:pt x="3263" y="2334"/>
                  </a:cubicBezTo>
                  <a:cubicBezTo>
                    <a:pt x="3227" y="2572"/>
                    <a:pt x="3061" y="2727"/>
                    <a:pt x="2846" y="2739"/>
                  </a:cubicBezTo>
                  <a:cubicBezTo>
                    <a:pt x="2013" y="2822"/>
                    <a:pt x="1156" y="2810"/>
                    <a:pt x="310" y="27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272;p25"/>
            <p:cNvSpPr/>
            <p:nvPr/>
          </p:nvSpPr>
          <p:spPr>
            <a:xfrm>
              <a:off x="3885600" y="2960625"/>
              <a:ext cx="470600" cy="451850"/>
            </a:xfrm>
            <a:custGeom>
              <a:avLst/>
              <a:gdLst/>
              <a:ahLst/>
              <a:cxnLst/>
              <a:rect l="l" t="t" r="r" b="b"/>
              <a:pathLst>
                <a:path w="18824" h="18074" extrusionOk="0">
                  <a:moveTo>
                    <a:pt x="18812" y="7120"/>
                  </a:moveTo>
                  <a:cubicBezTo>
                    <a:pt x="18800" y="6572"/>
                    <a:pt x="18776" y="5858"/>
                    <a:pt x="18705" y="5132"/>
                  </a:cubicBezTo>
                  <a:cubicBezTo>
                    <a:pt x="18633" y="4382"/>
                    <a:pt x="18217" y="3965"/>
                    <a:pt x="17431" y="3858"/>
                  </a:cubicBezTo>
                  <a:cubicBezTo>
                    <a:pt x="16669" y="3762"/>
                    <a:pt x="15847" y="3667"/>
                    <a:pt x="15014" y="3667"/>
                  </a:cubicBezTo>
                  <a:cubicBezTo>
                    <a:pt x="14573" y="3667"/>
                    <a:pt x="14133" y="3703"/>
                    <a:pt x="13740" y="3762"/>
                  </a:cubicBezTo>
                  <a:lnTo>
                    <a:pt x="13680" y="3762"/>
                  </a:lnTo>
                  <a:cubicBezTo>
                    <a:pt x="13621" y="3762"/>
                    <a:pt x="13561" y="3739"/>
                    <a:pt x="13502" y="3739"/>
                  </a:cubicBezTo>
                  <a:lnTo>
                    <a:pt x="13454" y="3739"/>
                  </a:lnTo>
                  <a:lnTo>
                    <a:pt x="13454" y="3584"/>
                  </a:lnTo>
                  <a:lnTo>
                    <a:pt x="13454" y="2965"/>
                  </a:lnTo>
                  <a:cubicBezTo>
                    <a:pt x="13454" y="2869"/>
                    <a:pt x="13442" y="2750"/>
                    <a:pt x="13442" y="2643"/>
                  </a:cubicBezTo>
                  <a:cubicBezTo>
                    <a:pt x="13419" y="2191"/>
                    <a:pt x="13407" y="1750"/>
                    <a:pt x="13347" y="1286"/>
                  </a:cubicBezTo>
                  <a:cubicBezTo>
                    <a:pt x="13288" y="822"/>
                    <a:pt x="12990" y="488"/>
                    <a:pt x="12526" y="333"/>
                  </a:cubicBezTo>
                  <a:lnTo>
                    <a:pt x="12407" y="286"/>
                  </a:lnTo>
                  <a:cubicBezTo>
                    <a:pt x="12037" y="167"/>
                    <a:pt x="11668" y="48"/>
                    <a:pt x="11275" y="36"/>
                  </a:cubicBezTo>
                  <a:cubicBezTo>
                    <a:pt x="10644" y="0"/>
                    <a:pt x="10013" y="0"/>
                    <a:pt x="9251" y="0"/>
                  </a:cubicBezTo>
                  <a:lnTo>
                    <a:pt x="8501" y="0"/>
                  </a:lnTo>
                  <a:lnTo>
                    <a:pt x="8061" y="0"/>
                  </a:lnTo>
                  <a:cubicBezTo>
                    <a:pt x="6930" y="0"/>
                    <a:pt x="6120" y="833"/>
                    <a:pt x="6120" y="1976"/>
                  </a:cubicBezTo>
                  <a:lnTo>
                    <a:pt x="6120" y="3179"/>
                  </a:lnTo>
                  <a:lnTo>
                    <a:pt x="6120" y="3667"/>
                  </a:lnTo>
                  <a:cubicBezTo>
                    <a:pt x="5858" y="3739"/>
                    <a:pt x="5644" y="3762"/>
                    <a:pt x="5441" y="3762"/>
                  </a:cubicBezTo>
                  <a:cubicBezTo>
                    <a:pt x="5322" y="3762"/>
                    <a:pt x="5227" y="3762"/>
                    <a:pt x="5120" y="3739"/>
                  </a:cubicBezTo>
                  <a:lnTo>
                    <a:pt x="4929" y="3739"/>
                  </a:lnTo>
                  <a:cubicBezTo>
                    <a:pt x="4215" y="3727"/>
                    <a:pt x="3477" y="3715"/>
                    <a:pt x="2762" y="3703"/>
                  </a:cubicBezTo>
                  <a:cubicBezTo>
                    <a:pt x="2429" y="3703"/>
                    <a:pt x="2084" y="3679"/>
                    <a:pt x="1739" y="3679"/>
                  </a:cubicBezTo>
                  <a:lnTo>
                    <a:pt x="1715" y="3679"/>
                  </a:lnTo>
                  <a:cubicBezTo>
                    <a:pt x="857" y="3679"/>
                    <a:pt x="167" y="4382"/>
                    <a:pt x="119" y="5227"/>
                  </a:cubicBezTo>
                  <a:cubicBezTo>
                    <a:pt x="107" y="5501"/>
                    <a:pt x="84" y="5751"/>
                    <a:pt x="72" y="6013"/>
                  </a:cubicBezTo>
                  <a:cubicBezTo>
                    <a:pt x="48" y="6346"/>
                    <a:pt x="24" y="6667"/>
                    <a:pt x="12" y="7013"/>
                  </a:cubicBezTo>
                  <a:cubicBezTo>
                    <a:pt x="0" y="8203"/>
                    <a:pt x="0" y="9501"/>
                    <a:pt x="12" y="11097"/>
                  </a:cubicBezTo>
                  <a:cubicBezTo>
                    <a:pt x="12" y="11466"/>
                    <a:pt x="72" y="11894"/>
                    <a:pt x="441" y="12192"/>
                  </a:cubicBezTo>
                  <a:cubicBezTo>
                    <a:pt x="441" y="12192"/>
                    <a:pt x="476" y="12240"/>
                    <a:pt x="488" y="12418"/>
                  </a:cubicBezTo>
                  <a:cubicBezTo>
                    <a:pt x="500" y="12585"/>
                    <a:pt x="500" y="12763"/>
                    <a:pt x="488" y="12918"/>
                  </a:cubicBezTo>
                  <a:lnTo>
                    <a:pt x="488" y="13085"/>
                  </a:lnTo>
                  <a:cubicBezTo>
                    <a:pt x="488" y="13573"/>
                    <a:pt x="488" y="14049"/>
                    <a:pt x="476" y="14549"/>
                  </a:cubicBezTo>
                  <a:cubicBezTo>
                    <a:pt x="476" y="14871"/>
                    <a:pt x="465" y="15216"/>
                    <a:pt x="465" y="15538"/>
                  </a:cubicBezTo>
                  <a:cubicBezTo>
                    <a:pt x="465" y="15942"/>
                    <a:pt x="441" y="16335"/>
                    <a:pt x="441" y="16728"/>
                  </a:cubicBezTo>
                  <a:cubicBezTo>
                    <a:pt x="441" y="17109"/>
                    <a:pt x="607" y="17371"/>
                    <a:pt x="917" y="17490"/>
                  </a:cubicBezTo>
                  <a:cubicBezTo>
                    <a:pt x="977" y="17526"/>
                    <a:pt x="1036" y="17538"/>
                    <a:pt x="1096" y="17574"/>
                  </a:cubicBezTo>
                  <a:cubicBezTo>
                    <a:pt x="1298" y="17645"/>
                    <a:pt x="1477" y="17728"/>
                    <a:pt x="1679" y="17764"/>
                  </a:cubicBezTo>
                  <a:cubicBezTo>
                    <a:pt x="2167" y="17836"/>
                    <a:pt x="2751" y="17919"/>
                    <a:pt x="3358" y="17955"/>
                  </a:cubicBezTo>
                  <a:cubicBezTo>
                    <a:pt x="4787" y="18014"/>
                    <a:pt x="5965" y="18038"/>
                    <a:pt x="7084" y="18038"/>
                  </a:cubicBezTo>
                  <a:lnTo>
                    <a:pt x="7108" y="18038"/>
                  </a:lnTo>
                  <a:cubicBezTo>
                    <a:pt x="7846" y="18038"/>
                    <a:pt x="8585" y="18014"/>
                    <a:pt x="9299" y="17978"/>
                  </a:cubicBezTo>
                  <a:cubicBezTo>
                    <a:pt x="9549" y="17967"/>
                    <a:pt x="9811" y="17967"/>
                    <a:pt x="10061" y="17955"/>
                  </a:cubicBezTo>
                  <a:cubicBezTo>
                    <a:pt x="10549" y="17943"/>
                    <a:pt x="11037" y="17919"/>
                    <a:pt x="11573" y="17919"/>
                  </a:cubicBezTo>
                  <a:cubicBezTo>
                    <a:pt x="13145" y="17919"/>
                    <a:pt x="14704" y="18002"/>
                    <a:pt x="16062" y="18074"/>
                  </a:cubicBezTo>
                  <a:lnTo>
                    <a:pt x="16205" y="18074"/>
                  </a:lnTo>
                  <a:cubicBezTo>
                    <a:pt x="16859" y="18074"/>
                    <a:pt x="17169" y="17800"/>
                    <a:pt x="17324" y="17133"/>
                  </a:cubicBezTo>
                  <a:cubicBezTo>
                    <a:pt x="17371" y="16943"/>
                    <a:pt x="17395" y="16716"/>
                    <a:pt x="17407" y="16431"/>
                  </a:cubicBezTo>
                  <a:cubicBezTo>
                    <a:pt x="17443" y="15919"/>
                    <a:pt x="17467" y="15407"/>
                    <a:pt x="17502" y="14883"/>
                  </a:cubicBezTo>
                  <a:cubicBezTo>
                    <a:pt x="17550" y="14216"/>
                    <a:pt x="17574" y="13549"/>
                    <a:pt x="17621" y="12894"/>
                  </a:cubicBezTo>
                  <a:cubicBezTo>
                    <a:pt x="17633" y="12621"/>
                    <a:pt x="17693" y="12418"/>
                    <a:pt x="17931" y="12240"/>
                  </a:cubicBezTo>
                  <a:cubicBezTo>
                    <a:pt x="18169" y="12061"/>
                    <a:pt x="18383" y="11751"/>
                    <a:pt x="18455" y="11430"/>
                  </a:cubicBezTo>
                  <a:cubicBezTo>
                    <a:pt x="18610" y="10799"/>
                    <a:pt x="18705" y="10180"/>
                    <a:pt x="18753" y="9608"/>
                  </a:cubicBezTo>
                  <a:cubicBezTo>
                    <a:pt x="18824" y="8799"/>
                    <a:pt x="18824" y="8049"/>
                    <a:pt x="18812" y="7120"/>
                  </a:cubicBezTo>
                  <a:close/>
                  <a:moveTo>
                    <a:pt x="16705" y="16573"/>
                  </a:moveTo>
                  <a:cubicBezTo>
                    <a:pt x="16693" y="16693"/>
                    <a:pt x="16681" y="16800"/>
                    <a:pt x="16645" y="16895"/>
                  </a:cubicBezTo>
                  <a:cubicBezTo>
                    <a:pt x="16562" y="17193"/>
                    <a:pt x="16467" y="17252"/>
                    <a:pt x="16169" y="17252"/>
                  </a:cubicBezTo>
                  <a:lnTo>
                    <a:pt x="14597" y="17228"/>
                  </a:lnTo>
                  <a:cubicBezTo>
                    <a:pt x="13454" y="17216"/>
                    <a:pt x="12287" y="17181"/>
                    <a:pt x="11144" y="17181"/>
                  </a:cubicBezTo>
                  <a:lnTo>
                    <a:pt x="11097" y="17181"/>
                  </a:lnTo>
                  <a:cubicBezTo>
                    <a:pt x="10918" y="17181"/>
                    <a:pt x="10740" y="17193"/>
                    <a:pt x="10573" y="17216"/>
                  </a:cubicBezTo>
                  <a:cubicBezTo>
                    <a:pt x="10430" y="17228"/>
                    <a:pt x="10299" y="17228"/>
                    <a:pt x="10144" y="17240"/>
                  </a:cubicBezTo>
                  <a:cubicBezTo>
                    <a:pt x="9918" y="17240"/>
                    <a:pt x="9680" y="17252"/>
                    <a:pt x="9466" y="17252"/>
                  </a:cubicBezTo>
                  <a:cubicBezTo>
                    <a:pt x="8835" y="17276"/>
                    <a:pt x="8192" y="17288"/>
                    <a:pt x="7573" y="17288"/>
                  </a:cubicBezTo>
                  <a:lnTo>
                    <a:pt x="7025" y="17288"/>
                  </a:lnTo>
                  <a:cubicBezTo>
                    <a:pt x="5799" y="17276"/>
                    <a:pt x="4525" y="17228"/>
                    <a:pt x="3215" y="17157"/>
                  </a:cubicBezTo>
                  <a:cubicBezTo>
                    <a:pt x="2679" y="17121"/>
                    <a:pt x="2143" y="17038"/>
                    <a:pt x="1631" y="16943"/>
                  </a:cubicBezTo>
                  <a:cubicBezTo>
                    <a:pt x="1286" y="16883"/>
                    <a:pt x="1131" y="16681"/>
                    <a:pt x="1143" y="16323"/>
                  </a:cubicBezTo>
                  <a:cubicBezTo>
                    <a:pt x="1155" y="15931"/>
                    <a:pt x="1155" y="15526"/>
                    <a:pt x="1167" y="15145"/>
                  </a:cubicBezTo>
                  <a:lnTo>
                    <a:pt x="1167" y="14752"/>
                  </a:lnTo>
                  <a:cubicBezTo>
                    <a:pt x="1167" y="14335"/>
                    <a:pt x="1191" y="13918"/>
                    <a:pt x="1191" y="13502"/>
                  </a:cubicBezTo>
                  <a:lnTo>
                    <a:pt x="1191" y="12752"/>
                  </a:lnTo>
                  <a:lnTo>
                    <a:pt x="1191" y="12525"/>
                  </a:lnTo>
                  <a:lnTo>
                    <a:pt x="1643" y="12573"/>
                  </a:lnTo>
                  <a:cubicBezTo>
                    <a:pt x="3096" y="12704"/>
                    <a:pt x="4441" y="12823"/>
                    <a:pt x="5846" y="12823"/>
                  </a:cubicBezTo>
                  <a:cubicBezTo>
                    <a:pt x="6346" y="12823"/>
                    <a:pt x="6822" y="12811"/>
                    <a:pt x="7299" y="12775"/>
                  </a:cubicBezTo>
                  <a:lnTo>
                    <a:pt x="7334" y="13490"/>
                  </a:lnTo>
                  <a:lnTo>
                    <a:pt x="7334" y="13656"/>
                  </a:lnTo>
                  <a:cubicBezTo>
                    <a:pt x="7334" y="13776"/>
                    <a:pt x="7334" y="13906"/>
                    <a:pt x="7370" y="14037"/>
                  </a:cubicBezTo>
                  <a:cubicBezTo>
                    <a:pt x="7442" y="14430"/>
                    <a:pt x="7704" y="14657"/>
                    <a:pt x="8073" y="14668"/>
                  </a:cubicBezTo>
                  <a:cubicBezTo>
                    <a:pt x="8632" y="14680"/>
                    <a:pt x="9204" y="14692"/>
                    <a:pt x="9799" y="14692"/>
                  </a:cubicBezTo>
                  <a:lnTo>
                    <a:pt x="10275" y="14692"/>
                  </a:lnTo>
                  <a:cubicBezTo>
                    <a:pt x="10478" y="14692"/>
                    <a:pt x="10668" y="14633"/>
                    <a:pt x="10847" y="14597"/>
                  </a:cubicBezTo>
                  <a:lnTo>
                    <a:pt x="10930" y="14561"/>
                  </a:lnTo>
                  <a:cubicBezTo>
                    <a:pt x="11275" y="14478"/>
                    <a:pt x="11490" y="14240"/>
                    <a:pt x="11514" y="13883"/>
                  </a:cubicBezTo>
                  <a:cubicBezTo>
                    <a:pt x="11549" y="13668"/>
                    <a:pt x="11573" y="13466"/>
                    <a:pt x="11585" y="13252"/>
                  </a:cubicBezTo>
                  <a:cubicBezTo>
                    <a:pt x="11609" y="13192"/>
                    <a:pt x="11609" y="13133"/>
                    <a:pt x="11621" y="13085"/>
                  </a:cubicBezTo>
                  <a:cubicBezTo>
                    <a:pt x="13407" y="12954"/>
                    <a:pt x="15181" y="12823"/>
                    <a:pt x="16967" y="12692"/>
                  </a:cubicBezTo>
                  <a:cubicBezTo>
                    <a:pt x="16979" y="12728"/>
                    <a:pt x="16979" y="12775"/>
                    <a:pt x="16979" y="12823"/>
                  </a:cubicBezTo>
                  <a:cubicBezTo>
                    <a:pt x="16895" y="13883"/>
                    <a:pt x="16812" y="15085"/>
                    <a:pt x="16705" y="16573"/>
                  </a:cubicBezTo>
                  <a:close/>
                  <a:moveTo>
                    <a:pt x="8025" y="11585"/>
                  </a:moveTo>
                  <a:lnTo>
                    <a:pt x="8025" y="11525"/>
                  </a:lnTo>
                  <a:cubicBezTo>
                    <a:pt x="8025" y="11478"/>
                    <a:pt x="8037" y="11418"/>
                    <a:pt x="8216" y="11418"/>
                  </a:cubicBezTo>
                  <a:lnTo>
                    <a:pt x="8454" y="11418"/>
                  </a:lnTo>
                  <a:cubicBezTo>
                    <a:pt x="8656" y="11418"/>
                    <a:pt x="8894" y="11418"/>
                    <a:pt x="9132" y="11442"/>
                  </a:cubicBezTo>
                  <a:cubicBezTo>
                    <a:pt x="9597" y="11466"/>
                    <a:pt x="10085" y="11501"/>
                    <a:pt x="10632" y="11549"/>
                  </a:cubicBezTo>
                  <a:cubicBezTo>
                    <a:pt x="10692" y="11549"/>
                    <a:pt x="10752" y="11585"/>
                    <a:pt x="10835" y="11609"/>
                  </a:cubicBezTo>
                  <a:cubicBezTo>
                    <a:pt x="10847" y="11609"/>
                    <a:pt x="10859" y="11632"/>
                    <a:pt x="10859" y="11632"/>
                  </a:cubicBezTo>
                  <a:cubicBezTo>
                    <a:pt x="10918" y="12180"/>
                    <a:pt x="10859" y="12740"/>
                    <a:pt x="10799" y="13287"/>
                  </a:cubicBezTo>
                  <a:cubicBezTo>
                    <a:pt x="10787" y="13383"/>
                    <a:pt x="10775" y="13490"/>
                    <a:pt x="10775" y="13597"/>
                  </a:cubicBezTo>
                  <a:cubicBezTo>
                    <a:pt x="10740" y="13823"/>
                    <a:pt x="10561" y="13859"/>
                    <a:pt x="10490" y="13883"/>
                  </a:cubicBezTo>
                  <a:cubicBezTo>
                    <a:pt x="10097" y="13918"/>
                    <a:pt x="9668" y="13942"/>
                    <a:pt x="9192" y="13942"/>
                  </a:cubicBezTo>
                  <a:cubicBezTo>
                    <a:pt x="8787" y="13942"/>
                    <a:pt x="8394" y="13918"/>
                    <a:pt x="8073" y="13906"/>
                  </a:cubicBezTo>
                  <a:cubicBezTo>
                    <a:pt x="7858" y="13121"/>
                    <a:pt x="7930" y="12371"/>
                    <a:pt x="8025" y="11585"/>
                  </a:cubicBezTo>
                  <a:close/>
                  <a:moveTo>
                    <a:pt x="12466" y="12287"/>
                  </a:moveTo>
                  <a:cubicBezTo>
                    <a:pt x="12180" y="12287"/>
                    <a:pt x="11906" y="12287"/>
                    <a:pt x="11621" y="12275"/>
                  </a:cubicBezTo>
                  <a:cubicBezTo>
                    <a:pt x="11621" y="12275"/>
                    <a:pt x="11609" y="12252"/>
                    <a:pt x="11585" y="12252"/>
                  </a:cubicBezTo>
                  <a:lnTo>
                    <a:pt x="11585" y="12097"/>
                  </a:lnTo>
                  <a:lnTo>
                    <a:pt x="11585" y="11513"/>
                  </a:lnTo>
                  <a:cubicBezTo>
                    <a:pt x="11573" y="11097"/>
                    <a:pt x="11466" y="10811"/>
                    <a:pt x="10954" y="10787"/>
                  </a:cubicBezTo>
                  <a:cubicBezTo>
                    <a:pt x="9954" y="10728"/>
                    <a:pt x="9049" y="10668"/>
                    <a:pt x="8180" y="10644"/>
                  </a:cubicBezTo>
                  <a:lnTo>
                    <a:pt x="8144" y="10644"/>
                  </a:lnTo>
                  <a:cubicBezTo>
                    <a:pt x="7644" y="10644"/>
                    <a:pt x="7394" y="10906"/>
                    <a:pt x="7334" y="11418"/>
                  </a:cubicBezTo>
                  <a:lnTo>
                    <a:pt x="7275" y="11930"/>
                  </a:lnTo>
                  <a:cubicBezTo>
                    <a:pt x="7215" y="11942"/>
                    <a:pt x="7156" y="11942"/>
                    <a:pt x="7096" y="11954"/>
                  </a:cubicBezTo>
                  <a:cubicBezTo>
                    <a:pt x="6882" y="11990"/>
                    <a:pt x="6680" y="12013"/>
                    <a:pt x="6465" y="12013"/>
                  </a:cubicBezTo>
                  <a:cubicBezTo>
                    <a:pt x="6132" y="12037"/>
                    <a:pt x="5787" y="12037"/>
                    <a:pt x="5453" y="12037"/>
                  </a:cubicBezTo>
                  <a:cubicBezTo>
                    <a:pt x="4263" y="12037"/>
                    <a:pt x="3036" y="11942"/>
                    <a:pt x="1810" y="11763"/>
                  </a:cubicBezTo>
                  <a:cubicBezTo>
                    <a:pt x="786" y="11620"/>
                    <a:pt x="786" y="11573"/>
                    <a:pt x="726" y="10847"/>
                  </a:cubicBezTo>
                  <a:cubicBezTo>
                    <a:pt x="726" y="10751"/>
                    <a:pt x="715" y="10668"/>
                    <a:pt x="715" y="10561"/>
                  </a:cubicBezTo>
                  <a:cubicBezTo>
                    <a:pt x="560" y="8715"/>
                    <a:pt x="679" y="6894"/>
                    <a:pt x="834" y="5370"/>
                  </a:cubicBezTo>
                  <a:cubicBezTo>
                    <a:pt x="846" y="5203"/>
                    <a:pt x="869" y="5013"/>
                    <a:pt x="953" y="4858"/>
                  </a:cubicBezTo>
                  <a:cubicBezTo>
                    <a:pt x="1096" y="4560"/>
                    <a:pt x="1322" y="4429"/>
                    <a:pt x="1643" y="4429"/>
                  </a:cubicBezTo>
                  <a:lnTo>
                    <a:pt x="1739" y="4429"/>
                  </a:lnTo>
                  <a:cubicBezTo>
                    <a:pt x="2024" y="4429"/>
                    <a:pt x="2298" y="4429"/>
                    <a:pt x="2584" y="4417"/>
                  </a:cubicBezTo>
                  <a:cubicBezTo>
                    <a:pt x="2870" y="4417"/>
                    <a:pt x="3155" y="4393"/>
                    <a:pt x="3417" y="4393"/>
                  </a:cubicBezTo>
                  <a:cubicBezTo>
                    <a:pt x="3763" y="4393"/>
                    <a:pt x="4025" y="4417"/>
                    <a:pt x="4298" y="4429"/>
                  </a:cubicBezTo>
                  <a:cubicBezTo>
                    <a:pt x="4596" y="4441"/>
                    <a:pt x="4906" y="4453"/>
                    <a:pt x="5251" y="4453"/>
                  </a:cubicBezTo>
                  <a:cubicBezTo>
                    <a:pt x="5739" y="4453"/>
                    <a:pt x="6227" y="4441"/>
                    <a:pt x="6703" y="4429"/>
                  </a:cubicBezTo>
                  <a:lnTo>
                    <a:pt x="6977" y="4417"/>
                  </a:lnTo>
                  <a:cubicBezTo>
                    <a:pt x="7096" y="4417"/>
                    <a:pt x="7215" y="4393"/>
                    <a:pt x="7346" y="4393"/>
                  </a:cubicBezTo>
                  <a:cubicBezTo>
                    <a:pt x="7477" y="4393"/>
                    <a:pt x="7584" y="4393"/>
                    <a:pt x="7692" y="4417"/>
                  </a:cubicBezTo>
                  <a:cubicBezTo>
                    <a:pt x="8394" y="4489"/>
                    <a:pt x="9132" y="4512"/>
                    <a:pt x="10085" y="4512"/>
                  </a:cubicBezTo>
                  <a:cubicBezTo>
                    <a:pt x="10502" y="4512"/>
                    <a:pt x="10930" y="4512"/>
                    <a:pt x="11347" y="4501"/>
                  </a:cubicBezTo>
                  <a:cubicBezTo>
                    <a:pt x="11764" y="4501"/>
                    <a:pt x="12204" y="4489"/>
                    <a:pt x="12621" y="4489"/>
                  </a:cubicBezTo>
                  <a:lnTo>
                    <a:pt x="13014" y="4489"/>
                  </a:lnTo>
                  <a:lnTo>
                    <a:pt x="13133" y="4489"/>
                  </a:lnTo>
                  <a:cubicBezTo>
                    <a:pt x="13538" y="4489"/>
                    <a:pt x="13942" y="4477"/>
                    <a:pt x="14323" y="4453"/>
                  </a:cubicBezTo>
                  <a:cubicBezTo>
                    <a:pt x="14716" y="4441"/>
                    <a:pt x="15121" y="4429"/>
                    <a:pt x="15502" y="4429"/>
                  </a:cubicBezTo>
                  <a:lnTo>
                    <a:pt x="15574" y="4429"/>
                  </a:lnTo>
                  <a:cubicBezTo>
                    <a:pt x="16109" y="4429"/>
                    <a:pt x="16633" y="4501"/>
                    <a:pt x="17229" y="4572"/>
                  </a:cubicBezTo>
                  <a:cubicBezTo>
                    <a:pt x="17824" y="4655"/>
                    <a:pt x="18002" y="4846"/>
                    <a:pt x="18050" y="5465"/>
                  </a:cubicBezTo>
                  <a:cubicBezTo>
                    <a:pt x="18098" y="6215"/>
                    <a:pt x="18122" y="7013"/>
                    <a:pt x="18122" y="7906"/>
                  </a:cubicBezTo>
                  <a:cubicBezTo>
                    <a:pt x="18122" y="8656"/>
                    <a:pt x="18110" y="9263"/>
                    <a:pt x="18062" y="9835"/>
                  </a:cubicBezTo>
                  <a:cubicBezTo>
                    <a:pt x="18038" y="10263"/>
                    <a:pt x="17955" y="10704"/>
                    <a:pt x="17824" y="11239"/>
                  </a:cubicBezTo>
                  <a:cubicBezTo>
                    <a:pt x="17764" y="11513"/>
                    <a:pt x="17538" y="11692"/>
                    <a:pt x="17181" y="11775"/>
                  </a:cubicBezTo>
                  <a:cubicBezTo>
                    <a:pt x="15669" y="12121"/>
                    <a:pt x="14097" y="12287"/>
                    <a:pt x="12466" y="12287"/>
                  </a:cubicBezTo>
                  <a:close/>
                  <a:moveTo>
                    <a:pt x="11073" y="3739"/>
                  </a:moveTo>
                  <a:lnTo>
                    <a:pt x="11002" y="3739"/>
                  </a:lnTo>
                  <a:cubicBezTo>
                    <a:pt x="10883" y="3762"/>
                    <a:pt x="10775" y="3762"/>
                    <a:pt x="10656" y="3762"/>
                  </a:cubicBezTo>
                  <a:lnTo>
                    <a:pt x="10121" y="3762"/>
                  </a:lnTo>
                  <a:cubicBezTo>
                    <a:pt x="9763" y="3762"/>
                    <a:pt x="9370" y="3762"/>
                    <a:pt x="8989" y="3739"/>
                  </a:cubicBezTo>
                  <a:cubicBezTo>
                    <a:pt x="8704" y="3727"/>
                    <a:pt x="8692" y="3715"/>
                    <a:pt x="8680" y="3441"/>
                  </a:cubicBezTo>
                  <a:cubicBezTo>
                    <a:pt x="8656" y="3131"/>
                    <a:pt x="8680" y="2822"/>
                    <a:pt x="8692" y="2512"/>
                  </a:cubicBezTo>
                  <a:lnTo>
                    <a:pt x="8692" y="2417"/>
                  </a:lnTo>
                  <a:cubicBezTo>
                    <a:pt x="8704" y="2226"/>
                    <a:pt x="8811" y="2191"/>
                    <a:pt x="8918" y="2191"/>
                  </a:cubicBezTo>
                  <a:lnTo>
                    <a:pt x="9335" y="2191"/>
                  </a:lnTo>
                  <a:lnTo>
                    <a:pt x="9894" y="2191"/>
                  </a:lnTo>
                  <a:cubicBezTo>
                    <a:pt x="10144" y="2191"/>
                    <a:pt x="10371" y="2191"/>
                    <a:pt x="10561" y="2215"/>
                  </a:cubicBezTo>
                  <a:cubicBezTo>
                    <a:pt x="10918" y="2226"/>
                    <a:pt x="11037" y="2346"/>
                    <a:pt x="11085" y="2727"/>
                  </a:cubicBezTo>
                  <a:lnTo>
                    <a:pt x="11085" y="2762"/>
                  </a:lnTo>
                  <a:cubicBezTo>
                    <a:pt x="11156" y="3108"/>
                    <a:pt x="11192" y="3429"/>
                    <a:pt x="11073" y="3739"/>
                  </a:cubicBezTo>
                  <a:close/>
                  <a:moveTo>
                    <a:pt x="12704" y="3429"/>
                  </a:moveTo>
                  <a:cubicBezTo>
                    <a:pt x="12692" y="3739"/>
                    <a:pt x="12692" y="3739"/>
                    <a:pt x="12335" y="3762"/>
                  </a:cubicBezTo>
                  <a:lnTo>
                    <a:pt x="12204" y="3762"/>
                  </a:lnTo>
                  <a:lnTo>
                    <a:pt x="11978" y="3762"/>
                  </a:lnTo>
                  <a:cubicBezTo>
                    <a:pt x="11966" y="3762"/>
                    <a:pt x="11942" y="3739"/>
                    <a:pt x="11918" y="3739"/>
                  </a:cubicBezTo>
                  <a:lnTo>
                    <a:pt x="11918" y="3655"/>
                  </a:lnTo>
                  <a:cubicBezTo>
                    <a:pt x="11918" y="3524"/>
                    <a:pt x="11906" y="3369"/>
                    <a:pt x="11883" y="3239"/>
                  </a:cubicBezTo>
                  <a:cubicBezTo>
                    <a:pt x="11883" y="3167"/>
                    <a:pt x="11871" y="3084"/>
                    <a:pt x="11871" y="3000"/>
                  </a:cubicBezTo>
                  <a:cubicBezTo>
                    <a:pt x="11859" y="2762"/>
                    <a:pt x="11835" y="2524"/>
                    <a:pt x="11787" y="2286"/>
                  </a:cubicBezTo>
                  <a:cubicBezTo>
                    <a:pt x="11668" y="1774"/>
                    <a:pt x="11311" y="1464"/>
                    <a:pt x="10799" y="1464"/>
                  </a:cubicBezTo>
                  <a:cubicBezTo>
                    <a:pt x="10478" y="1453"/>
                    <a:pt x="10144" y="1453"/>
                    <a:pt x="9835" y="1453"/>
                  </a:cubicBezTo>
                  <a:cubicBezTo>
                    <a:pt x="9525" y="1453"/>
                    <a:pt x="9216" y="1453"/>
                    <a:pt x="8918" y="1464"/>
                  </a:cubicBezTo>
                  <a:cubicBezTo>
                    <a:pt x="8358" y="1476"/>
                    <a:pt x="8096" y="1750"/>
                    <a:pt x="8037" y="2310"/>
                  </a:cubicBezTo>
                  <a:cubicBezTo>
                    <a:pt x="8001" y="2584"/>
                    <a:pt x="8001" y="2846"/>
                    <a:pt x="8001" y="3108"/>
                  </a:cubicBezTo>
                  <a:lnTo>
                    <a:pt x="8001" y="3429"/>
                  </a:lnTo>
                  <a:lnTo>
                    <a:pt x="8001" y="3715"/>
                  </a:lnTo>
                  <a:lnTo>
                    <a:pt x="8001" y="3739"/>
                  </a:lnTo>
                  <a:cubicBezTo>
                    <a:pt x="7870" y="3762"/>
                    <a:pt x="7739" y="3774"/>
                    <a:pt x="7584" y="3774"/>
                  </a:cubicBezTo>
                  <a:cubicBezTo>
                    <a:pt x="7454" y="3774"/>
                    <a:pt x="7334" y="3774"/>
                    <a:pt x="7215" y="3762"/>
                  </a:cubicBezTo>
                  <a:cubicBezTo>
                    <a:pt x="7132" y="3762"/>
                    <a:pt x="7037" y="3739"/>
                    <a:pt x="6953" y="3739"/>
                  </a:cubicBezTo>
                  <a:cubicBezTo>
                    <a:pt x="6906" y="3739"/>
                    <a:pt x="6870" y="3727"/>
                    <a:pt x="6846" y="3715"/>
                  </a:cubicBezTo>
                  <a:cubicBezTo>
                    <a:pt x="6811" y="3679"/>
                    <a:pt x="6811" y="3643"/>
                    <a:pt x="6811" y="3584"/>
                  </a:cubicBezTo>
                  <a:cubicBezTo>
                    <a:pt x="6811" y="3417"/>
                    <a:pt x="6811" y="3239"/>
                    <a:pt x="6822" y="3072"/>
                  </a:cubicBezTo>
                  <a:cubicBezTo>
                    <a:pt x="6822" y="2596"/>
                    <a:pt x="6846" y="2096"/>
                    <a:pt x="6906" y="1619"/>
                  </a:cubicBezTo>
                  <a:cubicBezTo>
                    <a:pt x="6965" y="1119"/>
                    <a:pt x="7382" y="798"/>
                    <a:pt x="7954" y="762"/>
                  </a:cubicBezTo>
                  <a:cubicBezTo>
                    <a:pt x="8418" y="750"/>
                    <a:pt x="8882" y="750"/>
                    <a:pt x="9311" y="750"/>
                  </a:cubicBezTo>
                  <a:cubicBezTo>
                    <a:pt x="9799" y="750"/>
                    <a:pt x="10299" y="762"/>
                    <a:pt x="10752" y="786"/>
                  </a:cubicBezTo>
                  <a:cubicBezTo>
                    <a:pt x="11192" y="798"/>
                    <a:pt x="11609" y="881"/>
                    <a:pt x="12109" y="1000"/>
                  </a:cubicBezTo>
                  <a:cubicBezTo>
                    <a:pt x="12561" y="1107"/>
                    <a:pt x="12680" y="1262"/>
                    <a:pt x="12704" y="1703"/>
                  </a:cubicBezTo>
                  <a:cubicBezTo>
                    <a:pt x="12728" y="2274"/>
                    <a:pt x="12740" y="2869"/>
                    <a:pt x="12704" y="3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" name="Google Shape;9;p2"/>
          <p:cNvSpPr/>
          <p:nvPr userDrawn="1"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2;p2"/>
          <p:cNvSpPr/>
          <p:nvPr userDrawn="1"/>
        </p:nvSpPr>
        <p:spPr>
          <a:xfrm flipH="1">
            <a:off x="1802668" y="-30325"/>
            <a:ext cx="7369282" cy="348040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bg2">
                <a:lumMod val="60000"/>
                <a:lumOff val="40000"/>
              </a:schemeClr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>
                <a:latin typeface="UTM Androgyne" panose="02040603050506020204" pitchFamily="18" charset="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UTM Androgyne" panose="02040603050506020204" pitchFamily="18" charset="0"/>
                <a:ea typeface="UTM Androgyne" panose="02040603050506020204" pitchFamily="18" charset="0"/>
                <a:cs typeface="UTM Androgyne" panose="02040603050506020204" pitchFamily="18" charset="0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 dirty="0"/>
          </a:p>
        </p:txBody>
      </p:sp>
      <p:sp>
        <p:nvSpPr>
          <p:cNvPr id="18" name="TextBox 17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BA8CBA"/>
                </a:solidFill>
              </a:rPr>
              <a:t>FeistyForwarders_0968120672</a:t>
            </a:r>
          </a:p>
        </p:txBody>
      </p:sp>
      <p:sp>
        <p:nvSpPr>
          <p:cNvPr id="19" name="Google Shape;199;p25"/>
          <p:cNvSpPr/>
          <p:nvPr userDrawn="1"/>
        </p:nvSpPr>
        <p:spPr>
          <a:xfrm>
            <a:off x="2294035" y="922469"/>
            <a:ext cx="589776" cy="566992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" name="Google Shape;246;p25"/>
          <p:cNvGrpSpPr/>
          <p:nvPr userDrawn="1"/>
        </p:nvGrpSpPr>
        <p:grpSpPr>
          <a:xfrm>
            <a:off x="8429016" y="2303715"/>
            <a:ext cx="514295" cy="474382"/>
            <a:chOff x="712875" y="2205450"/>
            <a:chExt cx="233675" cy="215550"/>
          </a:xfrm>
        </p:grpSpPr>
        <p:sp>
          <p:nvSpPr>
            <p:cNvPr id="21" name="Google Shape;247;p25"/>
            <p:cNvSpPr/>
            <p:nvPr/>
          </p:nvSpPr>
          <p:spPr>
            <a:xfrm>
              <a:off x="727450" y="2222125"/>
              <a:ext cx="203325" cy="183675"/>
            </a:xfrm>
            <a:custGeom>
              <a:avLst/>
              <a:gdLst/>
              <a:ahLst/>
              <a:cxnLst/>
              <a:rect l="l" t="t" r="r" b="b"/>
              <a:pathLst>
                <a:path w="8133" h="7347" extrusionOk="0">
                  <a:moveTo>
                    <a:pt x="3013" y="1"/>
                  </a:moveTo>
                  <a:cubicBezTo>
                    <a:pt x="2894" y="1"/>
                    <a:pt x="2775" y="1"/>
                    <a:pt x="2680" y="48"/>
                  </a:cubicBezTo>
                  <a:cubicBezTo>
                    <a:pt x="2454" y="120"/>
                    <a:pt x="2227" y="120"/>
                    <a:pt x="1989" y="120"/>
                  </a:cubicBezTo>
                  <a:cubicBezTo>
                    <a:pt x="1823" y="120"/>
                    <a:pt x="1668" y="120"/>
                    <a:pt x="1501" y="144"/>
                  </a:cubicBezTo>
                  <a:cubicBezTo>
                    <a:pt x="1037" y="203"/>
                    <a:pt x="691" y="513"/>
                    <a:pt x="334" y="763"/>
                  </a:cubicBezTo>
                  <a:cubicBezTo>
                    <a:pt x="322" y="775"/>
                    <a:pt x="310" y="798"/>
                    <a:pt x="299" y="822"/>
                  </a:cubicBezTo>
                  <a:cubicBezTo>
                    <a:pt x="144" y="1108"/>
                    <a:pt x="1" y="1394"/>
                    <a:pt x="13" y="1715"/>
                  </a:cubicBezTo>
                  <a:cubicBezTo>
                    <a:pt x="25" y="2168"/>
                    <a:pt x="13" y="2608"/>
                    <a:pt x="25" y="3061"/>
                  </a:cubicBezTo>
                  <a:cubicBezTo>
                    <a:pt x="37" y="3418"/>
                    <a:pt x="72" y="3775"/>
                    <a:pt x="120" y="4132"/>
                  </a:cubicBezTo>
                  <a:cubicBezTo>
                    <a:pt x="156" y="4525"/>
                    <a:pt x="310" y="4882"/>
                    <a:pt x="489" y="5239"/>
                  </a:cubicBezTo>
                  <a:cubicBezTo>
                    <a:pt x="537" y="5323"/>
                    <a:pt x="572" y="5406"/>
                    <a:pt x="632" y="5466"/>
                  </a:cubicBezTo>
                  <a:cubicBezTo>
                    <a:pt x="680" y="5513"/>
                    <a:pt x="739" y="5561"/>
                    <a:pt x="799" y="5561"/>
                  </a:cubicBezTo>
                  <a:cubicBezTo>
                    <a:pt x="1016" y="5608"/>
                    <a:pt x="1225" y="5670"/>
                    <a:pt x="1445" y="5670"/>
                  </a:cubicBezTo>
                  <a:cubicBezTo>
                    <a:pt x="1503" y="5670"/>
                    <a:pt x="1561" y="5666"/>
                    <a:pt x="1620" y="5656"/>
                  </a:cubicBezTo>
                  <a:cubicBezTo>
                    <a:pt x="1648" y="5652"/>
                    <a:pt x="1677" y="5651"/>
                    <a:pt x="1707" y="5651"/>
                  </a:cubicBezTo>
                  <a:cubicBezTo>
                    <a:pt x="1766" y="5651"/>
                    <a:pt x="1827" y="5656"/>
                    <a:pt x="1882" y="5656"/>
                  </a:cubicBezTo>
                  <a:cubicBezTo>
                    <a:pt x="2096" y="5680"/>
                    <a:pt x="2180" y="5775"/>
                    <a:pt x="2180" y="5989"/>
                  </a:cubicBezTo>
                  <a:cubicBezTo>
                    <a:pt x="2180" y="6049"/>
                    <a:pt x="2180" y="6120"/>
                    <a:pt x="2168" y="6180"/>
                  </a:cubicBezTo>
                  <a:cubicBezTo>
                    <a:pt x="2084" y="6490"/>
                    <a:pt x="2049" y="6835"/>
                    <a:pt x="1882" y="7121"/>
                  </a:cubicBezTo>
                  <a:cubicBezTo>
                    <a:pt x="1858" y="7168"/>
                    <a:pt x="1858" y="7204"/>
                    <a:pt x="1811" y="7347"/>
                  </a:cubicBezTo>
                  <a:cubicBezTo>
                    <a:pt x="2049" y="7228"/>
                    <a:pt x="2215" y="7132"/>
                    <a:pt x="2358" y="7013"/>
                  </a:cubicBezTo>
                  <a:cubicBezTo>
                    <a:pt x="2573" y="6847"/>
                    <a:pt x="2775" y="6692"/>
                    <a:pt x="3037" y="6597"/>
                  </a:cubicBezTo>
                  <a:cubicBezTo>
                    <a:pt x="3168" y="6537"/>
                    <a:pt x="3275" y="6466"/>
                    <a:pt x="3347" y="6335"/>
                  </a:cubicBezTo>
                  <a:cubicBezTo>
                    <a:pt x="3394" y="6240"/>
                    <a:pt x="3454" y="6156"/>
                    <a:pt x="3513" y="6073"/>
                  </a:cubicBezTo>
                  <a:cubicBezTo>
                    <a:pt x="3608" y="5918"/>
                    <a:pt x="3763" y="5835"/>
                    <a:pt x="3954" y="5823"/>
                  </a:cubicBezTo>
                  <a:lnTo>
                    <a:pt x="4418" y="5823"/>
                  </a:lnTo>
                  <a:cubicBezTo>
                    <a:pt x="4484" y="5820"/>
                    <a:pt x="4549" y="5819"/>
                    <a:pt x="4615" y="5819"/>
                  </a:cubicBezTo>
                  <a:cubicBezTo>
                    <a:pt x="4878" y="5819"/>
                    <a:pt x="5142" y="5835"/>
                    <a:pt x="5406" y="5835"/>
                  </a:cubicBezTo>
                  <a:cubicBezTo>
                    <a:pt x="5737" y="5835"/>
                    <a:pt x="6067" y="5811"/>
                    <a:pt x="6395" y="5704"/>
                  </a:cubicBezTo>
                  <a:cubicBezTo>
                    <a:pt x="6692" y="5704"/>
                    <a:pt x="6966" y="5597"/>
                    <a:pt x="7240" y="5513"/>
                  </a:cubicBezTo>
                  <a:cubicBezTo>
                    <a:pt x="7633" y="5382"/>
                    <a:pt x="7871" y="5120"/>
                    <a:pt x="7978" y="4739"/>
                  </a:cubicBezTo>
                  <a:cubicBezTo>
                    <a:pt x="8061" y="4382"/>
                    <a:pt x="8133" y="4025"/>
                    <a:pt x="8121" y="3656"/>
                  </a:cubicBezTo>
                  <a:cubicBezTo>
                    <a:pt x="8050" y="3323"/>
                    <a:pt x="8050" y="2965"/>
                    <a:pt x="8085" y="2620"/>
                  </a:cubicBezTo>
                  <a:cubicBezTo>
                    <a:pt x="8097" y="2287"/>
                    <a:pt x="7919" y="1989"/>
                    <a:pt x="7942" y="1644"/>
                  </a:cubicBezTo>
                  <a:cubicBezTo>
                    <a:pt x="7942" y="1608"/>
                    <a:pt x="7919" y="1572"/>
                    <a:pt x="7907" y="1537"/>
                  </a:cubicBezTo>
                  <a:cubicBezTo>
                    <a:pt x="7811" y="1358"/>
                    <a:pt x="7740" y="1167"/>
                    <a:pt x="7633" y="989"/>
                  </a:cubicBezTo>
                  <a:cubicBezTo>
                    <a:pt x="7526" y="822"/>
                    <a:pt x="7454" y="632"/>
                    <a:pt x="7288" y="536"/>
                  </a:cubicBezTo>
                  <a:cubicBezTo>
                    <a:pt x="6966" y="358"/>
                    <a:pt x="6633" y="203"/>
                    <a:pt x="6252" y="203"/>
                  </a:cubicBezTo>
                  <a:cubicBezTo>
                    <a:pt x="6192" y="203"/>
                    <a:pt x="6109" y="203"/>
                    <a:pt x="6049" y="179"/>
                  </a:cubicBezTo>
                  <a:cubicBezTo>
                    <a:pt x="5897" y="126"/>
                    <a:pt x="5732" y="119"/>
                    <a:pt x="5574" y="119"/>
                  </a:cubicBezTo>
                  <a:cubicBezTo>
                    <a:pt x="5521" y="119"/>
                    <a:pt x="5469" y="120"/>
                    <a:pt x="5418" y="120"/>
                  </a:cubicBezTo>
                  <a:cubicBezTo>
                    <a:pt x="5337" y="120"/>
                    <a:pt x="5255" y="128"/>
                    <a:pt x="5176" y="128"/>
                  </a:cubicBezTo>
                  <a:cubicBezTo>
                    <a:pt x="5116" y="128"/>
                    <a:pt x="5058" y="123"/>
                    <a:pt x="5002" y="108"/>
                  </a:cubicBezTo>
                  <a:cubicBezTo>
                    <a:pt x="4347" y="1"/>
                    <a:pt x="3668" y="1"/>
                    <a:pt x="30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48;p25"/>
            <p:cNvSpPr/>
            <p:nvPr/>
          </p:nvSpPr>
          <p:spPr>
            <a:xfrm>
              <a:off x="712875" y="2205450"/>
              <a:ext cx="233675" cy="215550"/>
            </a:xfrm>
            <a:custGeom>
              <a:avLst/>
              <a:gdLst/>
              <a:ahLst/>
              <a:cxnLst/>
              <a:rect l="l" t="t" r="r" b="b"/>
              <a:pathLst>
                <a:path w="9347" h="8622" extrusionOk="0">
                  <a:moveTo>
                    <a:pt x="4394" y="7192"/>
                  </a:moveTo>
                  <a:cubicBezTo>
                    <a:pt x="4239" y="7549"/>
                    <a:pt x="3918" y="7716"/>
                    <a:pt x="3620" y="7895"/>
                  </a:cubicBezTo>
                  <a:cubicBezTo>
                    <a:pt x="3346" y="8050"/>
                    <a:pt x="3072" y="8216"/>
                    <a:pt x="2798" y="8395"/>
                  </a:cubicBezTo>
                  <a:cubicBezTo>
                    <a:pt x="2548" y="8573"/>
                    <a:pt x="2263" y="8621"/>
                    <a:pt x="1965" y="8585"/>
                  </a:cubicBezTo>
                  <a:cubicBezTo>
                    <a:pt x="1846" y="8573"/>
                    <a:pt x="1739" y="8526"/>
                    <a:pt x="1667" y="8442"/>
                  </a:cubicBezTo>
                  <a:cubicBezTo>
                    <a:pt x="1548" y="8323"/>
                    <a:pt x="1536" y="8192"/>
                    <a:pt x="1644" y="8073"/>
                  </a:cubicBezTo>
                  <a:cubicBezTo>
                    <a:pt x="1846" y="7823"/>
                    <a:pt x="1977" y="7561"/>
                    <a:pt x="2084" y="7264"/>
                  </a:cubicBezTo>
                  <a:cubicBezTo>
                    <a:pt x="2096" y="7204"/>
                    <a:pt x="2132" y="7145"/>
                    <a:pt x="2144" y="7085"/>
                  </a:cubicBezTo>
                  <a:cubicBezTo>
                    <a:pt x="2156" y="7026"/>
                    <a:pt x="2144" y="6966"/>
                    <a:pt x="2144" y="6895"/>
                  </a:cubicBezTo>
                  <a:cubicBezTo>
                    <a:pt x="1894" y="6859"/>
                    <a:pt x="1655" y="6799"/>
                    <a:pt x="1417" y="6823"/>
                  </a:cubicBezTo>
                  <a:cubicBezTo>
                    <a:pt x="1048" y="6835"/>
                    <a:pt x="810" y="6645"/>
                    <a:pt x="632" y="6359"/>
                  </a:cubicBezTo>
                  <a:cubicBezTo>
                    <a:pt x="358" y="5930"/>
                    <a:pt x="191" y="5430"/>
                    <a:pt x="108" y="4930"/>
                  </a:cubicBezTo>
                  <a:cubicBezTo>
                    <a:pt x="12" y="4418"/>
                    <a:pt x="12" y="3918"/>
                    <a:pt x="12" y="3394"/>
                  </a:cubicBezTo>
                  <a:cubicBezTo>
                    <a:pt x="12" y="3049"/>
                    <a:pt x="36" y="2704"/>
                    <a:pt x="12" y="2346"/>
                  </a:cubicBezTo>
                  <a:cubicBezTo>
                    <a:pt x="0" y="1870"/>
                    <a:pt x="215" y="1489"/>
                    <a:pt x="429" y="1108"/>
                  </a:cubicBezTo>
                  <a:cubicBezTo>
                    <a:pt x="465" y="1049"/>
                    <a:pt x="512" y="1001"/>
                    <a:pt x="572" y="965"/>
                  </a:cubicBezTo>
                  <a:cubicBezTo>
                    <a:pt x="751" y="822"/>
                    <a:pt x="929" y="691"/>
                    <a:pt x="1120" y="549"/>
                  </a:cubicBezTo>
                  <a:cubicBezTo>
                    <a:pt x="1489" y="287"/>
                    <a:pt x="1905" y="168"/>
                    <a:pt x="2370" y="156"/>
                  </a:cubicBezTo>
                  <a:cubicBezTo>
                    <a:pt x="2667" y="156"/>
                    <a:pt x="2965" y="168"/>
                    <a:pt x="3251" y="60"/>
                  </a:cubicBezTo>
                  <a:cubicBezTo>
                    <a:pt x="3275" y="49"/>
                    <a:pt x="3322" y="49"/>
                    <a:pt x="3370" y="49"/>
                  </a:cubicBezTo>
                  <a:cubicBezTo>
                    <a:pt x="4215" y="49"/>
                    <a:pt x="5073" y="1"/>
                    <a:pt x="5930" y="180"/>
                  </a:cubicBezTo>
                  <a:cubicBezTo>
                    <a:pt x="6025" y="191"/>
                    <a:pt x="6132" y="203"/>
                    <a:pt x="6227" y="203"/>
                  </a:cubicBezTo>
                  <a:cubicBezTo>
                    <a:pt x="6418" y="203"/>
                    <a:pt x="6608" y="191"/>
                    <a:pt x="6787" y="299"/>
                  </a:cubicBezTo>
                  <a:cubicBezTo>
                    <a:pt x="6823" y="310"/>
                    <a:pt x="6858" y="322"/>
                    <a:pt x="6906" y="310"/>
                  </a:cubicBezTo>
                  <a:cubicBezTo>
                    <a:pt x="7299" y="263"/>
                    <a:pt x="7632" y="441"/>
                    <a:pt x="7978" y="561"/>
                  </a:cubicBezTo>
                  <a:cubicBezTo>
                    <a:pt x="8228" y="656"/>
                    <a:pt x="8502" y="787"/>
                    <a:pt x="8621" y="1072"/>
                  </a:cubicBezTo>
                  <a:cubicBezTo>
                    <a:pt x="8918" y="1358"/>
                    <a:pt x="8966" y="1775"/>
                    <a:pt x="9156" y="2108"/>
                  </a:cubicBezTo>
                  <a:cubicBezTo>
                    <a:pt x="9180" y="2168"/>
                    <a:pt x="9180" y="2263"/>
                    <a:pt x="9180" y="2335"/>
                  </a:cubicBezTo>
                  <a:cubicBezTo>
                    <a:pt x="9204" y="2394"/>
                    <a:pt x="9180" y="2466"/>
                    <a:pt x="9216" y="2525"/>
                  </a:cubicBezTo>
                  <a:cubicBezTo>
                    <a:pt x="9347" y="2763"/>
                    <a:pt x="9323" y="3025"/>
                    <a:pt x="9323" y="3275"/>
                  </a:cubicBezTo>
                  <a:cubicBezTo>
                    <a:pt x="9323" y="3799"/>
                    <a:pt x="9323" y="4311"/>
                    <a:pt x="9335" y="4847"/>
                  </a:cubicBezTo>
                  <a:cubicBezTo>
                    <a:pt x="9335" y="5002"/>
                    <a:pt x="9335" y="5144"/>
                    <a:pt x="9264" y="5299"/>
                  </a:cubicBezTo>
                  <a:cubicBezTo>
                    <a:pt x="9228" y="5359"/>
                    <a:pt x="9216" y="5442"/>
                    <a:pt x="9216" y="5525"/>
                  </a:cubicBezTo>
                  <a:cubicBezTo>
                    <a:pt x="9216" y="5787"/>
                    <a:pt x="9097" y="6014"/>
                    <a:pt x="8918" y="6204"/>
                  </a:cubicBezTo>
                  <a:cubicBezTo>
                    <a:pt x="8680" y="6478"/>
                    <a:pt x="8406" y="6716"/>
                    <a:pt x="8049" y="6823"/>
                  </a:cubicBezTo>
                  <a:cubicBezTo>
                    <a:pt x="7990" y="6835"/>
                    <a:pt x="7930" y="6883"/>
                    <a:pt x="7871" y="6895"/>
                  </a:cubicBezTo>
                  <a:cubicBezTo>
                    <a:pt x="7632" y="6978"/>
                    <a:pt x="7418" y="7097"/>
                    <a:pt x="7144" y="7085"/>
                  </a:cubicBezTo>
                  <a:cubicBezTo>
                    <a:pt x="7097" y="7085"/>
                    <a:pt x="7037" y="7085"/>
                    <a:pt x="7001" y="7097"/>
                  </a:cubicBezTo>
                  <a:cubicBezTo>
                    <a:pt x="6716" y="7240"/>
                    <a:pt x="6418" y="7192"/>
                    <a:pt x="6132" y="7192"/>
                  </a:cubicBezTo>
                  <a:close/>
                  <a:moveTo>
                    <a:pt x="2358" y="8038"/>
                  </a:moveTo>
                  <a:cubicBezTo>
                    <a:pt x="2596" y="7919"/>
                    <a:pt x="2751" y="7835"/>
                    <a:pt x="2906" y="7716"/>
                  </a:cubicBezTo>
                  <a:cubicBezTo>
                    <a:pt x="3108" y="7549"/>
                    <a:pt x="3322" y="7383"/>
                    <a:pt x="3572" y="7299"/>
                  </a:cubicBezTo>
                  <a:cubicBezTo>
                    <a:pt x="3703" y="7240"/>
                    <a:pt x="3810" y="7157"/>
                    <a:pt x="3882" y="7026"/>
                  </a:cubicBezTo>
                  <a:cubicBezTo>
                    <a:pt x="3930" y="6930"/>
                    <a:pt x="3989" y="6847"/>
                    <a:pt x="4049" y="6776"/>
                  </a:cubicBezTo>
                  <a:cubicBezTo>
                    <a:pt x="4156" y="6609"/>
                    <a:pt x="4299" y="6537"/>
                    <a:pt x="4489" y="6526"/>
                  </a:cubicBezTo>
                  <a:lnTo>
                    <a:pt x="4953" y="6526"/>
                  </a:lnTo>
                  <a:cubicBezTo>
                    <a:pt x="5608" y="6490"/>
                    <a:pt x="6287" y="6609"/>
                    <a:pt x="6942" y="6406"/>
                  </a:cubicBezTo>
                  <a:cubicBezTo>
                    <a:pt x="7239" y="6406"/>
                    <a:pt x="7501" y="6299"/>
                    <a:pt x="7787" y="6204"/>
                  </a:cubicBezTo>
                  <a:cubicBezTo>
                    <a:pt x="8168" y="6073"/>
                    <a:pt x="8406" y="5823"/>
                    <a:pt x="8513" y="5430"/>
                  </a:cubicBezTo>
                  <a:cubicBezTo>
                    <a:pt x="8597" y="5073"/>
                    <a:pt x="8680" y="4716"/>
                    <a:pt x="8668" y="4347"/>
                  </a:cubicBezTo>
                  <a:cubicBezTo>
                    <a:pt x="8633" y="4001"/>
                    <a:pt x="8644" y="3656"/>
                    <a:pt x="8668" y="3323"/>
                  </a:cubicBezTo>
                  <a:cubicBezTo>
                    <a:pt x="8680" y="2977"/>
                    <a:pt x="8502" y="2680"/>
                    <a:pt x="8525" y="2335"/>
                  </a:cubicBezTo>
                  <a:cubicBezTo>
                    <a:pt x="8525" y="2311"/>
                    <a:pt x="8502" y="2263"/>
                    <a:pt x="8478" y="2239"/>
                  </a:cubicBezTo>
                  <a:cubicBezTo>
                    <a:pt x="8394" y="2061"/>
                    <a:pt x="8323" y="1858"/>
                    <a:pt x="8216" y="1680"/>
                  </a:cubicBezTo>
                  <a:cubicBezTo>
                    <a:pt x="8109" y="1525"/>
                    <a:pt x="8037" y="1323"/>
                    <a:pt x="7871" y="1239"/>
                  </a:cubicBezTo>
                  <a:cubicBezTo>
                    <a:pt x="7549" y="1061"/>
                    <a:pt x="7216" y="894"/>
                    <a:pt x="6835" y="894"/>
                  </a:cubicBezTo>
                  <a:cubicBezTo>
                    <a:pt x="6775" y="894"/>
                    <a:pt x="6692" y="894"/>
                    <a:pt x="6632" y="882"/>
                  </a:cubicBezTo>
                  <a:cubicBezTo>
                    <a:pt x="6430" y="811"/>
                    <a:pt x="6204" y="822"/>
                    <a:pt x="6001" y="822"/>
                  </a:cubicBezTo>
                  <a:cubicBezTo>
                    <a:pt x="5858" y="822"/>
                    <a:pt x="5715" y="834"/>
                    <a:pt x="5585" y="811"/>
                  </a:cubicBezTo>
                  <a:cubicBezTo>
                    <a:pt x="4930" y="703"/>
                    <a:pt x="4251" y="703"/>
                    <a:pt x="3596" y="703"/>
                  </a:cubicBezTo>
                  <a:cubicBezTo>
                    <a:pt x="3477" y="703"/>
                    <a:pt x="3358" y="703"/>
                    <a:pt x="3263" y="751"/>
                  </a:cubicBezTo>
                  <a:cubicBezTo>
                    <a:pt x="3037" y="822"/>
                    <a:pt x="2810" y="822"/>
                    <a:pt x="2572" y="822"/>
                  </a:cubicBezTo>
                  <a:cubicBezTo>
                    <a:pt x="2406" y="822"/>
                    <a:pt x="2251" y="822"/>
                    <a:pt x="2084" y="834"/>
                  </a:cubicBezTo>
                  <a:cubicBezTo>
                    <a:pt x="1620" y="894"/>
                    <a:pt x="1274" y="1203"/>
                    <a:pt x="917" y="1465"/>
                  </a:cubicBezTo>
                  <a:cubicBezTo>
                    <a:pt x="905" y="1477"/>
                    <a:pt x="893" y="1489"/>
                    <a:pt x="882" y="1525"/>
                  </a:cubicBezTo>
                  <a:cubicBezTo>
                    <a:pt x="727" y="1799"/>
                    <a:pt x="584" y="2085"/>
                    <a:pt x="596" y="2418"/>
                  </a:cubicBezTo>
                  <a:cubicBezTo>
                    <a:pt x="608" y="2858"/>
                    <a:pt x="596" y="3311"/>
                    <a:pt x="608" y="3751"/>
                  </a:cubicBezTo>
                  <a:cubicBezTo>
                    <a:pt x="620" y="4109"/>
                    <a:pt x="655" y="4466"/>
                    <a:pt x="703" y="4823"/>
                  </a:cubicBezTo>
                  <a:cubicBezTo>
                    <a:pt x="739" y="5228"/>
                    <a:pt x="893" y="5585"/>
                    <a:pt x="1072" y="5942"/>
                  </a:cubicBezTo>
                  <a:cubicBezTo>
                    <a:pt x="1120" y="6014"/>
                    <a:pt x="1155" y="6109"/>
                    <a:pt x="1215" y="6168"/>
                  </a:cubicBezTo>
                  <a:cubicBezTo>
                    <a:pt x="1263" y="6204"/>
                    <a:pt x="1322" y="6252"/>
                    <a:pt x="1382" y="6252"/>
                  </a:cubicBezTo>
                  <a:cubicBezTo>
                    <a:pt x="1655" y="6311"/>
                    <a:pt x="1917" y="6406"/>
                    <a:pt x="2203" y="6359"/>
                  </a:cubicBezTo>
                  <a:cubicBezTo>
                    <a:pt x="2286" y="6335"/>
                    <a:pt x="2382" y="6359"/>
                    <a:pt x="2465" y="6359"/>
                  </a:cubicBezTo>
                  <a:cubicBezTo>
                    <a:pt x="2679" y="6371"/>
                    <a:pt x="2763" y="6478"/>
                    <a:pt x="2763" y="6680"/>
                  </a:cubicBezTo>
                  <a:cubicBezTo>
                    <a:pt x="2763" y="6740"/>
                    <a:pt x="2763" y="6811"/>
                    <a:pt x="2751" y="6883"/>
                  </a:cubicBezTo>
                  <a:cubicBezTo>
                    <a:pt x="2667" y="7192"/>
                    <a:pt x="2632" y="7526"/>
                    <a:pt x="2465" y="7811"/>
                  </a:cubicBezTo>
                  <a:cubicBezTo>
                    <a:pt x="2394" y="7859"/>
                    <a:pt x="2382" y="7907"/>
                    <a:pt x="2358" y="80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49;p25"/>
            <p:cNvSpPr/>
            <p:nvPr/>
          </p:nvSpPr>
          <p:spPr>
            <a:xfrm>
              <a:off x="864975" y="2282550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774" y="1203"/>
                  </a:moveTo>
                  <a:cubicBezTo>
                    <a:pt x="596" y="1203"/>
                    <a:pt x="417" y="1203"/>
                    <a:pt x="274" y="1072"/>
                  </a:cubicBezTo>
                  <a:cubicBezTo>
                    <a:pt x="1" y="822"/>
                    <a:pt x="36" y="370"/>
                    <a:pt x="346" y="179"/>
                  </a:cubicBezTo>
                  <a:cubicBezTo>
                    <a:pt x="620" y="1"/>
                    <a:pt x="1013" y="48"/>
                    <a:pt x="1227" y="286"/>
                  </a:cubicBezTo>
                  <a:cubicBezTo>
                    <a:pt x="1370" y="441"/>
                    <a:pt x="1417" y="822"/>
                    <a:pt x="1310" y="1001"/>
                  </a:cubicBezTo>
                  <a:cubicBezTo>
                    <a:pt x="1251" y="1096"/>
                    <a:pt x="1167" y="1179"/>
                    <a:pt x="1048" y="1191"/>
                  </a:cubicBezTo>
                  <a:cubicBezTo>
                    <a:pt x="953" y="1203"/>
                    <a:pt x="870" y="1203"/>
                    <a:pt x="774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50;p25"/>
            <p:cNvSpPr/>
            <p:nvPr/>
          </p:nvSpPr>
          <p:spPr>
            <a:xfrm>
              <a:off x="814075" y="2280175"/>
              <a:ext cx="35450" cy="30375"/>
            </a:xfrm>
            <a:custGeom>
              <a:avLst/>
              <a:gdLst/>
              <a:ahLst/>
              <a:cxnLst/>
              <a:rect l="l" t="t" r="r" b="b"/>
              <a:pathLst>
                <a:path w="1418" h="1215" extrusionOk="0">
                  <a:moveTo>
                    <a:pt x="751" y="1191"/>
                  </a:moveTo>
                  <a:cubicBezTo>
                    <a:pt x="513" y="1215"/>
                    <a:pt x="310" y="1131"/>
                    <a:pt x="179" y="941"/>
                  </a:cubicBezTo>
                  <a:cubicBezTo>
                    <a:pt x="1" y="691"/>
                    <a:pt x="60" y="298"/>
                    <a:pt x="310" y="143"/>
                  </a:cubicBezTo>
                  <a:cubicBezTo>
                    <a:pt x="536" y="0"/>
                    <a:pt x="786" y="0"/>
                    <a:pt x="1013" y="96"/>
                  </a:cubicBezTo>
                  <a:cubicBezTo>
                    <a:pt x="1263" y="203"/>
                    <a:pt x="1417" y="774"/>
                    <a:pt x="1251" y="1001"/>
                  </a:cubicBezTo>
                  <a:cubicBezTo>
                    <a:pt x="1203" y="1072"/>
                    <a:pt x="1120" y="1120"/>
                    <a:pt x="1036" y="1155"/>
                  </a:cubicBezTo>
                  <a:cubicBezTo>
                    <a:pt x="953" y="1191"/>
                    <a:pt x="846" y="1191"/>
                    <a:pt x="751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1;p25"/>
            <p:cNvSpPr/>
            <p:nvPr/>
          </p:nvSpPr>
          <p:spPr>
            <a:xfrm>
              <a:off x="759300" y="2281375"/>
              <a:ext cx="29800" cy="31575"/>
            </a:xfrm>
            <a:custGeom>
              <a:avLst/>
              <a:gdLst/>
              <a:ahLst/>
              <a:cxnLst/>
              <a:rect l="l" t="t" r="r" b="b"/>
              <a:pathLst>
                <a:path w="1192" h="1263" extrusionOk="0">
                  <a:moveTo>
                    <a:pt x="1191" y="524"/>
                  </a:moveTo>
                  <a:lnTo>
                    <a:pt x="1191" y="762"/>
                  </a:lnTo>
                  <a:cubicBezTo>
                    <a:pt x="1132" y="1179"/>
                    <a:pt x="810" y="1262"/>
                    <a:pt x="525" y="1131"/>
                  </a:cubicBezTo>
                  <a:cubicBezTo>
                    <a:pt x="84" y="941"/>
                    <a:pt x="1" y="488"/>
                    <a:pt x="275" y="167"/>
                  </a:cubicBezTo>
                  <a:cubicBezTo>
                    <a:pt x="346" y="71"/>
                    <a:pt x="453" y="12"/>
                    <a:pt x="572" y="12"/>
                  </a:cubicBezTo>
                  <a:cubicBezTo>
                    <a:pt x="656" y="12"/>
                    <a:pt x="751" y="0"/>
                    <a:pt x="834" y="12"/>
                  </a:cubicBezTo>
                  <a:cubicBezTo>
                    <a:pt x="1049" y="36"/>
                    <a:pt x="1156" y="131"/>
                    <a:pt x="1191" y="34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52;p25"/>
          <p:cNvGrpSpPr/>
          <p:nvPr userDrawn="1"/>
        </p:nvGrpSpPr>
        <p:grpSpPr>
          <a:xfrm>
            <a:off x="7629971" y="2578996"/>
            <a:ext cx="739324" cy="681878"/>
            <a:chOff x="751275" y="1814050"/>
            <a:chExt cx="233675" cy="215525"/>
          </a:xfrm>
        </p:grpSpPr>
        <p:sp>
          <p:nvSpPr>
            <p:cNvPr id="27" name="Google Shape;253;p25"/>
            <p:cNvSpPr/>
            <p:nvPr/>
          </p:nvSpPr>
          <p:spPr>
            <a:xfrm>
              <a:off x="765850" y="1830700"/>
              <a:ext cx="203325" cy="183700"/>
            </a:xfrm>
            <a:custGeom>
              <a:avLst/>
              <a:gdLst/>
              <a:ahLst/>
              <a:cxnLst/>
              <a:rect l="l" t="t" r="r" b="b"/>
              <a:pathLst>
                <a:path w="8133" h="7348" extrusionOk="0">
                  <a:moveTo>
                    <a:pt x="5120" y="1"/>
                  </a:moveTo>
                  <a:cubicBezTo>
                    <a:pt x="4466" y="1"/>
                    <a:pt x="3787" y="1"/>
                    <a:pt x="3132" y="108"/>
                  </a:cubicBezTo>
                  <a:cubicBezTo>
                    <a:pt x="3076" y="123"/>
                    <a:pt x="3018" y="128"/>
                    <a:pt x="2958" y="128"/>
                  </a:cubicBezTo>
                  <a:cubicBezTo>
                    <a:pt x="2879" y="128"/>
                    <a:pt x="2797" y="120"/>
                    <a:pt x="2715" y="120"/>
                  </a:cubicBezTo>
                  <a:cubicBezTo>
                    <a:pt x="2665" y="120"/>
                    <a:pt x="2613" y="119"/>
                    <a:pt x="2560" y="119"/>
                  </a:cubicBezTo>
                  <a:cubicBezTo>
                    <a:pt x="2401" y="119"/>
                    <a:pt x="2236" y="126"/>
                    <a:pt x="2084" y="180"/>
                  </a:cubicBezTo>
                  <a:cubicBezTo>
                    <a:pt x="2025" y="203"/>
                    <a:pt x="1942" y="203"/>
                    <a:pt x="1882" y="203"/>
                  </a:cubicBezTo>
                  <a:cubicBezTo>
                    <a:pt x="1501" y="203"/>
                    <a:pt x="1168" y="358"/>
                    <a:pt x="846" y="537"/>
                  </a:cubicBezTo>
                  <a:cubicBezTo>
                    <a:pt x="679" y="632"/>
                    <a:pt x="608" y="823"/>
                    <a:pt x="501" y="989"/>
                  </a:cubicBezTo>
                  <a:cubicBezTo>
                    <a:pt x="394" y="1168"/>
                    <a:pt x="322" y="1358"/>
                    <a:pt x="239" y="1537"/>
                  </a:cubicBezTo>
                  <a:cubicBezTo>
                    <a:pt x="215" y="1573"/>
                    <a:pt x="191" y="1608"/>
                    <a:pt x="191" y="1644"/>
                  </a:cubicBezTo>
                  <a:cubicBezTo>
                    <a:pt x="215" y="1989"/>
                    <a:pt x="37" y="2287"/>
                    <a:pt x="48" y="2620"/>
                  </a:cubicBezTo>
                  <a:cubicBezTo>
                    <a:pt x="84" y="2966"/>
                    <a:pt x="84" y="3311"/>
                    <a:pt x="13" y="3656"/>
                  </a:cubicBezTo>
                  <a:cubicBezTo>
                    <a:pt x="1" y="4025"/>
                    <a:pt x="72" y="4382"/>
                    <a:pt x="156" y="4740"/>
                  </a:cubicBezTo>
                  <a:cubicBezTo>
                    <a:pt x="263" y="5121"/>
                    <a:pt x="501" y="5383"/>
                    <a:pt x="894" y="5514"/>
                  </a:cubicBezTo>
                  <a:cubicBezTo>
                    <a:pt x="1168" y="5597"/>
                    <a:pt x="1441" y="5704"/>
                    <a:pt x="1739" y="5704"/>
                  </a:cubicBezTo>
                  <a:cubicBezTo>
                    <a:pt x="2067" y="5811"/>
                    <a:pt x="2397" y="5835"/>
                    <a:pt x="2727" y="5835"/>
                  </a:cubicBezTo>
                  <a:cubicBezTo>
                    <a:pt x="2992" y="5835"/>
                    <a:pt x="3256" y="5820"/>
                    <a:pt x="3519" y="5820"/>
                  </a:cubicBezTo>
                  <a:cubicBezTo>
                    <a:pt x="3584" y="5820"/>
                    <a:pt x="3650" y="5821"/>
                    <a:pt x="3716" y="5823"/>
                  </a:cubicBezTo>
                  <a:lnTo>
                    <a:pt x="4180" y="5823"/>
                  </a:lnTo>
                  <a:cubicBezTo>
                    <a:pt x="4370" y="5835"/>
                    <a:pt x="4525" y="5918"/>
                    <a:pt x="4620" y="6073"/>
                  </a:cubicBezTo>
                  <a:cubicBezTo>
                    <a:pt x="4680" y="6157"/>
                    <a:pt x="4739" y="6240"/>
                    <a:pt x="4787" y="6335"/>
                  </a:cubicBezTo>
                  <a:cubicBezTo>
                    <a:pt x="4859" y="6466"/>
                    <a:pt x="4966" y="6537"/>
                    <a:pt x="5097" y="6597"/>
                  </a:cubicBezTo>
                  <a:cubicBezTo>
                    <a:pt x="5359" y="6692"/>
                    <a:pt x="5561" y="6847"/>
                    <a:pt x="5775" y="7014"/>
                  </a:cubicBezTo>
                  <a:cubicBezTo>
                    <a:pt x="5918" y="7133"/>
                    <a:pt x="6085" y="7228"/>
                    <a:pt x="6323" y="7347"/>
                  </a:cubicBezTo>
                  <a:cubicBezTo>
                    <a:pt x="6275" y="7204"/>
                    <a:pt x="6275" y="7169"/>
                    <a:pt x="6252" y="7121"/>
                  </a:cubicBezTo>
                  <a:cubicBezTo>
                    <a:pt x="6085" y="6835"/>
                    <a:pt x="6049" y="6490"/>
                    <a:pt x="5966" y="6180"/>
                  </a:cubicBezTo>
                  <a:cubicBezTo>
                    <a:pt x="5954" y="6121"/>
                    <a:pt x="5954" y="6049"/>
                    <a:pt x="5954" y="5990"/>
                  </a:cubicBezTo>
                  <a:cubicBezTo>
                    <a:pt x="5954" y="5776"/>
                    <a:pt x="6037" y="5680"/>
                    <a:pt x="6252" y="5656"/>
                  </a:cubicBezTo>
                  <a:cubicBezTo>
                    <a:pt x="6307" y="5656"/>
                    <a:pt x="6368" y="5651"/>
                    <a:pt x="6427" y="5651"/>
                  </a:cubicBezTo>
                  <a:cubicBezTo>
                    <a:pt x="6457" y="5651"/>
                    <a:pt x="6486" y="5652"/>
                    <a:pt x="6514" y="5656"/>
                  </a:cubicBezTo>
                  <a:cubicBezTo>
                    <a:pt x="6573" y="5666"/>
                    <a:pt x="6631" y="5671"/>
                    <a:pt x="6688" y="5671"/>
                  </a:cubicBezTo>
                  <a:cubicBezTo>
                    <a:pt x="6908" y="5671"/>
                    <a:pt x="7118" y="5608"/>
                    <a:pt x="7335" y="5561"/>
                  </a:cubicBezTo>
                  <a:cubicBezTo>
                    <a:pt x="7395" y="5561"/>
                    <a:pt x="7454" y="5514"/>
                    <a:pt x="7502" y="5466"/>
                  </a:cubicBezTo>
                  <a:cubicBezTo>
                    <a:pt x="7561" y="5406"/>
                    <a:pt x="7597" y="5323"/>
                    <a:pt x="7645" y="5240"/>
                  </a:cubicBezTo>
                  <a:cubicBezTo>
                    <a:pt x="7823" y="4883"/>
                    <a:pt x="7978" y="4525"/>
                    <a:pt x="8014" y="4132"/>
                  </a:cubicBezTo>
                  <a:cubicBezTo>
                    <a:pt x="8061" y="3775"/>
                    <a:pt x="8097" y="3406"/>
                    <a:pt x="8109" y="3061"/>
                  </a:cubicBezTo>
                  <a:cubicBezTo>
                    <a:pt x="8121" y="2608"/>
                    <a:pt x="8109" y="2168"/>
                    <a:pt x="8121" y="1715"/>
                  </a:cubicBezTo>
                  <a:cubicBezTo>
                    <a:pt x="8133" y="1394"/>
                    <a:pt x="7990" y="1108"/>
                    <a:pt x="7835" y="823"/>
                  </a:cubicBezTo>
                  <a:cubicBezTo>
                    <a:pt x="7823" y="799"/>
                    <a:pt x="7811" y="775"/>
                    <a:pt x="7799" y="763"/>
                  </a:cubicBezTo>
                  <a:cubicBezTo>
                    <a:pt x="7442" y="513"/>
                    <a:pt x="7097" y="203"/>
                    <a:pt x="6633" y="144"/>
                  </a:cubicBezTo>
                  <a:cubicBezTo>
                    <a:pt x="6466" y="120"/>
                    <a:pt x="6311" y="120"/>
                    <a:pt x="6144" y="120"/>
                  </a:cubicBezTo>
                  <a:cubicBezTo>
                    <a:pt x="5906" y="120"/>
                    <a:pt x="5680" y="120"/>
                    <a:pt x="5454" y="49"/>
                  </a:cubicBezTo>
                  <a:cubicBezTo>
                    <a:pt x="5359" y="1"/>
                    <a:pt x="5240" y="1"/>
                    <a:pt x="51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54;p25"/>
            <p:cNvSpPr/>
            <p:nvPr/>
          </p:nvSpPr>
          <p:spPr>
            <a:xfrm>
              <a:off x="751275" y="1814050"/>
              <a:ext cx="233675" cy="215525"/>
            </a:xfrm>
            <a:custGeom>
              <a:avLst/>
              <a:gdLst/>
              <a:ahLst/>
              <a:cxnLst/>
              <a:rect l="l" t="t" r="r" b="b"/>
              <a:pathLst>
                <a:path w="9347" h="8621" extrusionOk="0">
                  <a:moveTo>
                    <a:pt x="3215" y="7192"/>
                  </a:moveTo>
                  <a:cubicBezTo>
                    <a:pt x="2917" y="7192"/>
                    <a:pt x="2620" y="7215"/>
                    <a:pt x="2346" y="7096"/>
                  </a:cubicBezTo>
                  <a:cubicBezTo>
                    <a:pt x="2298" y="7084"/>
                    <a:pt x="2251" y="7084"/>
                    <a:pt x="2203" y="7084"/>
                  </a:cubicBezTo>
                  <a:cubicBezTo>
                    <a:pt x="1929" y="7096"/>
                    <a:pt x="1703" y="6977"/>
                    <a:pt x="1465" y="6894"/>
                  </a:cubicBezTo>
                  <a:cubicBezTo>
                    <a:pt x="1405" y="6870"/>
                    <a:pt x="1346" y="6834"/>
                    <a:pt x="1298" y="6811"/>
                  </a:cubicBezTo>
                  <a:cubicBezTo>
                    <a:pt x="929" y="6715"/>
                    <a:pt x="667" y="6489"/>
                    <a:pt x="429" y="6203"/>
                  </a:cubicBezTo>
                  <a:cubicBezTo>
                    <a:pt x="262" y="6013"/>
                    <a:pt x="131" y="5787"/>
                    <a:pt x="131" y="5525"/>
                  </a:cubicBezTo>
                  <a:cubicBezTo>
                    <a:pt x="131" y="5441"/>
                    <a:pt x="119" y="5358"/>
                    <a:pt x="84" y="5299"/>
                  </a:cubicBezTo>
                  <a:cubicBezTo>
                    <a:pt x="12" y="5144"/>
                    <a:pt x="12" y="5001"/>
                    <a:pt x="12" y="4846"/>
                  </a:cubicBezTo>
                  <a:cubicBezTo>
                    <a:pt x="12" y="4334"/>
                    <a:pt x="12" y="3810"/>
                    <a:pt x="24" y="3274"/>
                  </a:cubicBezTo>
                  <a:cubicBezTo>
                    <a:pt x="24" y="3024"/>
                    <a:pt x="0" y="2762"/>
                    <a:pt x="131" y="2524"/>
                  </a:cubicBezTo>
                  <a:cubicBezTo>
                    <a:pt x="155" y="2489"/>
                    <a:pt x="143" y="2405"/>
                    <a:pt x="155" y="2334"/>
                  </a:cubicBezTo>
                  <a:cubicBezTo>
                    <a:pt x="179" y="2262"/>
                    <a:pt x="155" y="2167"/>
                    <a:pt x="191" y="2108"/>
                  </a:cubicBezTo>
                  <a:cubicBezTo>
                    <a:pt x="381" y="1774"/>
                    <a:pt x="429" y="1358"/>
                    <a:pt x="727" y="1072"/>
                  </a:cubicBezTo>
                  <a:cubicBezTo>
                    <a:pt x="846" y="786"/>
                    <a:pt x="1108" y="655"/>
                    <a:pt x="1370" y="560"/>
                  </a:cubicBezTo>
                  <a:cubicBezTo>
                    <a:pt x="1703" y="441"/>
                    <a:pt x="2048" y="262"/>
                    <a:pt x="2441" y="310"/>
                  </a:cubicBezTo>
                  <a:cubicBezTo>
                    <a:pt x="2465" y="310"/>
                    <a:pt x="2513" y="310"/>
                    <a:pt x="2560" y="298"/>
                  </a:cubicBezTo>
                  <a:cubicBezTo>
                    <a:pt x="2739" y="191"/>
                    <a:pt x="2929" y="226"/>
                    <a:pt x="3120" y="203"/>
                  </a:cubicBezTo>
                  <a:cubicBezTo>
                    <a:pt x="3227" y="203"/>
                    <a:pt x="3334" y="203"/>
                    <a:pt x="3417" y="179"/>
                  </a:cubicBezTo>
                  <a:cubicBezTo>
                    <a:pt x="4263" y="0"/>
                    <a:pt x="5120" y="48"/>
                    <a:pt x="5977" y="48"/>
                  </a:cubicBezTo>
                  <a:cubicBezTo>
                    <a:pt x="6025" y="48"/>
                    <a:pt x="6049" y="48"/>
                    <a:pt x="6096" y="60"/>
                  </a:cubicBezTo>
                  <a:cubicBezTo>
                    <a:pt x="6382" y="179"/>
                    <a:pt x="6680" y="143"/>
                    <a:pt x="6977" y="143"/>
                  </a:cubicBezTo>
                  <a:cubicBezTo>
                    <a:pt x="7442" y="167"/>
                    <a:pt x="7859" y="286"/>
                    <a:pt x="8228" y="548"/>
                  </a:cubicBezTo>
                  <a:cubicBezTo>
                    <a:pt x="8406" y="679"/>
                    <a:pt x="8597" y="834"/>
                    <a:pt x="8775" y="965"/>
                  </a:cubicBezTo>
                  <a:cubicBezTo>
                    <a:pt x="8823" y="1012"/>
                    <a:pt x="8882" y="1060"/>
                    <a:pt x="8906" y="1096"/>
                  </a:cubicBezTo>
                  <a:cubicBezTo>
                    <a:pt x="9132" y="1489"/>
                    <a:pt x="9347" y="1870"/>
                    <a:pt x="9323" y="2346"/>
                  </a:cubicBezTo>
                  <a:cubicBezTo>
                    <a:pt x="9311" y="2691"/>
                    <a:pt x="9323" y="3036"/>
                    <a:pt x="9323" y="3394"/>
                  </a:cubicBezTo>
                  <a:cubicBezTo>
                    <a:pt x="9323" y="3894"/>
                    <a:pt x="9323" y="4417"/>
                    <a:pt x="9240" y="4929"/>
                  </a:cubicBezTo>
                  <a:cubicBezTo>
                    <a:pt x="9144" y="5429"/>
                    <a:pt x="8990" y="5918"/>
                    <a:pt x="8716" y="6358"/>
                  </a:cubicBezTo>
                  <a:cubicBezTo>
                    <a:pt x="8537" y="6632"/>
                    <a:pt x="8299" y="6811"/>
                    <a:pt x="7930" y="6811"/>
                  </a:cubicBezTo>
                  <a:cubicBezTo>
                    <a:pt x="7692" y="6799"/>
                    <a:pt x="7454" y="6858"/>
                    <a:pt x="7204" y="6894"/>
                  </a:cubicBezTo>
                  <a:lnTo>
                    <a:pt x="7204" y="7084"/>
                  </a:lnTo>
                  <a:cubicBezTo>
                    <a:pt x="7216" y="7144"/>
                    <a:pt x="7227" y="7203"/>
                    <a:pt x="7263" y="7263"/>
                  </a:cubicBezTo>
                  <a:cubicBezTo>
                    <a:pt x="7358" y="7549"/>
                    <a:pt x="7501" y="7823"/>
                    <a:pt x="7704" y="8061"/>
                  </a:cubicBezTo>
                  <a:cubicBezTo>
                    <a:pt x="7823" y="8204"/>
                    <a:pt x="7799" y="8323"/>
                    <a:pt x="7680" y="8442"/>
                  </a:cubicBezTo>
                  <a:cubicBezTo>
                    <a:pt x="7585" y="8525"/>
                    <a:pt x="7501" y="8573"/>
                    <a:pt x="7382" y="8585"/>
                  </a:cubicBezTo>
                  <a:cubicBezTo>
                    <a:pt x="7085" y="8620"/>
                    <a:pt x="6799" y="8561"/>
                    <a:pt x="6549" y="8394"/>
                  </a:cubicBezTo>
                  <a:cubicBezTo>
                    <a:pt x="6275" y="8216"/>
                    <a:pt x="6013" y="8061"/>
                    <a:pt x="5727" y="7882"/>
                  </a:cubicBezTo>
                  <a:cubicBezTo>
                    <a:pt x="5430" y="7692"/>
                    <a:pt x="5108" y="7549"/>
                    <a:pt x="4953" y="7192"/>
                  </a:cubicBezTo>
                  <a:close/>
                  <a:moveTo>
                    <a:pt x="6870" y="7799"/>
                  </a:moveTo>
                  <a:cubicBezTo>
                    <a:pt x="6716" y="7501"/>
                    <a:pt x="6680" y="7180"/>
                    <a:pt x="6596" y="6858"/>
                  </a:cubicBezTo>
                  <a:cubicBezTo>
                    <a:pt x="6573" y="6799"/>
                    <a:pt x="6573" y="6727"/>
                    <a:pt x="6573" y="6668"/>
                  </a:cubicBezTo>
                  <a:cubicBezTo>
                    <a:pt x="6573" y="6453"/>
                    <a:pt x="6668" y="6358"/>
                    <a:pt x="6870" y="6334"/>
                  </a:cubicBezTo>
                  <a:cubicBezTo>
                    <a:pt x="6966" y="6322"/>
                    <a:pt x="7049" y="6322"/>
                    <a:pt x="7144" y="6334"/>
                  </a:cubicBezTo>
                  <a:cubicBezTo>
                    <a:pt x="7430" y="6382"/>
                    <a:pt x="7692" y="6299"/>
                    <a:pt x="7966" y="6239"/>
                  </a:cubicBezTo>
                  <a:cubicBezTo>
                    <a:pt x="8025" y="6215"/>
                    <a:pt x="8085" y="6191"/>
                    <a:pt x="8120" y="6144"/>
                  </a:cubicBezTo>
                  <a:cubicBezTo>
                    <a:pt x="8180" y="6084"/>
                    <a:pt x="8228" y="6001"/>
                    <a:pt x="8275" y="5918"/>
                  </a:cubicBezTo>
                  <a:cubicBezTo>
                    <a:pt x="8454" y="5560"/>
                    <a:pt x="8597" y="5191"/>
                    <a:pt x="8644" y="4810"/>
                  </a:cubicBezTo>
                  <a:cubicBezTo>
                    <a:pt x="8692" y="4453"/>
                    <a:pt x="8716" y="4096"/>
                    <a:pt x="8740" y="3739"/>
                  </a:cubicBezTo>
                  <a:cubicBezTo>
                    <a:pt x="8751" y="3286"/>
                    <a:pt x="8740" y="2846"/>
                    <a:pt x="8751" y="2393"/>
                  </a:cubicBezTo>
                  <a:cubicBezTo>
                    <a:pt x="8763" y="2048"/>
                    <a:pt x="8621" y="1786"/>
                    <a:pt x="8466" y="1500"/>
                  </a:cubicBezTo>
                  <a:cubicBezTo>
                    <a:pt x="8454" y="1489"/>
                    <a:pt x="8442" y="1453"/>
                    <a:pt x="8418" y="1441"/>
                  </a:cubicBezTo>
                  <a:cubicBezTo>
                    <a:pt x="8061" y="1191"/>
                    <a:pt x="7728" y="881"/>
                    <a:pt x="7263" y="822"/>
                  </a:cubicBezTo>
                  <a:cubicBezTo>
                    <a:pt x="7097" y="798"/>
                    <a:pt x="6930" y="798"/>
                    <a:pt x="6763" y="798"/>
                  </a:cubicBezTo>
                  <a:cubicBezTo>
                    <a:pt x="6525" y="798"/>
                    <a:pt x="6311" y="798"/>
                    <a:pt x="6084" y="727"/>
                  </a:cubicBezTo>
                  <a:cubicBezTo>
                    <a:pt x="5977" y="703"/>
                    <a:pt x="5858" y="679"/>
                    <a:pt x="5739" y="679"/>
                  </a:cubicBezTo>
                  <a:cubicBezTo>
                    <a:pt x="5072" y="667"/>
                    <a:pt x="4418" y="667"/>
                    <a:pt x="3763" y="786"/>
                  </a:cubicBezTo>
                  <a:cubicBezTo>
                    <a:pt x="3632" y="822"/>
                    <a:pt x="3477" y="798"/>
                    <a:pt x="3346" y="798"/>
                  </a:cubicBezTo>
                  <a:cubicBezTo>
                    <a:pt x="3120" y="798"/>
                    <a:pt x="2917" y="786"/>
                    <a:pt x="2703" y="857"/>
                  </a:cubicBezTo>
                  <a:cubicBezTo>
                    <a:pt x="2644" y="881"/>
                    <a:pt x="2584" y="881"/>
                    <a:pt x="2513" y="881"/>
                  </a:cubicBezTo>
                  <a:cubicBezTo>
                    <a:pt x="2120" y="881"/>
                    <a:pt x="1798" y="1024"/>
                    <a:pt x="1465" y="1227"/>
                  </a:cubicBezTo>
                  <a:cubicBezTo>
                    <a:pt x="1310" y="1310"/>
                    <a:pt x="1227" y="1500"/>
                    <a:pt x="1131" y="1667"/>
                  </a:cubicBezTo>
                  <a:cubicBezTo>
                    <a:pt x="1024" y="1846"/>
                    <a:pt x="953" y="2036"/>
                    <a:pt x="858" y="2215"/>
                  </a:cubicBezTo>
                  <a:cubicBezTo>
                    <a:pt x="846" y="2251"/>
                    <a:pt x="810" y="2286"/>
                    <a:pt x="810" y="2322"/>
                  </a:cubicBezTo>
                  <a:cubicBezTo>
                    <a:pt x="834" y="2643"/>
                    <a:pt x="655" y="2965"/>
                    <a:pt x="679" y="3310"/>
                  </a:cubicBezTo>
                  <a:cubicBezTo>
                    <a:pt x="691" y="3644"/>
                    <a:pt x="715" y="3989"/>
                    <a:pt x="679" y="4334"/>
                  </a:cubicBezTo>
                  <a:cubicBezTo>
                    <a:pt x="655" y="4703"/>
                    <a:pt x="739" y="5060"/>
                    <a:pt x="834" y="5418"/>
                  </a:cubicBezTo>
                  <a:cubicBezTo>
                    <a:pt x="917" y="5787"/>
                    <a:pt x="1167" y="6061"/>
                    <a:pt x="1560" y="6191"/>
                  </a:cubicBezTo>
                  <a:cubicBezTo>
                    <a:pt x="1846" y="6287"/>
                    <a:pt x="2108" y="6394"/>
                    <a:pt x="2405" y="6382"/>
                  </a:cubicBezTo>
                  <a:cubicBezTo>
                    <a:pt x="3060" y="6584"/>
                    <a:pt x="3715" y="6477"/>
                    <a:pt x="4382" y="6501"/>
                  </a:cubicBezTo>
                  <a:lnTo>
                    <a:pt x="4846" y="6501"/>
                  </a:lnTo>
                  <a:cubicBezTo>
                    <a:pt x="5037" y="6501"/>
                    <a:pt x="5192" y="6596"/>
                    <a:pt x="5299" y="6751"/>
                  </a:cubicBezTo>
                  <a:cubicBezTo>
                    <a:pt x="5358" y="6846"/>
                    <a:pt x="5394" y="6930"/>
                    <a:pt x="5453" y="7013"/>
                  </a:cubicBezTo>
                  <a:cubicBezTo>
                    <a:pt x="5537" y="7144"/>
                    <a:pt x="5632" y="7215"/>
                    <a:pt x="5775" y="7275"/>
                  </a:cubicBezTo>
                  <a:cubicBezTo>
                    <a:pt x="6025" y="7370"/>
                    <a:pt x="6227" y="7525"/>
                    <a:pt x="6442" y="7692"/>
                  </a:cubicBezTo>
                  <a:cubicBezTo>
                    <a:pt x="6585" y="7811"/>
                    <a:pt x="6751" y="7906"/>
                    <a:pt x="6989" y="8025"/>
                  </a:cubicBezTo>
                  <a:cubicBezTo>
                    <a:pt x="6918" y="7894"/>
                    <a:pt x="6906" y="7846"/>
                    <a:pt x="6870" y="77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55;p25"/>
            <p:cNvSpPr/>
            <p:nvPr/>
          </p:nvSpPr>
          <p:spPr>
            <a:xfrm>
              <a:off x="795925" y="1891125"/>
              <a:ext cx="35450" cy="30100"/>
            </a:xfrm>
            <a:custGeom>
              <a:avLst/>
              <a:gdLst/>
              <a:ahLst/>
              <a:cxnLst/>
              <a:rect l="l" t="t" r="r" b="b"/>
              <a:pathLst>
                <a:path w="1418" h="1204" extrusionOk="0">
                  <a:moveTo>
                    <a:pt x="631" y="1203"/>
                  </a:moveTo>
                  <a:cubicBezTo>
                    <a:pt x="810" y="1203"/>
                    <a:pt x="1000" y="1203"/>
                    <a:pt x="1143" y="1073"/>
                  </a:cubicBezTo>
                  <a:cubicBezTo>
                    <a:pt x="1417" y="822"/>
                    <a:pt x="1381" y="370"/>
                    <a:pt x="1072" y="180"/>
                  </a:cubicBezTo>
                  <a:cubicBezTo>
                    <a:pt x="798" y="1"/>
                    <a:pt x="405" y="49"/>
                    <a:pt x="191" y="287"/>
                  </a:cubicBezTo>
                  <a:cubicBezTo>
                    <a:pt x="36" y="441"/>
                    <a:pt x="0" y="822"/>
                    <a:pt x="107" y="1001"/>
                  </a:cubicBezTo>
                  <a:cubicBezTo>
                    <a:pt x="167" y="1096"/>
                    <a:pt x="250" y="1180"/>
                    <a:pt x="369" y="1192"/>
                  </a:cubicBezTo>
                  <a:cubicBezTo>
                    <a:pt x="465" y="1192"/>
                    <a:pt x="548" y="1192"/>
                    <a:pt x="631" y="120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256;p25"/>
            <p:cNvSpPr/>
            <p:nvPr/>
          </p:nvSpPr>
          <p:spPr>
            <a:xfrm>
              <a:off x="847125" y="1888750"/>
              <a:ext cx="35450" cy="30400"/>
            </a:xfrm>
            <a:custGeom>
              <a:avLst/>
              <a:gdLst/>
              <a:ahLst/>
              <a:cxnLst/>
              <a:rect l="l" t="t" r="r" b="b"/>
              <a:pathLst>
                <a:path w="1418" h="1216" extrusionOk="0">
                  <a:moveTo>
                    <a:pt x="679" y="1191"/>
                  </a:moveTo>
                  <a:cubicBezTo>
                    <a:pt x="917" y="1215"/>
                    <a:pt x="1107" y="1132"/>
                    <a:pt x="1238" y="941"/>
                  </a:cubicBezTo>
                  <a:cubicBezTo>
                    <a:pt x="1417" y="691"/>
                    <a:pt x="1358" y="298"/>
                    <a:pt x="1107" y="144"/>
                  </a:cubicBezTo>
                  <a:cubicBezTo>
                    <a:pt x="881" y="1"/>
                    <a:pt x="631" y="1"/>
                    <a:pt x="405" y="96"/>
                  </a:cubicBezTo>
                  <a:cubicBezTo>
                    <a:pt x="155" y="203"/>
                    <a:pt x="0" y="775"/>
                    <a:pt x="167" y="1001"/>
                  </a:cubicBezTo>
                  <a:cubicBezTo>
                    <a:pt x="215" y="1072"/>
                    <a:pt x="298" y="1120"/>
                    <a:pt x="381" y="1156"/>
                  </a:cubicBezTo>
                  <a:cubicBezTo>
                    <a:pt x="465" y="1179"/>
                    <a:pt x="572" y="1179"/>
                    <a:pt x="679" y="119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257;p25"/>
            <p:cNvSpPr/>
            <p:nvPr/>
          </p:nvSpPr>
          <p:spPr>
            <a:xfrm>
              <a:off x="907550" y="1889650"/>
              <a:ext cx="29775" cy="31575"/>
            </a:xfrm>
            <a:custGeom>
              <a:avLst/>
              <a:gdLst/>
              <a:ahLst/>
              <a:cxnLst/>
              <a:rect l="l" t="t" r="r" b="b"/>
              <a:pathLst>
                <a:path w="1191" h="1263" extrusionOk="0">
                  <a:moveTo>
                    <a:pt x="0" y="524"/>
                  </a:moveTo>
                  <a:lnTo>
                    <a:pt x="0" y="762"/>
                  </a:lnTo>
                  <a:cubicBezTo>
                    <a:pt x="60" y="1179"/>
                    <a:pt x="381" y="1262"/>
                    <a:pt x="667" y="1132"/>
                  </a:cubicBezTo>
                  <a:cubicBezTo>
                    <a:pt x="1119" y="941"/>
                    <a:pt x="1191" y="489"/>
                    <a:pt x="917" y="167"/>
                  </a:cubicBezTo>
                  <a:cubicBezTo>
                    <a:pt x="846" y="72"/>
                    <a:pt x="738" y="12"/>
                    <a:pt x="619" y="12"/>
                  </a:cubicBezTo>
                  <a:cubicBezTo>
                    <a:pt x="536" y="12"/>
                    <a:pt x="441" y="0"/>
                    <a:pt x="357" y="12"/>
                  </a:cubicBezTo>
                  <a:cubicBezTo>
                    <a:pt x="143" y="24"/>
                    <a:pt x="48" y="131"/>
                    <a:pt x="0" y="3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273;p25"/>
          <p:cNvSpPr/>
          <p:nvPr userDrawn="1"/>
        </p:nvSpPr>
        <p:spPr>
          <a:xfrm rot="-1177723">
            <a:off x="1475515" y="195582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rgbClr val="FFD13F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" name="Group 32"/>
          <p:cNvGrpSpPr/>
          <p:nvPr userDrawn="1"/>
        </p:nvGrpSpPr>
        <p:grpSpPr>
          <a:xfrm>
            <a:off x="3620184" y="264720"/>
            <a:ext cx="1776113" cy="1418528"/>
            <a:chOff x="3620184" y="264720"/>
            <a:chExt cx="1776113" cy="1418528"/>
          </a:xfrm>
        </p:grpSpPr>
        <p:sp>
          <p:nvSpPr>
            <p:cNvPr id="34" name="Google Shape;196;p25"/>
            <p:cNvSpPr/>
            <p:nvPr userDrawn="1"/>
          </p:nvSpPr>
          <p:spPr>
            <a:xfrm>
              <a:off x="3693975" y="264720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noFill/>
            <a:ln w="28575">
              <a:solidFill>
                <a:srgbClr val="ECF26E"/>
              </a:solidFill>
              <a:prstDash val="dash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96;p25"/>
            <p:cNvSpPr/>
            <p:nvPr userDrawn="1"/>
          </p:nvSpPr>
          <p:spPr>
            <a:xfrm>
              <a:off x="3620184" y="293669"/>
              <a:ext cx="1702322" cy="1389579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FE0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TextBox 35"/>
            <p:cNvSpPr txBox="1"/>
            <p:nvPr userDrawn="1"/>
          </p:nvSpPr>
          <p:spPr>
            <a:xfrm>
              <a:off x="3693975" y="710267"/>
              <a:ext cx="167225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CHỦ</a:t>
              </a:r>
              <a:r>
                <a:rPr lang="en-US" sz="2800" baseline="0" dirty="0">
                  <a:ln>
                    <a:solidFill>
                      <a:srgbClr val="A165AB"/>
                    </a:solidFill>
                  </a:ln>
                  <a:solidFill>
                    <a:srgbClr val="BA8CBA"/>
                  </a:solidFill>
                  <a:latin typeface="UTM Cookies" panose="02040603050506020204" pitchFamily="18" charset="0"/>
                </a:rPr>
                <a:t> ĐỀ 8</a:t>
              </a:r>
              <a:endParaRPr lang="en-US" sz="2800" dirty="0">
                <a:ln>
                  <a:solidFill>
                    <a:srgbClr val="A165AB"/>
                  </a:solidFill>
                </a:ln>
                <a:solidFill>
                  <a:srgbClr val="BA8CBA"/>
                </a:solidFill>
                <a:latin typeface="UTM Cookies" panose="02040603050506020204" pitchFamily="18" charset="0"/>
              </a:endParaRPr>
            </a:p>
          </p:txBody>
        </p:sp>
      </p:grpSp>
      <p:sp>
        <p:nvSpPr>
          <p:cNvPr id="37" name="Google Shape;273;p25"/>
          <p:cNvSpPr/>
          <p:nvPr userDrawn="1"/>
        </p:nvSpPr>
        <p:spPr>
          <a:xfrm rot="-1177723">
            <a:off x="3806029" y="351926"/>
            <a:ext cx="312170" cy="30011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8" name="Google Shape;201;p25"/>
          <p:cNvGrpSpPr/>
          <p:nvPr userDrawn="1"/>
        </p:nvGrpSpPr>
        <p:grpSpPr>
          <a:xfrm rot="186006">
            <a:off x="3963397" y="1246298"/>
            <a:ext cx="501149" cy="1012800"/>
            <a:chOff x="656025" y="2751350"/>
            <a:chExt cx="311375" cy="629275"/>
          </a:xfrm>
        </p:grpSpPr>
        <p:sp>
          <p:nvSpPr>
            <p:cNvPr id="39" name="Google Shape;202;p25"/>
            <p:cNvSpPr/>
            <p:nvPr/>
          </p:nvSpPr>
          <p:spPr>
            <a:xfrm>
              <a:off x="671800" y="2842750"/>
              <a:ext cx="278625" cy="389950"/>
            </a:xfrm>
            <a:custGeom>
              <a:avLst/>
              <a:gdLst/>
              <a:ahLst/>
              <a:cxnLst/>
              <a:rect l="l" t="t" r="r" b="b"/>
              <a:pathLst>
                <a:path w="11145" h="15598" extrusionOk="0">
                  <a:moveTo>
                    <a:pt x="11109" y="5679"/>
                  </a:moveTo>
                  <a:cubicBezTo>
                    <a:pt x="11002" y="6906"/>
                    <a:pt x="10573" y="8335"/>
                    <a:pt x="9692" y="9620"/>
                  </a:cubicBezTo>
                  <a:cubicBezTo>
                    <a:pt x="9502" y="9882"/>
                    <a:pt x="9347" y="10180"/>
                    <a:pt x="9144" y="10442"/>
                  </a:cubicBezTo>
                  <a:cubicBezTo>
                    <a:pt x="8347" y="11454"/>
                    <a:pt x="8204" y="12680"/>
                    <a:pt x="8001" y="13895"/>
                  </a:cubicBezTo>
                  <a:cubicBezTo>
                    <a:pt x="7966" y="14097"/>
                    <a:pt x="8025" y="14323"/>
                    <a:pt x="8049" y="14550"/>
                  </a:cubicBezTo>
                  <a:cubicBezTo>
                    <a:pt x="8073" y="15050"/>
                    <a:pt x="8001" y="15169"/>
                    <a:pt x="7513" y="15300"/>
                  </a:cubicBezTo>
                  <a:cubicBezTo>
                    <a:pt x="6763" y="15526"/>
                    <a:pt x="5989" y="15597"/>
                    <a:pt x="5227" y="15419"/>
                  </a:cubicBezTo>
                  <a:cubicBezTo>
                    <a:pt x="4727" y="15300"/>
                    <a:pt x="4215" y="15157"/>
                    <a:pt x="3703" y="15026"/>
                  </a:cubicBezTo>
                  <a:cubicBezTo>
                    <a:pt x="3489" y="14966"/>
                    <a:pt x="3322" y="14859"/>
                    <a:pt x="3358" y="14609"/>
                  </a:cubicBezTo>
                  <a:cubicBezTo>
                    <a:pt x="3501" y="13037"/>
                    <a:pt x="2810" y="11787"/>
                    <a:pt x="1810" y="10680"/>
                  </a:cubicBezTo>
                  <a:cubicBezTo>
                    <a:pt x="1048" y="9847"/>
                    <a:pt x="536" y="8894"/>
                    <a:pt x="215" y="7823"/>
                  </a:cubicBezTo>
                  <a:cubicBezTo>
                    <a:pt x="0" y="7132"/>
                    <a:pt x="48" y="6418"/>
                    <a:pt x="143" y="5715"/>
                  </a:cubicBezTo>
                  <a:cubicBezTo>
                    <a:pt x="358" y="3929"/>
                    <a:pt x="1155" y="2465"/>
                    <a:pt x="2560" y="1346"/>
                  </a:cubicBezTo>
                  <a:cubicBezTo>
                    <a:pt x="2917" y="1060"/>
                    <a:pt x="3358" y="834"/>
                    <a:pt x="3775" y="691"/>
                  </a:cubicBezTo>
                  <a:cubicBezTo>
                    <a:pt x="4322" y="500"/>
                    <a:pt x="4918" y="357"/>
                    <a:pt x="5501" y="274"/>
                  </a:cubicBezTo>
                  <a:cubicBezTo>
                    <a:pt x="7347" y="0"/>
                    <a:pt x="8752" y="750"/>
                    <a:pt x="9966" y="2119"/>
                  </a:cubicBezTo>
                  <a:cubicBezTo>
                    <a:pt x="10823" y="3096"/>
                    <a:pt x="11145" y="4167"/>
                    <a:pt x="11109" y="5679"/>
                  </a:cubicBezTo>
                  <a:close/>
                  <a:moveTo>
                    <a:pt x="3489" y="5477"/>
                  </a:moveTo>
                  <a:cubicBezTo>
                    <a:pt x="3775" y="5751"/>
                    <a:pt x="3941" y="5548"/>
                    <a:pt x="4096" y="5477"/>
                  </a:cubicBezTo>
                  <a:cubicBezTo>
                    <a:pt x="4572" y="5275"/>
                    <a:pt x="5037" y="4989"/>
                    <a:pt x="5537" y="4846"/>
                  </a:cubicBezTo>
                  <a:cubicBezTo>
                    <a:pt x="6704" y="4513"/>
                    <a:pt x="7787" y="5644"/>
                    <a:pt x="7466" y="6834"/>
                  </a:cubicBezTo>
                  <a:cubicBezTo>
                    <a:pt x="7358" y="6799"/>
                    <a:pt x="7251" y="6787"/>
                    <a:pt x="7156" y="6763"/>
                  </a:cubicBezTo>
                  <a:cubicBezTo>
                    <a:pt x="6049" y="6370"/>
                    <a:pt x="4930" y="6715"/>
                    <a:pt x="4215" y="7656"/>
                  </a:cubicBezTo>
                  <a:cubicBezTo>
                    <a:pt x="3668" y="8394"/>
                    <a:pt x="3703" y="8977"/>
                    <a:pt x="4310" y="9668"/>
                  </a:cubicBezTo>
                  <a:cubicBezTo>
                    <a:pt x="4787" y="10180"/>
                    <a:pt x="5334" y="10525"/>
                    <a:pt x="6061" y="10216"/>
                  </a:cubicBezTo>
                  <a:cubicBezTo>
                    <a:pt x="6335" y="10097"/>
                    <a:pt x="6585" y="9882"/>
                    <a:pt x="6823" y="9692"/>
                  </a:cubicBezTo>
                  <a:cubicBezTo>
                    <a:pt x="7001" y="9549"/>
                    <a:pt x="7168" y="9382"/>
                    <a:pt x="7418" y="9132"/>
                  </a:cubicBezTo>
                  <a:cubicBezTo>
                    <a:pt x="7489" y="9573"/>
                    <a:pt x="7537" y="9882"/>
                    <a:pt x="7597" y="10204"/>
                  </a:cubicBezTo>
                  <a:lnTo>
                    <a:pt x="7728" y="10204"/>
                  </a:lnTo>
                  <a:cubicBezTo>
                    <a:pt x="7787" y="9978"/>
                    <a:pt x="7882" y="9751"/>
                    <a:pt x="7906" y="9525"/>
                  </a:cubicBezTo>
                  <a:cubicBezTo>
                    <a:pt x="7966" y="8870"/>
                    <a:pt x="8013" y="8215"/>
                    <a:pt x="8025" y="7561"/>
                  </a:cubicBezTo>
                  <a:cubicBezTo>
                    <a:pt x="8049" y="7108"/>
                    <a:pt x="8049" y="6644"/>
                    <a:pt x="8013" y="6179"/>
                  </a:cubicBezTo>
                  <a:cubicBezTo>
                    <a:pt x="7894" y="4929"/>
                    <a:pt x="6525" y="3810"/>
                    <a:pt x="5382" y="4394"/>
                  </a:cubicBezTo>
                  <a:cubicBezTo>
                    <a:pt x="5311" y="4441"/>
                    <a:pt x="5215" y="4441"/>
                    <a:pt x="5132" y="4465"/>
                  </a:cubicBezTo>
                  <a:cubicBezTo>
                    <a:pt x="4513" y="4703"/>
                    <a:pt x="3977" y="5001"/>
                    <a:pt x="3489" y="54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203;p25"/>
            <p:cNvSpPr/>
            <p:nvPr/>
          </p:nvSpPr>
          <p:spPr>
            <a:xfrm>
              <a:off x="745325" y="3232075"/>
              <a:ext cx="156000" cy="130100"/>
            </a:xfrm>
            <a:custGeom>
              <a:avLst/>
              <a:gdLst/>
              <a:ahLst/>
              <a:cxnLst/>
              <a:rect l="l" t="t" r="r" b="b"/>
              <a:pathLst>
                <a:path w="6240" h="5204" extrusionOk="0">
                  <a:moveTo>
                    <a:pt x="5465" y="0"/>
                  </a:moveTo>
                  <a:cubicBezTo>
                    <a:pt x="6215" y="643"/>
                    <a:pt x="6239" y="858"/>
                    <a:pt x="5620" y="1572"/>
                  </a:cubicBezTo>
                  <a:cubicBezTo>
                    <a:pt x="5430" y="1798"/>
                    <a:pt x="5370" y="1989"/>
                    <a:pt x="5501" y="2286"/>
                  </a:cubicBezTo>
                  <a:cubicBezTo>
                    <a:pt x="5668" y="2679"/>
                    <a:pt x="5668" y="3060"/>
                    <a:pt x="5203" y="3299"/>
                  </a:cubicBezTo>
                  <a:cubicBezTo>
                    <a:pt x="4989" y="3418"/>
                    <a:pt x="4989" y="3632"/>
                    <a:pt x="5084" y="3870"/>
                  </a:cubicBezTo>
                  <a:cubicBezTo>
                    <a:pt x="5501" y="4823"/>
                    <a:pt x="5370" y="5096"/>
                    <a:pt x="4346" y="5168"/>
                  </a:cubicBezTo>
                  <a:cubicBezTo>
                    <a:pt x="3536" y="5204"/>
                    <a:pt x="2715" y="5180"/>
                    <a:pt x="1917" y="5144"/>
                  </a:cubicBezTo>
                  <a:cubicBezTo>
                    <a:pt x="1441" y="5132"/>
                    <a:pt x="1024" y="4930"/>
                    <a:pt x="691" y="4572"/>
                  </a:cubicBezTo>
                  <a:cubicBezTo>
                    <a:pt x="500" y="4346"/>
                    <a:pt x="417" y="4120"/>
                    <a:pt x="572" y="3858"/>
                  </a:cubicBezTo>
                  <a:cubicBezTo>
                    <a:pt x="774" y="3513"/>
                    <a:pt x="846" y="3239"/>
                    <a:pt x="429" y="2965"/>
                  </a:cubicBezTo>
                  <a:cubicBezTo>
                    <a:pt x="143" y="2763"/>
                    <a:pt x="179" y="2501"/>
                    <a:pt x="393" y="2215"/>
                  </a:cubicBezTo>
                  <a:cubicBezTo>
                    <a:pt x="477" y="2132"/>
                    <a:pt x="560" y="2072"/>
                    <a:pt x="631" y="1989"/>
                  </a:cubicBezTo>
                  <a:cubicBezTo>
                    <a:pt x="929" y="1667"/>
                    <a:pt x="905" y="1536"/>
                    <a:pt x="572" y="1251"/>
                  </a:cubicBezTo>
                  <a:cubicBezTo>
                    <a:pt x="393" y="1096"/>
                    <a:pt x="191" y="941"/>
                    <a:pt x="72" y="739"/>
                  </a:cubicBezTo>
                  <a:cubicBezTo>
                    <a:pt x="0" y="608"/>
                    <a:pt x="0" y="346"/>
                    <a:pt x="84" y="203"/>
                  </a:cubicBezTo>
                  <a:cubicBezTo>
                    <a:pt x="179" y="84"/>
                    <a:pt x="429" y="0"/>
                    <a:pt x="596" y="12"/>
                  </a:cubicBezTo>
                  <a:cubicBezTo>
                    <a:pt x="929" y="48"/>
                    <a:pt x="1274" y="143"/>
                    <a:pt x="1620" y="251"/>
                  </a:cubicBezTo>
                  <a:cubicBezTo>
                    <a:pt x="2917" y="655"/>
                    <a:pt x="4179" y="489"/>
                    <a:pt x="5465" y="0"/>
                  </a:cubicBezTo>
                  <a:close/>
                  <a:moveTo>
                    <a:pt x="1667" y="1513"/>
                  </a:moveTo>
                  <a:cubicBezTo>
                    <a:pt x="2084" y="2025"/>
                    <a:pt x="2441" y="2096"/>
                    <a:pt x="3941" y="2108"/>
                  </a:cubicBezTo>
                  <a:cubicBezTo>
                    <a:pt x="4156" y="2108"/>
                    <a:pt x="4394" y="2167"/>
                    <a:pt x="4477" y="1786"/>
                  </a:cubicBezTo>
                  <a:cubicBezTo>
                    <a:pt x="3548" y="1691"/>
                    <a:pt x="2679" y="1620"/>
                    <a:pt x="1667" y="1513"/>
                  </a:cubicBezTo>
                  <a:close/>
                  <a:moveTo>
                    <a:pt x="4096" y="3406"/>
                  </a:moveTo>
                  <a:cubicBezTo>
                    <a:pt x="3239" y="3632"/>
                    <a:pt x="2465" y="3287"/>
                    <a:pt x="1620" y="3394"/>
                  </a:cubicBezTo>
                  <a:cubicBezTo>
                    <a:pt x="1953" y="3810"/>
                    <a:pt x="2393" y="3941"/>
                    <a:pt x="3167" y="3918"/>
                  </a:cubicBezTo>
                  <a:cubicBezTo>
                    <a:pt x="3501" y="3918"/>
                    <a:pt x="3870" y="3953"/>
                    <a:pt x="4096" y="340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204;p25"/>
            <p:cNvSpPr/>
            <p:nvPr/>
          </p:nvSpPr>
          <p:spPr>
            <a:xfrm>
              <a:off x="787000" y="3269875"/>
              <a:ext cx="70250" cy="16400"/>
            </a:xfrm>
            <a:custGeom>
              <a:avLst/>
              <a:gdLst/>
              <a:ahLst/>
              <a:cxnLst/>
              <a:rect l="l" t="t" r="r" b="b"/>
              <a:pathLst>
                <a:path w="2810" h="656" extrusionOk="0">
                  <a:moveTo>
                    <a:pt x="0" y="1"/>
                  </a:moveTo>
                  <a:cubicBezTo>
                    <a:pt x="1012" y="96"/>
                    <a:pt x="1881" y="179"/>
                    <a:pt x="2810" y="274"/>
                  </a:cubicBezTo>
                  <a:cubicBezTo>
                    <a:pt x="2703" y="655"/>
                    <a:pt x="2465" y="596"/>
                    <a:pt x="2274" y="596"/>
                  </a:cubicBezTo>
                  <a:cubicBezTo>
                    <a:pt x="774" y="584"/>
                    <a:pt x="429" y="513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205;p25"/>
            <p:cNvSpPr/>
            <p:nvPr/>
          </p:nvSpPr>
          <p:spPr>
            <a:xfrm>
              <a:off x="785500" y="3314225"/>
              <a:ext cx="62225" cy="16700"/>
            </a:xfrm>
            <a:custGeom>
              <a:avLst/>
              <a:gdLst/>
              <a:ahLst/>
              <a:cxnLst/>
              <a:rect l="l" t="t" r="r" b="b"/>
              <a:pathLst>
                <a:path w="2489" h="668" extrusionOk="0">
                  <a:moveTo>
                    <a:pt x="2489" y="120"/>
                  </a:moveTo>
                  <a:cubicBezTo>
                    <a:pt x="2263" y="667"/>
                    <a:pt x="1894" y="632"/>
                    <a:pt x="1548" y="644"/>
                  </a:cubicBezTo>
                  <a:cubicBezTo>
                    <a:pt x="775" y="655"/>
                    <a:pt x="346" y="524"/>
                    <a:pt x="1" y="120"/>
                  </a:cubicBezTo>
                  <a:cubicBezTo>
                    <a:pt x="858" y="1"/>
                    <a:pt x="1620" y="346"/>
                    <a:pt x="2489" y="1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206;p25"/>
            <p:cNvSpPr/>
            <p:nvPr/>
          </p:nvSpPr>
          <p:spPr>
            <a:xfrm>
              <a:off x="777175" y="3019250"/>
              <a:ext cx="81575" cy="76225"/>
            </a:xfrm>
            <a:custGeom>
              <a:avLst/>
              <a:gdLst/>
              <a:ahLst/>
              <a:cxnLst/>
              <a:rect l="l" t="t" r="r" b="b"/>
              <a:pathLst>
                <a:path w="3263" h="3049" extrusionOk="0">
                  <a:moveTo>
                    <a:pt x="3263" y="548"/>
                  </a:moveTo>
                  <a:cubicBezTo>
                    <a:pt x="3120" y="1477"/>
                    <a:pt x="2715" y="2227"/>
                    <a:pt x="1881" y="2679"/>
                  </a:cubicBezTo>
                  <a:cubicBezTo>
                    <a:pt x="1179" y="3049"/>
                    <a:pt x="119" y="2453"/>
                    <a:pt x="48" y="1656"/>
                  </a:cubicBezTo>
                  <a:cubicBezTo>
                    <a:pt x="0" y="1251"/>
                    <a:pt x="429" y="608"/>
                    <a:pt x="869" y="405"/>
                  </a:cubicBezTo>
                  <a:cubicBezTo>
                    <a:pt x="1655" y="1"/>
                    <a:pt x="2429" y="48"/>
                    <a:pt x="3263" y="54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207;p25"/>
            <p:cNvSpPr/>
            <p:nvPr/>
          </p:nvSpPr>
          <p:spPr>
            <a:xfrm>
              <a:off x="656025" y="2832325"/>
              <a:ext cx="311375" cy="548300"/>
            </a:xfrm>
            <a:custGeom>
              <a:avLst/>
              <a:gdLst/>
              <a:ahLst/>
              <a:cxnLst/>
              <a:rect l="l" t="t" r="r" b="b"/>
              <a:pathLst>
                <a:path w="12455" h="21932" extrusionOk="0">
                  <a:moveTo>
                    <a:pt x="10585" y="1489"/>
                  </a:moveTo>
                  <a:cubicBezTo>
                    <a:pt x="9525" y="512"/>
                    <a:pt x="8275" y="0"/>
                    <a:pt x="6870" y="0"/>
                  </a:cubicBezTo>
                  <a:cubicBezTo>
                    <a:pt x="6144" y="0"/>
                    <a:pt x="5358" y="143"/>
                    <a:pt x="4525" y="417"/>
                  </a:cubicBezTo>
                  <a:cubicBezTo>
                    <a:pt x="3346" y="810"/>
                    <a:pt x="2358" y="1572"/>
                    <a:pt x="1512" y="2727"/>
                  </a:cubicBezTo>
                  <a:cubicBezTo>
                    <a:pt x="441" y="4227"/>
                    <a:pt x="0" y="5942"/>
                    <a:pt x="215" y="7835"/>
                  </a:cubicBezTo>
                  <a:cubicBezTo>
                    <a:pt x="381" y="9275"/>
                    <a:pt x="1191" y="10418"/>
                    <a:pt x="1989" y="11478"/>
                  </a:cubicBezTo>
                  <a:lnTo>
                    <a:pt x="2144" y="11669"/>
                  </a:lnTo>
                  <a:cubicBezTo>
                    <a:pt x="2703" y="12419"/>
                    <a:pt x="3251" y="13109"/>
                    <a:pt x="3346" y="14050"/>
                  </a:cubicBezTo>
                  <a:cubicBezTo>
                    <a:pt x="3358" y="14145"/>
                    <a:pt x="3358" y="14240"/>
                    <a:pt x="3370" y="14336"/>
                  </a:cubicBezTo>
                  <a:cubicBezTo>
                    <a:pt x="3406" y="14645"/>
                    <a:pt x="3453" y="14978"/>
                    <a:pt x="3453" y="15288"/>
                  </a:cubicBezTo>
                  <a:cubicBezTo>
                    <a:pt x="3453" y="15371"/>
                    <a:pt x="3370" y="15526"/>
                    <a:pt x="3275" y="15645"/>
                  </a:cubicBezTo>
                  <a:cubicBezTo>
                    <a:pt x="2822" y="16121"/>
                    <a:pt x="2775" y="16645"/>
                    <a:pt x="3132" y="17205"/>
                  </a:cubicBezTo>
                  <a:cubicBezTo>
                    <a:pt x="3215" y="17336"/>
                    <a:pt x="3298" y="17455"/>
                    <a:pt x="3394" y="17598"/>
                  </a:cubicBezTo>
                  <a:lnTo>
                    <a:pt x="3477" y="17729"/>
                  </a:lnTo>
                  <a:cubicBezTo>
                    <a:pt x="3072" y="18503"/>
                    <a:pt x="3072" y="18574"/>
                    <a:pt x="3453" y="19408"/>
                  </a:cubicBezTo>
                  <a:lnTo>
                    <a:pt x="3465" y="19443"/>
                  </a:lnTo>
                  <a:cubicBezTo>
                    <a:pt x="3513" y="19539"/>
                    <a:pt x="3489" y="19693"/>
                    <a:pt x="3465" y="19836"/>
                  </a:cubicBezTo>
                  <a:lnTo>
                    <a:pt x="3465" y="19860"/>
                  </a:lnTo>
                  <a:cubicBezTo>
                    <a:pt x="3370" y="20574"/>
                    <a:pt x="3608" y="21086"/>
                    <a:pt x="4168" y="21420"/>
                  </a:cubicBezTo>
                  <a:lnTo>
                    <a:pt x="4179" y="21432"/>
                  </a:lnTo>
                  <a:cubicBezTo>
                    <a:pt x="4477" y="21610"/>
                    <a:pt x="4834" y="21813"/>
                    <a:pt x="5192" y="21836"/>
                  </a:cubicBezTo>
                  <a:lnTo>
                    <a:pt x="5215" y="21836"/>
                  </a:lnTo>
                  <a:cubicBezTo>
                    <a:pt x="5751" y="21884"/>
                    <a:pt x="6311" y="21932"/>
                    <a:pt x="6858" y="21932"/>
                  </a:cubicBezTo>
                  <a:cubicBezTo>
                    <a:pt x="7406" y="21932"/>
                    <a:pt x="7882" y="21884"/>
                    <a:pt x="8335" y="21777"/>
                  </a:cubicBezTo>
                  <a:cubicBezTo>
                    <a:pt x="8525" y="21729"/>
                    <a:pt x="8704" y="21670"/>
                    <a:pt x="8871" y="21610"/>
                  </a:cubicBezTo>
                  <a:cubicBezTo>
                    <a:pt x="9323" y="21408"/>
                    <a:pt x="9549" y="21063"/>
                    <a:pt x="9537" y="20598"/>
                  </a:cubicBezTo>
                  <a:cubicBezTo>
                    <a:pt x="9537" y="20479"/>
                    <a:pt x="9502" y="20360"/>
                    <a:pt x="9490" y="20241"/>
                  </a:cubicBezTo>
                  <a:cubicBezTo>
                    <a:pt x="9478" y="20146"/>
                    <a:pt x="9466" y="20051"/>
                    <a:pt x="9466" y="19943"/>
                  </a:cubicBezTo>
                  <a:lnTo>
                    <a:pt x="9466" y="19920"/>
                  </a:lnTo>
                  <a:cubicBezTo>
                    <a:pt x="9466" y="19860"/>
                    <a:pt x="9442" y="19729"/>
                    <a:pt x="9466" y="19693"/>
                  </a:cubicBezTo>
                  <a:cubicBezTo>
                    <a:pt x="9799" y="19324"/>
                    <a:pt x="9787" y="18872"/>
                    <a:pt x="9787" y="18479"/>
                  </a:cubicBezTo>
                  <a:cubicBezTo>
                    <a:pt x="9787" y="18134"/>
                    <a:pt x="9847" y="17872"/>
                    <a:pt x="10002" y="17610"/>
                  </a:cubicBezTo>
                  <a:cubicBezTo>
                    <a:pt x="10430" y="16836"/>
                    <a:pt x="10299" y="16157"/>
                    <a:pt x="9597" y="15562"/>
                  </a:cubicBezTo>
                  <a:cubicBezTo>
                    <a:pt x="9430" y="15419"/>
                    <a:pt x="9371" y="15276"/>
                    <a:pt x="9359" y="15038"/>
                  </a:cubicBezTo>
                  <a:cubicBezTo>
                    <a:pt x="9311" y="14157"/>
                    <a:pt x="9442" y="13264"/>
                    <a:pt x="9764" y="12311"/>
                  </a:cubicBezTo>
                  <a:cubicBezTo>
                    <a:pt x="9954" y="11728"/>
                    <a:pt x="10275" y="11240"/>
                    <a:pt x="10621" y="10716"/>
                  </a:cubicBezTo>
                  <a:cubicBezTo>
                    <a:pt x="10728" y="10561"/>
                    <a:pt x="10847" y="10395"/>
                    <a:pt x="10954" y="10228"/>
                  </a:cubicBezTo>
                  <a:cubicBezTo>
                    <a:pt x="11966" y="8609"/>
                    <a:pt x="12454" y="6989"/>
                    <a:pt x="12419" y="5239"/>
                  </a:cubicBezTo>
                  <a:cubicBezTo>
                    <a:pt x="12383" y="3834"/>
                    <a:pt x="11788" y="2608"/>
                    <a:pt x="10585" y="1489"/>
                  </a:cubicBezTo>
                  <a:close/>
                  <a:moveTo>
                    <a:pt x="9990" y="10287"/>
                  </a:moveTo>
                  <a:cubicBezTo>
                    <a:pt x="9883" y="10454"/>
                    <a:pt x="9775" y="10621"/>
                    <a:pt x="9656" y="10764"/>
                  </a:cubicBezTo>
                  <a:cubicBezTo>
                    <a:pt x="8894" y="11728"/>
                    <a:pt x="8716" y="12883"/>
                    <a:pt x="8537" y="13990"/>
                  </a:cubicBezTo>
                  <a:lnTo>
                    <a:pt x="8501" y="14288"/>
                  </a:lnTo>
                  <a:cubicBezTo>
                    <a:pt x="8466" y="14455"/>
                    <a:pt x="8501" y="14609"/>
                    <a:pt x="8513" y="14752"/>
                  </a:cubicBezTo>
                  <a:cubicBezTo>
                    <a:pt x="8525" y="14824"/>
                    <a:pt x="8537" y="14907"/>
                    <a:pt x="8537" y="14978"/>
                  </a:cubicBezTo>
                  <a:cubicBezTo>
                    <a:pt x="8561" y="15419"/>
                    <a:pt x="8525" y="15467"/>
                    <a:pt x="8120" y="15586"/>
                  </a:cubicBezTo>
                  <a:cubicBezTo>
                    <a:pt x="7644" y="15717"/>
                    <a:pt x="7204" y="15800"/>
                    <a:pt x="6763" y="15800"/>
                  </a:cubicBezTo>
                  <a:lnTo>
                    <a:pt x="6763" y="15800"/>
                  </a:lnTo>
                  <a:cubicBezTo>
                    <a:pt x="6489" y="15800"/>
                    <a:pt x="6204" y="15764"/>
                    <a:pt x="5918" y="15705"/>
                  </a:cubicBezTo>
                  <a:cubicBezTo>
                    <a:pt x="5525" y="15621"/>
                    <a:pt x="5108" y="15502"/>
                    <a:pt x="4715" y="15395"/>
                  </a:cubicBezTo>
                  <a:lnTo>
                    <a:pt x="4406" y="15300"/>
                  </a:lnTo>
                  <a:cubicBezTo>
                    <a:pt x="4168" y="15240"/>
                    <a:pt x="4156" y="15145"/>
                    <a:pt x="4168" y="15050"/>
                  </a:cubicBezTo>
                  <a:cubicBezTo>
                    <a:pt x="4299" y="13657"/>
                    <a:pt x="3798" y="12359"/>
                    <a:pt x="2572" y="11014"/>
                  </a:cubicBezTo>
                  <a:cubicBezTo>
                    <a:pt x="1858" y="10228"/>
                    <a:pt x="1358" y="9299"/>
                    <a:pt x="1012" y="8216"/>
                  </a:cubicBezTo>
                  <a:cubicBezTo>
                    <a:pt x="798" y="7537"/>
                    <a:pt x="858" y="6847"/>
                    <a:pt x="953" y="6180"/>
                  </a:cubicBezTo>
                  <a:cubicBezTo>
                    <a:pt x="1179" y="4406"/>
                    <a:pt x="1977" y="2965"/>
                    <a:pt x="3334" y="1905"/>
                  </a:cubicBezTo>
                  <a:cubicBezTo>
                    <a:pt x="3656" y="1655"/>
                    <a:pt x="4060" y="1429"/>
                    <a:pt x="4513" y="1286"/>
                  </a:cubicBezTo>
                  <a:cubicBezTo>
                    <a:pt x="5049" y="1084"/>
                    <a:pt x="5608" y="953"/>
                    <a:pt x="6204" y="870"/>
                  </a:cubicBezTo>
                  <a:cubicBezTo>
                    <a:pt x="6442" y="834"/>
                    <a:pt x="6680" y="810"/>
                    <a:pt x="6918" y="810"/>
                  </a:cubicBezTo>
                  <a:cubicBezTo>
                    <a:pt x="8263" y="810"/>
                    <a:pt x="9430" y="1417"/>
                    <a:pt x="10549" y="2656"/>
                  </a:cubicBezTo>
                  <a:cubicBezTo>
                    <a:pt x="11323" y="3513"/>
                    <a:pt x="11657" y="4537"/>
                    <a:pt x="11621" y="6061"/>
                  </a:cubicBezTo>
                  <a:cubicBezTo>
                    <a:pt x="11502" y="7430"/>
                    <a:pt x="11014" y="8811"/>
                    <a:pt x="10240" y="9930"/>
                  </a:cubicBezTo>
                  <a:cubicBezTo>
                    <a:pt x="10133" y="10061"/>
                    <a:pt x="10061" y="10180"/>
                    <a:pt x="9990" y="10287"/>
                  </a:cubicBezTo>
                  <a:close/>
                  <a:moveTo>
                    <a:pt x="9073" y="17479"/>
                  </a:moveTo>
                  <a:cubicBezTo>
                    <a:pt x="8835" y="17765"/>
                    <a:pt x="8799" y="18015"/>
                    <a:pt x="8930" y="18336"/>
                  </a:cubicBezTo>
                  <a:cubicBezTo>
                    <a:pt x="9097" y="18741"/>
                    <a:pt x="9037" y="18991"/>
                    <a:pt x="8704" y="19158"/>
                  </a:cubicBezTo>
                  <a:cubicBezTo>
                    <a:pt x="8537" y="19253"/>
                    <a:pt x="8299" y="19455"/>
                    <a:pt x="8513" y="19920"/>
                  </a:cubicBezTo>
                  <a:cubicBezTo>
                    <a:pt x="8716" y="20384"/>
                    <a:pt x="8763" y="20646"/>
                    <a:pt x="8692" y="20777"/>
                  </a:cubicBezTo>
                  <a:cubicBezTo>
                    <a:pt x="8621" y="20920"/>
                    <a:pt x="8359" y="20991"/>
                    <a:pt x="7894" y="21003"/>
                  </a:cubicBezTo>
                  <a:cubicBezTo>
                    <a:pt x="7620" y="21015"/>
                    <a:pt x="7323" y="21039"/>
                    <a:pt x="6989" y="21039"/>
                  </a:cubicBezTo>
                  <a:cubicBezTo>
                    <a:pt x="6489" y="21039"/>
                    <a:pt x="5954" y="21015"/>
                    <a:pt x="5489" y="20991"/>
                  </a:cubicBezTo>
                  <a:cubicBezTo>
                    <a:pt x="5061" y="20979"/>
                    <a:pt x="4680" y="20801"/>
                    <a:pt x="4370" y="20455"/>
                  </a:cubicBezTo>
                  <a:cubicBezTo>
                    <a:pt x="4191" y="20265"/>
                    <a:pt x="4168" y="20098"/>
                    <a:pt x="4275" y="19908"/>
                  </a:cubicBezTo>
                  <a:cubicBezTo>
                    <a:pt x="4465" y="19562"/>
                    <a:pt x="4596" y="19158"/>
                    <a:pt x="4072" y="18812"/>
                  </a:cubicBezTo>
                  <a:cubicBezTo>
                    <a:pt x="3989" y="18753"/>
                    <a:pt x="3941" y="18693"/>
                    <a:pt x="3941" y="18622"/>
                  </a:cubicBezTo>
                  <a:cubicBezTo>
                    <a:pt x="3929" y="18538"/>
                    <a:pt x="3965" y="18419"/>
                    <a:pt x="4084" y="18276"/>
                  </a:cubicBezTo>
                  <a:lnTo>
                    <a:pt x="4191" y="18181"/>
                  </a:lnTo>
                  <a:cubicBezTo>
                    <a:pt x="4239" y="18146"/>
                    <a:pt x="4287" y="18098"/>
                    <a:pt x="4322" y="18062"/>
                  </a:cubicBezTo>
                  <a:cubicBezTo>
                    <a:pt x="4465" y="17907"/>
                    <a:pt x="4584" y="17741"/>
                    <a:pt x="4560" y="17562"/>
                  </a:cubicBezTo>
                  <a:cubicBezTo>
                    <a:pt x="4549" y="17384"/>
                    <a:pt x="4430" y="17253"/>
                    <a:pt x="4251" y="17110"/>
                  </a:cubicBezTo>
                  <a:lnTo>
                    <a:pt x="4168" y="17026"/>
                  </a:lnTo>
                  <a:cubicBezTo>
                    <a:pt x="4013" y="16907"/>
                    <a:pt x="3870" y="16776"/>
                    <a:pt x="3787" y="16645"/>
                  </a:cubicBezTo>
                  <a:cubicBezTo>
                    <a:pt x="3727" y="16538"/>
                    <a:pt x="3751" y="16336"/>
                    <a:pt x="3787" y="16276"/>
                  </a:cubicBezTo>
                  <a:cubicBezTo>
                    <a:pt x="3834" y="16217"/>
                    <a:pt x="3989" y="16133"/>
                    <a:pt x="4132" y="16133"/>
                  </a:cubicBezTo>
                  <a:lnTo>
                    <a:pt x="4168" y="16133"/>
                  </a:lnTo>
                  <a:cubicBezTo>
                    <a:pt x="4513" y="16181"/>
                    <a:pt x="4858" y="16276"/>
                    <a:pt x="5156" y="16371"/>
                  </a:cubicBezTo>
                  <a:cubicBezTo>
                    <a:pt x="5668" y="16526"/>
                    <a:pt x="6168" y="16610"/>
                    <a:pt x="6692" y="16610"/>
                  </a:cubicBezTo>
                  <a:cubicBezTo>
                    <a:pt x="7418" y="16610"/>
                    <a:pt x="8180" y="16467"/>
                    <a:pt x="9002" y="16157"/>
                  </a:cubicBezTo>
                  <a:cubicBezTo>
                    <a:pt x="9323" y="16431"/>
                    <a:pt x="9466" y="16610"/>
                    <a:pt x="9478" y="16764"/>
                  </a:cubicBezTo>
                  <a:cubicBezTo>
                    <a:pt x="9490" y="16931"/>
                    <a:pt x="9371" y="17122"/>
                    <a:pt x="9073" y="1747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208;p25"/>
            <p:cNvSpPr/>
            <p:nvPr/>
          </p:nvSpPr>
          <p:spPr>
            <a:xfrm>
              <a:off x="921225" y="2777550"/>
              <a:ext cx="31000" cy="55100"/>
            </a:xfrm>
            <a:custGeom>
              <a:avLst/>
              <a:gdLst/>
              <a:ahLst/>
              <a:cxnLst/>
              <a:rect l="l" t="t" r="r" b="b"/>
              <a:pathLst>
                <a:path w="1240" h="2204" extrusionOk="0">
                  <a:moveTo>
                    <a:pt x="60" y="2203"/>
                  </a:moveTo>
                  <a:lnTo>
                    <a:pt x="287" y="2049"/>
                  </a:lnTo>
                  <a:cubicBezTo>
                    <a:pt x="358" y="1989"/>
                    <a:pt x="418" y="1953"/>
                    <a:pt x="489" y="1906"/>
                  </a:cubicBezTo>
                  <a:cubicBezTo>
                    <a:pt x="644" y="1822"/>
                    <a:pt x="775" y="1727"/>
                    <a:pt x="822" y="1584"/>
                  </a:cubicBezTo>
                  <a:cubicBezTo>
                    <a:pt x="846" y="1489"/>
                    <a:pt x="894" y="1406"/>
                    <a:pt x="941" y="1298"/>
                  </a:cubicBezTo>
                  <a:cubicBezTo>
                    <a:pt x="1072" y="1001"/>
                    <a:pt x="1239" y="679"/>
                    <a:pt x="1132" y="227"/>
                  </a:cubicBezTo>
                  <a:lnTo>
                    <a:pt x="1084" y="1"/>
                  </a:lnTo>
                  <a:lnTo>
                    <a:pt x="906" y="144"/>
                  </a:lnTo>
                  <a:cubicBezTo>
                    <a:pt x="251" y="620"/>
                    <a:pt x="1" y="1156"/>
                    <a:pt x="48" y="19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209;p25"/>
            <p:cNvSpPr/>
            <p:nvPr/>
          </p:nvSpPr>
          <p:spPr>
            <a:xfrm>
              <a:off x="692325" y="2793625"/>
              <a:ext cx="38725" cy="35450"/>
            </a:xfrm>
            <a:custGeom>
              <a:avLst/>
              <a:gdLst/>
              <a:ahLst/>
              <a:cxnLst/>
              <a:rect l="l" t="t" r="r" b="b"/>
              <a:pathLst>
                <a:path w="1549" h="1418" extrusionOk="0">
                  <a:moveTo>
                    <a:pt x="49" y="322"/>
                  </a:moveTo>
                  <a:cubicBezTo>
                    <a:pt x="60" y="417"/>
                    <a:pt x="60" y="536"/>
                    <a:pt x="156" y="632"/>
                  </a:cubicBezTo>
                  <a:cubicBezTo>
                    <a:pt x="299" y="810"/>
                    <a:pt x="465" y="953"/>
                    <a:pt x="632" y="1108"/>
                  </a:cubicBezTo>
                  <a:cubicBezTo>
                    <a:pt x="692" y="1167"/>
                    <a:pt x="751" y="1227"/>
                    <a:pt x="811" y="1275"/>
                  </a:cubicBezTo>
                  <a:cubicBezTo>
                    <a:pt x="918" y="1370"/>
                    <a:pt x="1013" y="1417"/>
                    <a:pt x="1120" y="1417"/>
                  </a:cubicBezTo>
                  <a:cubicBezTo>
                    <a:pt x="1358" y="1417"/>
                    <a:pt x="1465" y="1156"/>
                    <a:pt x="1513" y="1060"/>
                  </a:cubicBezTo>
                  <a:lnTo>
                    <a:pt x="1549" y="977"/>
                  </a:lnTo>
                  <a:lnTo>
                    <a:pt x="1477" y="894"/>
                  </a:lnTo>
                  <a:cubicBezTo>
                    <a:pt x="1406" y="810"/>
                    <a:pt x="1334" y="739"/>
                    <a:pt x="1251" y="655"/>
                  </a:cubicBezTo>
                  <a:cubicBezTo>
                    <a:pt x="1061" y="453"/>
                    <a:pt x="882" y="263"/>
                    <a:pt x="692" y="84"/>
                  </a:cubicBezTo>
                  <a:cubicBezTo>
                    <a:pt x="632" y="36"/>
                    <a:pt x="572" y="1"/>
                    <a:pt x="465" y="1"/>
                  </a:cubicBezTo>
                  <a:cubicBezTo>
                    <a:pt x="406" y="1"/>
                    <a:pt x="358" y="1"/>
                    <a:pt x="299" y="24"/>
                  </a:cubicBezTo>
                  <a:cubicBezTo>
                    <a:pt x="263" y="24"/>
                    <a:pt x="215" y="36"/>
                    <a:pt x="180" y="36"/>
                  </a:cubicBezTo>
                  <a:lnTo>
                    <a:pt x="1" y="36"/>
                  </a:lnTo>
                  <a:lnTo>
                    <a:pt x="37" y="215"/>
                  </a:lnTo>
                  <a:cubicBezTo>
                    <a:pt x="37" y="263"/>
                    <a:pt x="37" y="286"/>
                    <a:pt x="49" y="3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210;p25"/>
            <p:cNvSpPr/>
            <p:nvPr/>
          </p:nvSpPr>
          <p:spPr>
            <a:xfrm>
              <a:off x="825675" y="2751350"/>
              <a:ext cx="18500" cy="61650"/>
            </a:xfrm>
            <a:custGeom>
              <a:avLst/>
              <a:gdLst/>
              <a:ahLst/>
              <a:cxnLst/>
              <a:rect l="l" t="t" r="r" b="b"/>
              <a:pathLst>
                <a:path w="740" h="2466" extrusionOk="0">
                  <a:moveTo>
                    <a:pt x="596" y="2466"/>
                  </a:moveTo>
                  <a:lnTo>
                    <a:pt x="620" y="1989"/>
                  </a:lnTo>
                  <a:cubicBezTo>
                    <a:pt x="632" y="1823"/>
                    <a:pt x="656" y="1668"/>
                    <a:pt x="668" y="1513"/>
                  </a:cubicBezTo>
                  <a:cubicBezTo>
                    <a:pt x="715" y="1084"/>
                    <a:pt x="739" y="727"/>
                    <a:pt x="703" y="334"/>
                  </a:cubicBezTo>
                  <a:cubicBezTo>
                    <a:pt x="680" y="227"/>
                    <a:pt x="572" y="180"/>
                    <a:pt x="501" y="132"/>
                  </a:cubicBezTo>
                  <a:cubicBezTo>
                    <a:pt x="489" y="120"/>
                    <a:pt x="453" y="120"/>
                    <a:pt x="441" y="96"/>
                  </a:cubicBezTo>
                  <a:lnTo>
                    <a:pt x="275" y="1"/>
                  </a:lnTo>
                  <a:lnTo>
                    <a:pt x="215" y="180"/>
                  </a:lnTo>
                  <a:cubicBezTo>
                    <a:pt x="1" y="834"/>
                    <a:pt x="37" y="1525"/>
                    <a:pt x="358" y="20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211;p25"/>
            <p:cNvSpPr/>
            <p:nvPr/>
          </p:nvSpPr>
          <p:spPr>
            <a:xfrm>
              <a:off x="753350" y="2945425"/>
              <a:ext cx="123550" cy="159875"/>
            </a:xfrm>
            <a:custGeom>
              <a:avLst/>
              <a:gdLst/>
              <a:ahLst/>
              <a:cxnLst/>
              <a:rect l="l" t="t" r="r" b="b"/>
              <a:pathLst>
                <a:path w="4942" h="6395" extrusionOk="0">
                  <a:moveTo>
                    <a:pt x="2775" y="1"/>
                  </a:moveTo>
                  <a:cubicBezTo>
                    <a:pt x="2525" y="1"/>
                    <a:pt x="2263" y="60"/>
                    <a:pt x="2037" y="179"/>
                  </a:cubicBezTo>
                  <a:cubicBezTo>
                    <a:pt x="2013" y="203"/>
                    <a:pt x="1977" y="203"/>
                    <a:pt x="1941" y="215"/>
                  </a:cubicBezTo>
                  <a:cubicBezTo>
                    <a:pt x="1894" y="227"/>
                    <a:pt x="1846" y="227"/>
                    <a:pt x="1810" y="239"/>
                  </a:cubicBezTo>
                  <a:cubicBezTo>
                    <a:pt x="1108" y="477"/>
                    <a:pt x="572" y="810"/>
                    <a:pt x="108" y="1275"/>
                  </a:cubicBezTo>
                  <a:lnTo>
                    <a:pt x="1" y="1370"/>
                  </a:lnTo>
                  <a:lnTo>
                    <a:pt x="108" y="1477"/>
                  </a:lnTo>
                  <a:cubicBezTo>
                    <a:pt x="239" y="1596"/>
                    <a:pt x="358" y="1656"/>
                    <a:pt x="489" y="1656"/>
                  </a:cubicBezTo>
                  <a:cubicBezTo>
                    <a:pt x="632" y="1656"/>
                    <a:pt x="715" y="1596"/>
                    <a:pt x="810" y="1549"/>
                  </a:cubicBezTo>
                  <a:cubicBezTo>
                    <a:pt x="834" y="1537"/>
                    <a:pt x="870" y="1525"/>
                    <a:pt x="882" y="1513"/>
                  </a:cubicBezTo>
                  <a:cubicBezTo>
                    <a:pt x="1025" y="1430"/>
                    <a:pt x="1191" y="1358"/>
                    <a:pt x="1346" y="1287"/>
                  </a:cubicBezTo>
                  <a:cubicBezTo>
                    <a:pt x="1668" y="1120"/>
                    <a:pt x="1977" y="977"/>
                    <a:pt x="2311" y="882"/>
                  </a:cubicBezTo>
                  <a:cubicBezTo>
                    <a:pt x="2430" y="858"/>
                    <a:pt x="2561" y="834"/>
                    <a:pt x="2680" y="834"/>
                  </a:cubicBezTo>
                  <a:cubicBezTo>
                    <a:pt x="3108" y="834"/>
                    <a:pt x="3513" y="1049"/>
                    <a:pt x="3787" y="1406"/>
                  </a:cubicBezTo>
                  <a:cubicBezTo>
                    <a:pt x="4037" y="1751"/>
                    <a:pt x="4144" y="2168"/>
                    <a:pt x="4073" y="2561"/>
                  </a:cubicBezTo>
                  <a:cubicBezTo>
                    <a:pt x="4025" y="2549"/>
                    <a:pt x="3966" y="2537"/>
                    <a:pt x="3918" y="2525"/>
                  </a:cubicBezTo>
                  <a:cubicBezTo>
                    <a:pt x="3608" y="2406"/>
                    <a:pt x="3275" y="2358"/>
                    <a:pt x="2965" y="2358"/>
                  </a:cubicBezTo>
                  <a:cubicBezTo>
                    <a:pt x="2120" y="2358"/>
                    <a:pt x="1358" y="2763"/>
                    <a:pt x="822" y="3477"/>
                  </a:cubicBezTo>
                  <a:cubicBezTo>
                    <a:pt x="227" y="4275"/>
                    <a:pt x="251" y="4930"/>
                    <a:pt x="929" y="5680"/>
                  </a:cubicBezTo>
                  <a:cubicBezTo>
                    <a:pt x="1370" y="6168"/>
                    <a:pt x="1787" y="6394"/>
                    <a:pt x="2251" y="6394"/>
                  </a:cubicBezTo>
                  <a:cubicBezTo>
                    <a:pt x="2442" y="6394"/>
                    <a:pt x="2632" y="6347"/>
                    <a:pt x="2846" y="6252"/>
                  </a:cubicBezTo>
                  <a:cubicBezTo>
                    <a:pt x="3096" y="6156"/>
                    <a:pt x="3311" y="5990"/>
                    <a:pt x="3513" y="5823"/>
                  </a:cubicBezTo>
                  <a:cubicBezTo>
                    <a:pt x="3561" y="5799"/>
                    <a:pt x="3585" y="5763"/>
                    <a:pt x="3632" y="5740"/>
                  </a:cubicBezTo>
                  <a:cubicBezTo>
                    <a:pt x="3763" y="5632"/>
                    <a:pt x="3870" y="5525"/>
                    <a:pt x="4025" y="5394"/>
                  </a:cubicBezTo>
                  <a:lnTo>
                    <a:pt x="4049" y="5359"/>
                  </a:lnTo>
                  <a:lnTo>
                    <a:pt x="4204" y="6287"/>
                  </a:lnTo>
                  <a:lnTo>
                    <a:pt x="4466" y="6287"/>
                  </a:lnTo>
                  <a:lnTo>
                    <a:pt x="4585" y="6287"/>
                  </a:lnTo>
                  <a:lnTo>
                    <a:pt x="4620" y="6180"/>
                  </a:lnTo>
                  <a:cubicBezTo>
                    <a:pt x="4632" y="6109"/>
                    <a:pt x="4668" y="6049"/>
                    <a:pt x="4680" y="5978"/>
                  </a:cubicBezTo>
                  <a:cubicBezTo>
                    <a:pt x="4728" y="5811"/>
                    <a:pt x="4775" y="5644"/>
                    <a:pt x="4799" y="5478"/>
                  </a:cubicBezTo>
                  <a:cubicBezTo>
                    <a:pt x="4858" y="4823"/>
                    <a:pt x="4894" y="4156"/>
                    <a:pt x="4918" y="3501"/>
                  </a:cubicBezTo>
                  <a:cubicBezTo>
                    <a:pt x="4930" y="3120"/>
                    <a:pt x="4942" y="2608"/>
                    <a:pt x="4906" y="2108"/>
                  </a:cubicBezTo>
                  <a:cubicBezTo>
                    <a:pt x="4799" y="977"/>
                    <a:pt x="3811" y="1"/>
                    <a:pt x="2775" y="1"/>
                  </a:cubicBezTo>
                  <a:close/>
                  <a:moveTo>
                    <a:pt x="1882" y="3477"/>
                  </a:moveTo>
                  <a:cubicBezTo>
                    <a:pt x="2227" y="3311"/>
                    <a:pt x="2549" y="3215"/>
                    <a:pt x="2858" y="3215"/>
                  </a:cubicBezTo>
                  <a:cubicBezTo>
                    <a:pt x="3251" y="3215"/>
                    <a:pt x="3632" y="3335"/>
                    <a:pt x="4037" y="3561"/>
                  </a:cubicBezTo>
                  <a:cubicBezTo>
                    <a:pt x="3870" y="4466"/>
                    <a:pt x="3454" y="5109"/>
                    <a:pt x="2739" y="5478"/>
                  </a:cubicBezTo>
                  <a:cubicBezTo>
                    <a:pt x="2620" y="5537"/>
                    <a:pt x="2489" y="5573"/>
                    <a:pt x="2346" y="5573"/>
                  </a:cubicBezTo>
                  <a:lnTo>
                    <a:pt x="2346" y="5573"/>
                  </a:lnTo>
                  <a:cubicBezTo>
                    <a:pt x="1763" y="5573"/>
                    <a:pt x="1179" y="5097"/>
                    <a:pt x="1132" y="4573"/>
                  </a:cubicBezTo>
                  <a:cubicBezTo>
                    <a:pt x="1108" y="4263"/>
                    <a:pt x="1513" y="3668"/>
                    <a:pt x="1882" y="34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" name="TextBox 48"/>
          <p:cNvSpPr txBox="1"/>
          <p:nvPr userDrawn="1"/>
        </p:nvSpPr>
        <p:spPr>
          <a:xfrm>
            <a:off x="5583758" y="551480"/>
            <a:ext cx="32698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CHIA SẺ</a:t>
            </a:r>
            <a:r>
              <a:rPr lang="en-US" sz="4800" baseline="0" dirty="0">
                <a:ln w="9525" cmpd="thickThin">
                  <a:solidFill>
                    <a:srgbClr val="7030A0"/>
                  </a:solidFill>
                </a:ln>
                <a:solidFill>
                  <a:srgbClr val="FFC000"/>
                </a:solidFill>
                <a:latin typeface="UTM Cookies" panose="02040603050506020204" pitchFamily="18" charset="0"/>
              </a:rPr>
              <a:t> CỘNG ĐỒNG</a:t>
            </a:r>
            <a:endParaRPr lang="en-US" sz="4800" dirty="0">
              <a:ln w="9525" cmpd="thickThin">
                <a:solidFill>
                  <a:srgbClr val="7030A0"/>
                </a:solidFill>
              </a:ln>
              <a:solidFill>
                <a:srgbClr val="FFC000"/>
              </a:solidFill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636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rgbClr val="FAD5E6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 userDrawn="1"/>
        </p:nvSpPr>
        <p:spPr>
          <a:xfrm>
            <a:off x="348343" y="116114"/>
            <a:ext cx="8636000" cy="4717143"/>
          </a:xfrm>
          <a:prstGeom prst="roundRect">
            <a:avLst>
              <a:gd name="adj" fmla="val 5424"/>
            </a:avLst>
          </a:prstGeom>
          <a:solidFill>
            <a:schemeClr val="bg1"/>
          </a:solidFill>
          <a:ln w="41275" cmpd="dbl">
            <a:solidFill>
              <a:srgbClr val="A165AB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905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 rot="10800000">
            <a:off x="4212134" y="2071547"/>
            <a:ext cx="4931512" cy="307147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8"/>
          <p:cNvSpPr/>
          <p:nvPr/>
        </p:nvSpPr>
        <p:spPr>
          <a:xfrm>
            <a:off x="11" y="-7050"/>
            <a:ext cx="4768588" cy="2356541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8"/>
          <p:cNvSpPr/>
          <p:nvPr/>
        </p:nvSpPr>
        <p:spPr>
          <a:xfrm rot="10800000">
            <a:off x="4345570" y="2181385"/>
            <a:ext cx="4826380" cy="300404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2125950" y="1116275"/>
            <a:ext cx="4892100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64359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2022/3/2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01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6922851" y="4876800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/>
                </a:solidFill>
              </a:rPr>
              <a:t>FeistyForwarders_0968120672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84" r:id="rId2"/>
    <p:sldLayoutId id="2147483685" r:id="rId3"/>
    <p:sldLayoutId id="2147483686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9.png"/><Relationship Id="rId4" Type="http://schemas.microsoft.com/office/2007/relationships/hdphoto" Target="../media/hdphoto3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6.wdp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096" y="2116441"/>
            <a:ext cx="3657600" cy="1426500"/>
          </a:xfrm>
        </p:spPr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25: </a:t>
            </a:r>
            <a:br>
              <a:rPr lang="en-US" dirty="0"/>
            </a:br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người</a:t>
            </a:r>
            <a:r>
              <a:rPr lang="en-US" dirty="0"/>
              <a:t> </a:t>
            </a:r>
            <a:r>
              <a:rPr lang="en-US" dirty="0" err="1"/>
              <a:t>bạn</a:t>
            </a:r>
            <a:r>
              <a:rPr lang="en-US" dirty="0"/>
              <a:t> </a:t>
            </a:r>
            <a:r>
              <a:rPr lang="en-US" dirty="0" err="1"/>
              <a:t>hàng</a:t>
            </a:r>
            <a:r>
              <a:rPr lang="en-US" dirty="0"/>
              <a:t> </a:t>
            </a:r>
            <a:r>
              <a:rPr lang="en-US" dirty="0" err="1"/>
              <a:t>xóm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157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E4A89A-5D84-744E-8DC4-4103894EAD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55" y="32252"/>
            <a:ext cx="729244" cy="8055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686FDD-6B8A-144A-A583-7C95509128BD}"/>
              </a:ext>
            </a:extLst>
          </p:cNvPr>
          <p:cNvSpPr txBox="1"/>
          <p:nvPr/>
        </p:nvSpPr>
        <p:spPr>
          <a:xfrm>
            <a:off x="650351" y="-3179"/>
            <a:ext cx="8077101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FF7C0A"/>
                </a:solidFill>
              </a:rPr>
              <a:t>         </a:t>
            </a:r>
            <a:r>
              <a:rPr lang="en-US" sz="2400" b="1" dirty="0" err="1">
                <a:solidFill>
                  <a:srgbClr val="FF7C0A"/>
                </a:solidFill>
              </a:rPr>
              <a:t>Hoạt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động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giáo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dục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theo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chủ</a:t>
            </a:r>
            <a:r>
              <a:rPr lang="en-US" sz="2400" b="1" dirty="0">
                <a:solidFill>
                  <a:srgbClr val="FF7C0A"/>
                </a:solidFill>
              </a:rPr>
              <a:t> </a:t>
            </a:r>
            <a:r>
              <a:rPr lang="en-US" sz="2400" b="1" dirty="0" err="1">
                <a:solidFill>
                  <a:srgbClr val="FF7C0A"/>
                </a:solidFill>
              </a:rPr>
              <a:t>đề</a:t>
            </a:r>
            <a:endParaRPr lang="en-US" sz="2400" b="1" dirty="0">
              <a:solidFill>
                <a:srgbClr val="FF7C0A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</a:rPr>
              <a:t>1. </a:t>
            </a:r>
            <a:r>
              <a:rPr lang="en-US" sz="2400" dirty="0" err="1">
                <a:solidFill>
                  <a:srgbClr val="FF0000"/>
                </a:solidFill>
              </a:rPr>
              <a:t>Kể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về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người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bạn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hàng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xóm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mà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em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biết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0384A42-C874-A243-BE39-EA1CE70FDB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2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219" y="1030814"/>
            <a:ext cx="2842995" cy="237123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CFC53FD-EBC9-944C-A7C2-712E39259C29}"/>
              </a:ext>
            </a:extLst>
          </p:cNvPr>
          <p:cNvSpPr/>
          <p:nvPr/>
        </p:nvSpPr>
        <p:spPr>
          <a:xfrm>
            <a:off x="132055" y="1249898"/>
            <a:ext cx="4253319" cy="2239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tên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gì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?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Hình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dáng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của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ra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sao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?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Sở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thích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của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gì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?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E3E7EA">
                  <a:lumMod val="10000"/>
                </a:srgbClr>
              </a:solidFill>
            </a:endParaRP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D1B4DA65-50B7-3E41-AD82-78938E76FF1C}"/>
              </a:ext>
            </a:extLst>
          </p:cNvPr>
          <p:cNvSpPr/>
          <p:nvPr/>
        </p:nvSpPr>
        <p:spPr>
          <a:xfrm>
            <a:off x="6577898" y="240012"/>
            <a:ext cx="2368072" cy="1136843"/>
          </a:xfrm>
          <a:prstGeom prst="cloud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0293EF-40E8-C940-AEB5-AE2C560C907A}"/>
              </a:ext>
            </a:extLst>
          </p:cNvPr>
          <p:cNvSpPr txBox="1"/>
          <p:nvPr/>
        </p:nvSpPr>
        <p:spPr>
          <a:xfrm>
            <a:off x="6964851" y="343346"/>
            <a:ext cx="236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/>
              <a:t>Hoạt động nhóm đôi</a:t>
            </a:r>
          </a:p>
        </p:txBody>
      </p:sp>
      <p:sp>
        <p:nvSpPr>
          <p:cNvPr id="8" name="Thought Bubble: Cloud 2">
            <a:extLst>
              <a:ext uri="{FF2B5EF4-FFF2-40B4-BE49-F238E27FC236}">
                <a16:creationId xmlns:a16="http://schemas.microsoft.com/office/drawing/2014/main" id="{31BCAA3D-1014-FD4B-994D-9F3CF9CA51E1}"/>
              </a:ext>
            </a:extLst>
          </p:cNvPr>
          <p:cNvSpPr/>
          <p:nvPr/>
        </p:nvSpPr>
        <p:spPr>
          <a:xfrm>
            <a:off x="2200940" y="3247697"/>
            <a:ext cx="6745030" cy="1845238"/>
          </a:xfrm>
          <a:prstGeom prst="cloudCallout">
            <a:avLst>
              <a:gd name="adj1" fmla="val 8752"/>
              <a:gd name="adj2" fmla="val -97150"/>
            </a:avLst>
          </a:prstGeom>
          <a:solidFill>
            <a:srgbClr val="FAD5E6"/>
          </a:solidFill>
          <a:ln>
            <a:solidFill>
              <a:srgbClr val="FAD5E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9182502-DE04-3C46-B743-8B98CB09C3CE}"/>
              </a:ext>
            </a:extLst>
          </p:cNvPr>
          <p:cNvSpPr txBox="1"/>
          <p:nvPr/>
        </p:nvSpPr>
        <p:spPr>
          <a:xfrm>
            <a:off x="2838894" y="3408018"/>
            <a:ext cx="57065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VN" sz="2400" dirty="0"/>
              <a:t>Nhớ lại và kể tên bạn hàng xóm trạc tuổi mình, tưởng tượng ra gương mặt người bạn ấy. Mô tả hình dáng bề ngoài và tính cách của bạn.</a:t>
            </a:r>
          </a:p>
        </p:txBody>
      </p:sp>
    </p:spTree>
    <p:extLst>
      <p:ext uri="{BB962C8B-B14F-4D97-AF65-F5344CB8AC3E}">
        <p14:creationId xmlns:p14="http://schemas.microsoft.com/office/powerpoint/2010/main" val="244539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6" grpId="0" build="p"/>
      <p:bldP spid="4" grpId="0" animBg="1"/>
      <p:bldP spid="7" grpId="0"/>
      <p:bldP spid="8" grpId="1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" name="Google Shape;1020;p44"/>
          <p:cNvGrpSpPr/>
          <p:nvPr/>
        </p:nvGrpSpPr>
        <p:grpSpPr>
          <a:xfrm>
            <a:off x="211305" y="326116"/>
            <a:ext cx="6143409" cy="4375251"/>
            <a:chOff x="1540350" y="826005"/>
            <a:chExt cx="6259025" cy="3378825"/>
          </a:xfrm>
        </p:grpSpPr>
        <p:sp>
          <p:nvSpPr>
            <p:cNvPr id="1021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3" name="Google Shape;1023;p44"/>
          <p:cNvSpPr txBox="1">
            <a:spLocks noGrp="1"/>
          </p:cNvSpPr>
          <p:nvPr>
            <p:ph type="title"/>
          </p:nvPr>
        </p:nvSpPr>
        <p:spPr>
          <a:xfrm>
            <a:off x="661474" y="1509268"/>
            <a:ext cx="5476565" cy="263220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ở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ở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trường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cũng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ở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vui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4" name="Google Shape;1024;p44"/>
          <p:cNvGrpSpPr/>
          <p:nvPr/>
        </p:nvGrpSpPr>
        <p:grpSpPr>
          <a:xfrm>
            <a:off x="6389189" y="3344337"/>
            <a:ext cx="1315564" cy="1118517"/>
            <a:chOff x="1168000" y="1750950"/>
            <a:chExt cx="405425" cy="344700"/>
          </a:xfrm>
        </p:grpSpPr>
        <p:sp>
          <p:nvSpPr>
            <p:cNvPr id="1025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" name="Google Shape;1032;p44"/>
          <p:cNvGrpSpPr/>
          <p:nvPr/>
        </p:nvGrpSpPr>
        <p:grpSpPr>
          <a:xfrm>
            <a:off x="521125" y="422594"/>
            <a:ext cx="1387205" cy="1161840"/>
            <a:chOff x="2391350" y="3583000"/>
            <a:chExt cx="571525" cy="478675"/>
          </a:xfrm>
        </p:grpSpPr>
        <p:sp>
          <p:nvSpPr>
            <p:cNvPr id="1033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" name="Google Shape;1042;p44"/>
          <p:cNvGrpSpPr/>
          <p:nvPr/>
        </p:nvGrpSpPr>
        <p:grpSpPr>
          <a:xfrm>
            <a:off x="7558957" y="3120697"/>
            <a:ext cx="653616" cy="895336"/>
            <a:chOff x="1731150" y="1748550"/>
            <a:chExt cx="228625" cy="313175"/>
          </a:xfrm>
        </p:grpSpPr>
        <p:sp>
          <p:nvSpPr>
            <p:cNvPr id="1043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" name="Google Shape;1023;p44">
            <a:extLst>
              <a:ext uri="{FF2B5EF4-FFF2-40B4-BE49-F238E27FC236}">
                <a16:creationId xmlns:a16="http://schemas.microsoft.com/office/drawing/2014/main" id="{E8067BDB-5880-8F44-AC2A-4640DFFF5F7E}"/>
              </a:ext>
            </a:extLst>
          </p:cNvPr>
          <p:cNvSpPr txBox="1">
            <a:spLocks/>
          </p:cNvSpPr>
          <p:nvPr/>
        </p:nvSpPr>
        <p:spPr>
          <a:xfrm>
            <a:off x="1952349" y="47473"/>
            <a:ext cx="3981166" cy="26322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angolin"/>
              <a:buNone/>
              <a:defRPr sz="4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angolin"/>
              <a:buNone/>
              <a:defRPr sz="4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angolin"/>
              <a:buNone/>
              <a:defRPr sz="4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angolin"/>
              <a:buNone/>
              <a:defRPr sz="4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angolin"/>
              <a:buNone/>
              <a:defRPr sz="4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angolin"/>
              <a:buNone/>
              <a:defRPr sz="4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angolin"/>
              <a:buNone/>
              <a:defRPr sz="4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angolin"/>
              <a:buNone/>
              <a:defRPr sz="4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Pangolin"/>
              <a:buNone/>
              <a:defRPr sz="4800" b="1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pPr algn="just"/>
            <a:r>
              <a:rPr lang="vi-V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“Bán anh em xa</a:t>
            </a:r>
            <a:r>
              <a:rPr lang="vi-VN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just"/>
            <a:r>
              <a:rPr lang="vi-VN" sz="28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 </a:t>
            </a:r>
            <a:r>
              <a:rPr lang="vi-VN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láng giềng gần”</a:t>
            </a:r>
          </a:p>
        </p:txBody>
      </p:sp>
    </p:spTree>
    <p:extLst>
      <p:ext uri="{BB962C8B-B14F-4D97-AF65-F5344CB8AC3E}">
        <p14:creationId xmlns:p14="http://schemas.microsoft.com/office/powerpoint/2010/main" val="36738259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1210874" y="3418801"/>
            <a:ext cx="690285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dirty="0" err="1">
                <a:ln/>
                <a:solidFill>
                  <a:schemeClr val="accent3"/>
                </a:solidFill>
              </a:rPr>
              <a:t>Mở</a:t>
            </a:r>
            <a:r>
              <a:rPr lang="en-US" sz="4000" b="1" dirty="0">
                <a:ln/>
                <a:solidFill>
                  <a:schemeClr val="accent3"/>
                </a:solidFill>
              </a:rPr>
              <a:t> </a:t>
            </a:r>
            <a:r>
              <a:rPr lang="en-US" sz="4000" b="1" dirty="0" err="1">
                <a:ln/>
                <a:solidFill>
                  <a:schemeClr val="accent3"/>
                </a:solidFill>
              </a:rPr>
              <a:t>rộng</a:t>
            </a:r>
            <a:r>
              <a:rPr lang="en-US" sz="4000" b="1" dirty="0">
                <a:ln/>
                <a:solidFill>
                  <a:schemeClr val="accent3"/>
                </a:solidFill>
              </a:rPr>
              <a:t> </a:t>
            </a:r>
            <a:r>
              <a:rPr lang="en-US" sz="4000" b="1" dirty="0" err="1">
                <a:ln/>
                <a:solidFill>
                  <a:schemeClr val="accent3"/>
                </a:solidFill>
              </a:rPr>
              <a:t>và</a:t>
            </a:r>
            <a:r>
              <a:rPr lang="en-US" sz="4000" b="1" dirty="0">
                <a:ln/>
                <a:solidFill>
                  <a:schemeClr val="accent3"/>
                </a:solidFill>
              </a:rPr>
              <a:t> </a:t>
            </a:r>
            <a:r>
              <a:rPr lang="en-US" sz="4000" b="1" dirty="0" err="1">
                <a:ln/>
                <a:solidFill>
                  <a:schemeClr val="accent3"/>
                </a:solidFill>
              </a:rPr>
              <a:t>tổng</a:t>
            </a:r>
            <a:r>
              <a:rPr lang="en-US" sz="4000" b="1" dirty="0">
                <a:ln/>
                <a:solidFill>
                  <a:schemeClr val="accent3"/>
                </a:solidFill>
              </a:rPr>
              <a:t> </a:t>
            </a:r>
            <a:r>
              <a:rPr lang="en-US" sz="4000" b="1" dirty="0" err="1">
                <a:ln/>
                <a:solidFill>
                  <a:schemeClr val="accent3"/>
                </a:solidFill>
              </a:rPr>
              <a:t>kết</a:t>
            </a:r>
            <a:r>
              <a:rPr lang="en-US" sz="4000" b="1" dirty="0">
                <a:ln/>
                <a:solidFill>
                  <a:schemeClr val="accent3"/>
                </a:solidFill>
              </a:rPr>
              <a:t> </a:t>
            </a:r>
            <a:r>
              <a:rPr lang="en-US" sz="4000" b="1" dirty="0" err="1">
                <a:ln/>
                <a:solidFill>
                  <a:schemeClr val="accent3"/>
                </a:solidFill>
              </a:rPr>
              <a:t>chủ</a:t>
            </a:r>
            <a:r>
              <a:rPr lang="en-US" sz="4000" b="1" dirty="0">
                <a:ln/>
                <a:solidFill>
                  <a:schemeClr val="accent3"/>
                </a:solidFill>
              </a:rPr>
              <a:t> </a:t>
            </a:r>
            <a:r>
              <a:rPr lang="en-US" sz="4000" b="1" dirty="0" err="1">
                <a:ln/>
                <a:solidFill>
                  <a:schemeClr val="accent3"/>
                </a:solidFill>
              </a:rPr>
              <a:t>đề</a:t>
            </a:r>
            <a:endParaRPr lang="en-US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028" name="Picture 4" descr="Tả người hàng xóm lớp 6, một người tốt bụng mà em quý mến">
            <a:extLst>
              <a:ext uri="{FF2B5EF4-FFF2-40B4-BE49-F238E27FC236}">
                <a16:creationId xmlns:a16="http://schemas.microsoft.com/office/drawing/2014/main" id="{36C0A95B-7B80-E246-A0BB-7726C8BB9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624" y="220717"/>
            <a:ext cx="5208752" cy="33672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785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0666A7-7977-934B-9550-0194017516FD}"/>
              </a:ext>
            </a:extLst>
          </p:cNvPr>
          <p:cNvSpPr/>
          <p:nvPr/>
        </p:nvSpPr>
        <p:spPr>
          <a:xfrm>
            <a:off x="511325" y="144138"/>
            <a:ext cx="8479873" cy="5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FF0000"/>
                </a:solidFill>
              </a:rPr>
              <a:t>2. </a:t>
            </a:r>
            <a:r>
              <a:rPr lang="en-US" sz="2400" dirty="0" err="1">
                <a:solidFill>
                  <a:srgbClr val="FF0000"/>
                </a:solidFill>
              </a:rPr>
              <a:t>Nêu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những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việc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em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có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thể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làm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cùng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hàng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xóm</a:t>
            </a:r>
            <a:r>
              <a:rPr lang="en-US" sz="24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BA4A045-1B72-724E-B3FC-4F3B93E792E0}"/>
              </a:ext>
            </a:extLst>
          </p:cNvPr>
          <p:cNvSpPr/>
          <p:nvPr/>
        </p:nvSpPr>
        <p:spPr>
          <a:xfrm>
            <a:off x="804103" y="641069"/>
            <a:ext cx="6940075" cy="1131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Kể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việc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có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thể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làm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cùng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Dự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định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thời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gian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,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cách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làm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việc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đó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D2ACDEF-8623-F045-AF9F-20CC9BD4EC37}"/>
              </a:ext>
            </a:extLst>
          </p:cNvPr>
          <p:cNvGrpSpPr/>
          <p:nvPr/>
        </p:nvGrpSpPr>
        <p:grpSpPr>
          <a:xfrm>
            <a:off x="635907" y="1778031"/>
            <a:ext cx="3936093" cy="2932433"/>
            <a:chOff x="635907" y="1778031"/>
            <a:chExt cx="3936093" cy="2932433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62A088CC-6609-2D48-AE88-38B2B191F3D1}"/>
                </a:ext>
              </a:extLst>
            </p:cNvPr>
            <p:cNvGrpSpPr/>
            <p:nvPr/>
          </p:nvGrpSpPr>
          <p:grpSpPr>
            <a:xfrm>
              <a:off x="635907" y="1778031"/>
              <a:ext cx="3936093" cy="2932433"/>
              <a:chOff x="635907" y="1772917"/>
              <a:chExt cx="3936093" cy="2932433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FA70EC1C-688F-9B4C-8B72-387FC0265F1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47000"/>
                        </a14:imgEffect>
                        <a14:imgEffect>
                          <a14:brightnessContrast bright="3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35907" y="1772917"/>
                <a:ext cx="3936093" cy="2932433"/>
              </a:xfrm>
              <a:prstGeom prst="rect">
                <a:avLst/>
              </a:prstGeom>
            </p:spPr>
          </p:pic>
          <p:sp>
            <p:nvSpPr>
              <p:cNvPr id="39" name="Rounded Rectangular Callout 38">
                <a:extLst>
                  <a:ext uri="{FF2B5EF4-FFF2-40B4-BE49-F238E27FC236}">
                    <a16:creationId xmlns:a16="http://schemas.microsoft.com/office/drawing/2014/main" id="{3BEFE610-C92C-F74A-AE7E-2420DDC67ED6}"/>
                  </a:ext>
                </a:extLst>
              </p:cNvPr>
              <p:cNvSpPr/>
              <p:nvPr/>
            </p:nvSpPr>
            <p:spPr>
              <a:xfrm>
                <a:off x="1196622" y="1840089"/>
                <a:ext cx="2833511" cy="698852"/>
              </a:xfrm>
              <a:prstGeom prst="wedgeRoundRectCallout">
                <a:avLst>
                  <a:gd name="adj1" fmla="val -18021"/>
                  <a:gd name="adj2" fmla="val 49096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rgbClr val="AC98C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E150CF31-9F0C-8A41-A53F-F55DE3F26D8F}"/>
                  </a:ext>
                </a:extLst>
              </p:cNvPr>
              <p:cNvSpPr txBox="1"/>
              <p:nvPr/>
            </p:nvSpPr>
            <p:spPr>
              <a:xfrm>
                <a:off x="1286933" y="1866349"/>
                <a:ext cx="278835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VN" sz="1800" dirty="0"/>
                  <a:t>Bà cụ hàng xóm đã già, quên cả đường về nhà.</a:t>
                </a:r>
              </a:p>
            </p:txBody>
          </p:sp>
        </p:grpSp>
        <p:sp>
          <p:nvSpPr>
            <p:cNvPr id="43" name="Triangle 42">
              <a:extLst>
                <a:ext uri="{FF2B5EF4-FFF2-40B4-BE49-F238E27FC236}">
                  <a16:creationId xmlns:a16="http://schemas.microsoft.com/office/drawing/2014/main" id="{26571741-0C9C-024C-99FC-4C90E91891DE}"/>
                </a:ext>
              </a:extLst>
            </p:cNvPr>
            <p:cNvSpPr/>
            <p:nvPr/>
          </p:nvSpPr>
          <p:spPr>
            <a:xfrm rot="12441723">
              <a:off x="2290836" y="2442779"/>
              <a:ext cx="162697" cy="228812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5EE2D82-84B6-2449-B240-F3F72F606B85}"/>
              </a:ext>
            </a:extLst>
          </p:cNvPr>
          <p:cNvGrpSpPr/>
          <p:nvPr/>
        </p:nvGrpSpPr>
        <p:grpSpPr>
          <a:xfrm>
            <a:off x="4756986" y="1871463"/>
            <a:ext cx="3542978" cy="2812809"/>
            <a:chOff x="4756986" y="1871463"/>
            <a:chExt cx="3542978" cy="2812809"/>
          </a:xfrm>
        </p:grpSpPr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D9DDA934-B3E5-C249-8D44-CA546A112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4000"/>
                      </a14:imgEffect>
                      <a14:imgEffect>
                        <a14:brightnessContrast bright="7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56986" y="1871463"/>
              <a:ext cx="3542978" cy="2812809"/>
            </a:xfrm>
            <a:prstGeom prst="rect">
              <a:avLst/>
            </a:prstGeom>
          </p:spPr>
        </p:pic>
        <p:sp>
          <p:nvSpPr>
            <p:cNvPr id="50" name="Rounded Rectangular Callout 49">
              <a:extLst>
                <a:ext uri="{FF2B5EF4-FFF2-40B4-BE49-F238E27FC236}">
                  <a16:creationId xmlns:a16="http://schemas.microsoft.com/office/drawing/2014/main" id="{4FE1C386-5B3C-2A4D-B06B-EA73F12A8489}"/>
                </a:ext>
              </a:extLst>
            </p:cNvPr>
            <p:cNvSpPr/>
            <p:nvPr/>
          </p:nvSpPr>
          <p:spPr>
            <a:xfrm>
              <a:off x="5166209" y="1938474"/>
              <a:ext cx="1296525" cy="646331"/>
            </a:xfrm>
            <a:prstGeom prst="wedgeRoundRectCallout">
              <a:avLst>
                <a:gd name="adj1" fmla="val -2157"/>
                <a:gd name="adj2" fmla="val 83137"/>
                <a:gd name="adj3" fmla="val 16667"/>
              </a:avLst>
            </a:prstGeom>
            <a:solidFill>
              <a:schemeClr val="bg1"/>
            </a:solidFill>
            <a:ln>
              <a:solidFill>
                <a:srgbClr val="AC98C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F9D5ADA-5543-B640-82CF-AD4A09BDD94B}"/>
                </a:ext>
              </a:extLst>
            </p:cNvPr>
            <p:cNvSpPr txBox="1"/>
            <p:nvPr/>
          </p:nvSpPr>
          <p:spPr>
            <a:xfrm>
              <a:off x="4990554" y="1910854"/>
              <a:ext cx="16835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1800" dirty="0"/>
                <a:t>Chơi </a:t>
              </a:r>
            </a:p>
            <a:p>
              <a:pPr algn="ctr"/>
              <a:r>
                <a:rPr lang="en-VN" sz="1800" dirty="0"/>
                <a:t>vui quá!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7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0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D2F16E6-E823-1449-8396-A11C1B4D2D3D}"/>
              </a:ext>
            </a:extLst>
          </p:cNvPr>
          <p:cNvGrpSpPr/>
          <p:nvPr/>
        </p:nvGrpSpPr>
        <p:grpSpPr>
          <a:xfrm>
            <a:off x="1989219" y="466116"/>
            <a:ext cx="5423517" cy="4040580"/>
            <a:chOff x="635907" y="1778031"/>
            <a:chExt cx="3936093" cy="293243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A47D6892-CD92-5843-9354-1318D65605F0}"/>
                </a:ext>
              </a:extLst>
            </p:cNvPr>
            <p:cNvGrpSpPr/>
            <p:nvPr/>
          </p:nvGrpSpPr>
          <p:grpSpPr>
            <a:xfrm>
              <a:off x="635907" y="1778031"/>
              <a:ext cx="3936093" cy="2932433"/>
              <a:chOff x="635907" y="1772917"/>
              <a:chExt cx="3936093" cy="2932433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601960B9-03D6-1049-8AEA-6A6EFDD557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harpenSoften amount="47000"/>
                        </a14:imgEffect>
                        <a14:imgEffect>
                          <a14:brightnessContrast bright="3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35907" y="1772917"/>
                <a:ext cx="3936093" cy="2932433"/>
              </a:xfrm>
              <a:prstGeom prst="rect">
                <a:avLst/>
              </a:prstGeom>
            </p:spPr>
          </p:pic>
          <p:sp>
            <p:nvSpPr>
              <p:cNvPr id="6" name="Rounded Rectangular Callout 5">
                <a:extLst>
                  <a:ext uri="{FF2B5EF4-FFF2-40B4-BE49-F238E27FC236}">
                    <a16:creationId xmlns:a16="http://schemas.microsoft.com/office/drawing/2014/main" id="{E1B8FFB8-0D44-D84E-8903-496E715954BD}"/>
                  </a:ext>
                </a:extLst>
              </p:cNvPr>
              <p:cNvSpPr/>
              <p:nvPr/>
            </p:nvSpPr>
            <p:spPr>
              <a:xfrm>
                <a:off x="1196622" y="1840089"/>
                <a:ext cx="2833511" cy="698852"/>
              </a:xfrm>
              <a:prstGeom prst="wedgeRoundRectCallout">
                <a:avLst>
                  <a:gd name="adj1" fmla="val -18021"/>
                  <a:gd name="adj2" fmla="val 49096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rgbClr val="AC98C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VN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F2C0169-5F39-C749-A4A6-8674676C4C39}"/>
                  </a:ext>
                </a:extLst>
              </p:cNvPr>
              <p:cNvSpPr txBox="1"/>
              <p:nvPr/>
            </p:nvSpPr>
            <p:spPr>
              <a:xfrm>
                <a:off x="1286933" y="1866349"/>
                <a:ext cx="2788356" cy="603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VN" sz="2400" dirty="0"/>
                  <a:t>Bà cụ hàng xóm đã già, quên cả đường về nhà.</a:t>
                </a:r>
              </a:p>
            </p:txBody>
          </p:sp>
        </p:grpSp>
        <p:sp>
          <p:nvSpPr>
            <p:cNvPr id="4" name="Triangle 3">
              <a:extLst>
                <a:ext uri="{FF2B5EF4-FFF2-40B4-BE49-F238E27FC236}">
                  <a16:creationId xmlns:a16="http://schemas.microsoft.com/office/drawing/2014/main" id="{4C384CA7-3EC7-1C43-BE8F-96EB5E666534}"/>
                </a:ext>
              </a:extLst>
            </p:cNvPr>
            <p:cNvSpPr/>
            <p:nvPr/>
          </p:nvSpPr>
          <p:spPr>
            <a:xfrm rot="12441723">
              <a:off x="2290836" y="2442779"/>
              <a:ext cx="162697" cy="228812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</p:grpSp>
    </p:spTree>
    <p:extLst>
      <p:ext uri="{BB962C8B-B14F-4D97-AF65-F5344CB8AC3E}">
        <p14:creationId xmlns:p14="http://schemas.microsoft.com/office/powerpoint/2010/main" val="2154291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1FAAAB2-D3FF-394E-B42A-99322D4F71D6}"/>
              </a:ext>
            </a:extLst>
          </p:cNvPr>
          <p:cNvGrpSpPr/>
          <p:nvPr/>
        </p:nvGrpSpPr>
        <p:grpSpPr>
          <a:xfrm>
            <a:off x="2401824" y="612786"/>
            <a:ext cx="4934972" cy="3917928"/>
            <a:chOff x="4756986" y="1871463"/>
            <a:chExt cx="3542978" cy="281280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5983810-15DC-4D4A-ACF4-838C158CF0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4000"/>
                      </a14:imgEffect>
                      <a14:imgEffect>
                        <a14:brightnessContrast bright="7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56986" y="1871463"/>
              <a:ext cx="3542978" cy="2812809"/>
            </a:xfrm>
            <a:prstGeom prst="rect">
              <a:avLst/>
            </a:prstGeom>
          </p:spPr>
        </p:pic>
        <p:sp>
          <p:nvSpPr>
            <p:cNvPr id="4" name="Rounded Rectangular Callout 3">
              <a:extLst>
                <a:ext uri="{FF2B5EF4-FFF2-40B4-BE49-F238E27FC236}">
                  <a16:creationId xmlns:a16="http://schemas.microsoft.com/office/drawing/2014/main" id="{24F4C18E-6379-454A-8562-2C5B87DF34A7}"/>
                </a:ext>
              </a:extLst>
            </p:cNvPr>
            <p:cNvSpPr/>
            <p:nvPr/>
          </p:nvSpPr>
          <p:spPr>
            <a:xfrm>
              <a:off x="5166209" y="1938474"/>
              <a:ext cx="1296525" cy="646331"/>
            </a:xfrm>
            <a:prstGeom prst="wedgeRoundRectCallout">
              <a:avLst>
                <a:gd name="adj1" fmla="val -2157"/>
                <a:gd name="adj2" fmla="val 83137"/>
                <a:gd name="adj3" fmla="val 16667"/>
              </a:avLst>
            </a:prstGeom>
            <a:solidFill>
              <a:schemeClr val="bg1"/>
            </a:solidFill>
            <a:ln>
              <a:solidFill>
                <a:srgbClr val="AC98C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F4EC973-4724-AB42-B836-29784233E674}"/>
                </a:ext>
              </a:extLst>
            </p:cNvPr>
            <p:cNvSpPr txBox="1"/>
            <p:nvPr/>
          </p:nvSpPr>
          <p:spPr>
            <a:xfrm>
              <a:off x="4973048" y="1937113"/>
              <a:ext cx="1683587" cy="5966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VN" sz="2400" dirty="0"/>
                <a:t>Chơi </a:t>
              </a:r>
            </a:p>
            <a:p>
              <a:pPr algn="ctr"/>
              <a:r>
                <a:rPr lang="en-VN" sz="2400" dirty="0"/>
                <a:t>vui quá!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5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30C8FA-D795-0F41-BD21-E210A77D2078}"/>
              </a:ext>
            </a:extLst>
          </p:cNvPr>
          <p:cNvSpPr txBox="1"/>
          <p:nvPr/>
        </p:nvSpPr>
        <p:spPr>
          <a:xfrm>
            <a:off x="945931" y="0"/>
            <a:ext cx="72521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N</a:t>
            </a:r>
            <a:r>
              <a:rPr lang="en-VN" sz="2400" dirty="0">
                <a:solidFill>
                  <a:srgbClr val="FF0000"/>
                </a:solidFill>
              </a:rPr>
              <a:t>hững việc em có thể làm cùng các bạn hàng xóm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6C6ACC1-BE34-B644-B1C7-256DB5534609}"/>
              </a:ext>
            </a:extLst>
          </p:cNvPr>
          <p:cNvSpPr txBox="1"/>
          <p:nvPr/>
        </p:nvSpPr>
        <p:spPr>
          <a:xfrm>
            <a:off x="2879833" y="3652538"/>
            <a:ext cx="2953408" cy="461665"/>
          </a:xfrm>
          <a:prstGeom prst="rect">
            <a:avLst/>
          </a:prstGeom>
          <a:noFill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Chơi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đánh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cầu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lông</a:t>
            </a:r>
            <a:endParaRPr lang="en-VN" sz="2400" dirty="0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6BCC08-4582-A848-B0DC-CEC4AD81276C}"/>
              </a:ext>
            </a:extLst>
          </p:cNvPr>
          <p:cNvSpPr txBox="1"/>
          <p:nvPr/>
        </p:nvSpPr>
        <p:spPr>
          <a:xfrm>
            <a:off x="5997815" y="3643549"/>
            <a:ext cx="3146185" cy="461665"/>
          </a:xfrm>
          <a:prstGeom prst="rect">
            <a:avLst/>
          </a:prstGeom>
          <a:noFill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Tạo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góc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riêng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gặp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gỡ</a:t>
            </a:r>
            <a:endParaRPr lang="en-VN" sz="2400" dirty="0">
              <a:solidFill>
                <a:schemeClr val="tx1"/>
              </a:solidFill>
            </a:endParaRPr>
          </a:p>
        </p:txBody>
      </p:sp>
      <p:pic>
        <p:nvPicPr>
          <p:cNvPr id="4102" name="Picture 6" descr="Trò Chơi Dân Gian Bắn Bi - Hunter Kids - Đồ Chơi Trẻ Em - YouTube">
            <a:extLst>
              <a:ext uri="{FF2B5EF4-FFF2-40B4-BE49-F238E27FC236}">
                <a16:creationId xmlns:a16="http://schemas.microsoft.com/office/drawing/2014/main" id="{F9EE9D24-BF2D-0949-8FCA-63DE07A77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4" y="1260129"/>
            <a:ext cx="2715259" cy="230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21D3E05-9E66-D04D-8509-D5ADD3C36F4D}"/>
              </a:ext>
            </a:extLst>
          </p:cNvPr>
          <p:cNvSpPr txBox="1"/>
          <p:nvPr/>
        </p:nvSpPr>
        <p:spPr>
          <a:xfrm>
            <a:off x="164574" y="3643550"/>
            <a:ext cx="2248105" cy="461665"/>
          </a:xfrm>
          <a:prstGeom prst="rect">
            <a:avLst/>
          </a:prstGeom>
          <a:noFill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Cùng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chơi</a:t>
            </a:r>
            <a:r>
              <a:rPr lang="en-US" sz="2400" dirty="0">
                <a:solidFill>
                  <a:schemeClr val="tx1"/>
                </a:solidFill>
              </a:rPr>
              <a:t> bi</a:t>
            </a:r>
            <a:endParaRPr lang="en-VN" sz="2400" dirty="0">
              <a:solidFill>
                <a:schemeClr val="tx1"/>
              </a:solidFill>
            </a:endParaRPr>
          </a:p>
        </p:txBody>
      </p:sp>
      <p:pic>
        <p:nvPicPr>
          <p:cNvPr id="4104" name="Picture 8" descr="2.737 ảnh trẻ chơi cầu lông vui nhộn, tuyệt đẹp cho in ấn thiết kế - Mua  bán hình ảnh shutterstock giá rẻ chỉ từ 3.000 đ trong 2 phút">
            <a:extLst>
              <a:ext uri="{FF2B5EF4-FFF2-40B4-BE49-F238E27FC236}">
                <a16:creationId xmlns:a16="http://schemas.microsoft.com/office/drawing/2014/main" id="{DFD03D49-3F11-464A-ADBB-D479378B92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4" t="10486" r="11239" b="11188"/>
          <a:stretch/>
        </p:blipFill>
        <p:spPr bwMode="auto">
          <a:xfrm>
            <a:off x="3281424" y="1260130"/>
            <a:ext cx="2581151" cy="2302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Nhiều trẻ thích lắp ráp mô hình, trải nghiệm đồ chơi Polesie">
            <a:extLst>
              <a:ext uri="{FF2B5EF4-FFF2-40B4-BE49-F238E27FC236}">
                <a16:creationId xmlns:a16="http://schemas.microsoft.com/office/drawing/2014/main" id="{7A24A7C7-D2B7-B543-B541-B3E6A2461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1632" y="1338755"/>
            <a:ext cx="2711669" cy="222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09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1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Đọc sách cùng con - Tuổi Trẻ Online">
            <a:extLst>
              <a:ext uri="{FF2B5EF4-FFF2-40B4-BE49-F238E27FC236}">
                <a16:creationId xmlns:a16="http://schemas.microsoft.com/office/drawing/2014/main" id="{FA89D241-0252-D343-945B-83D4BC2099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125" y="793749"/>
            <a:ext cx="2648607" cy="253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Giỏi Văn - Bài văn: Hãy viết một đoạn văn ngắn kể về một việc tốt mà em  được chứng kiến">
            <a:extLst>
              <a:ext uri="{FF2B5EF4-FFF2-40B4-BE49-F238E27FC236}">
                <a16:creationId xmlns:a16="http://schemas.microsoft.com/office/drawing/2014/main" id="{E9916B56-7148-1640-93EE-B079E48D38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252" y="793747"/>
            <a:ext cx="2648607" cy="2531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Bài văn mẫu lớp 6: Tả lại buổi tổng vệ sinh hàng tuần ở phố em">
            <a:extLst>
              <a:ext uri="{FF2B5EF4-FFF2-40B4-BE49-F238E27FC236}">
                <a16:creationId xmlns:a16="http://schemas.microsoft.com/office/drawing/2014/main" id="{4AB41D13-192D-684F-BD3C-6827648B9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223" y="793748"/>
            <a:ext cx="2648607" cy="253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4CB72E-B5E3-1C4C-9722-4110411098C2}"/>
              </a:ext>
            </a:extLst>
          </p:cNvPr>
          <p:cNvSpPr txBox="1"/>
          <p:nvPr/>
        </p:nvSpPr>
        <p:spPr>
          <a:xfrm>
            <a:off x="-97921" y="3371849"/>
            <a:ext cx="3258564" cy="461665"/>
          </a:xfrm>
          <a:prstGeom prst="rect">
            <a:avLst/>
          </a:prstGeom>
          <a:noFill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Cho </a:t>
            </a:r>
            <a:r>
              <a:rPr lang="en-US" sz="2400" dirty="0" err="1">
                <a:solidFill>
                  <a:schemeClr val="tx1"/>
                </a:solidFill>
              </a:rPr>
              <a:t>nhau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mượn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sách</a:t>
            </a:r>
            <a:endParaRPr lang="en-VN" sz="2400" dirty="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806929-BF45-6F41-AE81-81B24E603BA2}"/>
              </a:ext>
            </a:extLst>
          </p:cNvPr>
          <p:cNvSpPr txBox="1"/>
          <p:nvPr/>
        </p:nvSpPr>
        <p:spPr>
          <a:xfrm>
            <a:off x="3160643" y="3371849"/>
            <a:ext cx="2755824" cy="461665"/>
          </a:xfrm>
          <a:prstGeom prst="rect">
            <a:avLst/>
          </a:prstGeom>
          <a:noFill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Giúp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đỡ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người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già</a:t>
            </a:r>
            <a:endParaRPr lang="en-VN" sz="24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EACC10-34B1-FF4B-A700-B6B9EBA0169A}"/>
              </a:ext>
            </a:extLst>
          </p:cNvPr>
          <p:cNvSpPr txBox="1"/>
          <p:nvPr/>
        </p:nvSpPr>
        <p:spPr>
          <a:xfrm>
            <a:off x="6123386" y="3371849"/>
            <a:ext cx="2673772" cy="461665"/>
          </a:xfrm>
          <a:prstGeom prst="rect">
            <a:avLst/>
          </a:prstGeom>
          <a:noFill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Cùng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dọn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vệ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sinh</a:t>
            </a:r>
            <a:endParaRPr lang="en-VN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145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iáo dục bảo vệ môi trường cho trẻ mầm non - Steame Garten">
            <a:extLst>
              <a:ext uri="{FF2B5EF4-FFF2-40B4-BE49-F238E27FC236}">
                <a16:creationId xmlns:a16="http://schemas.microsoft.com/office/drawing/2014/main" id="{59E2BF51-6876-9C4A-B4E4-E63232AD30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16" y="987972"/>
            <a:ext cx="2953735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D4A1CA-D5D8-FD48-A5CD-7EDF7C68075E}"/>
              </a:ext>
            </a:extLst>
          </p:cNvPr>
          <p:cNvSpPr txBox="1"/>
          <p:nvPr/>
        </p:nvSpPr>
        <p:spPr>
          <a:xfrm>
            <a:off x="146816" y="3361339"/>
            <a:ext cx="2878725" cy="461665"/>
          </a:xfrm>
          <a:prstGeom prst="rect">
            <a:avLst/>
          </a:prstGeom>
          <a:noFill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Cùng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chăm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cây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cối</a:t>
            </a:r>
            <a:endParaRPr lang="en-VN" sz="2400" dirty="0">
              <a:solidFill>
                <a:schemeClr val="tx1"/>
              </a:solidFill>
            </a:endParaRPr>
          </a:p>
        </p:txBody>
      </p:sp>
      <p:pic>
        <p:nvPicPr>
          <p:cNvPr id="6148" name="Picture 4" descr="Muốn tổ chức sinh nhật đơn giản cho bé tiết kiệm chi phí thì làm thế nào?">
            <a:extLst>
              <a:ext uri="{FF2B5EF4-FFF2-40B4-BE49-F238E27FC236}">
                <a16:creationId xmlns:a16="http://schemas.microsoft.com/office/drawing/2014/main" id="{0FB599A8-58D5-E94A-A962-8B513C4B1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734" y="987972"/>
            <a:ext cx="2693717" cy="2226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DE932F-7852-A944-B061-17FC30598E1C}"/>
              </a:ext>
            </a:extLst>
          </p:cNvPr>
          <p:cNvSpPr txBox="1"/>
          <p:nvPr/>
        </p:nvSpPr>
        <p:spPr>
          <a:xfrm>
            <a:off x="3257229" y="3361339"/>
            <a:ext cx="2878725" cy="830997"/>
          </a:xfrm>
          <a:prstGeom prst="rect">
            <a:avLst/>
          </a:prstGeom>
          <a:noFill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Cùng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tổ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chức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liên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hoan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>
                <a:solidFill>
                  <a:schemeClr val="tx1"/>
                </a:solidFill>
              </a:rPr>
              <a:t>sinh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nhật</a:t>
            </a:r>
            <a:r>
              <a:rPr lang="en-US" sz="2400" dirty="0">
                <a:solidFill>
                  <a:schemeClr val="tx1"/>
                </a:solidFill>
              </a:rPr>
              <a:t>.</a:t>
            </a:r>
            <a:endParaRPr lang="en-VN" sz="2400" dirty="0">
              <a:solidFill>
                <a:schemeClr val="tx1"/>
              </a:solidFill>
            </a:endParaRPr>
          </a:p>
        </p:txBody>
      </p:sp>
      <p:pic>
        <p:nvPicPr>
          <p:cNvPr id="6150" name="Picture 6" descr="Chạy Bộ Cùng Con">
            <a:extLst>
              <a:ext uri="{FF2B5EF4-FFF2-40B4-BE49-F238E27FC236}">
                <a16:creationId xmlns:a16="http://schemas.microsoft.com/office/drawing/2014/main" id="{778DF60E-3F68-DA49-967B-AB7B3F00A0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0"/>
          <a:stretch/>
        </p:blipFill>
        <p:spPr bwMode="auto">
          <a:xfrm>
            <a:off x="6292634" y="1034391"/>
            <a:ext cx="2693717" cy="2180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8FE93C-5908-324A-9ECE-AD2698AF30F4}"/>
              </a:ext>
            </a:extLst>
          </p:cNvPr>
          <p:cNvSpPr txBox="1"/>
          <p:nvPr/>
        </p:nvSpPr>
        <p:spPr>
          <a:xfrm>
            <a:off x="6515446" y="3361339"/>
            <a:ext cx="2470905" cy="830997"/>
          </a:xfrm>
          <a:prstGeom prst="rect">
            <a:avLst/>
          </a:prstGeom>
          <a:noFill/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Cùng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chạy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tập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thể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dục</a:t>
            </a:r>
            <a:endParaRPr lang="en-VN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405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" decel="50000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" decel="50000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" decel="50000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" decel="50000" fill="hold">
                                          <p:stCondLst>
                                            <p:cond delay="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" name="Google Shape;1020;p44"/>
          <p:cNvGrpSpPr/>
          <p:nvPr/>
        </p:nvGrpSpPr>
        <p:grpSpPr>
          <a:xfrm>
            <a:off x="149649" y="240291"/>
            <a:ext cx="6143409" cy="4375251"/>
            <a:chOff x="1540350" y="826005"/>
            <a:chExt cx="6259025" cy="3378825"/>
          </a:xfrm>
        </p:grpSpPr>
        <p:sp>
          <p:nvSpPr>
            <p:cNvPr id="1021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3" name="Google Shape;1023;p44"/>
          <p:cNvSpPr txBox="1">
            <a:spLocks noGrp="1"/>
          </p:cNvSpPr>
          <p:nvPr>
            <p:ph type="title"/>
          </p:nvPr>
        </p:nvSpPr>
        <p:spPr>
          <a:xfrm>
            <a:off x="641529" y="951480"/>
            <a:ext cx="5476565" cy="301879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rất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đỡ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hỗ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trợ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4" name="Google Shape;1024;p44"/>
          <p:cNvGrpSpPr/>
          <p:nvPr/>
        </p:nvGrpSpPr>
        <p:grpSpPr>
          <a:xfrm>
            <a:off x="6389189" y="3344337"/>
            <a:ext cx="1315564" cy="1118517"/>
            <a:chOff x="1168000" y="1750950"/>
            <a:chExt cx="405425" cy="344700"/>
          </a:xfrm>
        </p:grpSpPr>
        <p:sp>
          <p:nvSpPr>
            <p:cNvPr id="1025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" name="Google Shape;1032;p44"/>
          <p:cNvGrpSpPr/>
          <p:nvPr/>
        </p:nvGrpSpPr>
        <p:grpSpPr>
          <a:xfrm>
            <a:off x="521125" y="422594"/>
            <a:ext cx="1387205" cy="1161840"/>
            <a:chOff x="2391350" y="3583000"/>
            <a:chExt cx="571525" cy="478675"/>
          </a:xfrm>
        </p:grpSpPr>
        <p:sp>
          <p:nvSpPr>
            <p:cNvPr id="1033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" name="Google Shape;1042;p44"/>
          <p:cNvGrpSpPr/>
          <p:nvPr/>
        </p:nvGrpSpPr>
        <p:grpSpPr>
          <a:xfrm>
            <a:off x="7558957" y="3120697"/>
            <a:ext cx="653616" cy="895336"/>
            <a:chOff x="1731150" y="1748550"/>
            <a:chExt cx="228625" cy="313175"/>
          </a:xfrm>
        </p:grpSpPr>
        <p:sp>
          <p:nvSpPr>
            <p:cNvPr id="1043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133930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40944"/>
            <a:ext cx="9144000" cy="551905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086219" y="1685561"/>
            <a:ext cx="2000727" cy="4674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defRPr/>
            </a:pPr>
            <a:r>
              <a:rPr lang="en-US" sz="1950" b="1" kern="1200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lang="en-US" sz="1950" b="1" kern="1200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243711" y="52542"/>
            <a:ext cx="7110581" cy="5332084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80" y="-39371"/>
            <a:ext cx="995363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56065" y="369723"/>
            <a:ext cx="8091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8">
              <a:buClrTx/>
              <a:defRPr/>
            </a:pP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 Tư ngày 2 </a:t>
            </a:r>
            <a:r>
              <a:rPr lang="en-US" altLang="zh-CN" sz="2400" b="1" kern="120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3</a:t>
            </a: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2400" b="1" kern="1200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lang="en-US" altLang="zh-CN" sz="2400" b="1" kern="120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2022</a:t>
            </a:r>
            <a:endParaRPr lang="zh-CN" altLang="en-US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2772592" y="815494"/>
            <a:ext cx="3256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buClrTx/>
              <a:defRPr/>
            </a:pPr>
            <a:r>
              <a:rPr lang="en-US" altLang="zh-CN" sz="2400" b="1" kern="120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Hoạt động trải nghiệm</a:t>
            </a:r>
            <a:endParaRPr lang="en-US" altLang="zh-CN" sz="2400" b="1" kern="1200" dirty="0">
              <a:solidFill>
                <a:prstClr val="black"/>
              </a:solidFill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761725" y="1281510"/>
            <a:ext cx="6758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78">
              <a:buClrTx/>
              <a:defRPr/>
            </a:pPr>
            <a:r>
              <a:rPr lang="en-US" altLang="zh-CN" sz="2400" b="1" err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2400" b="1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25: Những người bạn hàng xóm</a:t>
            </a:r>
            <a:r>
              <a:rPr lang="en-US" altLang="zh-CN" sz="2400" b="1">
                <a:solidFill>
                  <a:srgbClr val="FF0000"/>
                </a:solidFill>
                <a:latin typeface="HP001 4 hàng" pitchFamily="34" charset="0"/>
                <a:ea typeface="方正卡通简体" panose="03000509000000000000" pitchFamily="65" charset="-122"/>
                <a:cs typeface="Times New Roman" pitchFamily="18" charset="0"/>
              </a:rPr>
              <a:t>. </a:t>
            </a:r>
            <a:endParaRPr lang="en-US" altLang="zh-CN" sz="2400" b="1" kern="1200" dirty="0">
              <a:solidFill>
                <a:srgbClr val="FF0000"/>
              </a:solidFill>
              <a:latin typeface="HP001 4 hàng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8319186" y="52541"/>
            <a:ext cx="513407" cy="5332084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36B5C2C-961B-45DA-8A68-E5B379FD1D0D}"/>
              </a:ext>
            </a:extLst>
          </p:cNvPr>
          <p:cNvCxnSpPr>
            <a:cxnSpLocks/>
          </p:cNvCxnSpPr>
          <p:nvPr/>
        </p:nvCxnSpPr>
        <p:spPr>
          <a:xfrm>
            <a:off x="1250381" y="1999184"/>
            <a:ext cx="7582212" cy="0"/>
          </a:xfrm>
          <a:prstGeom prst="line">
            <a:avLst/>
          </a:prstGeom>
          <a:ln w="38100">
            <a:solidFill>
              <a:srgbClr val="2323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754629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1188429" y="3418801"/>
            <a:ext cx="694773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>
                <a:ln/>
                <a:solidFill>
                  <a:schemeClr val="accent3"/>
                </a:solidFill>
                <a:effectLst/>
              </a:rPr>
              <a:t>HOẠT ĐỘNG SAU GIỜ HỌC</a:t>
            </a:r>
          </a:p>
        </p:txBody>
      </p:sp>
      <p:pic>
        <p:nvPicPr>
          <p:cNvPr id="1028" name="Picture 4" descr="Tả người hàng xóm lớp 6, một người tốt bụng mà em quý mến">
            <a:extLst>
              <a:ext uri="{FF2B5EF4-FFF2-40B4-BE49-F238E27FC236}">
                <a16:creationId xmlns:a16="http://schemas.microsoft.com/office/drawing/2014/main" id="{36C0A95B-7B80-E246-A0BB-7726C8BB9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624" y="220717"/>
            <a:ext cx="5208752" cy="33672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3603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206220C5-CD99-7C4A-B65F-4E253AE823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31866"/>
          <a:stretch/>
        </p:blipFill>
        <p:spPr>
          <a:xfrm>
            <a:off x="488950" y="368831"/>
            <a:ext cx="5137825" cy="720738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E8E1D00-EA41-E243-90D2-0C7BFDD1940C}"/>
              </a:ext>
            </a:extLst>
          </p:cNvPr>
          <p:cNvSpPr/>
          <p:nvPr/>
        </p:nvSpPr>
        <p:spPr>
          <a:xfrm>
            <a:off x="1532384" y="274601"/>
            <a:ext cx="3528530" cy="5778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>
                <a:solidFill>
                  <a:srgbClr val="00A651"/>
                </a:solidFill>
              </a:rPr>
              <a:t>Hoạt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động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sau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giờ</a:t>
            </a:r>
            <a:r>
              <a:rPr lang="en-US" sz="2400" b="1" dirty="0">
                <a:solidFill>
                  <a:srgbClr val="00A651"/>
                </a:solidFill>
              </a:rPr>
              <a:t> </a:t>
            </a:r>
            <a:r>
              <a:rPr lang="en-US" sz="2400" b="1" dirty="0" err="1">
                <a:solidFill>
                  <a:srgbClr val="00A651"/>
                </a:solidFill>
              </a:rPr>
              <a:t>học</a:t>
            </a:r>
            <a:endParaRPr lang="en-US" sz="2400" b="1" dirty="0">
              <a:solidFill>
                <a:srgbClr val="00A65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9F9151-66CF-3547-8630-4B94FA660C2A}"/>
              </a:ext>
            </a:extLst>
          </p:cNvPr>
          <p:cNvSpPr txBox="1"/>
          <p:nvPr/>
        </p:nvSpPr>
        <p:spPr>
          <a:xfrm>
            <a:off x="252248" y="1161746"/>
            <a:ext cx="94067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dirty="0"/>
              <a:t>Làm quen với bạn hàng xóm và rủ bạn cùng là một việc có ích.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8FE6803-47E8-7242-8758-82033F3008CC}"/>
              </a:ext>
            </a:extLst>
          </p:cNvPr>
          <p:cNvSpPr/>
          <p:nvPr/>
        </p:nvSpPr>
        <p:spPr>
          <a:xfrm>
            <a:off x="627538" y="345721"/>
            <a:ext cx="766258" cy="766106"/>
          </a:xfrm>
          <a:prstGeom prst="ellipse">
            <a:avLst/>
          </a:prstGeom>
          <a:solidFill>
            <a:srgbClr val="00A651"/>
          </a:solidFill>
          <a:ln>
            <a:solidFill>
              <a:srgbClr val="1A8C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02BAC178-B223-3349-B2FE-AC998290F098}"/>
              </a:ext>
            </a:extLst>
          </p:cNvPr>
          <p:cNvSpPr/>
          <p:nvPr/>
        </p:nvSpPr>
        <p:spPr>
          <a:xfrm>
            <a:off x="692249" y="454039"/>
            <a:ext cx="653240" cy="512660"/>
          </a:xfrm>
          <a:custGeom>
            <a:avLst/>
            <a:gdLst>
              <a:gd name="connsiteX0" fmla="*/ 85725 w 2714625"/>
              <a:gd name="connsiteY0" fmla="*/ 1038225 h 2124075"/>
              <a:gd name="connsiteX1" fmla="*/ 1166812 w 2714625"/>
              <a:gd name="connsiteY1" fmla="*/ 190500 h 2124075"/>
              <a:gd name="connsiteX2" fmla="*/ 1700212 w 2714625"/>
              <a:gd name="connsiteY2" fmla="*/ 466725 h 2124075"/>
              <a:gd name="connsiteX3" fmla="*/ 1700212 w 2714625"/>
              <a:gd name="connsiteY3" fmla="*/ 219075 h 2124075"/>
              <a:gd name="connsiteX4" fmla="*/ 1909762 w 2714625"/>
              <a:gd name="connsiteY4" fmla="*/ 219075 h 2124075"/>
              <a:gd name="connsiteX5" fmla="*/ 1909762 w 2714625"/>
              <a:gd name="connsiteY5" fmla="*/ 633413 h 2124075"/>
              <a:gd name="connsiteX6" fmla="*/ 2357437 w 2714625"/>
              <a:gd name="connsiteY6" fmla="*/ 1081088 h 2124075"/>
              <a:gd name="connsiteX7" fmla="*/ 2176462 w 2714625"/>
              <a:gd name="connsiteY7" fmla="*/ 1162050 h 2124075"/>
              <a:gd name="connsiteX8" fmla="*/ 2176462 w 2714625"/>
              <a:gd name="connsiteY8" fmla="*/ 1924050 h 2124075"/>
              <a:gd name="connsiteX9" fmla="*/ 1857375 w 2714625"/>
              <a:gd name="connsiteY9" fmla="*/ 1924050 h 2124075"/>
              <a:gd name="connsiteX10" fmla="*/ 1857375 w 2714625"/>
              <a:gd name="connsiteY10" fmla="*/ 1385888 h 2124075"/>
              <a:gd name="connsiteX11" fmla="*/ 1390650 w 2714625"/>
              <a:gd name="connsiteY11" fmla="*/ 1385888 h 2124075"/>
              <a:gd name="connsiteX12" fmla="*/ 1390650 w 2714625"/>
              <a:gd name="connsiteY12" fmla="*/ 1905000 h 2124075"/>
              <a:gd name="connsiteX13" fmla="*/ 1066800 w 2714625"/>
              <a:gd name="connsiteY13" fmla="*/ 1581150 h 2124075"/>
              <a:gd name="connsiteX14" fmla="*/ 52387 w 2714625"/>
              <a:gd name="connsiteY14" fmla="*/ 1181100 h 2124075"/>
              <a:gd name="connsiteX15" fmla="*/ 52387 w 2714625"/>
              <a:gd name="connsiteY15" fmla="*/ 1371600 h 2124075"/>
              <a:gd name="connsiteX16" fmla="*/ 847725 w 2714625"/>
              <a:gd name="connsiteY16" fmla="*/ 1666875 h 2124075"/>
              <a:gd name="connsiteX17" fmla="*/ 738187 w 2714625"/>
              <a:gd name="connsiteY17" fmla="*/ 1757363 h 2124075"/>
              <a:gd name="connsiteX18" fmla="*/ 138112 w 2714625"/>
              <a:gd name="connsiteY18" fmla="*/ 1543050 h 2124075"/>
              <a:gd name="connsiteX19" fmla="*/ 138112 w 2714625"/>
              <a:gd name="connsiteY19" fmla="*/ 1695450 h 2124075"/>
              <a:gd name="connsiteX20" fmla="*/ 776287 w 2714625"/>
              <a:gd name="connsiteY20" fmla="*/ 1924050 h 2124075"/>
              <a:gd name="connsiteX21" fmla="*/ 757237 w 2714625"/>
              <a:gd name="connsiteY21" fmla="*/ 1947863 h 2124075"/>
              <a:gd name="connsiteX22" fmla="*/ 219075 w 2714625"/>
              <a:gd name="connsiteY22" fmla="*/ 1747838 h 2124075"/>
              <a:gd name="connsiteX23" fmla="*/ 176212 w 2714625"/>
              <a:gd name="connsiteY23" fmla="*/ 1862138 h 2124075"/>
              <a:gd name="connsiteX24" fmla="*/ 776287 w 2714625"/>
              <a:gd name="connsiteY24" fmla="*/ 2100263 h 2124075"/>
              <a:gd name="connsiteX25" fmla="*/ 1162050 w 2714625"/>
              <a:gd name="connsiteY25" fmla="*/ 2124075 h 2124075"/>
              <a:gd name="connsiteX26" fmla="*/ 1162050 w 2714625"/>
              <a:gd name="connsiteY26" fmla="*/ 2066925 h 2124075"/>
              <a:gd name="connsiteX27" fmla="*/ 1576387 w 2714625"/>
              <a:gd name="connsiteY27" fmla="*/ 2066925 h 2124075"/>
              <a:gd name="connsiteX28" fmla="*/ 1576387 w 2714625"/>
              <a:gd name="connsiteY28" fmla="*/ 1743075 h 2124075"/>
              <a:gd name="connsiteX29" fmla="*/ 1538287 w 2714625"/>
              <a:gd name="connsiteY29" fmla="*/ 1743075 h 2124075"/>
              <a:gd name="connsiteX30" fmla="*/ 1538287 w 2714625"/>
              <a:gd name="connsiteY30" fmla="*/ 1519238 h 2124075"/>
              <a:gd name="connsiteX31" fmla="*/ 1695450 w 2714625"/>
              <a:gd name="connsiteY31" fmla="*/ 1519238 h 2124075"/>
              <a:gd name="connsiteX32" fmla="*/ 1695450 w 2714625"/>
              <a:gd name="connsiteY32" fmla="*/ 2124075 h 2124075"/>
              <a:gd name="connsiteX33" fmla="*/ 1871662 w 2714625"/>
              <a:gd name="connsiteY33" fmla="*/ 2124075 h 2124075"/>
              <a:gd name="connsiteX34" fmla="*/ 1871662 w 2714625"/>
              <a:gd name="connsiteY34" fmla="*/ 2066925 h 2124075"/>
              <a:gd name="connsiteX35" fmla="*/ 2352675 w 2714625"/>
              <a:gd name="connsiteY35" fmla="*/ 2066925 h 2124075"/>
              <a:gd name="connsiteX36" fmla="*/ 2352675 w 2714625"/>
              <a:gd name="connsiteY36" fmla="*/ 1766888 h 2124075"/>
              <a:gd name="connsiteX37" fmla="*/ 2400300 w 2714625"/>
              <a:gd name="connsiteY37" fmla="*/ 1766888 h 2124075"/>
              <a:gd name="connsiteX38" fmla="*/ 2400300 w 2714625"/>
              <a:gd name="connsiteY38" fmla="*/ 1266825 h 2124075"/>
              <a:gd name="connsiteX39" fmla="*/ 2447925 w 2714625"/>
              <a:gd name="connsiteY39" fmla="*/ 1266825 h 2124075"/>
              <a:gd name="connsiteX40" fmla="*/ 2447925 w 2714625"/>
              <a:gd name="connsiteY40" fmla="*/ 1223963 h 2124075"/>
              <a:gd name="connsiteX41" fmla="*/ 2714625 w 2714625"/>
              <a:gd name="connsiteY41" fmla="*/ 1223963 h 2124075"/>
              <a:gd name="connsiteX42" fmla="*/ 2714625 w 2714625"/>
              <a:gd name="connsiteY42" fmla="*/ 1138238 h 2124075"/>
              <a:gd name="connsiteX43" fmla="*/ 2686050 w 2714625"/>
              <a:gd name="connsiteY43" fmla="*/ 1138238 h 2124075"/>
              <a:gd name="connsiteX44" fmla="*/ 2686050 w 2714625"/>
              <a:gd name="connsiteY44" fmla="*/ 1085850 h 2124075"/>
              <a:gd name="connsiteX45" fmla="*/ 2595562 w 2714625"/>
              <a:gd name="connsiteY45" fmla="*/ 1085850 h 2124075"/>
              <a:gd name="connsiteX46" fmla="*/ 2043112 w 2714625"/>
              <a:gd name="connsiteY46" fmla="*/ 533400 h 2124075"/>
              <a:gd name="connsiteX47" fmla="*/ 2043112 w 2714625"/>
              <a:gd name="connsiteY47" fmla="*/ 95250 h 2124075"/>
              <a:gd name="connsiteX48" fmla="*/ 1562100 w 2714625"/>
              <a:gd name="connsiteY48" fmla="*/ 95250 h 2124075"/>
              <a:gd name="connsiteX49" fmla="*/ 1562100 w 2714625"/>
              <a:gd name="connsiteY49" fmla="*/ 223838 h 2124075"/>
              <a:gd name="connsiteX50" fmla="*/ 1166812 w 2714625"/>
              <a:gd name="connsiteY50" fmla="*/ 0 h 2124075"/>
              <a:gd name="connsiteX51" fmla="*/ 0 w 2714625"/>
              <a:gd name="connsiteY51" fmla="*/ 890588 h 2124075"/>
              <a:gd name="connsiteX52" fmla="*/ 85725 w 2714625"/>
              <a:gd name="connsiteY52" fmla="*/ 1038225 h 212407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57237 w 2714625"/>
              <a:gd name="connsiteY21" fmla="*/ 1954213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  <a:gd name="connsiteX0" fmla="*/ 85725 w 2714625"/>
              <a:gd name="connsiteY0" fmla="*/ 1044575 h 2130425"/>
              <a:gd name="connsiteX1" fmla="*/ 1166812 w 2714625"/>
              <a:gd name="connsiteY1" fmla="*/ 196850 h 2130425"/>
              <a:gd name="connsiteX2" fmla="*/ 1700212 w 2714625"/>
              <a:gd name="connsiteY2" fmla="*/ 473075 h 2130425"/>
              <a:gd name="connsiteX3" fmla="*/ 1700212 w 2714625"/>
              <a:gd name="connsiteY3" fmla="*/ 225425 h 2130425"/>
              <a:gd name="connsiteX4" fmla="*/ 1909762 w 2714625"/>
              <a:gd name="connsiteY4" fmla="*/ 225425 h 2130425"/>
              <a:gd name="connsiteX5" fmla="*/ 1909762 w 2714625"/>
              <a:gd name="connsiteY5" fmla="*/ 639763 h 2130425"/>
              <a:gd name="connsiteX6" fmla="*/ 2357437 w 2714625"/>
              <a:gd name="connsiteY6" fmla="*/ 1087438 h 2130425"/>
              <a:gd name="connsiteX7" fmla="*/ 2176462 w 2714625"/>
              <a:gd name="connsiteY7" fmla="*/ 1168400 h 2130425"/>
              <a:gd name="connsiteX8" fmla="*/ 2176462 w 2714625"/>
              <a:gd name="connsiteY8" fmla="*/ 1930400 h 2130425"/>
              <a:gd name="connsiteX9" fmla="*/ 1857375 w 2714625"/>
              <a:gd name="connsiteY9" fmla="*/ 1930400 h 2130425"/>
              <a:gd name="connsiteX10" fmla="*/ 1857375 w 2714625"/>
              <a:gd name="connsiteY10" fmla="*/ 1392238 h 2130425"/>
              <a:gd name="connsiteX11" fmla="*/ 1390650 w 2714625"/>
              <a:gd name="connsiteY11" fmla="*/ 1392238 h 2130425"/>
              <a:gd name="connsiteX12" fmla="*/ 1390650 w 2714625"/>
              <a:gd name="connsiteY12" fmla="*/ 1911350 h 2130425"/>
              <a:gd name="connsiteX13" fmla="*/ 1066800 w 2714625"/>
              <a:gd name="connsiteY13" fmla="*/ 1587500 h 2130425"/>
              <a:gd name="connsiteX14" fmla="*/ 52387 w 2714625"/>
              <a:gd name="connsiteY14" fmla="*/ 1187450 h 2130425"/>
              <a:gd name="connsiteX15" fmla="*/ 52387 w 2714625"/>
              <a:gd name="connsiteY15" fmla="*/ 1377950 h 2130425"/>
              <a:gd name="connsiteX16" fmla="*/ 847725 w 2714625"/>
              <a:gd name="connsiteY16" fmla="*/ 1673225 h 2130425"/>
              <a:gd name="connsiteX17" fmla="*/ 738187 w 2714625"/>
              <a:gd name="connsiteY17" fmla="*/ 1763713 h 2130425"/>
              <a:gd name="connsiteX18" fmla="*/ 138112 w 2714625"/>
              <a:gd name="connsiteY18" fmla="*/ 1549400 h 2130425"/>
              <a:gd name="connsiteX19" fmla="*/ 138112 w 2714625"/>
              <a:gd name="connsiteY19" fmla="*/ 1701800 h 2130425"/>
              <a:gd name="connsiteX20" fmla="*/ 776287 w 2714625"/>
              <a:gd name="connsiteY20" fmla="*/ 1930400 h 2130425"/>
              <a:gd name="connsiteX21" fmla="*/ 764381 w 2714625"/>
              <a:gd name="connsiteY21" fmla="*/ 1947070 h 2130425"/>
              <a:gd name="connsiteX22" fmla="*/ 219075 w 2714625"/>
              <a:gd name="connsiteY22" fmla="*/ 1754188 h 2130425"/>
              <a:gd name="connsiteX23" fmla="*/ 176212 w 2714625"/>
              <a:gd name="connsiteY23" fmla="*/ 1868488 h 2130425"/>
              <a:gd name="connsiteX24" fmla="*/ 776287 w 2714625"/>
              <a:gd name="connsiteY24" fmla="*/ 2106613 h 2130425"/>
              <a:gd name="connsiteX25" fmla="*/ 1162050 w 2714625"/>
              <a:gd name="connsiteY25" fmla="*/ 2130425 h 2130425"/>
              <a:gd name="connsiteX26" fmla="*/ 1162050 w 2714625"/>
              <a:gd name="connsiteY26" fmla="*/ 2073275 h 2130425"/>
              <a:gd name="connsiteX27" fmla="*/ 1576387 w 2714625"/>
              <a:gd name="connsiteY27" fmla="*/ 2073275 h 2130425"/>
              <a:gd name="connsiteX28" fmla="*/ 1576387 w 2714625"/>
              <a:gd name="connsiteY28" fmla="*/ 1749425 h 2130425"/>
              <a:gd name="connsiteX29" fmla="*/ 1538287 w 2714625"/>
              <a:gd name="connsiteY29" fmla="*/ 1749425 h 2130425"/>
              <a:gd name="connsiteX30" fmla="*/ 1538287 w 2714625"/>
              <a:gd name="connsiteY30" fmla="*/ 1525588 h 2130425"/>
              <a:gd name="connsiteX31" fmla="*/ 1695450 w 2714625"/>
              <a:gd name="connsiteY31" fmla="*/ 1525588 h 2130425"/>
              <a:gd name="connsiteX32" fmla="*/ 1695450 w 2714625"/>
              <a:gd name="connsiteY32" fmla="*/ 2130425 h 2130425"/>
              <a:gd name="connsiteX33" fmla="*/ 1871662 w 2714625"/>
              <a:gd name="connsiteY33" fmla="*/ 2130425 h 2130425"/>
              <a:gd name="connsiteX34" fmla="*/ 1871662 w 2714625"/>
              <a:gd name="connsiteY34" fmla="*/ 2073275 h 2130425"/>
              <a:gd name="connsiteX35" fmla="*/ 2352675 w 2714625"/>
              <a:gd name="connsiteY35" fmla="*/ 2073275 h 2130425"/>
              <a:gd name="connsiteX36" fmla="*/ 2352675 w 2714625"/>
              <a:gd name="connsiteY36" fmla="*/ 1773238 h 2130425"/>
              <a:gd name="connsiteX37" fmla="*/ 2400300 w 2714625"/>
              <a:gd name="connsiteY37" fmla="*/ 1773238 h 2130425"/>
              <a:gd name="connsiteX38" fmla="*/ 2400300 w 2714625"/>
              <a:gd name="connsiteY38" fmla="*/ 1273175 h 2130425"/>
              <a:gd name="connsiteX39" fmla="*/ 2447925 w 2714625"/>
              <a:gd name="connsiteY39" fmla="*/ 1273175 h 2130425"/>
              <a:gd name="connsiteX40" fmla="*/ 2447925 w 2714625"/>
              <a:gd name="connsiteY40" fmla="*/ 1230313 h 2130425"/>
              <a:gd name="connsiteX41" fmla="*/ 2714625 w 2714625"/>
              <a:gd name="connsiteY41" fmla="*/ 1230313 h 2130425"/>
              <a:gd name="connsiteX42" fmla="*/ 2714625 w 2714625"/>
              <a:gd name="connsiteY42" fmla="*/ 1144588 h 2130425"/>
              <a:gd name="connsiteX43" fmla="*/ 2686050 w 2714625"/>
              <a:gd name="connsiteY43" fmla="*/ 1144588 h 2130425"/>
              <a:gd name="connsiteX44" fmla="*/ 2686050 w 2714625"/>
              <a:gd name="connsiteY44" fmla="*/ 1092200 h 2130425"/>
              <a:gd name="connsiteX45" fmla="*/ 2595562 w 2714625"/>
              <a:gd name="connsiteY45" fmla="*/ 1092200 h 2130425"/>
              <a:gd name="connsiteX46" fmla="*/ 2043112 w 2714625"/>
              <a:gd name="connsiteY46" fmla="*/ 539750 h 2130425"/>
              <a:gd name="connsiteX47" fmla="*/ 2043112 w 2714625"/>
              <a:gd name="connsiteY47" fmla="*/ 101600 h 2130425"/>
              <a:gd name="connsiteX48" fmla="*/ 1562100 w 2714625"/>
              <a:gd name="connsiteY48" fmla="*/ 101600 h 2130425"/>
              <a:gd name="connsiteX49" fmla="*/ 1562100 w 2714625"/>
              <a:gd name="connsiteY49" fmla="*/ 230188 h 2130425"/>
              <a:gd name="connsiteX50" fmla="*/ 1135062 w 2714625"/>
              <a:gd name="connsiteY50" fmla="*/ 0 h 2130425"/>
              <a:gd name="connsiteX51" fmla="*/ 0 w 2714625"/>
              <a:gd name="connsiteY51" fmla="*/ 896938 h 2130425"/>
              <a:gd name="connsiteX52" fmla="*/ 85725 w 2714625"/>
              <a:gd name="connsiteY52" fmla="*/ 1044575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714625" h="2130425">
                <a:moveTo>
                  <a:pt x="85725" y="1044575"/>
                </a:moveTo>
                <a:lnTo>
                  <a:pt x="1166812" y="196850"/>
                </a:lnTo>
                <a:lnTo>
                  <a:pt x="1700212" y="473075"/>
                </a:lnTo>
                <a:lnTo>
                  <a:pt x="1700212" y="225425"/>
                </a:lnTo>
                <a:lnTo>
                  <a:pt x="1909762" y="225425"/>
                </a:lnTo>
                <a:lnTo>
                  <a:pt x="1909762" y="639763"/>
                </a:lnTo>
                <a:lnTo>
                  <a:pt x="2357437" y="1087438"/>
                </a:lnTo>
                <a:lnTo>
                  <a:pt x="2176462" y="1168400"/>
                </a:lnTo>
                <a:lnTo>
                  <a:pt x="2176462" y="1930400"/>
                </a:lnTo>
                <a:lnTo>
                  <a:pt x="1857375" y="1930400"/>
                </a:lnTo>
                <a:lnTo>
                  <a:pt x="1857375" y="1392238"/>
                </a:lnTo>
                <a:lnTo>
                  <a:pt x="1390650" y="1392238"/>
                </a:lnTo>
                <a:lnTo>
                  <a:pt x="1390650" y="1911350"/>
                </a:lnTo>
                <a:lnTo>
                  <a:pt x="1066800" y="1587500"/>
                </a:lnTo>
                <a:lnTo>
                  <a:pt x="52387" y="1187450"/>
                </a:lnTo>
                <a:lnTo>
                  <a:pt x="52387" y="1377950"/>
                </a:lnTo>
                <a:lnTo>
                  <a:pt x="847725" y="1673225"/>
                </a:lnTo>
                <a:lnTo>
                  <a:pt x="738187" y="1763713"/>
                </a:lnTo>
                <a:lnTo>
                  <a:pt x="138112" y="1549400"/>
                </a:lnTo>
                <a:lnTo>
                  <a:pt x="138112" y="1701800"/>
                </a:lnTo>
                <a:lnTo>
                  <a:pt x="776287" y="1930400"/>
                </a:lnTo>
                <a:lnTo>
                  <a:pt x="764381" y="1947070"/>
                </a:lnTo>
                <a:lnTo>
                  <a:pt x="219075" y="1754188"/>
                </a:lnTo>
                <a:lnTo>
                  <a:pt x="176212" y="1868488"/>
                </a:lnTo>
                <a:lnTo>
                  <a:pt x="776287" y="2106613"/>
                </a:lnTo>
                <a:lnTo>
                  <a:pt x="1162050" y="2130425"/>
                </a:lnTo>
                <a:lnTo>
                  <a:pt x="1162050" y="2073275"/>
                </a:lnTo>
                <a:lnTo>
                  <a:pt x="1576387" y="2073275"/>
                </a:lnTo>
                <a:lnTo>
                  <a:pt x="1576387" y="1749425"/>
                </a:lnTo>
                <a:lnTo>
                  <a:pt x="1538287" y="1749425"/>
                </a:lnTo>
                <a:lnTo>
                  <a:pt x="1538287" y="1525588"/>
                </a:lnTo>
                <a:lnTo>
                  <a:pt x="1695450" y="1525588"/>
                </a:lnTo>
                <a:lnTo>
                  <a:pt x="1695450" y="2130425"/>
                </a:lnTo>
                <a:lnTo>
                  <a:pt x="1871662" y="2130425"/>
                </a:lnTo>
                <a:lnTo>
                  <a:pt x="1871662" y="2073275"/>
                </a:lnTo>
                <a:lnTo>
                  <a:pt x="2352675" y="2073275"/>
                </a:lnTo>
                <a:lnTo>
                  <a:pt x="2352675" y="1773238"/>
                </a:lnTo>
                <a:lnTo>
                  <a:pt x="2400300" y="1773238"/>
                </a:lnTo>
                <a:lnTo>
                  <a:pt x="2400300" y="1273175"/>
                </a:lnTo>
                <a:lnTo>
                  <a:pt x="2447925" y="1273175"/>
                </a:lnTo>
                <a:lnTo>
                  <a:pt x="2447925" y="1230313"/>
                </a:lnTo>
                <a:lnTo>
                  <a:pt x="2714625" y="1230313"/>
                </a:lnTo>
                <a:lnTo>
                  <a:pt x="2714625" y="1144588"/>
                </a:lnTo>
                <a:lnTo>
                  <a:pt x="2686050" y="1144588"/>
                </a:lnTo>
                <a:lnTo>
                  <a:pt x="2686050" y="1092200"/>
                </a:lnTo>
                <a:lnTo>
                  <a:pt x="2595562" y="1092200"/>
                </a:lnTo>
                <a:lnTo>
                  <a:pt x="2043112" y="539750"/>
                </a:lnTo>
                <a:lnTo>
                  <a:pt x="2043112" y="101600"/>
                </a:lnTo>
                <a:lnTo>
                  <a:pt x="1562100" y="101600"/>
                </a:lnTo>
                <a:lnTo>
                  <a:pt x="1562100" y="230188"/>
                </a:lnTo>
                <a:lnTo>
                  <a:pt x="1135062" y="0"/>
                </a:lnTo>
                <a:lnTo>
                  <a:pt x="0" y="896938"/>
                </a:lnTo>
                <a:lnTo>
                  <a:pt x="85725" y="10445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0" name="Picture 4" descr="อาร์เบอร์วันปลูกต้นไม้ตัวละครเด็กชายและเด็กหญิงปลูกต้นไม้, ตัวละครภาพตัดปะ,  เด็กผู้ชาย, อาร์เบอร์วันภาพ PNG และ PSD สำหรับดาวน์โหลดฟรี | Trees to  plant, Drawing for kids, Arbour day">
            <a:extLst>
              <a:ext uri="{FF2B5EF4-FFF2-40B4-BE49-F238E27FC236}">
                <a16:creationId xmlns:a16="http://schemas.microsoft.com/office/drawing/2014/main" id="{7AABBF3C-C280-AB49-91C4-46C5592F38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547" y="1304544"/>
            <a:ext cx="3838956" cy="383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Trẻ Em Kết Hợp Yếu Tố Hoạt Hình Nhặt Rác Hình ảnh | Định dạng hình ảnh PSD  401685273| vn.lovepik.com">
            <a:extLst>
              <a:ext uri="{FF2B5EF4-FFF2-40B4-BE49-F238E27FC236}">
                <a16:creationId xmlns:a16="http://schemas.microsoft.com/office/drawing/2014/main" id="{24882CF7-4EFB-924F-87D2-7568AF208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1047" l="10000" r="90000">
                        <a14:foregroundMark x1="23256" y1="61163" x2="23372" y2="51628"/>
                        <a14:foregroundMark x1="23372" y1="51628" x2="27209" y2="43023"/>
                        <a14:foregroundMark x1="27209" y1="43023" x2="29186" y2="41977"/>
                        <a14:foregroundMark x1="36279" y1="77326" x2="45349" y2="74302"/>
                        <a14:foregroundMark x1="45349" y1="74302" x2="48372" y2="72093"/>
                        <a14:foregroundMark x1="41977" y1="70349" x2="42674" y2="72326"/>
                        <a14:foregroundMark x1="24419" y1="73721" x2="25116" y2="73953"/>
                        <a14:foregroundMark x1="25349" y1="73721" x2="25116" y2="72093"/>
                        <a14:foregroundMark x1="25116" y1="71860" x2="23488" y2="72791"/>
                        <a14:foregroundMark x1="66860" y1="88837" x2="66628" y2="86512"/>
                        <a14:foregroundMark x1="66628" y1="86279" x2="65930" y2="89651"/>
                        <a14:foregroundMark x1="65930" y1="89419" x2="65930" y2="91047"/>
                        <a14:foregroundMark x1="65465" y1="90814" x2="63721" y2="90814"/>
                        <a14:foregroundMark x1="75116" y1="20814" x2="73256" y2="17558"/>
                        <a14:foregroundMark x1="73256" y1="17326" x2="73256" y2="17326"/>
                        <a14:foregroundMark x1="38605" y1="39767" x2="38605" y2="481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394" y="1590275"/>
            <a:ext cx="3477060" cy="3477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408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2542964" y="3418801"/>
            <a:ext cx="423866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>
                <a:ln/>
                <a:solidFill>
                  <a:schemeClr val="accent3"/>
                </a:solidFill>
                <a:effectLst/>
              </a:rPr>
              <a:t>SINH HOẠT LỚP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3C0FFA-A95F-1D41-9566-B7407979D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402" y="630247"/>
            <a:ext cx="4490563" cy="243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853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0A45D2D-8C74-B944-B6BE-FBB9B2F4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28" y="177145"/>
            <a:ext cx="1000265" cy="9335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93F7AC3-B277-9B48-995C-79DF9EAE8030}"/>
              </a:ext>
            </a:extLst>
          </p:cNvPr>
          <p:cNvSpPr txBox="1"/>
          <p:nvPr/>
        </p:nvSpPr>
        <p:spPr>
          <a:xfrm>
            <a:off x="764429" y="355010"/>
            <a:ext cx="8275662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A651"/>
                </a:solidFill>
              </a:rPr>
              <a:t>         </a:t>
            </a:r>
            <a:r>
              <a:rPr lang="en-US" sz="2400" b="1" dirty="0" err="1">
                <a:solidFill>
                  <a:srgbClr val="05A8E8"/>
                </a:solidFill>
              </a:rPr>
              <a:t>Sinh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hoạt</a:t>
            </a:r>
            <a:r>
              <a:rPr lang="en-US" sz="2400" b="1" dirty="0">
                <a:solidFill>
                  <a:srgbClr val="05A8E8"/>
                </a:solidFill>
              </a:rPr>
              <a:t> </a:t>
            </a:r>
            <a:r>
              <a:rPr lang="en-US" sz="2400" b="1" dirty="0" err="1">
                <a:solidFill>
                  <a:srgbClr val="05A8E8"/>
                </a:solidFill>
              </a:rPr>
              <a:t>lớp</a:t>
            </a:r>
            <a:endParaRPr lang="en-US" sz="2400" b="1" dirty="0">
              <a:solidFill>
                <a:srgbClr val="05A8E8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ABDE095-3F68-F249-AA10-DC51C4A8E467}"/>
              </a:ext>
            </a:extLst>
          </p:cNvPr>
          <p:cNvSpPr/>
          <p:nvPr/>
        </p:nvSpPr>
        <p:spPr>
          <a:xfrm>
            <a:off x="764429" y="932860"/>
            <a:ext cx="8002200" cy="1131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Chia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sẻ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về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việc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tốt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mà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và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các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bạn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hàng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xóm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đã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làm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D417B4-8D36-7B4D-B196-C7085A419D87}"/>
              </a:ext>
            </a:extLst>
          </p:cNvPr>
          <p:cNvSpPr/>
          <p:nvPr/>
        </p:nvSpPr>
        <p:spPr>
          <a:xfrm>
            <a:off x="764429" y="2076634"/>
            <a:ext cx="4526899" cy="1685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-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Kể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về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việc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tốt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đó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.</a:t>
            </a:r>
          </a:p>
          <a:p>
            <a:pPr marL="180975" lvl="0" indent="-180975">
              <a:lnSpc>
                <a:spcPct val="150000"/>
              </a:lnSpc>
            </a:pP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-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Em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cảm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thấy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như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thế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nào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sau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 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khi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thực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hiện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những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việc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 </a:t>
            </a:r>
            <a:r>
              <a:rPr lang="en-US" sz="2400" dirty="0" err="1">
                <a:solidFill>
                  <a:srgbClr val="E3E7EA">
                    <a:lumMod val="10000"/>
                  </a:srgbClr>
                </a:solidFill>
              </a:rPr>
              <a:t>đó</a:t>
            </a:r>
            <a:r>
              <a:rPr lang="en-US" sz="2400" dirty="0">
                <a:solidFill>
                  <a:srgbClr val="E3E7EA">
                    <a:lumMod val="10000"/>
                  </a:srgbClr>
                </a:solidFill>
              </a:rPr>
              <a:t>?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F93F5B-65AA-BA47-9FD7-315CE854DC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7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138728" y="1624897"/>
            <a:ext cx="3653601" cy="2585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734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build="p"/>
      <p:bldP spid="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1925808" y="3418801"/>
            <a:ext cx="547297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>
                <a:ln/>
                <a:solidFill>
                  <a:schemeClr val="accent3"/>
                </a:solidFill>
                <a:effectLst/>
              </a:rPr>
              <a:t>SINH HOẠT DƯỚI CỜ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3C0FFA-A95F-1D41-9566-B7407979D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402" y="630247"/>
            <a:ext cx="4490563" cy="243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517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891C5C-E3B0-3A4D-974C-34D97F7AD5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65" y="176374"/>
            <a:ext cx="766079" cy="9035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C482B4-C714-1A4D-A4AB-E34F60CB9B11}"/>
              </a:ext>
            </a:extLst>
          </p:cNvPr>
          <p:cNvSpPr txBox="1"/>
          <p:nvPr/>
        </p:nvSpPr>
        <p:spPr>
          <a:xfrm>
            <a:off x="1206044" y="415868"/>
            <a:ext cx="728481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E42428"/>
                </a:solidFill>
              </a:rPr>
              <a:t>Sinh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hoạt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dưới</a:t>
            </a:r>
            <a:r>
              <a:rPr lang="en-US" sz="2400" b="1" dirty="0">
                <a:solidFill>
                  <a:srgbClr val="E42428"/>
                </a:solidFill>
              </a:rPr>
              <a:t> </a:t>
            </a:r>
            <a:r>
              <a:rPr lang="en-US" sz="2400" b="1" dirty="0" err="1">
                <a:solidFill>
                  <a:srgbClr val="E42428"/>
                </a:solidFill>
              </a:rPr>
              <a:t>cờ</a:t>
            </a:r>
          </a:p>
          <a:p>
            <a:pPr algn="just"/>
            <a:r>
              <a:rPr lang="vi-VN" sz="2100" dirty="0"/>
              <a:t>Tham gia hưởng ứng phong trào “Giờ Trái đất”.</a:t>
            </a:r>
            <a:endParaRPr lang="en-US" sz="21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405791D-D832-C744-87D0-81AD488057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6044" y="1197805"/>
            <a:ext cx="6502257" cy="3532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63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1165982" y="3418801"/>
            <a:ext cx="699261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>
                <a:ln/>
                <a:solidFill>
                  <a:schemeClr val="accent3"/>
                </a:solidFill>
                <a:effectLst/>
              </a:rPr>
              <a:t>HOẠT ĐỘNG THEO CHỦ ĐỀ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3C0FFA-A95F-1D41-9566-B7407979D4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78402" y="630247"/>
            <a:ext cx="4490563" cy="2439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809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3068749" y="3418801"/>
            <a:ext cx="31870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>
                <a:ln/>
                <a:solidFill>
                  <a:schemeClr val="accent3"/>
                </a:solidFill>
                <a:effectLst/>
              </a:rPr>
              <a:t>KHỞI ĐỘNG</a:t>
            </a:r>
          </a:p>
        </p:txBody>
      </p:sp>
      <p:pic>
        <p:nvPicPr>
          <p:cNvPr id="1028" name="Picture 4" descr="Tả người hàng xóm lớp 6, một người tốt bụng mà em quý mến">
            <a:extLst>
              <a:ext uri="{FF2B5EF4-FFF2-40B4-BE49-F238E27FC236}">
                <a16:creationId xmlns:a16="http://schemas.microsoft.com/office/drawing/2014/main" id="{36C0A95B-7B80-E246-A0BB-7726C8BB9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624" y="220717"/>
            <a:ext cx="5208752" cy="33672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27807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88CF80C-A398-5E46-8F8B-B197AD59E7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2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</a:extLst>
          </a:blip>
          <a:srcRect l="9238" t="28217" r="49116" b="23442"/>
          <a:stretch/>
        </p:blipFill>
        <p:spPr>
          <a:xfrm>
            <a:off x="-161323" y="1727639"/>
            <a:ext cx="2192929" cy="21230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F17BEB08-3ACD-3A45-AB9A-7DAE65F0F7E6}"/>
              </a:ext>
            </a:extLst>
          </p:cNvPr>
          <p:cNvSpPr/>
          <p:nvPr/>
        </p:nvSpPr>
        <p:spPr>
          <a:xfrm>
            <a:off x="528754" y="3415861"/>
            <a:ext cx="3675745" cy="1710385"/>
          </a:xfrm>
          <a:prstGeom prst="cloudCallout">
            <a:avLst>
              <a:gd name="adj1" fmla="val -10150"/>
              <a:gd name="adj2" fmla="val -99030"/>
            </a:avLst>
          </a:prstGeom>
          <a:solidFill>
            <a:srgbClr val="FAD5E6"/>
          </a:solidFill>
          <a:ln>
            <a:solidFill>
              <a:srgbClr val="FAD5E6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Hàng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xóm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ở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phía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trước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của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tôi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là</a:t>
            </a:r>
            <a:r>
              <a:rPr lang="en-US" sz="240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081E7EE-2ED3-CC47-9FC2-DDDA573618BD}"/>
              </a:ext>
            </a:extLst>
          </p:cNvPr>
          <p:cNvSpPr/>
          <p:nvPr/>
        </p:nvSpPr>
        <p:spPr>
          <a:xfrm>
            <a:off x="627375" y="136811"/>
            <a:ext cx="5065987" cy="63062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B2147A-4F3C-484A-91E2-5C0D378C8AA3}"/>
              </a:ext>
            </a:extLst>
          </p:cNvPr>
          <p:cNvSpPr txBox="1"/>
          <p:nvPr/>
        </p:nvSpPr>
        <p:spPr>
          <a:xfrm>
            <a:off x="721969" y="191031"/>
            <a:ext cx="4876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/>
              <a:t>Trò chơi “ Hàng xóm của tôi là…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99D64A0-CAE7-2A4D-911F-749F1B3193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2000"/>
                    </a14:imgEffect>
                    <a14:imgEffect>
                      <a14:brightnessContrast bright="2000"/>
                    </a14:imgEffect>
                  </a14:imgLayer>
                </a14:imgProps>
              </a:ext>
            </a:extLst>
          </a:blip>
          <a:srcRect l="52476" t="27580" r="8346" b="23441"/>
          <a:stretch/>
        </p:blipFill>
        <p:spPr>
          <a:xfrm>
            <a:off x="7331538" y="1838427"/>
            <a:ext cx="1812462" cy="18898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hought Bubble: Cloud 2">
            <a:extLst>
              <a:ext uri="{FF2B5EF4-FFF2-40B4-BE49-F238E27FC236}">
                <a16:creationId xmlns:a16="http://schemas.microsoft.com/office/drawing/2014/main" id="{4702B670-E27C-A446-A9A2-B83E2BE3AFA9}"/>
              </a:ext>
            </a:extLst>
          </p:cNvPr>
          <p:cNvSpPr/>
          <p:nvPr/>
        </p:nvSpPr>
        <p:spPr>
          <a:xfrm>
            <a:off x="4894576" y="3631324"/>
            <a:ext cx="3997176" cy="1347778"/>
          </a:xfrm>
          <a:prstGeom prst="cloudCallout">
            <a:avLst>
              <a:gd name="adj1" fmla="val 22733"/>
              <a:gd name="adj2" fmla="val -104561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</a:rPr>
              <a:t>Hàng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xóm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ở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phía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sau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của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tôi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là</a:t>
            </a:r>
            <a:r>
              <a:rPr lang="en-US" sz="240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0D054C-FAF8-244F-BEFD-2B98B1A9DFA7}"/>
              </a:ext>
            </a:extLst>
          </p:cNvPr>
          <p:cNvSpPr txBox="1"/>
          <p:nvPr/>
        </p:nvSpPr>
        <p:spPr>
          <a:xfrm>
            <a:off x="528754" y="931167"/>
            <a:ext cx="77145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solidFill>
                  <a:srgbClr val="FF0000"/>
                </a:solidFill>
              </a:rPr>
              <a:t>Kể tên ” hàng xóm” trong chỗ ngồi lớp học của mình</a:t>
            </a:r>
          </a:p>
        </p:txBody>
      </p:sp>
    </p:spTree>
    <p:extLst>
      <p:ext uri="{BB962C8B-B14F-4D97-AF65-F5344CB8AC3E}">
        <p14:creationId xmlns:p14="http://schemas.microsoft.com/office/powerpoint/2010/main" val="363343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7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0" name="Google Shape;1020;p44"/>
          <p:cNvGrpSpPr/>
          <p:nvPr/>
        </p:nvGrpSpPr>
        <p:grpSpPr>
          <a:xfrm>
            <a:off x="149649" y="240291"/>
            <a:ext cx="6143409" cy="4375251"/>
            <a:chOff x="1540350" y="826005"/>
            <a:chExt cx="6259025" cy="3378825"/>
          </a:xfrm>
        </p:grpSpPr>
        <p:sp>
          <p:nvSpPr>
            <p:cNvPr id="1021" name="Google Shape;1021;p44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44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3" name="Google Shape;1023;p44"/>
          <p:cNvSpPr txBox="1">
            <a:spLocks noGrp="1"/>
          </p:cNvSpPr>
          <p:nvPr>
            <p:ph type="title"/>
          </p:nvPr>
        </p:nvSpPr>
        <p:spPr>
          <a:xfrm>
            <a:off x="641529" y="951480"/>
            <a:ext cx="5476565" cy="301879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cuộc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ai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sống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Ở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ngồi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gần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ở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err="1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 hàng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xóm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láng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giềng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24" name="Google Shape;1024;p44"/>
          <p:cNvGrpSpPr/>
          <p:nvPr/>
        </p:nvGrpSpPr>
        <p:grpSpPr>
          <a:xfrm>
            <a:off x="6389189" y="3344337"/>
            <a:ext cx="1315564" cy="1118517"/>
            <a:chOff x="1168000" y="1750950"/>
            <a:chExt cx="405425" cy="344700"/>
          </a:xfrm>
        </p:grpSpPr>
        <p:sp>
          <p:nvSpPr>
            <p:cNvPr id="1025" name="Google Shape;1025;p44"/>
            <p:cNvSpPr/>
            <p:nvPr/>
          </p:nvSpPr>
          <p:spPr>
            <a:xfrm>
              <a:off x="1364750" y="1767600"/>
              <a:ext cx="190525" cy="258100"/>
            </a:xfrm>
            <a:custGeom>
              <a:avLst/>
              <a:gdLst/>
              <a:ahLst/>
              <a:cxnLst/>
              <a:rect l="l" t="t" r="r" b="b"/>
              <a:pathLst>
                <a:path w="7621" h="10324" extrusionOk="0">
                  <a:moveTo>
                    <a:pt x="5239" y="1"/>
                  </a:moveTo>
                  <a:cubicBezTo>
                    <a:pt x="5025" y="1"/>
                    <a:pt x="4810" y="60"/>
                    <a:pt x="4596" y="84"/>
                  </a:cubicBezTo>
                  <a:cubicBezTo>
                    <a:pt x="4251" y="132"/>
                    <a:pt x="3917" y="191"/>
                    <a:pt x="3572" y="239"/>
                  </a:cubicBezTo>
                  <a:cubicBezTo>
                    <a:pt x="3346" y="263"/>
                    <a:pt x="3120" y="334"/>
                    <a:pt x="2905" y="394"/>
                  </a:cubicBezTo>
                  <a:cubicBezTo>
                    <a:pt x="2489" y="513"/>
                    <a:pt x="2084" y="668"/>
                    <a:pt x="1691" y="858"/>
                  </a:cubicBezTo>
                  <a:cubicBezTo>
                    <a:pt x="1619" y="906"/>
                    <a:pt x="1536" y="906"/>
                    <a:pt x="1441" y="918"/>
                  </a:cubicBezTo>
                  <a:cubicBezTo>
                    <a:pt x="1238" y="953"/>
                    <a:pt x="1060" y="1049"/>
                    <a:pt x="905" y="1191"/>
                  </a:cubicBezTo>
                  <a:cubicBezTo>
                    <a:pt x="595" y="1501"/>
                    <a:pt x="238" y="1787"/>
                    <a:pt x="84" y="2227"/>
                  </a:cubicBezTo>
                  <a:cubicBezTo>
                    <a:pt x="72" y="2287"/>
                    <a:pt x="24" y="2323"/>
                    <a:pt x="0" y="2358"/>
                  </a:cubicBezTo>
                  <a:cubicBezTo>
                    <a:pt x="131" y="3227"/>
                    <a:pt x="262" y="4025"/>
                    <a:pt x="405" y="4835"/>
                  </a:cubicBezTo>
                  <a:cubicBezTo>
                    <a:pt x="441" y="5121"/>
                    <a:pt x="524" y="5406"/>
                    <a:pt x="595" y="5668"/>
                  </a:cubicBezTo>
                  <a:cubicBezTo>
                    <a:pt x="703" y="6037"/>
                    <a:pt x="786" y="6418"/>
                    <a:pt x="846" y="6799"/>
                  </a:cubicBezTo>
                  <a:cubicBezTo>
                    <a:pt x="893" y="7097"/>
                    <a:pt x="941" y="7395"/>
                    <a:pt x="1012" y="7692"/>
                  </a:cubicBezTo>
                  <a:cubicBezTo>
                    <a:pt x="1238" y="8514"/>
                    <a:pt x="1500" y="9312"/>
                    <a:pt x="1596" y="10169"/>
                  </a:cubicBezTo>
                  <a:cubicBezTo>
                    <a:pt x="1608" y="10240"/>
                    <a:pt x="1608" y="10312"/>
                    <a:pt x="1727" y="10324"/>
                  </a:cubicBezTo>
                  <a:cubicBezTo>
                    <a:pt x="2036" y="10085"/>
                    <a:pt x="2393" y="9907"/>
                    <a:pt x="2631" y="9573"/>
                  </a:cubicBezTo>
                  <a:cubicBezTo>
                    <a:pt x="2739" y="9419"/>
                    <a:pt x="2917" y="9312"/>
                    <a:pt x="3096" y="9276"/>
                  </a:cubicBezTo>
                  <a:cubicBezTo>
                    <a:pt x="3441" y="9181"/>
                    <a:pt x="3763" y="9050"/>
                    <a:pt x="4096" y="8883"/>
                  </a:cubicBezTo>
                  <a:cubicBezTo>
                    <a:pt x="4191" y="8835"/>
                    <a:pt x="4310" y="8811"/>
                    <a:pt x="4417" y="8800"/>
                  </a:cubicBezTo>
                  <a:cubicBezTo>
                    <a:pt x="5072" y="8692"/>
                    <a:pt x="5727" y="8597"/>
                    <a:pt x="6382" y="8514"/>
                  </a:cubicBezTo>
                  <a:cubicBezTo>
                    <a:pt x="6463" y="8506"/>
                    <a:pt x="6545" y="8486"/>
                    <a:pt x="6622" y="8486"/>
                  </a:cubicBezTo>
                  <a:cubicBezTo>
                    <a:pt x="6658" y="8486"/>
                    <a:pt x="6693" y="8491"/>
                    <a:pt x="6727" y="8502"/>
                  </a:cubicBezTo>
                  <a:cubicBezTo>
                    <a:pt x="6989" y="8573"/>
                    <a:pt x="7263" y="8526"/>
                    <a:pt x="7525" y="8585"/>
                  </a:cubicBezTo>
                  <a:cubicBezTo>
                    <a:pt x="7549" y="8585"/>
                    <a:pt x="7573" y="8561"/>
                    <a:pt x="7620" y="8526"/>
                  </a:cubicBezTo>
                  <a:cubicBezTo>
                    <a:pt x="7489" y="8180"/>
                    <a:pt x="7442" y="7788"/>
                    <a:pt x="7382" y="7383"/>
                  </a:cubicBezTo>
                  <a:cubicBezTo>
                    <a:pt x="7323" y="7026"/>
                    <a:pt x="7275" y="6668"/>
                    <a:pt x="7215" y="6311"/>
                  </a:cubicBezTo>
                  <a:cubicBezTo>
                    <a:pt x="7203" y="6156"/>
                    <a:pt x="7192" y="6014"/>
                    <a:pt x="7132" y="5894"/>
                  </a:cubicBezTo>
                  <a:cubicBezTo>
                    <a:pt x="6930" y="5406"/>
                    <a:pt x="6894" y="4882"/>
                    <a:pt x="6811" y="4370"/>
                  </a:cubicBezTo>
                  <a:cubicBezTo>
                    <a:pt x="6787" y="4228"/>
                    <a:pt x="6775" y="4061"/>
                    <a:pt x="6715" y="3918"/>
                  </a:cubicBezTo>
                  <a:cubicBezTo>
                    <a:pt x="6596" y="3597"/>
                    <a:pt x="6537" y="3275"/>
                    <a:pt x="6489" y="2942"/>
                  </a:cubicBezTo>
                  <a:lnTo>
                    <a:pt x="6358" y="1965"/>
                  </a:lnTo>
                  <a:cubicBezTo>
                    <a:pt x="6322" y="1811"/>
                    <a:pt x="6299" y="1644"/>
                    <a:pt x="6239" y="1501"/>
                  </a:cubicBezTo>
                  <a:cubicBezTo>
                    <a:pt x="6144" y="1311"/>
                    <a:pt x="6096" y="1096"/>
                    <a:pt x="6072" y="870"/>
                  </a:cubicBezTo>
                  <a:cubicBezTo>
                    <a:pt x="6060" y="703"/>
                    <a:pt x="6025" y="501"/>
                    <a:pt x="6001" y="322"/>
                  </a:cubicBezTo>
                  <a:cubicBezTo>
                    <a:pt x="5977" y="239"/>
                    <a:pt x="5941" y="144"/>
                    <a:pt x="5906" y="60"/>
                  </a:cubicBezTo>
                  <a:cubicBezTo>
                    <a:pt x="5668" y="25"/>
                    <a:pt x="5465" y="1"/>
                    <a:pt x="523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44"/>
            <p:cNvSpPr/>
            <p:nvPr/>
          </p:nvSpPr>
          <p:spPr>
            <a:xfrm>
              <a:off x="1182875" y="1809700"/>
              <a:ext cx="204525" cy="245175"/>
            </a:xfrm>
            <a:custGeom>
              <a:avLst/>
              <a:gdLst/>
              <a:ahLst/>
              <a:cxnLst/>
              <a:rect l="l" t="t" r="r" b="b"/>
              <a:pathLst>
                <a:path w="8181" h="9807" extrusionOk="0">
                  <a:moveTo>
                    <a:pt x="4383" y="1"/>
                  </a:moveTo>
                  <a:cubicBezTo>
                    <a:pt x="3995" y="1"/>
                    <a:pt x="3611" y="79"/>
                    <a:pt x="3227" y="139"/>
                  </a:cubicBezTo>
                  <a:cubicBezTo>
                    <a:pt x="2286" y="317"/>
                    <a:pt x="1382" y="615"/>
                    <a:pt x="501" y="948"/>
                  </a:cubicBezTo>
                  <a:cubicBezTo>
                    <a:pt x="322" y="1008"/>
                    <a:pt x="179" y="1115"/>
                    <a:pt x="0" y="1198"/>
                  </a:cubicBezTo>
                  <a:cubicBezTo>
                    <a:pt x="72" y="1317"/>
                    <a:pt x="108" y="1412"/>
                    <a:pt x="179" y="1484"/>
                  </a:cubicBezTo>
                  <a:cubicBezTo>
                    <a:pt x="322" y="1663"/>
                    <a:pt x="405" y="1853"/>
                    <a:pt x="417" y="2079"/>
                  </a:cubicBezTo>
                  <a:cubicBezTo>
                    <a:pt x="441" y="2341"/>
                    <a:pt x="524" y="2579"/>
                    <a:pt x="643" y="2817"/>
                  </a:cubicBezTo>
                  <a:cubicBezTo>
                    <a:pt x="679" y="2901"/>
                    <a:pt x="703" y="2984"/>
                    <a:pt x="715" y="3079"/>
                  </a:cubicBezTo>
                  <a:cubicBezTo>
                    <a:pt x="846" y="3627"/>
                    <a:pt x="977" y="4163"/>
                    <a:pt x="1096" y="4711"/>
                  </a:cubicBezTo>
                  <a:cubicBezTo>
                    <a:pt x="1239" y="5342"/>
                    <a:pt x="1370" y="5973"/>
                    <a:pt x="1501" y="6616"/>
                  </a:cubicBezTo>
                  <a:cubicBezTo>
                    <a:pt x="1536" y="6746"/>
                    <a:pt x="1560" y="6866"/>
                    <a:pt x="1596" y="6985"/>
                  </a:cubicBezTo>
                  <a:cubicBezTo>
                    <a:pt x="1751" y="7568"/>
                    <a:pt x="1905" y="8163"/>
                    <a:pt x="1965" y="8759"/>
                  </a:cubicBezTo>
                  <a:cubicBezTo>
                    <a:pt x="1977" y="8937"/>
                    <a:pt x="2013" y="9104"/>
                    <a:pt x="2036" y="9271"/>
                  </a:cubicBezTo>
                  <a:cubicBezTo>
                    <a:pt x="2072" y="9473"/>
                    <a:pt x="2191" y="9652"/>
                    <a:pt x="2286" y="9806"/>
                  </a:cubicBezTo>
                  <a:cubicBezTo>
                    <a:pt x="2584" y="9592"/>
                    <a:pt x="2846" y="9390"/>
                    <a:pt x="3120" y="9211"/>
                  </a:cubicBezTo>
                  <a:cubicBezTo>
                    <a:pt x="3763" y="8818"/>
                    <a:pt x="4453" y="8509"/>
                    <a:pt x="5203" y="8413"/>
                  </a:cubicBezTo>
                  <a:cubicBezTo>
                    <a:pt x="5584" y="8378"/>
                    <a:pt x="5954" y="8330"/>
                    <a:pt x="6323" y="8259"/>
                  </a:cubicBezTo>
                  <a:cubicBezTo>
                    <a:pt x="6453" y="8230"/>
                    <a:pt x="6581" y="8217"/>
                    <a:pt x="6707" y="8217"/>
                  </a:cubicBezTo>
                  <a:cubicBezTo>
                    <a:pt x="7108" y="8217"/>
                    <a:pt x="7487" y="8348"/>
                    <a:pt x="7859" y="8520"/>
                  </a:cubicBezTo>
                  <a:cubicBezTo>
                    <a:pt x="7930" y="8552"/>
                    <a:pt x="7996" y="8595"/>
                    <a:pt x="8068" y="8595"/>
                  </a:cubicBezTo>
                  <a:cubicBezTo>
                    <a:pt x="8103" y="8595"/>
                    <a:pt x="8140" y="8584"/>
                    <a:pt x="8180" y="8556"/>
                  </a:cubicBezTo>
                  <a:cubicBezTo>
                    <a:pt x="8180" y="8497"/>
                    <a:pt x="8180" y="8413"/>
                    <a:pt x="8168" y="8342"/>
                  </a:cubicBezTo>
                  <a:cubicBezTo>
                    <a:pt x="8121" y="7925"/>
                    <a:pt x="7990" y="7508"/>
                    <a:pt x="7870" y="7092"/>
                  </a:cubicBezTo>
                  <a:cubicBezTo>
                    <a:pt x="7680" y="6413"/>
                    <a:pt x="7489" y="5734"/>
                    <a:pt x="7406" y="5032"/>
                  </a:cubicBezTo>
                  <a:cubicBezTo>
                    <a:pt x="7394" y="4818"/>
                    <a:pt x="7335" y="4615"/>
                    <a:pt x="7275" y="4401"/>
                  </a:cubicBezTo>
                  <a:cubicBezTo>
                    <a:pt x="7156" y="3972"/>
                    <a:pt x="7049" y="3544"/>
                    <a:pt x="7013" y="3091"/>
                  </a:cubicBezTo>
                  <a:cubicBezTo>
                    <a:pt x="6918" y="2317"/>
                    <a:pt x="6835" y="1543"/>
                    <a:pt x="6751" y="770"/>
                  </a:cubicBezTo>
                  <a:cubicBezTo>
                    <a:pt x="6739" y="662"/>
                    <a:pt x="6716" y="543"/>
                    <a:pt x="6692" y="460"/>
                  </a:cubicBezTo>
                  <a:cubicBezTo>
                    <a:pt x="6561" y="424"/>
                    <a:pt x="6442" y="412"/>
                    <a:pt x="6335" y="365"/>
                  </a:cubicBezTo>
                  <a:cubicBezTo>
                    <a:pt x="5932" y="163"/>
                    <a:pt x="5510" y="37"/>
                    <a:pt x="5061" y="37"/>
                  </a:cubicBezTo>
                  <a:cubicBezTo>
                    <a:pt x="5006" y="37"/>
                    <a:pt x="4950" y="39"/>
                    <a:pt x="4894" y="43"/>
                  </a:cubicBezTo>
                  <a:lnTo>
                    <a:pt x="4846" y="43"/>
                  </a:lnTo>
                  <a:cubicBezTo>
                    <a:pt x="4691" y="13"/>
                    <a:pt x="4537" y="1"/>
                    <a:pt x="438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44"/>
            <p:cNvSpPr/>
            <p:nvPr/>
          </p:nvSpPr>
          <p:spPr>
            <a:xfrm>
              <a:off x="1247475" y="2032225"/>
              <a:ext cx="127700" cy="44675"/>
            </a:xfrm>
            <a:custGeom>
              <a:avLst/>
              <a:gdLst/>
              <a:ahLst/>
              <a:cxnLst/>
              <a:rect l="l" t="t" r="r" b="b"/>
              <a:pathLst>
                <a:path w="5108" h="1787" extrusionOk="0">
                  <a:moveTo>
                    <a:pt x="3977" y="0"/>
                  </a:moveTo>
                  <a:cubicBezTo>
                    <a:pt x="3608" y="36"/>
                    <a:pt x="3239" y="120"/>
                    <a:pt x="2858" y="143"/>
                  </a:cubicBezTo>
                  <a:cubicBezTo>
                    <a:pt x="2227" y="203"/>
                    <a:pt x="1631" y="429"/>
                    <a:pt x="1072" y="739"/>
                  </a:cubicBezTo>
                  <a:cubicBezTo>
                    <a:pt x="691" y="965"/>
                    <a:pt x="310" y="1203"/>
                    <a:pt x="0" y="1572"/>
                  </a:cubicBezTo>
                  <a:cubicBezTo>
                    <a:pt x="60" y="1644"/>
                    <a:pt x="119" y="1727"/>
                    <a:pt x="167" y="1786"/>
                  </a:cubicBezTo>
                  <a:cubicBezTo>
                    <a:pt x="333" y="1679"/>
                    <a:pt x="464" y="1548"/>
                    <a:pt x="631" y="1501"/>
                  </a:cubicBezTo>
                  <a:cubicBezTo>
                    <a:pt x="869" y="1429"/>
                    <a:pt x="1072" y="1310"/>
                    <a:pt x="1298" y="1203"/>
                  </a:cubicBezTo>
                  <a:cubicBezTo>
                    <a:pt x="1869" y="905"/>
                    <a:pt x="2477" y="739"/>
                    <a:pt x="3096" y="655"/>
                  </a:cubicBezTo>
                  <a:cubicBezTo>
                    <a:pt x="3215" y="632"/>
                    <a:pt x="3334" y="620"/>
                    <a:pt x="3429" y="572"/>
                  </a:cubicBezTo>
                  <a:cubicBezTo>
                    <a:pt x="3596" y="477"/>
                    <a:pt x="3786" y="453"/>
                    <a:pt x="3965" y="417"/>
                  </a:cubicBezTo>
                  <a:cubicBezTo>
                    <a:pt x="4322" y="358"/>
                    <a:pt x="4667" y="274"/>
                    <a:pt x="5108" y="203"/>
                  </a:cubicBezTo>
                  <a:cubicBezTo>
                    <a:pt x="4763" y="120"/>
                    <a:pt x="4524" y="60"/>
                    <a:pt x="4310" y="12"/>
                  </a:cubicBezTo>
                  <a:cubicBezTo>
                    <a:pt x="4203" y="0"/>
                    <a:pt x="4084" y="0"/>
                    <a:pt x="3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44"/>
            <p:cNvSpPr/>
            <p:nvPr/>
          </p:nvSpPr>
          <p:spPr>
            <a:xfrm>
              <a:off x="1416825" y="1995825"/>
              <a:ext cx="136350" cy="43425"/>
            </a:xfrm>
            <a:custGeom>
              <a:avLst/>
              <a:gdLst/>
              <a:ahLst/>
              <a:cxnLst/>
              <a:rect l="l" t="t" r="r" b="b"/>
              <a:pathLst>
                <a:path w="5454" h="1737" extrusionOk="0">
                  <a:moveTo>
                    <a:pt x="4423" y="0"/>
                  </a:moveTo>
                  <a:cubicBezTo>
                    <a:pt x="4303" y="0"/>
                    <a:pt x="4183" y="12"/>
                    <a:pt x="4061" y="40"/>
                  </a:cubicBezTo>
                  <a:cubicBezTo>
                    <a:pt x="3870" y="87"/>
                    <a:pt x="3668" y="99"/>
                    <a:pt x="3465" y="123"/>
                  </a:cubicBezTo>
                  <a:cubicBezTo>
                    <a:pt x="2787" y="206"/>
                    <a:pt x="2096" y="325"/>
                    <a:pt x="1477" y="647"/>
                  </a:cubicBezTo>
                  <a:cubicBezTo>
                    <a:pt x="1441" y="659"/>
                    <a:pt x="1418" y="683"/>
                    <a:pt x="1406" y="683"/>
                  </a:cubicBezTo>
                  <a:cubicBezTo>
                    <a:pt x="1025" y="778"/>
                    <a:pt x="703" y="1004"/>
                    <a:pt x="370" y="1218"/>
                  </a:cubicBezTo>
                  <a:cubicBezTo>
                    <a:pt x="191" y="1337"/>
                    <a:pt x="60" y="1492"/>
                    <a:pt x="1" y="1707"/>
                  </a:cubicBezTo>
                  <a:cubicBezTo>
                    <a:pt x="46" y="1727"/>
                    <a:pt x="86" y="1736"/>
                    <a:pt x="123" y="1736"/>
                  </a:cubicBezTo>
                  <a:cubicBezTo>
                    <a:pt x="211" y="1736"/>
                    <a:pt x="279" y="1686"/>
                    <a:pt x="346" y="1635"/>
                  </a:cubicBezTo>
                  <a:cubicBezTo>
                    <a:pt x="632" y="1421"/>
                    <a:pt x="941" y="1302"/>
                    <a:pt x="1263" y="1183"/>
                  </a:cubicBezTo>
                  <a:lnTo>
                    <a:pt x="1715" y="1052"/>
                  </a:lnTo>
                  <a:cubicBezTo>
                    <a:pt x="1787" y="1016"/>
                    <a:pt x="1894" y="1016"/>
                    <a:pt x="1953" y="980"/>
                  </a:cubicBezTo>
                  <a:cubicBezTo>
                    <a:pt x="2120" y="825"/>
                    <a:pt x="2311" y="814"/>
                    <a:pt x="2513" y="778"/>
                  </a:cubicBezTo>
                  <a:cubicBezTo>
                    <a:pt x="2739" y="754"/>
                    <a:pt x="2977" y="718"/>
                    <a:pt x="3204" y="683"/>
                  </a:cubicBezTo>
                  <a:cubicBezTo>
                    <a:pt x="3311" y="659"/>
                    <a:pt x="3406" y="659"/>
                    <a:pt x="3489" y="599"/>
                  </a:cubicBezTo>
                  <a:cubicBezTo>
                    <a:pt x="3680" y="456"/>
                    <a:pt x="3918" y="444"/>
                    <a:pt x="4144" y="409"/>
                  </a:cubicBezTo>
                  <a:cubicBezTo>
                    <a:pt x="4573" y="337"/>
                    <a:pt x="5001" y="266"/>
                    <a:pt x="5454" y="206"/>
                  </a:cubicBezTo>
                  <a:cubicBezTo>
                    <a:pt x="5108" y="100"/>
                    <a:pt x="4770" y="0"/>
                    <a:pt x="4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44"/>
            <p:cNvSpPr/>
            <p:nvPr/>
          </p:nvSpPr>
          <p:spPr>
            <a:xfrm>
              <a:off x="1168000" y="1750950"/>
              <a:ext cx="405425" cy="344700"/>
            </a:xfrm>
            <a:custGeom>
              <a:avLst/>
              <a:gdLst/>
              <a:ahLst/>
              <a:cxnLst/>
              <a:rect l="l" t="t" r="r" b="b"/>
              <a:pathLst>
                <a:path w="16217" h="13788" extrusionOk="0">
                  <a:moveTo>
                    <a:pt x="2739" y="13133"/>
                  </a:moveTo>
                  <a:cubicBezTo>
                    <a:pt x="2679" y="13121"/>
                    <a:pt x="2631" y="13097"/>
                    <a:pt x="2584" y="13097"/>
                  </a:cubicBezTo>
                  <a:cubicBezTo>
                    <a:pt x="2322" y="13061"/>
                    <a:pt x="2215" y="12895"/>
                    <a:pt x="2167" y="12656"/>
                  </a:cubicBezTo>
                  <a:cubicBezTo>
                    <a:pt x="2143" y="12478"/>
                    <a:pt x="2108" y="12287"/>
                    <a:pt x="1988" y="12144"/>
                  </a:cubicBezTo>
                  <a:cubicBezTo>
                    <a:pt x="1953" y="12061"/>
                    <a:pt x="1953" y="11978"/>
                    <a:pt x="1929" y="11883"/>
                  </a:cubicBezTo>
                  <a:cubicBezTo>
                    <a:pt x="1905" y="11704"/>
                    <a:pt x="1869" y="11513"/>
                    <a:pt x="1858" y="11335"/>
                  </a:cubicBezTo>
                  <a:cubicBezTo>
                    <a:pt x="1786" y="10835"/>
                    <a:pt x="1715" y="10311"/>
                    <a:pt x="1572" y="9799"/>
                  </a:cubicBezTo>
                  <a:cubicBezTo>
                    <a:pt x="1477" y="9418"/>
                    <a:pt x="1417" y="9013"/>
                    <a:pt x="1322" y="8632"/>
                  </a:cubicBezTo>
                  <a:cubicBezTo>
                    <a:pt x="1203" y="8061"/>
                    <a:pt x="1072" y="7501"/>
                    <a:pt x="941" y="6941"/>
                  </a:cubicBezTo>
                  <a:cubicBezTo>
                    <a:pt x="857" y="6608"/>
                    <a:pt x="774" y="6275"/>
                    <a:pt x="703" y="5929"/>
                  </a:cubicBezTo>
                  <a:cubicBezTo>
                    <a:pt x="667" y="5810"/>
                    <a:pt x="643" y="5679"/>
                    <a:pt x="595" y="5560"/>
                  </a:cubicBezTo>
                  <a:cubicBezTo>
                    <a:pt x="476" y="5239"/>
                    <a:pt x="381" y="4905"/>
                    <a:pt x="345" y="4560"/>
                  </a:cubicBezTo>
                  <a:cubicBezTo>
                    <a:pt x="322" y="4465"/>
                    <a:pt x="310" y="4358"/>
                    <a:pt x="250" y="4286"/>
                  </a:cubicBezTo>
                  <a:cubicBezTo>
                    <a:pt x="107" y="4024"/>
                    <a:pt x="83" y="3727"/>
                    <a:pt x="0" y="3465"/>
                  </a:cubicBezTo>
                  <a:cubicBezTo>
                    <a:pt x="238" y="3179"/>
                    <a:pt x="500" y="2989"/>
                    <a:pt x="834" y="2858"/>
                  </a:cubicBezTo>
                  <a:cubicBezTo>
                    <a:pt x="2036" y="2346"/>
                    <a:pt x="3262" y="1965"/>
                    <a:pt x="4548" y="1786"/>
                  </a:cubicBezTo>
                  <a:cubicBezTo>
                    <a:pt x="4632" y="1762"/>
                    <a:pt x="4703" y="1750"/>
                    <a:pt x="4763" y="1750"/>
                  </a:cubicBezTo>
                  <a:cubicBezTo>
                    <a:pt x="5287" y="1762"/>
                    <a:pt x="5798" y="1750"/>
                    <a:pt x="6310" y="1822"/>
                  </a:cubicBezTo>
                  <a:cubicBezTo>
                    <a:pt x="6668" y="1881"/>
                    <a:pt x="7037" y="1988"/>
                    <a:pt x="7346" y="2215"/>
                  </a:cubicBezTo>
                  <a:cubicBezTo>
                    <a:pt x="7430" y="2274"/>
                    <a:pt x="7525" y="2274"/>
                    <a:pt x="7620" y="2298"/>
                  </a:cubicBezTo>
                  <a:cubicBezTo>
                    <a:pt x="7930" y="1881"/>
                    <a:pt x="8275" y="1512"/>
                    <a:pt x="8680" y="1215"/>
                  </a:cubicBezTo>
                  <a:cubicBezTo>
                    <a:pt x="8811" y="1107"/>
                    <a:pt x="8977" y="1036"/>
                    <a:pt x="9156" y="1012"/>
                  </a:cubicBezTo>
                  <a:cubicBezTo>
                    <a:pt x="9275" y="988"/>
                    <a:pt x="9406" y="929"/>
                    <a:pt x="9525" y="893"/>
                  </a:cubicBezTo>
                  <a:cubicBezTo>
                    <a:pt x="9811" y="750"/>
                    <a:pt x="10073" y="595"/>
                    <a:pt x="10418" y="560"/>
                  </a:cubicBezTo>
                  <a:cubicBezTo>
                    <a:pt x="10430" y="560"/>
                    <a:pt x="10442" y="560"/>
                    <a:pt x="10466" y="548"/>
                  </a:cubicBezTo>
                  <a:cubicBezTo>
                    <a:pt x="10942" y="274"/>
                    <a:pt x="11490" y="274"/>
                    <a:pt x="12014" y="191"/>
                  </a:cubicBezTo>
                  <a:cubicBezTo>
                    <a:pt x="12264" y="143"/>
                    <a:pt x="12526" y="119"/>
                    <a:pt x="12787" y="72"/>
                  </a:cubicBezTo>
                  <a:cubicBezTo>
                    <a:pt x="13026" y="24"/>
                    <a:pt x="13264" y="0"/>
                    <a:pt x="13514" y="72"/>
                  </a:cubicBezTo>
                  <a:cubicBezTo>
                    <a:pt x="13597" y="95"/>
                    <a:pt x="13704" y="72"/>
                    <a:pt x="13811" y="72"/>
                  </a:cubicBezTo>
                  <a:cubicBezTo>
                    <a:pt x="14121" y="72"/>
                    <a:pt x="14335" y="238"/>
                    <a:pt x="14371" y="548"/>
                  </a:cubicBezTo>
                  <a:cubicBezTo>
                    <a:pt x="14419" y="786"/>
                    <a:pt x="14454" y="1036"/>
                    <a:pt x="14478" y="1274"/>
                  </a:cubicBezTo>
                  <a:cubicBezTo>
                    <a:pt x="14526" y="1548"/>
                    <a:pt x="14550" y="1810"/>
                    <a:pt x="14692" y="2060"/>
                  </a:cubicBezTo>
                  <a:cubicBezTo>
                    <a:pt x="14752" y="2179"/>
                    <a:pt x="14776" y="2334"/>
                    <a:pt x="14788" y="2477"/>
                  </a:cubicBezTo>
                  <a:cubicBezTo>
                    <a:pt x="14847" y="2810"/>
                    <a:pt x="14895" y="3131"/>
                    <a:pt x="14942" y="3465"/>
                  </a:cubicBezTo>
                  <a:cubicBezTo>
                    <a:pt x="14990" y="3786"/>
                    <a:pt x="15062" y="4120"/>
                    <a:pt x="15169" y="4429"/>
                  </a:cubicBezTo>
                  <a:cubicBezTo>
                    <a:pt x="15240" y="4655"/>
                    <a:pt x="15264" y="4905"/>
                    <a:pt x="15300" y="5144"/>
                  </a:cubicBezTo>
                  <a:cubicBezTo>
                    <a:pt x="15359" y="5572"/>
                    <a:pt x="15443" y="5989"/>
                    <a:pt x="15585" y="6406"/>
                  </a:cubicBezTo>
                  <a:cubicBezTo>
                    <a:pt x="15681" y="6691"/>
                    <a:pt x="15704" y="7001"/>
                    <a:pt x="15740" y="7299"/>
                  </a:cubicBezTo>
                  <a:cubicBezTo>
                    <a:pt x="15776" y="7501"/>
                    <a:pt x="15824" y="7692"/>
                    <a:pt x="15907" y="7882"/>
                  </a:cubicBezTo>
                  <a:cubicBezTo>
                    <a:pt x="16026" y="8168"/>
                    <a:pt x="16121" y="8477"/>
                    <a:pt x="16181" y="8787"/>
                  </a:cubicBezTo>
                  <a:cubicBezTo>
                    <a:pt x="16216" y="9061"/>
                    <a:pt x="16193" y="9323"/>
                    <a:pt x="16157" y="9608"/>
                  </a:cubicBezTo>
                  <a:cubicBezTo>
                    <a:pt x="16145" y="9704"/>
                    <a:pt x="16062" y="9775"/>
                    <a:pt x="16002" y="9882"/>
                  </a:cubicBezTo>
                  <a:cubicBezTo>
                    <a:pt x="16050" y="10132"/>
                    <a:pt x="16181" y="10382"/>
                    <a:pt x="16074" y="10656"/>
                  </a:cubicBezTo>
                  <a:cubicBezTo>
                    <a:pt x="15883" y="10740"/>
                    <a:pt x="15704" y="10740"/>
                    <a:pt x="15526" y="10668"/>
                  </a:cubicBezTo>
                  <a:cubicBezTo>
                    <a:pt x="15300" y="10573"/>
                    <a:pt x="15073" y="10561"/>
                    <a:pt x="14847" y="10620"/>
                  </a:cubicBezTo>
                  <a:cubicBezTo>
                    <a:pt x="14633" y="10668"/>
                    <a:pt x="14395" y="10680"/>
                    <a:pt x="14169" y="10728"/>
                  </a:cubicBezTo>
                  <a:cubicBezTo>
                    <a:pt x="14002" y="10751"/>
                    <a:pt x="13823" y="10775"/>
                    <a:pt x="13669" y="10870"/>
                  </a:cubicBezTo>
                  <a:cubicBezTo>
                    <a:pt x="13585" y="10930"/>
                    <a:pt x="13466" y="10954"/>
                    <a:pt x="13347" y="10966"/>
                  </a:cubicBezTo>
                  <a:cubicBezTo>
                    <a:pt x="13121" y="11013"/>
                    <a:pt x="12883" y="11025"/>
                    <a:pt x="12656" y="11073"/>
                  </a:cubicBezTo>
                  <a:cubicBezTo>
                    <a:pt x="12478" y="11097"/>
                    <a:pt x="12287" y="11097"/>
                    <a:pt x="12121" y="11228"/>
                  </a:cubicBezTo>
                  <a:cubicBezTo>
                    <a:pt x="12085" y="11263"/>
                    <a:pt x="12025" y="11287"/>
                    <a:pt x="11966" y="11287"/>
                  </a:cubicBezTo>
                  <a:cubicBezTo>
                    <a:pt x="11573" y="11287"/>
                    <a:pt x="11228" y="11466"/>
                    <a:pt x="10871" y="11561"/>
                  </a:cubicBezTo>
                  <a:cubicBezTo>
                    <a:pt x="10597" y="11632"/>
                    <a:pt x="10311" y="11763"/>
                    <a:pt x="10073" y="11966"/>
                  </a:cubicBezTo>
                  <a:cubicBezTo>
                    <a:pt x="9918" y="12085"/>
                    <a:pt x="9787" y="12121"/>
                    <a:pt x="9597" y="12049"/>
                  </a:cubicBezTo>
                  <a:cubicBezTo>
                    <a:pt x="9418" y="11978"/>
                    <a:pt x="9204" y="11918"/>
                    <a:pt x="9013" y="11966"/>
                  </a:cubicBezTo>
                  <a:cubicBezTo>
                    <a:pt x="8406" y="11799"/>
                    <a:pt x="7823" y="11990"/>
                    <a:pt x="7227" y="12121"/>
                  </a:cubicBezTo>
                  <a:cubicBezTo>
                    <a:pt x="6941" y="12180"/>
                    <a:pt x="6668" y="12264"/>
                    <a:pt x="6382" y="12299"/>
                  </a:cubicBezTo>
                  <a:cubicBezTo>
                    <a:pt x="5668" y="12442"/>
                    <a:pt x="5001" y="12692"/>
                    <a:pt x="4382" y="13073"/>
                  </a:cubicBezTo>
                  <a:cubicBezTo>
                    <a:pt x="4370" y="13097"/>
                    <a:pt x="4358" y="13097"/>
                    <a:pt x="4358" y="13109"/>
                  </a:cubicBezTo>
                  <a:cubicBezTo>
                    <a:pt x="4060" y="13240"/>
                    <a:pt x="3763" y="13359"/>
                    <a:pt x="3560" y="13645"/>
                  </a:cubicBezTo>
                  <a:cubicBezTo>
                    <a:pt x="3501" y="13716"/>
                    <a:pt x="3346" y="13752"/>
                    <a:pt x="3239" y="13764"/>
                  </a:cubicBezTo>
                  <a:cubicBezTo>
                    <a:pt x="3108" y="13788"/>
                    <a:pt x="2989" y="13716"/>
                    <a:pt x="2917" y="13597"/>
                  </a:cubicBezTo>
                  <a:cubicBezTo>
                    <a:pt x="2881" y="13407"/>
                    <a:pt x="2810" y="13276"/>
                    <a:pt x="2739" y="13133"/>
                  </a:cubicBezTo>
                  <a:close/>
                  <a:moveTo>
                    <a:pt x="7882" y="3024"/>
                  </a:moveTo>
                  <a:cubicBezTo>
                    <a:pt x="8013" y="3893"/>
                    <a:pt x="8156" y="4691"/>
                    <a:pt x="8287" y="5501"/>
                  </a:cubicBezTo>
                  <a:cubicBezTo>
                    <a:pt x="8335" y="5787"/>
                    <a:pt x="8406" y="6072"/>
                    <a:pt x="8477" y="6334"/>
                  </a:cubicBezTo>
                  <a:cubicBezTo>
                    <a:pt x="8585" y="6703"/>
                    <a:pt x="8680" y="7084"/>
                    <a:pt x="8727" y="7465"/>
                  </a:cubicBezTo>
                  <a:cubicBezTo>
                    <a:pt x="8775" y="7763"/>
                    <a:pt x="8823" y="8061"/>
                    <a:pt x="8894" y="8358"/>
                  </a:cubicBezTo>
                  <a:cubicBezTo>
                    <a:pt x="9120" y="9180"/>
                    <a:pt x="9394" y="9978"/>
                    <a:pt x="9478" y="10835"/>
                  </a:cubicBezTo>
                  <a:cubicBezTo>
                    <a:pt x="9489" y="10906"/>
                    <a:pt x="9489" y="10978"/>
                    <a:pt x="9608" y="10990"/>
                  </a:cubicBezTo>
                  <a:cubicBezTo>
                    <a:pt x="9918" y="10751"/>
                    <a:pt x="10275" y="10573"/>
                    <a:pt x="10513" y="10239"/>
                  </a:cubicBezTo>
                  <a:cubicBezTo>
                    <a:pt x="10621" y="10085"/>
                    <a:pt x="10799" y="9978"/>
                    <a:pt x="10978" y="9942"/>
                  </a:cubicBezTo>
                  <a:cubicBezTo>
                    <a:pt x="11323" y="9847"/>
                    <a:pt x="11656" y="9716"/>
                    <a:pt x="11978" y="9549"/>
                  </a:cubicBezTo>
                  <a:cubicBezTo>
                    <a:pt x="12085" y="9501"/>
                    <a:pt x="12204" y="9477"/>
                    <a:pt x="12311" y="9466"/>
                  </a:cubicBezTo>
                  <a:cubicBezTo>
                    <a:pt x="12954" y="9358"/>
                    <a:pt x="13621" y="9263"/>
                    <a:pt x="14264" y="9180"/>
                  </a:cubicBezTo>
                  <a:cubicBezTo>
                    <a:pt x="14395" y="9168"/>
                    <a:pt x="14514" y="9132"/>
                    <a:pt x="14609" y="9168"/>
                  </a:cubicBezTo>
                  <a:cubicBezTo>
                    <a:pt x="14883" y="9239"/>
                    <a:pt x="15145" y="9192"/>
                    <a:pt x="15419" y="9251"/>
                  </a:cubicBezTo>
                  <a:cubicBezTo>
                    <a:pt x="15431" y="9251"/>
                    <a:pt x="15454" y="9227"/>
                    <a:pt x="15502" y="9192"/>
                  </a:cubicBezTo>
                  <a:cubicBezTo>
                    <a:pt x="15335" y="8835"/>
                    <a:pt x="15300" y="8430"/>
                    <a:pt x="15240" y="8037"/>
                  </a:cubicBezTo>
                  <a:cubicBezTo>
                    <a:pt x="15181" y="7680"/>
                    <a:pt x="15133" y="7322"/>
                    <a:pt x="15073" y="6965"/>
                  </a:cubicBezTo>
                  <a:cubicBezTo>
                    <a:pt x="15062" y="6810"/>
                    <a:pt x="15038" y="6668"/>
                    <a:pt x="14978" y="6549"/>
                  </a:cubicBezTo>
                  <a:cubicBezTo>
                    <a:pt x="14788" y="6048"/>
                    <a:pt x="14740" y="5537"/>
                    <a:pt x="14669" y="5025"/>
                  </a:cubicBezTo>
                  <a:cubicBezTo>
                    <a:pt x="14645" y="4882"/>
                    <a:pt x="14621" y="4715"/>
                    <a:pt x="14561" y="4560"/>
                  </a:cubicBezTo>
                  <a:cubicBezTo>
                    <a:pt x="14442" y="4251"/>
                    <a:pt x="14383" y="3929"/>
                    <a:pt x="14347" y="3596"/>
                  </a:cubicBezTo>
                  <a:lnTo>
                    <a:pt x="14204" y="2619"/>
                  </a:lnTo>
                  <a:cubicBezTo>
                    <a:pt x="14180" y="2465"/>
                    <a:pt x="14145" y="2298"/>
                    <a:pt x="14085" y="2155"/>
                  </a:cubicBezTo>
                  <a:cubicBezTo>
                    <a:pt x="14002" y="1965"/>
                    <a:pt x="13954" y="1750"/>
                    <a:pt x="13930" y="1524"/>
                  </a:cubicBezTo>
                  <a:cubicBezTo>
                    <a:pt x="13907" y="1346"/>
                    <a:pt x="13883" y="1155"/>
                    <a:pt x="13847" y="976"/>
                  </a:cubicBezTo>
                  <a:cubicBezTo>
                    <a:pt x="13835" y="893"/>
                    <a:pt x="13788" y="798"/>
                    <a:pt x="13764" y="714"/>
                  </a:cubicBezTo>
                  <a:cubicBezTo>
                    <a:pt x="13526" y="679"/>
                    <a:pt x="13311" y="655"/>
                    <a:pt x="13097" y="655"/>
                  </a:cubicBezTo>
                  <a:cubicBezTo>
                    <a:pt x="12883" y="655"/>
                    <a:pt x="12656" y="714"/>
                    <a:pt x="12454" y="738"/>
                  </a:cubicBezTo>
                  <a:cubicBezTo>
                    <a:pt x="12109" y="786"/>
                    <a:pt x="11764" y="845"/>
                    <a:pt x="11430" y="893"/>
                  </a:cubicBezTo>
                  <a:cubicBezTo>
                    <a:pt x="11204" y="917"/>
                    <a:pt x="10978" y="988"/>
                    <a:pt x="10751" y="1048"/>
                  </a:cubicBezTo>
                  <a:cubicBezTo>
                    <a:pt x="10335" y="1167"/>
                    <a:pt x="9942" y="1322"/>
                    <a:pt x="9549" y="1512"/>
                  </a:cubicBezTo>
                  <a:cubicBezTo>
                    <a:pt x="9478" y="1560"/>
                    <a:pt x="9382" y="1560"/>
                    <a:pt x="9299" y="1572"/>
                  </a:cubicBezTo>
                  <a:cubicBezTo>
                    <a:pt x="9085" y="1607"/>
                    <a:pt x="8906" y="1703"/>
                    <a:pt x="8763" y="1846"/>
                  </a:cubicBezTo>
                  <a:cubicBezTo>
                    <a:pt x="8454" y="2155"/>
                    <a:pt x="8096" y="2429"/>
                    <a:pt x="7942" y="2881"/>
                  </a:cubicBezTo>
                  <a:cubicBezTo>
                    <a:pt x="7954" y="2953"/>
                    <a:pt x="7918" y="3000"/>
                    <a:pt x="7882" y="3024"/>
                  </a:cubicBezTo>
                  <a:close/>
                  <a:moveTo>
                    <a:pt x="584" y="3572"/>
                  </a:moveTo>
                  <a:cubicBezTo>
                    <a:pt x="655" y="3691"/>
                    <a:pt x="679" y="3774"/>
                    <a:pt x="762" y="3846"/>
                  </a:cubicBezTo>
                  <a:cubicBezTo>
                    <a:pt x="905" y="4024"/>
                    <a:pt x="976" y="4215"/>
                    <a:pt x="1000" y="4441"/>
                  </a:cubicBezTo>
                  <a:cubicBezTo>
                    <a:pt x="1024" y="4715"/>
                    <a:pt x="1096" y="4953"/>
                    <a:pt x="1215" y="5191"/>
                  </a:cubicBezTo>
                  <a:cubicBezTo>
                    <a:pt x="1262" y="5263"/>
                    <a:pt x="1274" y="5358"/>
                    <a:pt x="1298" y="5441"/>
                  </a:cubicBezTo>
                  <a:cubicBezTo>
                    <a:pt x="1429" y="5989"/>
                    <a:pt x="1560" y="6525"/>
                    <a:pt x="1679" y="7072"/>
                  </a:cubicBezTo>
                  <a:cubicBezTo>
                    <a:pt x="1810" y="7703"/>
                    <a:pt x="1953" y="8346"/>
                    <a:pt x="2084" y="8977"/>
                  </a:cubicBezTo>
                  <a:cubicBezTo>
                    <a:pt x="2108" y="9120"/>
                    <a:pt x="2143" y="9239"/>
                    <a:pt x="2167" y="9358"/>
                  </a:cubicBezTo>
                  <a:cubicBezTo>
                    <a:pt x="2334" y="9930"/>
                    <a:pt x="2489" y="10525"/>
                    <a:pt x="2548" y="11121"/>
                  </a:cubicBezTo>
                  <a:cubicBezTo>
                    <a:pt x="2560" y="11299"/>
                    <a:pt x="2584" y="11466"/>
                    <a:pt x="2620" y="11632"/>
                  </a:cubicBezTo>
                  <a:cubicBezTo>
                    <a:pt x="2643" y="11835"/>
                    <a:pt x="2762" y="12013"/>
                    <a:pt x="2870" y="12168"/>
                  </a:cubicBezTo>
                  <a:cubicBezTo>
                    <a:pt x="3167" y="11954"/>
                    <a:pt x="3417" y="11752"/>
                    <a:pt x="3703" y="11573"/>
                  </a:cubicBezTo>
                  <a:cubicBezTo>
                    <a:pt x="4346" y="11180"/>
                    <a:pt x="5025" y="10870"/>
                    <a:pt x="5787" y="10787"/>
                  </a:cubicBezTo>
                  <a:cubicBezTo>
                    <a:pt x="6156" y="10740"/>
                    <a:pt x="6537" y="10692"/>
                    <a:pt x="6906" y="10620"/>
                  </a:cubicBezTo>
                  <a:cubicBezTo>
                    <a:pt x="7453" y="10501"/>
                    <a:pt x="7942" y="10668"/>
                    <a:pt x="8442" y="10882"/>
                  </a:cubicBezTo>
                  <a:cubicBezTo>
                    <a:pt x="8537" y="10930"/>
                    <a:pt x="8644" y="11001"/>
                    <a:pt x="8763" y="10918"/>
                  </a:cubicBezTo>
                  <a:cubicBezTo>
                    <a:pt x="8763" y="10859"/>
                    <a:pt x="8763" y="10787"/>
                    <a:pt x="8751" y="10704"/>
                  </a:cubicBezTo>
                  <a:cubicBezTo>
                    <a:pt x="8704" y="10275"/>
                    <a:pt x="8585" y="9858"/>
                    <a:pt x="8465" y="9442"/>
                  </a:cubicBezTo>
                  <a:cubicBezTo>
                    <a:pt x="8275" y="8763"/>
                    <a:pt x="8084" y="8084"/>
                    <a:pt x="8001" y="7370"/>
                  </a:cubicBezTo>
                  <a:cubicBezTo>
                    <a:pt x="7989" y="7168"/>
                    <a:pt x="7930" y="6953"/>
                    <a:pt x="7870" y="6751"/>
                  </a:cubicBezTo>
                  <a:cubicBezTo>
                    <a:pt x="7751" y="6322"/>
                    <a:pt x="7644" y="5882"/>
                    <a:pt x="7608" y="5441"/>
                  </a:cubicBezTo>
                  <a:cubicBezTo>
                    <a:pt x="7513" y="4667"/>
                    <a:pt x="7430" y="3893"/>
                    <a:pt x="7346" y="3120"/>
                  </a:cubicBezTo>
                  <a:cubicBezTo>
                    <a:pt x="7334" y="3012"/>
                    <a:pt x="7311" y="2893"/>
                    <a:pt x="7287" y="2810"/>
                  </a:cubicBezTo>
                  <a:cubicBezTo>
                    <a:pt x="7156" y="2774"/>
                    <a:pt x="7037" y="2762"/>
                    <a:pt x="6930" y="2715"/>
                  </a:cubicBezTo>
                  <a:cubicBezTo>
                    <a:pt x="6477" y="2489"/>
                    <a:pt x="6001" y="2358"/>
                    <a:pt x="5489" y="2393"/>
                  </a:cubicBezTo>
                  <a:lnTo>
                    <a:pt x="5441" y="2393"/>
                  </a:lnTo>
                  <a:cubicBezTo>
                    <a:pt x="4894" y="2286"/>
                    <a:pt x="4358" y="2405"/>
                    <a:pt x="3822" y="2489"/>
                  </a:cubicBezTo>
                  <a:cubicBezTo>
                    <a:pt x="2881" y="2667"/>
                    <a:pt x="1977" y="2965"/>
                    <a:pt x="1096" y="3298"/>
                  </a:cubicBezTo>
                  <a:cubicBezTo>
                    <a:pt x="905" y="3370"/>
                    <a:pt x="762" y="3477"/>
                    <a:pt x="584" y="3572"/>
                  </a:cubicBezTo>
                  <a:close/>
                  <a:moveTo>
                    <a:pt x="8299" y="11454"/>
                  </a:moveTo>
                  <a:cubicBezTo>
                    <a:pt x="7954" y="11359"/>
                    <a:pt x="7727" y="11311"/>
                    <a:pt x="7501" y="11263"/>
                  </a:cubicBezTo>
                  <a:cubicBezTo>
                    <a:pt x="7394" y="11240"/>
                    <a:pt x="7275" y="11228"/>
                    <a:pt x="7156" y="11240"/>
                  </a:cubicBezTo>
                  <a:cubicBezTo>
                    <a:pt x="6787" y="11287"/>
                    <a:pt x="6418" y="11359"/>
                    <a:pt x="6037" y="11394"/>
                  </a:cubicBezTo>
                  <a:cubicBezTo>
                    <a:pt x="5406" y="11454"/>
                    <a:pt x="4810" y="11680"/>
                    <a:pt x="4251" y="11990"/>
                  </a:cubicBezTo>
                  <a:cubicBezTo>
                    <a:pt x="3870" y="12216"/>
                    <a:pt x="3489" y="12454"/>
                    <a:pt x="3179" y="12823"/>
                  </a:cubicBezTo>
                  <a:cubicBezTo>
                    <a:pt x="3239" y="12895"/>
                    <a:pt x="3298" y="12978"/>
                    <a:pt x="3346" y="13037"/>
                  </a:cubicBezTo>
                  <a:cubicBezTo>
                    <a:pt x="3512" y="12930"/>
                    <a:pt x="3643" y="12787"/>
                    <a:pt x="3810" y="12752"/>
                  </a:cubicBezTo>
                  <a:cubicBezTo>
                    <a:pt x="4048" y="12680"/>
                    <a:pt x="4251" y="12549"/>
                    <a:pt x="4477" y="12454"/>
                  </a:cubicBezTo>
                  <a:cubicBezTo>
                    <a:pt x="5048" y="12156"/>
                    <a:pt x="5656" y="11990"/>
                    <a:pt x="6275" y="11906"/>
                  </a:cubicBezTo>
                  <a:cubicBezTo>
                    <a:pt x="6394" y="11883"/>
                    <a:pt x="6513" y="11871"/>
                    <a:pt x="6608" y="11823"/>
                  </a:cubicBezTo>
                  <a:cubicBezTo>
                    <a:pt x="6775" y="11728"/>
                    <a:pt x="6965" y="11704"/>
                    <a:pt x="7144" y="11656"/>
                  </a:cubicBezTo>
                  <a:cubicBezTo>
                    <a:pt x="7501" y="11609"/>
                    <a:pt x="7858" y="11549"/>
                    <a:pt x="8299" y="11454"/>
                  </a:cubicBezTo>
                  <a:close/>
                  <a:moveTo>
                    <a:pt x="15383" y="9978"/>
                  </a:moveTo>
                  <a:cubicBezTo>
                    <a:pt x="14931" y="9858"/>
                    <a:pt x="14478" y="9727"/>
                    <a:pt x="14002" y="9835"/>
                  </a:cubicBezTo>
                  <a:cubicBezTo>
                    <a:pt x="13811" y="9882"/>
                    <a:pt x="13597" y="9894"/>
                    <a:pt x="13407" y="9918"/>
                  </a:cubicBezTo>
                  <a:cubicBezTo>
                    <a:pt x="12728" y="10001"/>
                    <a:pt x="12037" y="10120"/>
                    <a:pt x="11418" y="10442"/>
                  </a:cubicBezTo>
                  <a:cubicBezTo>
                    <a:pt x="11383" y="10454"/>
                    <a:pt x="11359" y="10478"/>
                    <a:pt x="11335" y="10478"/>
                  </a:cubicBezTo>
                  <a:cubicBezTo>
                    <a:pt x="10966" y="10573"/>
                    <a:pt x="10644" y="10799"/>
                    <a:pt x="10311" y="11013"/>
                  </a:cubicBezTo>
                  <a:cubicBezTo>
                    <a:pt x="10132" y="11132"/>
                    <a:pt x="10001" y="11287"/>
                    <a:pt x="9942" y="11502"/>
                  </a:cubicBezTo>
                  <a:cubicBezTo>
                    <a:pt x="10085" y="11573"/>
                    <a:pt x="10192" y="11502"/>
                    <a:pt x="10287" y="11430"/>
                  </a:cubicBezTo>
                  <a:cubicBezTo>
                    <a:pt x="10561" y="11216"/>
                    <a:pt x="10882" y="11097"/>
                    <a:pt x="11204" y="10978"/>
                  </a:cubicBezTo>
                  <a:lnTo>
                    <a:pt x="11656" y="10847"/>
                  </a:lnTo>
                  <a:cubicBezTo>
                    <a:pt x="11728" y="10811"/>
                    <a:pt x="11835" y="10811"/>
                    <a:pt x="11894" y="10775"/>
                  </a:cubicBezTo>
                  <a:cubicBezTo>
                    <a:pt x="12049" y="10620"/>
                    <a:pt x="12252" y="10609"/>
                    <a:pt x="12454" y="10573"/>
                  </a:cubicBezTo>
                  <a:cubicBezTo>
                    <a:pt x="12680" y="10549"/>
                    <a:pt x="12918" y="10513"/>
                    <a:pt x="13145" y="10478"/>
                  </a:cubicBezTo>
                  <a:cubicBezTo>
                    <a:pt x="13240" y="10454"/>
                    <a:pt x="13347" y="10454"/>
                    <a:pt x="13418" y="10394"/>
                  </a:cubicBezTo>
                  <a:cubicBezTo>
                    <a:pt x="13621" y="10251"/>
                    <a:pt x="13859" y="10239"/>
                    <a:pt x="14073" y="10204"/>
                  </a:cubicBezTo>
                  <a:cubicBezTo>
                    <a:pt x="14526" y="10132"/>
                    <a:pt x="14954" y="10061"/>
                    <a:pt x="15383" y="99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44"/>
            <p:cNvSpPr/>
            <p:nvPr/>
          </p:nvSpPr>
          <p:spPr>
            <a:xfrm>
              <a:off x="1404625" y="1833700"/>
              <a:ext cx="89925" cy="110150"/>
            </a:xfrm>
            <a:custGeom>
              <a:avLst/>
              <a:gdLst/>
              <a:ahLst/>
              <a:cxnLst/>
              <a:rect l="l" t="t" r="r" b="b"/>
              <a:pathLst>
                <a:path w="3597" h="4406" extrusionOk="0">
                  <a:moveTo>
                    <a:pt x="1679" y="1834"/>
                  </a:moveTo>
                  <a:cubicBezTo>
                    <a:pt x="1846" y="1488"/>
                    <a:pt x="2025" y="1167"/>
                    <a:pt x="2037" y="762"/>
                  </a:cubicBezTo>
                  <a:cubicBezTo>
                    <a:pt x="1906" y="762"/>
                    <a:pt x="1798" y="774"/>
                    <a:pt x="1679" y="774"/>
                  </a:cubicBezTo>
                  <a:cubicBezTo>
                    <a:pt x="1310" y="822"/>
                    <a:pt x="941" y="869"/>
                    <a:pt x="560" y="893"/>
                  </a:cubicBezTo>
                  <a:cubicBezTo>
                    <a:pt x="441" y="917"/>
                    <a:pt x="346" y="917"/>
                    <a:pt x="227" y="893"/>
                  </a:cubicBezTo>
                  <a:cubicBezTo>
                    <a:pt x="108" y="881"/>
                    <a:pt x="13" y="774"/>
                    <a:pt x="1" y="655"/>
                  </a:cubicBezTo>
                  <a:cubicBezTo>
                    <a:pt x="1" y="560"/>
                    <a:pt x="48" y="452"/>
                    <a:pt x="143" y="417"/>
                  </a:cubicBezTo>
                  <a:cubicBezTo>
                    <a:pt x="274" y="381"/>
                    <a:pt x="417" y="322"/>
                    <a:pt x="560" y="298"/>
                  </a:cubicBezTo>
                  <a:cubicBezTo>
                    <a:pt x="1072" y="214"/>
                    <a:pt x="1596" y="119"/>
                    <a:pt x="2096" y="60"/>
                  </a:cubicBezTo>
                  <a:cubicBezTo>
                    <a:pt x="2572" y="0"/>
                    <a:pt x="2906" y="357"/>
                    <a:pt x="2787" y="833"/>
                  </a:cubicBezTo>
                  <a:cubicBezTo>
                    <a:pt x="2703" y="1119"/>
                    <a:pt x="2608" y="1381"/>
                    <a:pt x="2501" y="1655"/>
                  </a:cubicBezTo>
                  <a:lnTo>
                    <a:pt x="2322" y="2096"/>
                  </a:lnTo>
                  <a:cubicBezTo>
                    <a:pt x="2394" y="2179"/>
                    <a:pt x="2465" y="2227"/>
                    <a:pt x="2513" y="2274"/>
                  </a:cubicBezTo>
                  <a:cubicBezTo>
                    <a:pt x="2644" y="2441"/>
                    <a:pt x="2584" y="2667"/>
                    <a:pt x="2394" y="2727"/>
                  </a:cubicBezTo>
                  <a:cubicBezTo>
                    <a:pt x="2287" y="2750"/>
                    <a:pt x="2168" y="2774"/>
                    <a:pt x="2048" y="2798"/>
                  </a:cubicBezTo>
                  <a:cubicBezTo>
                    <a:pt x="1977" y="3012"/>
                    <a:pt x="1810" y="3203"/>
                    <a:pt x="1906" y="3441"/>
                  </a:cubicBezTo>
                  <a:cubicBezTo>
                    <a:pt x="2037" y="3500"/>
                    <a:pt x="2144" y="3453"/>
                    <a:pt x="2227" y="3393"/>
                  </a:cubicBezTo>
                  <a:cubicBezTo>
                    <a:pt x="2549" y="3215"/>
                    <a:pt x="2906" y="3215"/>
                    <a:pt x="3239" y="3203"/>
                  </a:cubicBezTo>
                  <a:cubicBezTo>
                    <a:pt x="3418" y="3191"/>
                    <a:pt x="3572" y="3322"/>
                    <a:pt x="3584" y="3465"/>
                  </a:cubicBezTo>
                  <a:cubicBezTo>
                    <a:pt x="3596" y="3620"/>
                    <a:pt x="3513" y="3762"/>
                    <a:pt x="3334" y="3822"/>
                  </a:cubicBezTo>
                  <a:cubicBezTo>
                    <a:pt x="3275" y="3846"/>
                    <a:pt x="3227" y="3858"/>
                    <a:pt x="3168" y="3870"/>
                  </a:cubicBezTo>
                  <a:cubicBezTo>
                    <a:pt x="2727" y="3917"/>
                    <a:pt x="2322" y="4120"/>
                    <a:pt x="1906" y="4286"/>
                  </a:cubicBezTo>
                  <a:cubicBezTo>
                    <a:pt x="1727" y="4358"/>
                    <a:pt x="1513" y="4393"/>
                    <a:pt x="1310" y="4393"/>
                  </a:cubicBezTo>
                  <a:cubicBezTo>
                    <a:pt x="1060" y="4405"/>
                    <a:pt x="894" y="4215"/>
                    <a:pt x="953" y="3977"/>
                  </a:cubicBezTo>
                  <a:cubicBezTo>
                    <a:pt x="1001" y="3762"/>
                    <a:pt x="977" y="3548"/>
                    <a:pt x="1156" y="3381"/>
                  </a:cubicBezTo>
                  <a:cubicBezTo>
                    <a:pt x="1179" y="3370"/>
                    <a:pt x="1191" y="3322"/>
                    <a:pt x="1191" y="3310"/>
                  </a:cubicBezTo>
                  <a:cubicBezTo>
                    <a:pt x="1156" y="3084"/>
                    <a:pt x="1298" y="2893"/>
                    <a:pt x="1370" y="2691"/>
                  </a:cubicBezTo>
                  <a:cubicBezTo>
                    <a:pt x="1394" y="2631"/>
                    <a:pt x="1394" y="2560"/>
                    <a:pt x="1429" y="2477"/>
                  </a:cubicBezTo>
                  <a:cubicBezTo>
                    <a:pt x="1298" y="2417"/>
                    <a:pt x="1191" y="2369"/>
                    <a:pt x="1072" y="2310"/>
                  </a:cubicBezTo>
                  <a:cubicBezTo>
                    <a:pt x="1001" y="2274"/>
                    <a:pt x="905" y="2250"/>
                    <a:pt x="834" y="2203"/>
                  </a:cubicBezTo>
                  <a:cubicBezTo>
                    <a:pt x="727" y="2143"/>
                    <a:pt x="715" y="2000"/>
                    <a:pt x="786" y="1905"/>
                  </a:cubicBezTo>
                  <a:cubicBezTo>
                    <a:pt x="894" y="1774"/>
                    <a:pt x="1036" y="1715"/>
                    <a:pt x="1203" y="1762"/>
                  </a:cubicBezTo>
                  <a:cubicBezTo>
                    <a:pt x="1370" y="1762"/>
                    <a:pt x="1513" y="1786"/>
                    <a:pt x="1679" y="18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44"/>
            <p:cNvSpPr/>
            <p:nvPr/>
          </p:nvSpPr>
          <p:spPr>
            <a:xfrm>
              <a:off x="1254025" y="1863150"/>
              <a:ext cx="75025" cy="122375"/>
            </a:xfrm>
            <a:custGeom>
              <a:avLst/>
              <a:gdLst/>
              <a:ahLst/>
              <a:cxnLst/>
              <a:rect l="l" t="t" r="r" b="b"/>
              <a:pathLst>
                <a:path w="3001" h="4895" extrusionOk="0">
                  <a:moveTo>
                    <a:pt x="1786" y="2977"/>
                  </a:moveTo>
                  <a:cubicBezTo>
                    <a:pt x="1584" y="3037"/>
                    <a:pt x="1405" y="3096"/>
                    <a:pt x="1226" y="3144"/>
                  </a:cubicBezTo>
                  <a:cubicBezTo>
                    <a:pt x="1072" y="3192"/>
                    <a:pt x="893" y="3192"/>
                    <a:pt x="691" y="3215"/>
                  </a:cubicBezTo>
                  <a:cubicBezTo>
                    <a:pt x="679" y="3513"/>
                    <a:pt x="595" y="3799"/>
                    <a:pt x="631" y="4097"/>
                  </a:cubicBezTo>
                  <a:cubicBezTo>
                    <a:pt x="667" y="4323"/>
                    <a:pt x="679" y="4561"/>
                    <a:pt x="572" y="4775"/>
                  </a:cubicBezTo>
                  <a:cubicBezTo>
                    <a:pt x="536" y="4882"/>
                    <a:pt x="393" y="4894"/>
                    <a:pt x="333" y="4811"/>
                  </a:cubicBezTo>
                  <a:cubicBezTo>
                    <a:pt x="274" y="4739"/>
                    <a:pt x="214" y="4644"/>
                    <a:pt x="191" y="4561"/>
                  </a:cubicBezTo>
                  <a:cubicBezTo>
                    <a:pt x="83" y="4239"/>
                    <a:pt x="0" y="3930"/>
                    <a:pt x="71" y="3585"/>
                  </a:cubicBezTo>
                  <a:cubicBezTo>
                    <a:pt x="83" y="3501"/>
                    <a:pt x="83" y="3394"/>
                    <a:pt x="83" y="3287"/>
                  </a:cubicBezTo>
                  <a:lnTo>
                    <a:pt x="83" y="2775"/>
                  </a:lnTo>
                  <a:cubicBezTo>
                    <a:pt x="83" y="2668"/>
                    <a:pt x="95" y="2561"/>
                    <a:pt x="83" y="2477"/>
                  </a:cubicBezTo>
                  <a:cubicBezTo>
                    <a:pt x="12" y="1918"/>
                    <a:pt x="71" y="1382"/>
                    <a:pt x="95" y="834"/>
                  </a:cubicBezTo>
                  <a:cubicBezTo>
                    <a:pt x="119" y="596"/>
                    <a:pt x="191" y="394"/>
                    <a:pt x="333" y="191"/>
                  </a:cubicBezTo>
                  <a:cubicBezTo>
                    <a:pt x="488" y="1"/>
                    <a:pt x="691" y="1"/>
                    <a:pt x="857" y="167"/>
                  </a:cubicBezTo>
                  <a:cubicBezTo>
                    <a:pt x="929" y="239"/>
                    <a:pt x="976" y="334"/>
                    <a:pt x="1036" y="406"/>
                  </a:cubicBezTo>
                  <a:cubicBezTo>
                    <a:pt x="1453" y="989"/>
                    <a:pt x="1869" y="1584"/>
                    <a:pt x="2179" y="2239"/>
                  </a:cubicBezTo>
                  <a:cubicBezTo>
                    <a:pt x="2417" y="2727"/>
                    <a:pt x="2655" y="3215"/>
                    <a:pt x="2941" y="3680"/>
                  </a:cubicBezTo>
                  <a:cubicBezTo>
                    <a:pt x="3000" y="3763"/>
                    <a:pt x="3000" y="3906"/>
                    <a:pt x="3000" y="4001"/>
                  </a:cubicBezTo>
                  <a:cubicBezTo>
                    <a:pt x="3000" y="4168"/>
                    <a:pt x="2893" y="4287"/>
                    <a:pt x="2762" y="4335"/>
                  </a:cubicBezTo>
                  <a:cubicBezTo>
                    <a:pt x="2643" y="4358"/>
                    <a:pt x="2512" y="4299"/>
                    <a:pt x="2441" y="4180"/>
                  </a:cubicBezTo>
                  <a:cubicBezTo>
                    <a:pt x="2346" y="4025"/>
                    <a:pt x="2262" y="3858"/>
                    <a:pt x="2179" y="3692"/>
                  </a:cubicBezTo>
                  <a:cubicBezTo>
                    <a:pt x="2084" y="3430"/>
                    <a:pt x="1941" y="3192"/>
                    <a:pt x="1786" y="2977"/>
                  </a:cubicBezTo>
                  <a:close/>
                  <a:moveTo>
                    <a:pt x="738" y="2620"/>
                  </a:moveTo>
                  <a:cubicBezTo>
                    <a:pt x="1036" y="2608"/>
                    <a:pt x="1286" y="2549"/>
                    <a:pt x="1500" y="2322"/>
                  </a:cubicBezTo>
                  <a:cubicBezTo>
                    <a:pt x="1250" y="1906"/>
                    <a:pt x="1084" y="1465"/>
                    <a:pt x="714" y="1108"/>
                  </a:cubicBezTo>
                  <a:cubicBezTo>
                    <a:pt x="607" y="1584"/>
                    <a:pt x="619" y="2144"/>
                    <a:pt x="738" y="262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" name="Google Shape;1032;p44"/>
          <p:cNvGrpSpPr/>
          <p:nvPr/>
        </p:nvGrpSpPr>
        <p:grpSpPr>
          <a:xfrm>
            <a:off x="521125" y="422594"/>
            <a:ext cx="1387205" cy="1161840"/>
            <a:chOff x="2391350" y="3583000"/>
            <a:chExt cx="571525" cy="478675"/>
          </a:xfrm>
        </p:grpSpPr>
        <p:sp>
          <p:nvSpPr>
            <p:cNvPr id="1033" name="Google Shape;1033;p44"/>
            <p:cNvSpPr/>
            <p:nvPr/>
          </p:nvSpPr>
          <p:spPr>
            <a:xfrm>
              <a:off x="2400875" y="3591050"/>
              <a:ext cx="343225" cy="369125"/>
            </a:xfrm>
            <a:custGeom>
              <a:avLst/>
              <a:gdLst/>
              <a:ahLst/>
              <a:cxnLst/>
              <a:rect l="l" t="t" r="r" b="b"/>
              <a:pathLst>
                <a:path w="13729" h="14765" extrusionOk="0">
                  <a:moveTo>
                    <a:pt x="6621" y="12800"/>
                  </a:moveTo>
                  <a:cubicBezTo>
                    <a:pt x="6073" y="13704"/>
                    <a:pt x="5430" y="14419"/>
                    <a:pt x="4406" y="14764"/>
                  </a:cubicBezTo>
                  <a:cubicBezTo>
                    <a:pt x="4632" y="14228"/>
                    <a:pt x="4823" y="13693"/>
                    <a:pt x="5061" y="13157"/>
                  </a:cubicBezTo>
                  <a:cubicBezTo>
                    <a:pt x="5192" y="12847"/>
                    <a:pt x="5180" y="12740"/>
                    <a:pt x="4859" y="12657"/>
                  </a:cubicBezTo>
                  <a:cubicBezTo>
                    <a:pt x="4466" y="12550"/>
                    <a:pt x="4049" y="12514"/>
                    <a:pt x="3680" y="12383"/>
                  </a:cubicBezTo>
                  <a:cubicBezTo>
                    <a:pt x="3311" y="12252"/>
                    <a:pt x="2942" y="12073"/>
                    <a:pt x="2608" y="11847"/>
                  </a:cubicBezTo>
                  <a:cubicBezTo>
                    <a:pt x="2192" y="11561"/>
                    <a:pt x="1811" y="11240"/>
                    <a:pt x="1453" y="10895"/>
                  </a:cubicBezTo>
                  <a:cubicBezTo>
                    <a:pt x="834" y="10311"/>
                    <a:pt x="632" y="9525"/>
                    <a:pt x="441" y="8740"/>
                  </a:cubicBezTo>
                  <a:cubicBezTo>
                    <a:pt x="1" y="7001"/>
                    <a:pt x="346" y="5394"/>
                    <a:pt x="1251" y="3906"/>
                  </a:cubicBezTo>
                  <a:cubicBezTo>
                    <a:pt x="1608" y="3310"/>
                    <a:pt x="2168" y="2810"/>
                    <a:pt x="2668" y="2334"/>
                  </a:cubicBezTo>
                  <a:cubicBezTo>
                    <a:pt x="3858" y="1203"/>
                    <a:pt x="5287" y="524"/>
                    <a:pt x="6906" y="274"/>
                  </a:cubicBezTo>
                  <a:cubicBezTo>
                    <a:pt x="8633" y="0"/>
                    <a:pt x="10288" y="286"/>
                    <a:pt x="11669" y="1417"/>
                  </a:cubicBezTo>
                  <a:cubicBezTo>
                    <a:pt x="12776" y="2322"/>
                    <a:pt x="13503" y="3501"/>
                    <a:pt x="13622" y="4989"/>
                  </a:cubicBezTo>
                  <a:cubicBezTo>
                    <a:pt x="13681" y="5823"/>
                    <a:pt x="13729" y="6620"/>
                    <a:pt x="13514" y="7442"/>
                  </a:cubicBezTo>
                  <a:cubicBezTo>
                    <a:pt x="13443" y="7692"/>
                    <a:pt x="13383" y="7966"/>
                    <a:pt x="13276" y="8216"/>
                  </a:cubicBezTo>
                  <a:cubicBezTo>
                    <a:pt x="13062" y="8740"/>
                    <a:pt x="12836" y="9275"/>
                    <a:pt x="12586" y="9775"/>
                  </a:cubicBezTo>
                  <a:cubicBezTo>
                    <a:pt x="12252" y="10454"/>
                    <a:pt x="11752" y="11002"/>
                    <a:pt x="11133" y="11430"/>
                  </a:cubicBezTo>
                  <a:cubicBezTo>
                    <a:pt x="10371" y="12002"/>
                    <a:pt x="9538" y="12442"/>
                    <a:pt x="8633" y="12716"/>
                  </a:cubicBezTo>
                  <a:cubicBezTo>
                    <a:pt x="8299" y="12811"/>
                    <a:pt x="7966" y="12919"/>
                    <a:pt x="7621" y="13014"/>
                  </a:cubicBezTo>
                  <a:cubicBezTo>
                    <a:pt x="7287" y="13109"/>
                    <a:pt x="6942" y="13192"/>
                    <a:pt x="6621" y="12800"/>
                  </a:cubicBezTo>
                  <a:close/>
                  <a:moveTo>
                    <a:pt x="10466" y="6787"/>
                  </a:moveTo>
                  <a:cubicBezTo>
                    <a:pt x="10466" y="7085"/>
                    <a:pt x="10645" y="7370"/>
                    <a:pt x="10871" y="7418"/>
                  </a:cubicBezTo>
                  <a:cubicBezTo>
                    <a:pt x="11133" y="7478"/>
                    <a:pt x="11407" y="7299"/>
                    <a:pt x="11526" y="6977"/>
                  </a:cubicBezTo>
                  <a:cubicBezTo>
                    <a:pt x="11586" y="6823"/>
                    <a:pt x="11609" y="6656"/>
                    <a:pt x="11609" y="6489"/>
                  </a:cubicBezTo>
                  <a:cubicBezTo>
                    <a:pt x="11609" y="6132"/>
                    <a:pt x="11336" y="5942"/>
                    <a:pt x="11002" y="6061"/>
                  </a:cubicBezTo>
                  <a:cubicBezTo>
                    <a:pt x="10693" y="6168"/>
                    <a:pt x="10466" y="6477"/>
                    <a:pt x="10466" y="6787"/>
                  </a:cubicBezTo>
                  <a:close/>
                  <a:moveTo>
                    <a:pt x="8192" y="6465"/>
                  </a:moveTo>
                  <a:cubicBezTo>
                    <a:pt x="8192" y="6204"/>
                    <a:pt x="8145" y="6013"/>
                    <a:pt x="7918" y="5930"/>
                  </a:cubicBezTo>
                  <a:cubicBezTo>
                    <a:pt x="7716" y="5834"/>
                    <a:pt x="7514" y="5882"/>
                    <a:pt x="7371" y="6049"/>
                  </a:cubicBezTo>
                  <a:cubicBezTo>
                    <a:pt x="7109" y="6311"/>
                    <a:pt x="7026" y="6656"/>
                    <a:pt x="7133" y="7013"/>
                  </a:cubicBezTo>
                  <a:cubicBezTo>
                    <a:pt x="7216" y="7323"/>
                    <a:pt x="7478" y="7418"/>
                    <a:pt x="7740" y="7216"/>
                  </a:cubicBezTo>
                  <a:cubicBezTo>
                    <a:pt x="8026" y="7025"/>
                    <a:pt x="8145" y="6739"/>
                    <a:pt x="8192" y="6465"/>
                  </a:cubicBezTo>
                  <a:close/>
                  <a:moveTo>
                    <a:pt x="4501" y="6680"/>
                  </a:moveTo>
                  <a:cubicBezTo>
                    <a:pt x="4501" y="6418"/>
                    <a:pt x="4263" y="6204"/>
                    <a:pt x="3966" y="6204"/>
                  </a:cubicBezTo>
                  <a:cubicBezTo>
                    <a:pt x="3692" y="6204"/>
                    <a:pt x="3394" y="6561"/>
                    <a:pt x="3394" y="6858"/>
                  </a:cubicBezTo>
                  <a:cubicBezTo>
                    <a:pt x="3394" y="7192"/>
                    <a:pt x="3620" y="7478"/>
                    <a:pt x="3870" y="7478"/>
                  </a:cubicBezTo>
                  <a:cubicBezTo>
                    <a:pt x="4192" y="7478"/>
                    <a:pt x="4501" y="7085"/>
                    <a:pt x="4501" y="668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44"/>
            <p:cNvSpPr/>
            <p:nvPr/>
          </p:nvSpPr>
          <p:spPr>
            <a:xfrm>
              <a:off x="2650325" y="3685700"/>
              <a:ext cx="297675" cy="361075"/>
            </a:xfrm>
            <a:custGeom>
              <a:avLst/>
              <a:gdLst/>
              <a:ahLst/>
              <a:cxnLst/>
              <a:rect l="l" t="t" r="r" b="b"/>
              <a:pathLst>
                <a:path w="11907" h="14443" extrusionOk="0">
                  <a:moveTo>
                    <a:pt x="6084" y="14443"/>
                  </a:moveTo>
                  <a:cubicBezTo>
                    <a:pt x="5584" y="14407"/>
                    <a:pt x="5239" y="14193"/>
                    <a:pt x="5049" y="13871"/>
                  </a:cubicBezTo>
                  <a:cubicBezTo>
                    <a:pt x="4810" y="13467"/>
                    <a:pt x="4632" y="13038"/>
                    <a:pt x="4477" y="12585"/>
                  </a:cubicBezTo>
                  <a:cubicBezTo>
                    <a:pt x="4406" y="12383"/>
                    <a:pt x="4334" y="12276"/>
                    <a:pt x="4120" y="12240"/>
                  </a:cubicBezTo>
                  <a:cubicBezTo>
                    <a:pt x="3822" y="12216"/>
                    <a:pt x="3525" y="12181"/>
                    <a:pt x="3227" y="12121"/>
                  </a:cubicBezTo>
                  <a:cubicBezTo>
                    <a:pt x="1715" y="11823"/>
                    <a:pt x="643" y="11014"/>
                    <a:pt x="84" y="9537"/>
                  </a:cubicBezTo>
                  <a:cubicBezTo>
                    <a:pt x="72" y="9490"/>
                    <a:pt x="60" y="9430"/>
                    <a:pt x="60" y="9383"/>
                  </a:cubicBezTo>
                  <a:cubicBezTo>
                    <a:pt x="48" y="9204"/>
                    <a:pt x="12" y="9025"/>
                    <a:pt x="0" y="8883"/>
                  </a:cubicBezTo>
                  <a:cubicBezTo>
                    <a:pt x="607" y="8454"/>
                    <a:pt x="1215" y="8061"/>
                    <a:pt x="1774" y="7621"/>
                  </a:cubicBezTo>
                  <a:cubicBezTo>
                    <a:pt x="2084" y="7382"/>
                    <a:pt x="2382" y="7061"/>
                    <a:pt x="2584" y="6740"/>
                  </a:cubicBezTo>
                  <a:cubicBezTo>
                    <a:pt x="3274" y="5656"/>
                    <a:pt x="3858" y="4501"/>
                    <a:pt x="4001" y="3215"/>
                  </a:cubicBezTo>
                  <a:cubicBezTo>
                    <a:pt x="4072" y="2572"/>
                    <a:pt x="4036" y="1906"/>
                    <a:pt x="4048" y="1263"/>
                  </a:cubicBezTo>
                  <a:cubicBezTo>
                    <a:pt x="4048" y="1084"/>
                    <a:pt x="4013" y="894"/>
                    <a:pt x="4001" y="715"/>
                  </a:cubicBezTo>
                  <a:cubicBezTo>
                    <a:pt x="4548" y="358"/>
                    <a:pt x="5168" y="322"/>
                    <a:pt x="5739" y="191"/>
                  </a:cubicBezTo>
                  <a:cubicBezTo>
                    <a:pt x="6620" y="1"/>
                    <a:pt x="7501" y="72"/>
                    <a:pt x="8335" y="310"/>
                  </a:cubicBezTo>
                  <a:cubicBezTo>
                    <a:pt x="10144" y="846"/>
                    <a:pt x="11633" y="2168"/>
                    <a:pt x="11835" y="4287"/>
                  </a:cubicBezTo>
                  <a:cubicBezTo>
                    <a:pt x="11907" y="5073"/>
                    <a:pt x="11907" y="5858"/>
                    <a:pt x="11799" y="6644"/>
                  </a:cubicBezTo>
                  <a:cubicBezTo>
                    <a:pt x="11716" y="7347"/>
                    <a:pt x="11442" y="7978"/>
                    <a:pt x="11133" y="8597"/>
                  </a:cubicBezTo>
                  <a:cubicBezTo>
                    <a:pt x="10740" y="9371"/>
                    <a:pt x="10252" y="10073"/>
                    <a:pt x="9632" y="10669"/>
                  </a:cubicBezTo>
                  <a:cubicBezTo>
                    <a:pt x="8989" y="11276"/>
                    <a:pt x="8180" y="11562"/>
                    <a:pt x="7382" y="11859"/>
                  </a:cubicBezTo>
                  <a:cubicBezTo>
                    <a:pt x="7323" y="11883"/>
                    <a:pt x="7251" y="11883"/>
                    <a:pt x="7192" y="11919"/>
                  </a:cubicBezTo>
                  <a:lnTo>
                    <a:pt x="6299" y="12228"/>
                  </a:lnTo>
                  <a:cubicBezTo>
                    <a:pt x="6215" y="12621"/>
                    <a:pt x="6120" y="13014"/>
                    <a:pt x="6072" y="13407"/>
                  </a:cubicBezTo>
                  <a:cubicBezTo>
                    <a:pt x="6037" y="13597"/>
                    <a:pt x="6096" y="13812"/>
                    <a:pt x="6120" y="14002"/>
                  </a:cubicBezTo>
                  <a:cubicBezTo>
                    <a:pt x="6096" y="14133"/>
                    <a:pt x="6084" y="14252"/>
                    <a:pt x="6084" y="14443"/>
                  </a:cubicBezTo>
                  <a:close/>
                  <a:moveTo>
                    <a:pt x="9490" y="6156"/>
                  </a:moveTo>
                  <a:cubicBezTo>
                    <a:pt x="9478" y="6692"/>
                    <a:pt x="9716" y="6930"/>
                    <a:pt x="10025" y="6811"/>
                  </a:cubicBezTo>
                  <a:cubicBezTo>
                    <a:pt x="10347" y="6692"/>
                    <a:pt x="10597" y="6251"/>
                    <a:pt x="10537" y="5918"/>
                  </a:cubicBezTo>
                  <a:cubicBezTo>
                    <a:pt x="10490" y="5716"/>
                    <a:pt x="10371" y="5549"/>
                    <a:pt x="10144" y="5501"/>
                  </a:cubicBezTo>
                  <a:cubicBezTo>
                    <a:pt x="9930" y="5442"/>
                    <a:pt x="9751" y="5549"/>
                    <a:pt x="9656" y="5751"/>
                  </a:cubicBezTo>
                  <a:cubicBezTo>
                    <a:pt x="9585" y="5906"/>
                    <a:pt x="9525" y="6085"/>
                    <a:pt x="9490" y="6156"/>
                  </a:cubicBezTo>
                  <a:close/>
                  <a:moveTo>
                    <a:pt x="5084" y="6156"/>
                  </a:moveTo>
                  <a:cubicBezTo>
                    <a:pt x="5108" y="5811"/>
                    <a:pt x="4906" y="5608"/>
                    <a:pt x="4596" y="5597"/>
                  </a:cubicBezTo>
                  <a:cubicBezTo>
                    <a:pt x="4346" y="5573"/>
                    <a:pt x="4072" y="5870"/>
                    <a:pt x="4060" y="6216"/>
                  </a:cubicBezTo>
                  <a:cubicBezTo>
                    <a:pt x="4048" y="6513"/>
                    <a:pt x="4251" y="6751"/>
                    <a:pt x="4537" y="6751"/>
                  </a:cubicBezTo>
                  <a:cubicBezTo>
                    <a:pt x="4846" y="6728"/>
                    <a:pt x="5072" y="6501"/>
                    <a:pt x="5084" y="6156"/>
                  </a:cubicBezTo>
                  <a:close/>
                  <a:moveTo>
                    <a:pt x="7966" y="5930"/>
                  </a:moveTo>
                  <a:cubicBezTo>
                    <a:pt x="7966" y="5549"/>
                    <a:pt x="7846" y="5394"/>
                    <a:pt x="7632" y="5430"/>
                  </a:cubicBezTo>
                  <a:cubicBezTo>
                    <a:pt x="7239" y="5477"/>
                    <a:pt x="6942" y="5835"/>
                    <a:pt x="7037" y="6216"/>
                  </a:cubicBezTo>
                  <a:cubicBezTo>
                    <a:pt x="7073" y="6347"/>
                    <a:pt x="7204" y="6549"/>
                    <a:pt x="7323" y="6573"/>
                  </a:cubicBezTo>
                  <a:cubicBezTo>
                    <a:pt x="7442" y="6609"/>
                    <a:pt x="7656" y="6525"/>
                    <a:pt x="7751" y="6430"/>
                  </a:cubicBezTo>
                  <a:cubicBezTo>
                    <a:pt x="7870" y="6251"/>
                    <a:pt x="7918" y="6025"/>
                    <a:pt x="7966" y="59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44"/>
            <p:cNvSpPr/>
            <p:nvPr/>
          </p:nvSpPr>
          <p:spPr>
            <a:xfrm>
              <a:off x="2662525" y="3739575"/>
              <a:ext cx="28300" cy="38425"/>
            </a:xfrm>
            <a:custGeom>
              <a:avLst/>
              <a:gdLst/>
              <a:ahLst/>
              <a:cxnLst/>
              <a:rect l="l" t="t" r="r" b="b"/>
              <a:pathLst>
                <a:path w="1132" h="1537" extrusionOk="0">
                  <a:moveTo>
                    <a:pt x="0" y="846"/>
                  </a:moveTo>
                  <a:cubicBezTo>
                    <a:pt x="0" y="536"/>
                    <a:pt x="227" y="227"/>
                    <a:pt x="524" y="120"/>
                  </a:cubicBezTo>
                  <a:cubicBezTo>
                    <a:pt x="846" y="1"/>
                    <a:pt x="1132" y="191"/>
                    <a:pt x="1132" y="548"/>
                  </a:cubicBezTo>
                  <a:cubicBezTo>
                    <a:pt x="1132" y="715"/>
                    <a:pt x="1108" y="894"/>
                    <a:pt x="1048" y="1036"/>
                  </a:cubicBezTo>
                  <a:cubicBezTo>
                    <a:pt x="941" y="1358"/>
                    <a:pt x="655" y="1537"/>
                    <a:pt x="393" y="1477"/>
                  </a:cubicBezTo>
                  <a:cubicBezTo>
                    <a:pt x="179" y="1429"/>
                    <a:pt x="0" y="1144"/>
                    <a:pt x="0" y="84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44"/>
            <p:cNvSpPr/>
            <p:nvPr/>
          </p:nvSpPr>
          <p:spPr>
            <a:xfrm>
              <a:off x="2576800" y="3736900"/>
              <a:ext cx="28900" cy="39600"/>
            </a:xfrm>
            <a:custGeom>
              <a:avLst/>
              <a:gdLst/>
              <a:ahLst/>
              <a:cxnLst/>
              <a:rect l="l" t="t" r="r" b="b"/>
              <a:pathLst>
                <a:path w="1156" h="1584" extrusionOk="0">
                  <a:moveTo>
                    <a:pt x="1155" y="631"/>
                  </a:moveTo>
                  <a:cubicBezTo>
                    <a:pt x="1108" y="905"/>
                    <a:pt x="989" y="1191"/>
                    <a:pt x="727" y="1382"/>
                  </a:cubicBezTo>
                  <a:cubicBezTo>
                    <a:pt x="453" y="1584"/>
                    <a:pt x="203" y="1489"/>
                    <a:pt x="108" y="1179"/>
                  </a:cubicBezTo>
                  <a:cubicBezTo>
                    <a:pt x="0" y="822"/>
                    <a:pt x="84" y="489"/>
                    <a:pt x="346" y="215"/>
                  </a:cubicBezTo>
                  <a:cubicBezTo>
                    <a:pt x="500" y="48"/>
                    <a:pt x="691" y="0"/>
                    <a:pt x="905" y="96"/>
                  </a:cubicBezTo>
                  <a:cubicBezTo>
                    <a:pt x="1108" y="179"/>
                    <a:pt x="1155" y="358"/>
                    <a:pt x="1155" y="6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44"/>
            <p:cNvSpPr/>
            <p:nvPr/>
          </p:nvSpPr>
          <p:spPr>
            <a:xfrm>
              <a:off x="2485725" y="3745825"/>
              <a:ext cx="27700" cy="32475"/>
            </a:xfrm>
            <a:custGeom>
              <a:avLst/>
              <a:gdLst/>
              <a:ahLst/>
              <a:cxnLst/>
              <a:rect l="l" t="t" r="r" b="b"/>
              <a:pathLst>
                <a:path w="1108" h="1299" extrusionOk="0">
                  <a:moveTo>
                    <a:pt x="1107" y="489"/>
                  </a:moveTo>
                  <a:cubicBezTo>
                    <a:pt x="1107" y="894"/>
                    <a:pt x="810" y="1298"/>
                    <a:pt x="476" y="1287"/>
                  </a:cubicBezTo>
                  <a:cubicBezTo>
                    <a:pt x="226" y="1287"/>
                    <a:pt x="0" y="989"/>
                    <a:pt x="0" y="667"/>
                  </a:cubicBezTo>
                  <a:cubicBezTo>
                    <a:pt x="0" y="358"/>
                    <a:pt x="298" y="1"/>
                    <a:pt x="572" y="13"/>
                  </a:cubicBezTo>
                  <a:cubicBezTo>
                    <a:pt x="869" y="13"/>
                    <a:pt x="1095" y="227"/>
                    <a:pt x="1107" y="48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44"/>
            <p:cNvSpPr/>
            <p:nvPr/>
          </p:nvSpPr>
          <p:spPr>
            <a:xfrm>
              <a:off x="2887250" y="3821725"/>
              <a:ext cx="28000" cy="37225"/>
            </a:xfrm>
            <a:custGeom>
              <a:avLst/>
              <a:gdLst/>
              <a:ahLst/>
              <a:cxnLst/>
              <a:rect l="l" t="t" r="r" b="b"/>
              <a:pathLst>
                <a:path w="1120" h="1489" extrusionOk="0">
                  <a:moveTo>
                    <a:pt x="13" y="715"/>
                  </a:moveTo>
                  <a:cubicBezTo>
                    <a:pt x="48" y="632"/>
                    <a:pt x="108" y="453"/>
                    <a:pt x="179" y="298"/>
                  </a:cubicBezTo>
                  <a:cubicBezTo>
                    <a:pt x="286" y="108"/>
                    <a:pt x="453" y="1"/>
                    <a:pt x="667" y="48"/>
                  </a:cubicBezTo>
                  <a:cubicBezTo>
                    <a:pt x="882" y="96"/>
                    <a:pt x="1013" y="251"/>
                    <a:pt x="1060" y="465"/>
                  </a:cubicBezTo>
                  <a:cubicBezTo>
                    <a:pt x="1120" y="798"/>
                    <a:pt x="882" y="1239"/>
                    <a:pt x="548" y="1358"/>
                  </a:cubicBezTo>
                  <a:cubicBezTo>
                    <a:pt x="239" y="1489"/>
                    <a:pt x="1" y="1251"/>
                    <a:pt x="13" y="71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44"/>
            <p:cNvSpPr/>
            <p:nvPr/>
          </p:nvSpPr>
          <p:spPr>
            <a:xfrm>
              <a:off x="2751525" y="3824700"/>
              <a:ext cx="25925" cy="29500"/>
            </a:xfrm>
            <a:custGeom>
              <a:avLst/>
              <a:gdLst/>
              <a:ahLst/>
              <a:cxnLst/>
              <a:rect l="l" t="t" r="r" b="b"/>
              <a:pathLst>
                <a:path w="1037" h="1180" extrusionOk="0">
                  <a:moveTo>
                    <a:pt x="1036" y="596"/>
                  </a:moveTo>
                  <a:cubicBezTo>
                    <a:pt x="1024" y="941"/>
                    <a:pt x="798" y="1180"/>
                    <a:pt x="489" y="1180"/>
                  </a:cubicBezTo>
                  <a:cubicBezTo>
                    <a:pt x="203" y="1180"/>
                    <a:pt x="0" y="941"/>
                    <a:pt x="12" y="644"/>
                  </a:cubicBezTo>
                  <a:cubicBezTo>
                    <a:pt x="48" y="298"/>
                    <a:pt x="298" y="1"/>
                    <a:pt x="548" y="13"/>
                  </a:cubicBezTo>
                  <a:cubicBezTo>
                    <a:pt x="858" y="37"/>
                    <a:pt x="1036" y="251"/>
                    <a:pt x="1036" y="59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44"/>
            <p:cNvSpPr/>
            <p:nvPr/>
          </p:nvSpPr>
          <p:spPr>
            <a:xfrm>
              <a:off x="2824150" y="3820550"/>
              <a:ext cx="25325" cy="30675"/>
            </a:xfrm>
            <a:custGeom>
              <a:avLst/>
              <a:gdLst/>
              <a:ahLst/>
              <a:cxnLst/>
              <a:rect l="l" t="t" r="r" b="b"/>
              <a:pathLst>
                <a:path w="1013" h="1227" extrusionOk="0">
                  <a:moveTo>
                    <a:pt x="1013" y="536"/>
                  </a:moveTo>
                  <a:cubicBezTo>
                    <a:pt x="965" y="643"/>
                    <a:pt x="917" y="869"/>
                    <a:pt x="798" y="1036"/>
                  </a:cubicBezTo>
                  <a:cubicBezTo>
                    <a:pt x="715" y="1131"/>
                    <a:pt x="489" y="1226"/>
                    <a:pt x="370" y="1179"/>
                  </a:cubicBezTo>
                  <a:cubicBezTo>
                    <a:pt x="251" y="1143"/>
                    <a:pt x="120" y="953"/>
                    <a:pt x="84" y="822"/>
                  </a:cubicBezTo>
                  <a:cubicBezTo>
                    <a:pt x="1" y="453"/>
                    <a:pt x="274" y="83"/>
                    <a:pt x="679" y="36"/>
                  </a:cubicBezTo>
                  <a:cubicBezTo>
                    <a:pt x="893" y="0"/>
                    <a:pt x="989" y="143"/>
                    <a:pt x="1013" y="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44"/>
            <p:cNvSpPr/>
            <p:nvPr/>
          </p:nvSpPr>
          <p:spPr>
            <a:xfrm>
              <a:off x="2391350" y="3583000"/>
              <a:ext cx="571525" cy="478675"/>
            </a:xfrm>
            <a:custGeom>
              <a:avLst/>
              <a:gdLst/>
              <a:ahLst/>
              <a:cxnLst/>
              <a:rect l="l" t="t" r="r" b="b"/>
              <a:pathLst>
                <a:path w="22861" h="19147" extrusionOk="0">
                  <a:moveTo>
                    <a:pt x="22623" y="7859"/>
                  </a:moveTo>
                  <a:cubicBezTo>
                    <a:pt x="22349" y="6490"/>
                    <a:pt x="21623" y="5418"/>
                    <a:pt x="20480" y="4668"/>
                  </a:cubicBezTo>
                  <a:cubicBezTo>
                    <a:pt x="19658" y="4132"/>
                    <a:pt x="18825" y="3835"/>
                    <a:pt x="17944" y="3716"/>
                  </a:cubicBezTo>
                  <a:cubicBezTo>
                    <a:pt x="17694" y="3692"/>
                    <a:pt x="17443" y="3668"/>
                    <a:pt x="17193" y="3668"/>
                  </a:cubicBezTo>
                  <a:cubicBezTo>
                    <a:pt x="16360" y="3668"/>
                    <a:pt x="15491" y="3823"/>
                    <a:pt x="14395" y="4180"/>
                  </a:cubicBezTo>
                  <a:cubicBezTo>
                    <a:pt x="14181" y="3478"/>
                    <a:pt x="13764" y="2894"/>
                    <a:pt x="13348" y="2346"/>
                  </a:cubicBezTo>
                  <a:lnTo>
                    <a:pt x="13276" y="2239"/>
                  </a:lnTo>
                  <a:cubicBezTo>
                    <a:pt x="12681" y="1442"/>
                    <a:pt x="11979" y="870"/>
                    <a:pt x="11097" y="549"/>
                  </a:cubicBezTo>
                  <a:cubicBezTo>
                    <a:pt x="10181" y="191"/>
                    <a:pt x="9240" y="1"/>
                    <a:pt x="8323" y="1"/>
                  </a:cubicBezTo>
                  <a:cubicBezTo>
                    <a:pt x="7704" y="1"/>
                    <a:pt x="7097" y="72"/>
                    <a:pt x="6502" y="239"/>
                  </a:cubicBezTo>
                  <a:cubicBezTo>
                    <a:pt x="5204" y="572"/>
                    <a:pt x="4013" y="1215"/>
                    <a:pt x="2977" y="2144"/>
                  </a:cubicBezTo>
                  <a:lnTo>
                    <a:pt x="2894" y="2215"/>
                  </a:lnTo>
                  <a:cubicBezTo>
                    <a:pt x="2382" y="2656"/>
                    <a:pt x="1846" y="3132"/>
                    <a:pt x="1441" y="3716"/>
                  </a:cubicBezTo>
                  <a:cubicBezTo>
                    <a:pt x="382" y="5263"/>
                    <a:pt x="1" y="6942"/>
                    <a:pt x="310" y="8716"/>
                  </a:cubicBezTo>
                  <a:lnTo>
                    <a:pt x="322" y="8823"/>
                  </a:lnTo>
                  <a:cubicBezTo>
                    <a:pt x="453" y="9585"/>
                    <a:pt x="596" y="10359"/>
                    <a:pt x="1084" y="11014"/>
                  </a:cubicBezTo>
                  <a:cubicBezTo>
                    <a:pt x="2013" y="12229"/>
                    <a:pt x="3061" y="13003"/>
                    <a:pt x="4323" y="13348"/>
                  </a:cubicBezTo>
                  <a:cubicBezTo>
                    <a:pt x="4489" y="13395"/>
                    <a:pt x="4644" y="13455"/>
                    <a:pt x="4787" y="13514"/>
                  </a:cubicBezTo>
                  <a:cubicBezTo>
                    <a:pt x="4823" y="13526"/>
                    <a:pt x="4847" y="13538"/>
                    <a:pt x="4882" y="13538"/>
                  </a:cubicBezTo>
                  <a:cubicBezTo>
                    <a:pt x="4763" y="14229"/>
                    <a:pt x="4418" y="14777"/>
                    <a:pt x="4049" y="15336"/>
                  </a:cubicBezTo>
                  <a:lnTo>
                    <a:pt x="3870" y="15610"/>
                  </a:lnTo>
                  <a:lnTo>
                    <a:pt x="3763" y="15753"/>
                  </a:lnTo>
                  <a:lnTo>
                    <a:pt x="3930" y="15812"/>
                  </a:lnTo>
                  <a:cubicBezTo>
                    <a:pt x="4120" y="15896"/>
                    <a:pt x="4228" y="15931"/>
                    <a:pt x="4323" y="15931"/>
                  </a:cubicBezTo>
                  <a:cubicBezTo>
                    <a:pt x="4430" y="15931"/>
                    <a:pt x="4513" y="15908"/>
                    <a:pt x="4656" y="15848"/>
                  </a:cubicBezTo>
                  <a:cubicBezTo>
                    <a:pt x="5585" y="15479"/>
                    <a:pt x="6335" y="14908"/>
                    <a:pt x="6906" y="14134"/>
                  </a:cubicBezTo>
                  <a:cubicBezTo>
                    <a:pt x="6966" y="14050"/>
                    <a:pt x="7085" y="13967"/>
                    <a:pt x="7145" y="13967"/>
                  </a:cubicBezTo>
                  <a:lnTo>
                    <a:pt x="7145" y="13967"/>
                  </a:lnTo>
                  <a:lnTo>
                    <a:pt x="7276" y="13967"/>
                  </a:lnTo>
                  <a:cubicBezTo>
                    <a:pt x="8085" y="13967"/>
                    <a:pt x="8823" y="13669"/>
                    <a:pt x="9490" y="13419"/>
                  </a:cubicBezTo>
                  <a:cubicBezTo>
                    <a:pt x="9585" y="13395"/>
                    <a:pt x="9669" y="13360"/>
                    <a:pt x="9776" y="13336"/>
                  </a:cubicBezTo>
                  <a:cubicBezTo>
                    <a:pt x="9788" y="13336"/>
                    <a:pt x="9812" y="13336"/>
                    <a:pt x="9812" y="13312"/>
                  </a:cubicBezTo>
                  <a:cubicBezTo>
                    <a:pt x="9812" y="13336"/>
                    <a:pt x="9823" y="13348"/>
                    <a:pt x="9823" y="13360"/>
                  </a:cubicBezTo>
                  <a:cubicBezTo>
                    <a:pt x="9847" y="13479"/>
                    <a:pt x="9883" y="13574"/>
                    <a:pt x="9931" y="13669"/>
                  </a:cubicBezTo>
                  <a:cubicBezTo>
                    <a:pt x="9954" y="13765"/>
                    <a:pt x="9990" y="13848"/>
                    <a:pt x="10014" y="13931"/>
                  </a:cubicBezTo>
                  <a:cubicBezTo>
                    <a:pt x="10085" y="14146"/>
                    <a:pt x="10169" y="14384"/>
                    <a:pt x="10312" y="14586"/>
                  </a:cubicBezTo>
                  <a:cubicBezTo>
                    <a:pt x="11264" y="15812"/>
                    <a:pt x="12324" y="16515"/>
                    <a:pt x="13514" y="16705"/>
                  </a:cubicBezTo>
                  <a:cubicBezTo>
                    <a:pt x="14169" y="16813"/>
                    <a:pt x="14455" y="17051"/>
                    <a:pt x="14634" y="17622"/>
                  </a:cubicBezTo>
                  <a:cubicBezTo>
                    <a:pt x="14896" y="18456"/>
                    <a:pt x="15550" y="18991"/>
                    <a:pt x="16491" y="19134"/>
                  </a:cubicBezTo>
                  <a:cubicBezTo>
                    <a:pt x="16539" y="19146"/>
                    <a:pt x="16574" y="19146"/>
                    <a:pt x="16622" y="19146"/>
                  </a:cubicBezTo>
                  <a:cubicBezTo>
                    <a:pt x="16753" y="19146"/>
                    <a:pt x="16860" y="19110"/>
                    <a:pt x="16932" y="19027"/>
                  </a:cubicBezTo>
                  <a:cubicBezTo>
                    <a:pt x="17051" y="18896"/>
                    <a:pt x="17039" y="18706"/>
                    <a:pt x="17027" y="18575"/>
                  </a:cubicBezTo>
                  <a:lnTo>
                    <a:pt x="17015" y="18408"/>
                  </a:lnTo>
                  <a:cubicBezTo>
                    <a:pt x="16967" y="18051"/>
                    <a:pt x="16908" y="17694"/>
                    <a:pt x="16908" y="17336"/>
                  </a:cubicBezTo>
                  <a:cubicBezTo>
                    <a:pt x="16908" y="16634"/>
                    <a:pt x="16979" y="16586"/>
                    <a:pt x="17634" y="16372"/>
                  </a:cubicBezTo>
                  <a:cubicBezTo>
                    <a:pt x="18717" y="16015"/>
                    <a:pt x="19670" y="15658"/>
                    <a:pt x="20444" y="14836"/>
                  </a:cubicBezTo>
                  <a:cubicBezTo>
                    <a:pt x="21480" y="13753"/>
                    <a:pt x="22194" y="12467"/>
                    <a:pt x="22563" y="11026"/>
                  </a:cubicBezTo>
                  <a:cubicBezTo>
                    <a:pt x="22849" y="10097"/>
                    <a:pt x="22861" y="9014"/>
                    <a:pt x="22623" y="7859"/>
                  </a:cubicBezTo>
                  <a:close/>
                  <a:moveTo>
                    <a:pt x="17705" y="15800"/>
                  </a:moveTo>
                  <a:lnTo>
                    <a:pt x="17646" y="15812"/>
                  </a:lnTo>
                  <a:cubicBezTo>
                    <a:pt x="17622" y="15836"/>
                    <a:pt x="17586" y="15836"/>
                    <a:pt x="17563" y="15848"/>
                  </a:cubicBezTo>
                  <a:cubicBezTo>
                    <a:pt x="17527" y="15860"/>
                    <a:pt x="17491" y="15860"/>
                    <a:pt x="17455" y="15872"/>
                  </a:cubicBezTo>
                  <a:lnTo>
                    <a:pt x="16562" y="16193"/>
                  </a:lnTo>
                  <a:lnTo>
                    <a:pt x="16491" y="16217"/>
                  </a:lnTo>
                  <a:lnTo>
                    <a:pt x="16479" y="16312"/>
                  </a:lnTo>
                  <a:cubicBezTo>
                    <a:pt x="16443" y="16432"/>
                    <a:pt x="16431" y="16527"/>
                    <a:pt x="16396" y="16646"/>
                  </a:cubicBezTo>
                  <a:cubicBezTo>
                    <a:pt x="16336" y="16932"/>
                    <a:pt x="16277" y="17217"/>
                    <a:pt x="16241" y="17503"/>
                  </a:cubicBezTo>
                  <a:cubicBezTo>
                    <a:pt x="16217" y="17646"/>
                    <a:pt x="16241" y="17777"/>
                    <a:pt x="16253" y="17932"/>
                  </a:cubicBezTo>
                  <a:cubicBezTo>
                    <a:pt x="16265" y="18003"/>
                    <a:pt x="16265" y="18063"/>
                    <a:pt x="16277" y="18134"/>
                  </a:cubicBezTo>
                  <a:lnTo>
                    <a:pt x="16277" y="18396"/>
                  </a:lnTo>
                  <a:cubicBezTo>
                    <a:pt x="15919" y="18313"/>
                    <a:pt x="15669" y="18170"/>
                    <a:pt x="15503" y="17896"/>
                  </a:cubicBezTo>
                  <a:cubicBezTo>
                    <a:pt x="15253" y="17467"/>
                    <a:pt x="15074" y="16979"/>
                    <a:pt x="14955" y="16646"/>
                  </a:cubicBezTo>
                  <a:cubicBezTo>
                    <a:pt x="14896" y="16455"/>
                    <a:pt x="14788" y="16253"/>
                    <a:pt x="14467" y="16217"/>
                  </a:cubicBezTo>
                  <a:cubicBezTo>
                    <a:pt x="14157" y="16193"/>
                    <a:pt x="13860" y="16158"/>
                    <a:pt x="13586" y="16098"/>
                  </a:cubicBezTo>
                  <a:cubicBezTo>
                    <a:pt x="12074" y="15800"/>
                    <a:pt x="11074" y="14979"/>
                    <a:pt x="10550" y="13610"/>
                  </a:cubicBezTo>
                  <a:cubicBezTo>
                    <a:pt x="10538" y="13574"/>
                    <a:pt x="10526" y="13538"/>
                    <a:pt x="10526" y="13491"/>
                  </a:cubicBezTo>
                  <a:cubicBezTo>
                    <a:pt x="10502" y="13360"/>
                    <a:pt x="10490" y="13229"/>
                    <a:pt x="10478" y="13110"/>
                  </a:cubicBezTo>
                  <a:lnTo>
                    <a:pt x="10478" y="13074"/>
                  </a:lnTo>
                  <a:cubicBezTo>
                    <a:pt x="10645" y="12955"/>
                    <a:pt x="10788" y="12860"/>
                    <a:pt x="10955" y="12752"/>
                  </a:cubicBezTo>
                  <a:cubicBezTo>
                    <a:pt x="11383" y="12455"/>
                    <a:pt x="11800" y="12169"/>
                    <a:pt x="12193" y="11860"/>
                  </a:cubicBezTo>
                  <a:cubicBezTo>
                    <a:pt x="12550" y="11574"/>
                    <a:pt x="12824" y="11264"/>
                    <a:pt x="13038" y="10931"/>
                  </a:cubicBezTo>
                  <a:cubicBezTo>
                    <a:pt x="13657" y="9943"/>
                    <a:pt x="14312" y="8752"/>
                    <a:pt x="14467" y="7347"/>
                  </a:cubicBezTo>
                  <a:cubicBezTo>
                    <a:pt x="14515" y="6871"/>
                    <a:pt x="14515" y="6371"/>
                    <a:pt x="14515" y="5895"/>
                  </a:cubicBezTo>
                  <a:lnTo>
                    <a:pt x="14515" y="5371"/>
                  </a:lnTo>
                  <a:cubicBezTo>
                    <a:pt x="14515" y="5240"/>
                    <a:pt x="14491" y="5097"/>
                    <a:pt x="14479" y="4978"/>
                  </a:cubicBezTo>
                  <a:cubicBezTo>
                    <a:pt x="14479" y="4954"/>
                    <a:pt x="14479" y="4918"/>
                    <a:pt x="14467" y="4894"/>
                  </a:cubicBezTo>
                  <a:cubicBezTo>
                    <a:pt x="14836" y="4668"/>
                    <a:pt x="15241" y="4597"/>
                    <a:pt x="15669" y="4525"/>
                  </a:cubicBezTo>
                  <a:cubicBezTo>
                    <a:pt x="15800" y="4490"/>
                    <a:pt x="15955" y="4478"/>
                    <a:pt x="16086" y="4442"/>
                  </a:cubicBezTo>
                  <a:cubicBezTo>
                    <a:pt x="16420" y="4371"/>
                    <a:pt x="16741" y="4347"/>
                    <a:pt x="17086" y="4347"/>
                  </a:cubicBezTo>
                  <a:cubicBezTo>
                    <a:pt x="17574" y="4347"/>
                    <a:pt x="18098" y="4418"/>
                    <a:pt x="18622" y="4561"/>
                  </a:cubicBezTo>
                  <a:cubicBezTo>
                    <a:pt x="20599" y="5144"/>
                    <a:pt x="21837" y="6549"/>
                    <a:pt x="22004" y="8419"/>
                  </a:cubicBezTo>
                  <a:cubicBezTo>
                    <a:pt x="22087" y="9264"/>
                    <a:pt x="22087" y="10026"/>
                    <a:pt x="21980" y="10740"/>
                  </a:cubicBezTo>
                  <a:cubicBezTo>
                    <a:pt x="21873" y="11455"/>
                    <a:pt x="21587" y="12110"/>
                    <a:pt x="21325" y="12645"/>
                  </a:cubicBezTo>
                  <a:cubicBezTo>
                    <a:pt x="20932" y="13431"/>
                    <a:pt x="20432" y="14110"/>
                    <a:pt x="19849" y="14669"/>
                  </a:cubicBezTo>
                  <a:cubicBezTo>
                    <a:pt x="19253" y="15241"/>
                    <a:pt x="18515" y="15515"/>
                    <a:pt x="17705" y="15800"/>
                  </a:cubicBezTo>
                  <a:close/>
                  <a:moveTo>
                    <a:pt x="8776" y="12979"/>
                  </a:moveTo>
                  <a:cubicBezTo>
                    <a:pt x="8514" y="13050"/>
                    <a:pt x="8240" y="13133"/>
                    <a:pt x="7978" y="13193"/>
                  </a:cubicBezTo>
                  <a:cubicBezTo>
                    <a:pt x="7847" y="13229"/>
                    <a:pt x="7704" y="13253"/>
                    <a:pt x="7585" y="13253"/>
                  </a:cubicBezTo>
                  <a:cubicBezTo>
                    <a:pt x="7395" y="13253"/>
                    <a:pt x="7252" y="13181"/>
                    <a:pt x="7109" y="13014"/>
                  </a:cubicBezTo>
                  <a:lnTo>
                    <a:pt x="6978" y="12860"/>
                  </a:lnTo>
                  <a:lnTo>
                    <a:pt x="6871" y="13038"/>
                  </a:lnTo>
                  <a:cubicBezTo>
                    <a:pt x="6323" y="13955"/>
                    <a:pt x="5763" y="14503"/>
                    <a:pt x="5061" y="14824"/>
                  </a:cubicBezTo>
                  <a:cubicBezTo>
                    <a:pt x="5085" y="14765"/>
                    <a:pt x="5097" y="14705"/>
                    <a:pt x="5132" y="14657"/>
                  </a:cubicBezTo>
                  <a:cubicBezTo>
                    <a:pt x="5275" y="14288"/>
                    <a:pt x="5430" y="13907"/>
                    <a:pt x="5597" y="13538"/>
                  </a:cubicBezTo>
                  <a:cubicBezTo>
                    <a:pt x="5668" y="13372"/>
                    <a:pt x="5728" y="13217"/>
                    <a:pt x="5656" y="13062"/>
                  </a:cubicBezTo>
                  <a:cubicBezTo>
                    <a:pt x="5597" y="12931"/>
                    <a:pt x="5430" y="12872"/>
                    <a:pt x="5275" y="12836"/>
                  </a:cubicBezTo>
                  <a:cubicBezTo>
                    <a:pt x="5121" y="12800"/>
                    <a:pt x="4954" y="12764"/>
                    <a:pt x="4799" y="12729"/>
                  </a:cubicBezTo>
                  <a:cubicBezTo>
                    <a:pt x="4561" y="12693"/>
                    <a:pt x="4347" y="12645"/>
                    <a:pt x="4120" y="12574"/>
                  </a:cubicBezTo>
                  <a:cubicBezTo>
                    <a:pt x="3727" y="12431"/>
                    <a:pt x="3370" y="12252"/>
                    <a:pt x="3073" y="12062"/>
                  </a:cubicBezTo>
                  <a:cubicBezTo>
                    <a:pt x="2704" y="11812"/>
                    <a:pt x="2334" y="11502"/>
                    <a:pt x="1930" y="11133"/>
                  </a:cubicBezTo>
                  <a:cubicBezTo>
                    <a:pt x="1382" y="10586"/>
                    <a:pt x="1168" y="9895"/>
                    <a:pt x="965" y="9050"/>
                  </a:cubicBezTo>
                  <a:cubicBezTo>
                    <a:pt x="560" y="7419"/>
                    <a:pt x="834" y="5847"/>
                    <a:pt x="1763" y="4323"/>
                  </a:cubicBezTo>
                  <a:cubicBezTo>
                    <a:pt x="2096" y="3787"/>
                    <a:pt x="2584" y="3323"/>
                    <a:pt x="3061" y="2882"/>
                  </a:cubicBezTo>
                  <a:lnTo>
                    <a:pt x="3156" y="2787"/>
                  </a:lnTo>
                  <a:cubicBezTo>
                    <a:pt x="4311" y="1692"/>
                    <a:pt x="5716" y="1025"/>
                    <a:pt x="7323" y="763"/>
                  </a:cubicBezTo>
                  <a:cubicBezTo>
                    <a:pt x="7704" y="703"/>
                    <a:pt x="8097" y="680"/>
                    <a:pt x="8466" y="680"/>
                  </a:cubicBezTo>
                  <a:cubicBezTo>
                    <a:pt x="9800" y="680"/>
                    <a:pt x="10978" y="1084"/>
                    <a:pt x="11967" y="1882"/>
                  </a:cubicBezTo>
                  <a:cubicBezTo>
                    <a:pt x="13122" y="2835"/>
                    <a:pt x="13753" y="4001"/>
                    <a:pt x="13860" y="5347"/>
                  </a:cubicBezTo>
                  <a:cubicBezTo>
                    <a:pt x="13919" y="6097"/>
                    <a:pt x="13967" y="6942"/>
                    <a:pt x="13753" y="7764"/>
                  </a:cubicBezTo>
                  <a:lnTo>
                    <a:pt x="13729" y="7847"/>
                  </a:lnTo>
                  <a:cubicBezTo>
                    <a:pt x="13669" y="8073"/>
                    <a:pt x="13622" y="8311"/>
                    <a:pt x="13526" y="8526"/>
                  </a:cubicBezTo>
                  <a:cubicBezTo>
                    <a:pt x="13288" y="9097"/>
                    <a:pt x="13074" y="9597"/>
                    <a:pt x="12836" y="10086"/>
                  </a:cubicBezTo>
                  <a:cubicBezTo>
                    <a:pt x="12526" y="10693"/>
                    <a:pt x="12086" y="11228"/>
                    <a:pt x="11443" y="11693"/>
                  </a:cubicBezTo>
                  <a:cubicBezTo>
                    <a:pt x="10621" y="12288"/>
                    <a:pt x="9823" y="12705"/>
                    <a:pt x="8990" y="129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" name="Google Shape;1042;p44"/>
          <p:cNvGrpSpPr/>
          <p:nvPr/>
        </p:nvGrpSpPr>
        <p:grpSpPr>
          <a:xfrm>
            <a:off x="7558957" y="3120697"/>
            <a:ext cx="653616" cy="895336"/>
            <a:chOff x="1731150" y="1748550"/>
            <a:chExt cx="228625" cy="313175"/>
          </a:xfrm>
        </p:grpSpPr>
        <p:sp>
          <p:nvSpPr>
            <p:cNvPr id="1043" name="Google Shape;1043;p44"/>
            <p:cNvSpPr/>
            <p:nvPr/>
          </p:nvSpPr>
          <p:spPr>
            <a:xfrm>
              <a:off x="1775500" y="1809575"/>
              <a:ext cx="134275" cy="179800"/>
            </a:xfrm>
            <a:custGeom>
              <a:avLst/>
              <a:gdLst/>
              <a:ahLst/>
              <a:cxnLst/>
              <a:rect l="l" t="t" r="r" b="b"/>
              <a:pathLst>
                <a:path w="5371" h="7192" extrusionOk="0">
                  <a:moveTo>
                    <a:pt x="5335" y="584"/>
                  </a:moveTo>
                  <a:cubicBezTo>
                    <a:pt x="5335" y="560"/>
                    <a:pt x="5335" y="548"/>
                    <a:pt x="5347" y="525"/>
                  </a:cubicBezTo>
                  <a:lnTo>
                    <a:pt x="5371" y="429"/>
                  </a:lnTo>
                  <a:lnTo>
                    <a:pt x="5299" y="370"/>
                  </a:lnTo>
                  <a:lnTo>
                    <a:pt x="5228" y="310"/>
                  </a:lnTo>
                  <a:cubicBezTo>
                    <a:pt x="5109" y="215"/>
                    <a:pt x="4954" y="108"/>
                    <a:pt x="4763" y="36"/>
                  </a:cubicBezTo>
                  <a:lnTo>
                    <a:pt x="4656" y="1"/>
                  </a:lnTo>
                  <a:lnTo>
                    <a:pt x="4585" y="72"/>
                  </a:lnTo>
                  <a:cubicBezTo>
                    <a:pt x="4573" y="108"/>
                    <a:pt x="4537" y="120"/>
                    <a:pt x="4525" y="132"/>
                  </a:cubicBezTo>
                  <a:cubicBezTo>
                    <a:pt x="4478" y="179"/>
                    <a:pt x="4442" y="227"/>
                    <a:pt x="4406" y="286"/>
                  </a:cubicBezTo>
                  <a:lnTo>
                    <a:pt x="4228" y="548"/>
                  </a:lnTo>
                  <a:cubicBezTo>
                    <a:pt x="4168" y="655"/>
                    <a:pt x="4097" y="751"/>
                    <a:pt x="4037" y="834"/>
                  </a:cubicBezTo>
                  <a:lnTo>
                    <a:pt x="2394" y="3156"/>
                  </a:lnTo>
                  <a:cubicBezTo>
                    <a:pt x="1656" y="4215"/>
                    <a:pt x="929" y="5251"/>
                    <a:pt x="179" y="6311"/>
                  </a:cubicBezTo>
                  <a:cubicBezTo>
                    <a:pt x="132" y="6370"/>
                    <a:pt x="120" y="6418"/>
                    <a:pt x="96" y="6478"/>
                  </a:cubicBezTo>
                  <a:cubicBezTo>
                    <a:pt x="72" y="6501"/>
                    <a:pt x="72" y="6525"/>
                    <a:pt x="60" y="6549"/>
                  </a:cubicBezTo>
                  <a:lnTo>
                    <a:pt x="1" y="6668"/>
                  </a:lnTo>
                  <a:lnTo>
                    <a:pt x="608" y="7097"/>
                  </a:lnTo>
                  <a:lnTo>
                    <a:pt x="703" y="6978"/>
                  </a:lnTo>
                  <a:lnTo>
                    <a:pt x="703" y="6978"/>
                  </a:lnTo>
                  <a:lnTo>
                    <a:pt x="608" y="7097"/>
                  </a:lnTo>
                  <a:lnTo>
                    <a:pt x="727" y="7192"/>
                  </a:lnTo>
                  <a:lnTo>
                    <a:pt x="822" y="7073"/>
                  </a:lnTo>
                  <a:cubicBezTo>
                    <a:pt x="2323" y="4930"/>
                    <a:pt x="3799" y="2834"/>
                    <a:pt x="5275" y="727"/>
                  </a:cubicBezTo>
                  <a:cubicBezTo>
                    <a:pt x="5311" y="667"/>
                    <a:pt x="5335" y="608"/>
                    <a:pt x="5335" y="584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44"/>
            <p:cNvSpPr/>
            <p:nvPr/>
          </p:nvSpPr>
          <p:spPr>
            <a:xfrm>
              <a:off x="1760925" y="1797675"/>
              <a:ext cx="126825" cy="174450"/>
            </a:xfrm>
            <a:custGeom>
              <a:avLst/>
              <a:gdLst/>
              <a:ahLst/>
              <a:cxnLst/>
              <a:rect l="l" t="t" r="r" b="b"/>
              <a:pathLst>
                <a:path w="5073" h="6978" extrusionOk="0">
                  <a:moveTo>
                    <a:pt x="2477" y="4060"/>
                  </a:moveTo>
                  <a:lnTo>
                    <a:pt x="3858" y="2096"/>
                  </a:lnTo>
                  <a:cubicBezTo>
                    <a:pt x="4025" y="1858"/>
                    <a:pt x="4203" y="1620"/>
                    <a:pt x="4382" y="1382"/>
                  </a:cubicBezTo>
                  <a:cubicBezTo>
                    <a:pt x="4560" y="1143"/>
                    <a:pt x="4727" y="905"/>
                    <a:pt x="4882" y="667"/>
                  </a:cubicBezTo>
                  <a:cubicBezTo>
                    <a:pt x="4930" y="608"/>
                    <a:pt x="4965" y="536"/>
                    <a:pt x="4989" y="477"/>
                  </a:cubicBezTo>
                  <a:cubicBezTo>
                    <a:pt x="5001" y="441"/>
                    <a:pt x="5001" y="429"/>
                    <a:pt x="5013" y="405"/>
                  </a:cubicBezTo>
                  <a:lnTo>
                    <a:pt x="5072" y="286"/>
                  </a:lnTo>
                  <a:lnTo>
                    <a:pt x="4680" y="0"/>
                  </a:lnTo>
                  <a:lnTo>
                    <a:pt x="4584" y="60"/>
                  </a:lnTo>
                  <a:cubicBezTo>
                    <a:pt x="4572" y="72"/>
                    <a:pt x="4560" y="72"/>
                    <a:pt x="4560" y="84"/>
                  </a:cubicBezTo>
                  <a:cubicBezTo>
                    <a:pt x="4525" y="108"/>
                    <a:pt x="4477" y="131"/>
                    <a:pt x="4441" y="179"/>
                  </a:cubicBezTo>
                  <a:cubicBezTo>
                    <a:pt x="4299" y="369"/>
                    <a:pt x="4156" y="548"/>
                    <a:pt x="4001" y="727"/>
                  </a:cubicBezTo>
                  <a:cubicBezTo>
                    <a:pt x="3810" y="965"/>
                    <a:pt x="3608" y="1203"/>
                    <a:pt x="3441" y="1489"/>
                  </a:cubicBezTo>
                  <a:cubicBezTo>
                    <a:pt x="3227" y="1834"/>
                    <a:pt x="2989" y="2155"/>
                    <a:pt x="2775" y="2477"/>
                  </a:cubicBezTo>
                  <a:lnTo>
                    <a:pt x="2667" y="2632"/>
                  </a:lnTo>
                  <a:cubicBezTo>
                    <a:pt x="2429" y="2977"/>
                    <a:pt x="2144" y="3382"/>
                    <a:pt x="1965" y="3822"/>
                  </a:cubicBezTo>
                  <a:cubicBezTo>
                    <a:pt x="1941" y="3918"/>
                    <a:pt x="1882" y="3989"/>
                    <a:pt x="1822" y="4084"/>
                  </a:cubicBezTo>
                  <a:cubicBezTo>
                    <a:pt x="1501" y="4513"/>
                    <a:pt x="1203" y="4953"/>
                    <a:pt x="893" y="5394"/>
                  </a:cubicBezTo>
                  <a:lnTo>
                    <a:pt x="155" y="6465"/>
                  </a:lnTo>
                  <a:cubicBezTo>
                    <a:pt x="119" y="6501"/>
                    <a:pt x="108" y="6537"/>
                    <a:pt x="96" y="6585"/>
                  </a:cubicBezTo>
                  <a:cubicBezTo>
                    <a:pt x="96" y="6596"/>
                    <a:pt x="72" y="6608"/>
                    <a:pt x="60" y="6620"/>
                  </a:cubicBezTo>
                  <a:lnTo>
                    <a:pt x="0" y="6763"/>
                  </a:lnTo>
                  <a:lnTo>
                    <a:pt x="393" y="6977"/>
                  </a:lnTo>
                  <a:lnTo>
                    <a:pt x="465" y="6906"/>
                  </a:lnTo>
                  <a:lnTo>
                    <a:pt x="512" y="6858"/>
                  </a:lnTo>
                  <a:cubicBezTo>
                    <a:pt x="536" y="6835"/>
                    <a:pt x="572" y="6799"/>
                    <a:pt x="596" y="6763"/>
                  </a:cubicBezTo>
                  <a:cubicBezTo>
                    <a:pt x="750" y="6549"/>
                    <a:pt x="893" y="6346"/>
                    <a:pt x="1048" y="6144"/>
                  </a:cubicBezTo>
                  <a:cubicBezTo>
                    <a:pt x="1251" y="5823"/>
                    <a:pt x="2477" y="4060"/>
                    <a:pt x="2477" y="4060"/>
                  </a:cubicBez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44"/>
            <p:cNvSpPr/>
            <p:nvPr/>
          </p:nvSpPr>
          <p:spPr>
            <a:xfrm>
              <a:off x="1799625" y="1824750"/>
              <a:ext cx="126525" cy="172075"/>
            </a:xfrm>
            <a:custGeom>
              <a:avLst/>
              <a:gdLst/>
              <a:ahLst/>
              <a:cxnLst/>
              <a:rect l="l" t="t" r="r" b="b"/>
              <a:pathLst>
                <a:path w="5061" h="6883" extrusionOk="0">
                  <a:moveTo>
                    <a:pt x="4667" y="1"/>
                  </a:moveTo>
                  <a:lnTo>
                    <a:pt x="4572" y="60"/>
                  </a:lnTo>
                  <a:cubicBezTo>
                    <a:pt x="4560" y="72"/>
                    <a:pt x="4548" y="72"/>
                    <a:pt x="4525" y="96"/>
                  </a:cubicBezTo>
                  <a:cubicBezTo>
                    <a:pt x="4501" y="120"/>
                    <a:pt x="4453" y="132"/>
                    <a:pt x="4429" y="179"/>
                  </a:cubicBezTo>
                  <a:cubicBezTo>
                    <a:pt x="3548" y="1501"/>
                    <a:pt x="2620" y="2835"/>
                    <a:pt x="1715" y="4097"/>
                  </a:cubicBezTo>
                  <a:cubicBezTo>
                    <a:pt x="1215" y="4811"/>
                    <a:pt x="691" y="5561"/>
                    <a:pt x="179" y="6287"/>
                  </a:cubicBezTo>
                  <a:cubicBezTo>
                    <a:pt x="143" y="6347"/>
                    <a:pt x="107" y="6418"/>
                    <a:pt x="84" y="6478"/>
                  </a:cubicBezTo>
                  <a:cubicBezTo>
                    <a:pt x="60" y="6502"/>
                    <a:pt x="48" y="6525"/>
                    <a:pt x="48" y="6549"/>
                  </a:cubicBezTo>
                  <a:lnTo>
                    <a:pt x="0" y="6621"/>
                  </a:lnTo>
                  <a:lnTo>
                    <a:pt x="48" y="6704"/>
                  </a:lnTo>
                  <a:cubicBezTo>
                    <a:pt x="84" y="6752"/>
                    <a:pt x="155" y="6883"/>
                    <a:pt x="298" y="6883"/>
                  </a:cubicBezTo>
                  <a:cubicBezTo>
                    <a:pt x="345" y="6883"/>
                    <a:pt x="381" y="6859"/>
                    <a:pt x="417" y="6847"/>
                  </a:cubicBezTo>
                  <a:lnTo>
                    <a:pt x="465" y="6835"/>
                  </a:lnTo>
                  <a:lnTo>
                    <a:pt x="917" y="6192"/>
                  </a:lnTo>
                  <a:cubicBezTo>
                    <a:pt x="1310" y="5609"/>
                    <a:pt x="1727" y="5037"/>
                    <a:pt x="2131" y="4454"/>
                  </a:cubicBezTo>
                  <a:lnTo>
                    <a:pt x="2167" y="4418"/>
                  </a:lnTo>
                  <a:cubicBezTo>
                    <a:pt x="2250" y="4299"/>
                    <a:pt x="2322" y="4180"/>
                    <a:pt x="2429" y="4097"/>
                  </a:cubicBezTo>
                  <a:cubicBezTo>
                    <a:pt x="2715" y="3847"/>
                    <a:pt x="2941" y="3525"/>
                    <a:pt x="3155" y="3227"/>
                  </a:cubicBezTo>
                  <a:lnTo>
                    <a:pt x="3239" y="3132"/>
                  </a:lnTo>
                  <a:lnTo>
                    <a:pt x="3453" y="2811"/>
                  </a:lnTo>
                  <a:cubicBezTo>
                    <a:pt x="3667" y="2513"/>
                    <a:pt x="3882" y="2204"/>
                    <a:pt x="4132" y="1906"/>
                  </a:cubicBezTo>
                  <a:cubicBezTo>
                    <a:pt x="4322" y="1656"/>
                    <a:pt x="4477" y="1382"/>
                    <a:pt x="4644" y="1120"/>
                  </a:cubicBezTo>
                  <a:cubicBezTo>
                    <a:pt x="4763" y="930"/>
                    <a:pt x="4870" y="751"/>
                    <a:pt x="5001" y="549"/>
                  </a:cubicBezTo>
                  <a:cubicBezTo>
                    <a:pt x="5037" y="513"/>
                    <a:pt x="5048" y="453"/>
                    <a:pt x="5048" y="406"/>
                  </a:cubicBezTo>
                  <a:lnTo>
                    <a:pt x="5048" y="358"/>
                  </a:lnTo>
                  <a:lnTo>
                    <a:pt x="5060" y="251"/>
                  </a:lnTo>
                  <a:close/>
                </a:path>
              </a:pathLst>
            </a:custGeom>
            <a:solidFill>
              <a:srgbClr val="66C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44"/>
            <p:cNvSpPr/>
            <p:nvPr/>
          </p:nvSpPr>
          <p:spPr>
            <a:xfrm>
              <a:off x="1749900" y="1968525"/>
              <a:ext cx="51225" cy="58075"/>
            </a:xfrm>
            <a:custGeom>
              <a:avLst/>
              <a:gdLst/>
              <a:ahLst/>
              <a:cxnLst/>
              <a:rect l="l" t="t" r="r" b="b"/>
              <a:pathLst>
                <a:path w="2049" h="2323" extrusionOk="0">
                  <a:moveTo>
                    <a:pt x="346" y="1"/>
                  </a:moveTo>
                  <a:lnTo>
                    <a:pt x="287" y="191"/>
                  </a:lnTo>
                  <a:cubicBezTo>
                    <a:pt x="263" y="227"/>
                    <a:pt x="251" y="251"/>
                    <a:pt x="251" y="286"/>
                  </a:cubicBezTo>
                  <a:cubicBezTo>
                    <a:pt x="227" y="358"/>
                    <a:pt x="203" y="417"/>
                    <a:pt x="191" y="477"/>
                  </a:cubicBezTo>
                  <a:cubicBezTo>
                    <a:pt x="144" y="655"/>
                    <a:pt x="120" y="846"/>
                    <a:pt x="72" y="1024"/>
                  </a:cubicBezTo>
                  <a:lnTo>
                    <a:pt x="60" y="1132"/>
                  </a:lnTo>
                  <a:cubicBezTo>
                    <a:pt x="48" y="1203"/>
                    <a:pt x="25" y="1275"/>
                    <a:pt x="25" y="1358"/>
                  </a:cubicBezTo>
                  <a:cubicBezTo>
                    <a:pt x="1" y="1572"/>
                    <a:pt x="72" y="1775"/>
                    <a:pt x="263" y="1894"/>
                  </a:cubicBezTo>
                  <a:cubicBezTo>
                    <a:pt x="382" y="1965"/>
                    <a:pt x="906" y="2322"/>
                    <a:pt x="906" y="2322"/>
                  </a:cubicBezTo>
                  <a:lnTo>
                    <a:pt x="1120" y="2167"/>
                  </a:lnTo>
                  <a:cubicBezTo>
                    <a:pt x="1203" y="2108"/>
                    <a:pt x="1299" y="2048"/>
                    <a:pt x="1382" y="1977"/>
                  </a:cubicBezTo>
                  <a:cubicBezTo>
                    <a:pt x="1477" y="1906"/>
                    <a:pt x="1561" y="1846"/>
                    <a:pt x="1656" y="1775"/>
                  </a:cubicBezTo>
                  <a:lnTo>
                    <a:pt x="1715" y="1715"/>
                  </a:lnTo>
                  <a:cubicBezTo>
                    <a:pt x="1811" y="1620"/>
                    <a:pt x="1953" y="1489"/>
                    <a:pt x="2025" y="1263"/>
                  </a:cubicBezTo>
                  <a:lnTo>
                    <a:pt x="2049" y="1155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44"/>
            <p:cNvSpPr/>
            <p:nvPr/>
          </p:nvSpPr>
          <p:spPr>
            <a:xfrm>
              <a:off x="1896950" y="1757775"/>
              <a:ext cx="53900" cy="48550"/>
            </a:xfrm>
            <a:custGeom>
              <a:avLst/>
              <a:gdLst/>
              <a:ahLst/>
              <a:cxnLst/>
              <a:rect l="l" t="t" r="r" b="b"/>
              <a:pathLst>
                <a:path w="2156" h="1942" extrusionOk="0">
                  <a:moveTo>
                    <a:pt x="2120" y="977"/>
                  </a:moveTo>
                  <a:cubicBezTo>
                    <a:pt x="1727" y="382"/>
                    <a:pt x="1429" y="168"/>
                    <a:pt x="751" y="25"/>
                  </a:cubicBezTo>
                  <a:lnTo>
                    <a:pt x="691" y="1"/>
                  </a:lnTo>
                  <a:lnTo>
                    <a:pt x="655" y="37"/>
                  </a:lnTo>
                  <a:cubicBezTo>
                    <a:pt x="417" y="156"/>
                    <a:pt x="132" y="299"/>
                    <a:pt x="24" y="656"/>
                  </a:cubicBezTo>
                  <a:lnTo>
                    <a:pt x="1" y="751"/>
                  </a:lnTo>
                  <a:lnTo>
                    <a:pt x="72" y="811"/>
                  </a:lnTo>
                  <a:cubicBezTo>
                    <a:pt x="513" y="1227"/>
                    <a:pt x="1036" y="1584"/>
                    <a:pt x="1620" y="1894"/>
                  </a:cubicBezTo>
                  <a:lnTo>
                    <a:pt x="1703" y="1942"/>
                  </a:lnTo>
                  <a:lnTo>
                    <a:pt x="1786" y="1882"/>
                  </a:lnTo>
                  <a:cubicBezTo>
                    <a:pt x="2108" y="1644"/>
                    <a:pt x="2144" y="1299"/>
                    <a:pt x="2156" y="1049"/>
                  </a:cubicBezTo>
                  <a:lnTo>
                    <a:pt x="2156" y="98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44"/>
            <p:cNvSpPr/>
            <p:nvPr/>
          </p:nvSpPr>
          <p:spPr>
            <a:xfrm>
              <a:off x="1878200" y="1780700"/>
              <a:ext cx="62825" cy="50625"/>
            </a:xfrm>
            <a:custGeom>
              <a:avLst/>
              <a:gdLst/>
              <a:ahLst/>
              <a:cxnLst/>
              <a:rect l="l" t="t" r="r" b="b"/>
              <a:pathLst>
                <a:path w="2513" h="2025" extrusionOk="0">
                  <a:moveTo>
                    <a:pt x="2394" y="1346"/>
                  </a:moveTo>
                  <a:cubicBezTo>
                    <a:pt x="2334" y="1203"/>
                    <a:pt x="2251" y="1096"/>
                    <a:pt x="2120" y="989"/>
                  </a:cubicBezTo>
                  <a:cubicBezTo>
                    <a:pt x="1834" y="798"/>
                    <a:pt x="1560" y="608"/>
                    <a:pt x="1286" y="417"/>
                  </a:cubicBezTo>
                  <a:lnTo>
                    <a:pt x="905" y="144"/>
                  </a:lnTo>
                  <a:cubicBezTo>
                    <a:pt x="893" y="144"/>
                    <a:pt x="893" y="132"/>
                    <a:pt x="882" y="120"/>
                  </a:cubicBezTo>
                  <a:cubicBezTo>
                    <a:pt x="834" y="84"/>
                    <a:pt x="774" y="36"/>
                    <a:pt x="703" y="25"/>
                  </a:cubicBezTo>
                  <a:cubicBezTo>
                    <a:pt x="608" y="13"/>
                    <a:pt x="524" y="1"/>
                    <a:pt x="429" y="1"/>
                  </a:cubicBezTo>
                  <a:cubicBezTo>
                    <a:pt x="393" y="1"/>
                    <a:pt x="334" y="1"/>
                    <a:pt x="286" y="13"/>
                  </a:cubicBezTo>
                  <a:cubicBezTo>
                    <a:pt x="120" y="36"/>
                    <a:pt x="0" y="203"/>
                    <a:pt x="0" y="394"/>
                  </a:cubicBezTo>
                  <a:lnTo>
                    <a:pt x="0" y="489"/>
                  </a:lnTo>
                  <a:lnTo>
                    <a:pt x="72" y="537"/>
                  </a:lnTo>
                  <a:cubicBezTo>
                    <a:pt x="96" y="548"/>
                    <a:pt x="108" y="548"/>
                    <a:pt x="131" y="560"/>
                  </a:cubicBezTo>
                  <a:cubicBezTo>
                    <a:pt x="179" y="596"/>
                    <a:pt x="239" y="620"/>
                    <a:pt x="298" y="656"/>
                  </a:cubicBezTo>
                  <a:cubicBezTo>
                    <a:pt x="584" y="775"/>
                    <a:pt x="774" y="906"/>
                    <a:pt x="953" y="1072"/>
                  </a:cubicBezTo>
                  <a:cubicBezTo>
                    <a:pt x="1108" y="1203"/>
                    <a:pt x="1286" y="1310"/>
                    <a:pt x="1465" y="1394"/>
                  </a:cubicBezTo>
                  <a:lnTo>
                    <a:pt x="1548" y="1441"/>
                  </a:lnTo>
                  <a:cubicBezTo>
                    <a:pt x="1655" y="1501"/>
                    <a:pt x="1763" y="1620"/>
                    <a:pt x="1858" y="1739"/>
                  </a:cubicBezTo>
                  <a:cubicBezTo>
                    <a:pt x="1917" y="1799"/>
                    <a:pt x="1965" y="1858"/>
                    <a:pt x="2025" y="1918"/>
                  </a:cubicBezTo>
                  <a:lnTo>
                    <a:pt x="2120" y="2025"/>
                  </a:lnTo>
                  <a:lnTo>
                    <a:pt x="2215" y="1930"/>
                  </a:lnTo>
                  <a:cubicBezTo>
                    <a:pt x="2358" y="1822"/>
                    <a:pt x="2513" y="1644"/>
                    <a:pt x="2394" y="134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44"/>
            <p:cNvSpPr/>
            <p:nvPr/>
          </p:nvSpPr>
          <p:spPr>
            <a:xfrm>
              <a:off x="1731150" y="1748550"/>
              <a:ext cx="228625" cy="313175"/>
            </a:xfrm>
            <a:custGeom>
              <a:avLst/>
              <a:gdLst/>
              <a:ahLst/>
              <a:cxnLst/>
              <a:rect l="l" t="t" r="r" b="b"/>
              <a:pathLst>
                <a:path w="9145" h="12527" extrusionOk="0">
                  <a:moveTo>
                    <a:pt x="7609" y="1"/>
                  </a:moveTo>
                  <a:cubicBezTo>
                    <a:pt x="8097" y="346"/>
                    <a:pt x="8573" y="691"/>
                    <a:pt x="9050" y="1013"/>
                  </a:cubicBezTo>
                  <a:cubicBezTo>
                    <a:pt x="9145" y="1311"/>
                    <a:pt x="9109" y="1584"/>
                    <a:pt x="9038" y="1858"/>
                  </a:cubicBezTo>
                  <a:cubicBezTo>
                    <a:pt x="8990" y="2037"/>
                    <a:pt x="8883" y="2156"/>
                    <a:pt x="8799" y="2299"/>
                  </a:cubicBezTo>
                  <a:cubicBezTo>
                    <a:pt x="8692" y="2454"/>
                    <a:pt x="8561" y="2608"/>
                    <a:pt x="8609" y="2835"/>
                  </a:cubicBezTo>
                  <a:cubicBezTo>
                    <a:pt x="8621" y="2918"/>
                    <a:pt x="8561" y="3025"/>
                    <a:pt x="8514" y="3096"/>
                  </a:cubicBezTo>
                  <a:cubicBezTo>
                    <a:pt x="7716" y="4228"/>
                    <a:pt x="7002" y="5430"/>
                    <a:pt x="6192" y="6561"/>
                  </a:cubicBezTo>
                  <a:cubicBezTo>
                    <a:pt x="6013" y="6823"/>
                    <a:pt x="5823" y="7061"/>
                    <a:pt x="5609" y="7276"/>
                  </a:cubicBezTo>
                  <a:cubicBezTo>
                    <a:pt x="5418" y="7490"/>
                    <a:pt x="5240" y="7692"/>
                    <a:pt x="5097" y="7930"/>
                  </a:cubicBezTo>
                  <a:cubicBezTo>
                    <a:pt x="4704" y="8502"/>
                    <a:pt x="4299" y="9062"/>
                    <a:pt x="3918" y="9633"/>
                  </a:cubicBezTo>
                  <a:cubicBezTo>
                    <a:pt x="3739" y="9883"/>
                    <a:pt x="3561" y="10133"/>
                    <a:pt x="3382" y="10371"/>
                  </a:cubicBezTo>
                  <a:cubicBezTo>
                    <a:pt x="3335" y="10431"/>
                    <a:pt x="3275" y="10490"/>
                    <a:pt x="3227" y="10514"/>
                  </a:cubicBezTo>
                  <a:cubicBezTo>
                    <a:pt x="3037" y="10538"/>
                    <a:pt x="2965" y="10693"/>
                    <a:pt x="2846" y="10812"/>
                  </a:cubicBezTo>
                  <a:cubicBezTo>
                    <a:pt x="2739" y="10907"/>
                    <a:pt x="2596" y="10990"/>
                    <a:pt x="2489" y="11086"/>
                  </a:cubicBezTo>
                  <a:cubicBezTo>
                    <a:pt x="2013" y="11538"/>
                    <a:pt x="1465" y="11907"/>
                    <a:pt x="965" y="12336"/>
                  </a:cubicBezTo>
                  <a:cubicBezTo>
                    <a:pt x="751" y="12526"/>
                    <a:pt x="227" y="12431"/>
                    <a:pt x="60" y="12169"/>
                  </a:cubicBezTo>
                  <a:cubicBezTo>
                    <a:pt x="13" y="12098"/>
                    <a:pt x="1" y="12014"/>
                    <a:pt x="13" y="11931"/>
                  </a:cubicBezTo>
                  <a:cubicBezTo>
                    <a:pt x="36" y="11752"/>
                    <a:pt x="48" y="11562"/>
                    <a:pt x="96" y="11395"/>
                  </a:cubicBezTo>
                  <a:cubicBezTo>
                    <a:pt x="239" y="10919"/>
                    <a:pt x="334" y="10419"/>
                    <a:pt x="417" y="9931"/>
                  </a:cubicBezTo>
                  <a:cubicBezTo>
                    <a:pt x="477" y="9633"/>
                    <a:pt x="548" y="9335"/>
                    <a:pt x="644" y="9038"/>
                  </a:cubicBezTo>
                  <a:cubicBezTo>
                    <a:pt x="703" y="8823"/>
                    <a:pt x="810" y="8621"/>
                    <a:pt x="929" y="8419"/>
                  </a:cubicBezTo>
                  <a:cubicBezTo>
                    <a:pt x="1430" y="7561"/>
                    <a:pt x="2072" y="6799"/>
                    <a:pt x="2620" y="5966"/>
                  </a:cubicBezTo>
                  <a:cubicBezTo>
                    <a:pt x="2751" y="5775"/>
                    <a:pt x="2858" y="5549"/>
                    <a:pt x="2977" y="5347"/>
                  </a:cubicBezTo>
                  <a:cubicBezTo>
                    <a:pt x="3132" y="5109"/>
                    <a:pt x="3251" y="4847"/>
                    <a:pt x="3406" y="4632"/>
                  </a:cubicBezTo>
                  <a:cubicBezTo>
                    <a:pt x="4037" y="3739"/>
                    <a:pt x="4680" y="2846"/>
                    <a:pt x="5359" y="1977"/>
                  </a:cubicBezTo>
                  <a:cubicBezTo>
                    <a:pt x="5537" y="1751"/>
                    <a:pt x="5704" y="1501"/>
                    <a:pt x="5871" y="1251"/>
                  </a:cubicBezTo>
                  <a:cubicBezTo>
                    <a:pt x="5942" y="1144"/>
                    <a:pt x="6013" y="1037"/>
                    <a:pt x="6168" y="1025"/>
                  </a:cubicBezTo>
                  <a:cubicBezTo>
                    <a:pt x="6323" y="1001"/>
                    <a:pt x="6418" y="858"/>
                    <a:pt x="6502" y="739"/>
                  </a:cubicBezTo>
                  <a:cubicBezTo>
                    <a:pt x="6621" y="596"/>
                    <a:pt x="6716" y="429"/>
                    <a:pt x="6883" y="299"/>
                  </a:cubicBezTo>
                  <a:cubicBezTo>
                    <a:pt x="7073" y="132"/>
                    <a:pt x="7311" y="48"/>
                    <a:pt x="7609" y="1"/>
                  </a:cubicBezTo>
                  <a:close/>
                  <a:moveTo>
                    <a:pt x="2477" y="9407"/>
                  </a:moveTo>
                  <a:cubicBezTo>
                    <a:pt x="3977" y="7264"/>
                    <a:pt x="5454" y="5168"/>
                    <a:pt x="6918" y="3073"/>
                  </a:cubicBezTo>
                  <a:cubicBezTo>
                    <a:pt x="6942" y="3037"/>
                    <a:pt x="6954" y="2989"/>
                    <a:pt x="6966" y="2918"/>
                  </a:cubicBezTo>
                  <a:cubicBezTo>
                    <a:pt x="6823" y="2799"/>
                    <a:pt x="6692" y="2680"/>
                    <a:pt x="6478" y="2608"/>
                  </a:cubicBezTo>
                  <a:cubicBezTo>
                    <a:pt x="6418" y="2680"/>
                    <a:pt x="6359" y="2739"/>
                    <a:pt x="6311" y="2799"/>
                  </a:cubicBezTo>
                  <a:cubicBezTo>
                    <a:pt x="6180" y="2977"/>
                    <a:pt x="6061" y="3168"/>
                    <a:pt x="5942" y="3370"/>
                  </a:cubicBezTo>
                  <a:cubicBezTo>
                    <a:pt x="4656" y="5192"/>
                    <a:pt x="3370" y="7014"/>
                    <a:pt x="2084" y="8847"/>
                  </a:cubicBezTo>
                  <a:cubicBezTo>
                    <a:pt x="2037" y="8907"/>
                    <a:pt x="2013" y="8978"/>
                    <a:pt x="1965" y="9050"/>
                  </a:cubicBezTo>
                  <a:cubicBezTo>
                    <a:pt x="2144" y="9169"/>
                    <a:pt x="2299" y="9276"/>
                    <a:pt x="2477" y="9407"/>
                  </a:cubicBezTo>
                  <a:close/>
                  <a:moveTo>
                    <a:pt x="1537" y="8740"/>
                  </a:moveTo>
                  <a:cubicBezTo>
                    <a:pt x="1584" y="8692"/>
                    <a:pt x="1632" y="8669"/>
                    <a:pt x="1656" y="8621"/>
                  </a:cubicBezTo>
                  <a:cubicBezTo>
                    <a:pt x="1811" y="8407"/>
                    <a:pt x="1953" y="8216"/>
                    <a:pt x="2108" y="8014"/>
                  </a:cubicBezTo>
                  <a:lnTo>
                    <a:pt x="3358" y="6228"/>
                  </a:lnTo>
                  <a:cubicBezTo>
                    <a:pt x="3870" y="5478"/>
                    <a:pt x="4394" y="4740"/>
                    <a:pt x="4930" y="3989"/>
                  </a:cubicBezTo>
                  <a:lnTo>
                    <a:pt x="5954" y="2561"/>
                  </a:lnTo>
                  <a:cubicBezTo>
                    <a:pt x="6013" y="2489"/>
                    <a:pt x="6049" y="2394"/>
                    <a:pt x="6073" y="2311"/>
                  </a:cubicBezTo>
                  <a:cubicBezTo>
                    <a:pt x="5990" y="2251"/>
                    <a:pt x="5930" y="2204"/>
                    <a:pt x="5859" y="2156"/>
                  </a:cubicBezTo>
                  <a:cubicBezTo>
                    <a:pt x="5811" y="2192"/>
                    <a:pt x="5763" y="2204"/>
                    <a:pt x="5740" y="2227"/>
                  </a:cubicBezTo>
                  <a:cubicBezTo>
                    <a:pt x="5418" y="2680"/>
                    <a:pt x="5037" y="3073"/>
                    <a:pt x="4739" y="3525"/>
                  </a:cubicBezTo>
                  <a:cubicBezTo>
                    <a:pt x="4501" y="3918"/>
                    <a:pt x="4227" y="4299"/>
                    <a:pt x="3966" y="4668"/>
                  </a:cubicBezTo>
                  <a:cubicBezTo>
                    <a:pt x="3716" y="5049"/>
                    <a:pt x="3454" y="5418"/>
                    <a:pt x="3275" y="5835"/>
                  </a:cubicBezTo>
                  <a:cubicBezTo>
                    <a:pt x="3239" y="5942"/>
                    <a:pt x="3180" y="6025"/>
                    <a:pt x="3096" y="6121"/>
                  </a:cubicBezTo>
                  <a:cubicBezTo>
                    <a:pt x="2549" y="6906"/>
                    <a:pt x="1989" y="7692"/>
                    <a:pt x="1430" y="8502"/>
                  </a:cubicBezTo>
                  <a:cubicBezTo>
                    <a:pt x="1406" y="8538"/>
                    <a:pt x="1394" y="8585"/>
                    <a:pt x="1358" y="8645"/>
                  </a:cubicBezTo>
                  <a:cubicBezTo>
                    <a:pt x="1430" y="8681"/>
                    <a:pt x="1477" y="8704"/>
                    <a:pt x="1537" y="8740"/>
                  </a:cubicBezTo>
                  <a:close/>
                  <a:moveTo>
                    <a:pt x="7418" y="3227"/>
                  </a:moveTo>
                  <a:cubicBezTo>
                    <a:pt x="7371" y="3275"/>
                    <a:pt x="7323" y="3287"/>
                    <a:pt x="7299" y="3323"/>
                  </a:cubicBezTo>
                  <a:cubicBezTo>
                    <a:pt x="5930" y="5394"/>
                    <a:pt x="4466" y="7383"/>
                    <a:pt x="3061" y="9419"/>
                  </a:cubicBezTo>
                  <a:cubicBezTo>
                    <a:pt x="3001" y="9502"/>
                    <a:pt x="2965" y="9585"/>
                    <a:pt x="2918" y="9657"/>
                  </a:cubicBezTo>
                  <a:cubicBezTo>
                    <a:pt x="2965" y="9752"/>
                    <a:pt x="3013" y="9800"/>
                    <a:pt x="3120" y="9752"/>
                  </a:cubicBezTo>
                  <a:cubicBezTo>
                    <a:pt x="3656" y="8978"/>
                    <a:pt x="4216" y="8192"/>
                    <a:pt x="4763" y="7395"/>
                  </a:cubicBezTo>
                  <a:cubicBezTo>
                    <a:pt x="4870" y="7264"/>
                    <a:pt x="4966" y="7121"/>
                    <a:pt x="5085" y="7014"/>
                  </a:cubicBezTo>
                  <a:cubicBezTo>
                    <a:pt x="5394" y="6740"/>
                    <a:pt x="5621" y="6406"/>
                    <a:pt x="5859" y="6073"/>
                  </a:cubicBezTo>
                  <a:cubicBezTo>
                    <a:pt x="6156" y="5656"/>
                    <a:pt x="6430" y="5240"/>
                    <a:pt x="6752" y="4859"/>
                  </a:cubicBezTo>
                  <a:cubicBezTo>
                    <a:pt x="7073" y="4442"/>
                    <a:pt x="7311" y="3966"/>
                    <a:pt x="7621" y="3513"/>
                  </a:cubicBezTo>
                  <a:cubicBezTo>
                    <a:pt x="7645" y="3489"/>
                    <a:pt x="7645" y="3442"/>
                    <a:pt x="7656" y="3382"/>
                  </a:cubicBezTo>
                  <a:cubicBezTo>
                    <a:pt x="7561" y="3335"/>
                    <a:pt x="7490" y="3275"/>
                    <a:pt x="7418" y="3227"/>
                  </a:cubicBezTo>
                  <a:close/>
                  <a:moveTo>
                    <a:pt x="1632" y="10943"/>
                  </a:moveTo>
                  <a:cubicBezTo>
                    <a:pt x="1775" y="10836"/>
                    <a:pt x="1894" y="10764"/>
                    <a:pt x="2013" y="10669"/>
                  </a:cubicBezTo>
                  <a:cubicBezTo>
                    <a:pt x="2120" y="10585"/>
                    <a:pt x="2239" y="10490"/>
                    <a:pt x="2346" y="10407"/>
                  </a:cubicBezTo>
                  <a:cubicBezTo>
                    <a:pt x="2465" y="10300"/>
                    <a:pt x="2549" y="10193"/>
                    <a:pt x="2596" y="10026"/>
                  </a:cubicBezTo>
                  <a:cubicBezTo>
                    <a:pt x="2120" y="9693"/>
                    <a:pt x="1644" y="9359"/>
                    <a:pt x="1156" y="9014"/>
                  </a:cubicBezTo>
                  <a:cubicBezTo>
                    <a:pt x="1120" y="9121"/>
                    <a:pt x="1072" y="9216"/>
                    <a:pt x="1060" y="9300"/>
                  </a:cubicBezTo>
                  <a:cubicBezTo>
                    <a:pt x="1013" y="9526"/>
                    <a:pt x="965" y="9728"/>
                    <a:pt x="929" y="9954"/>
                  </a:cubicBezTo>
                  <a:cubicBezTo>
                    <a:pt x="918" y="10026"/>
                    <a:pt x="894" y="10085"/>
                    <a:pt x="894" y="10169"/>
                  </a:cubicBezTo>
                  <a:cubicBezTo>
                    <a:pt x="882" y="10324"/>
                    <a:pt x="929" y="10466"/>
                    <a:pt x="1072" y="10562"/>
                  </a:cubicBezTo>
                  <a:cubicBezTo>
                    <a:pt x="1275" y="10693"/>
                    <a:pt x="1453" y="10824"/>
                    <a:pt x="1632" y="10943"/>
                  </a:cubicBezTo>
                  <a:close/>
                  <a:moveTo>
                    <a:pt x="6811" y="1084"/>
                  </a:moveTo>
                  <a:cubicBezTo>
                    <a:pt x="7264" y="1501"/>
                    <a:pt x="7776" y="1858"/>
                    <a:pt x="8323" y="2156"/>
                  </a:cubicBezTo>
                  <a:cubicBezTo>
                    <a:pt x="8597" y="1965"/>
                    <a:pt x="8621" y="1703"/>
                    <a:pt x="8633" y="1430"/>
                  </a:cubicBezTo>
                  <a:cubicBezTo>
                    <a:pt x="8252" y="858"/>
                    <a:pt x="7978" y="680"/>
                    <a:pt x="7359" y="549"/>
                  </a:cubicBezTo>
                  <a:cubicBezTo>
                    <a:pt x="7121" y="656"/>
                    <a:pt x="6894" y="787"/>
                    <a:pt x="6811" y="1084"/>
                  </a:cubicBezTo>
                  <a:close/>
                  <a:moveTo>
                    <a:pt x="8002" y="3108"/>
                  </a:moveTo>
                  <a:cubicBezTo>
                    <a:pt x="8157" y="2966"/>
                    <a:pt x="8192" y="2846"/>
                    <a:pt x="8133" y="2692"/>
                  </a:cubicBezTo>
                  <a:cubicBezTo>
                    <a:pt x="8085" y="2573"/>
                    <a:pt x="8014" y="2489"/>
                    <a:pt x="7895" y="2418"/>
                  </a:cubicBezTo>
                  <a:lnTo>
                    <a:pt x="6680" y="1561"/>
                  </a:lnTo>
                  <a:cubicBezTo>
                    <a:pt x="6644" y="1537"/>
                    <a:pt x="6597" y="1489"/>
                    <a:pt x="6549" y="1477"/>
                  </a:cubicBezTo>
                  <a:cubicBezTo>
                    <a:pt x="6430" y="1465"/>
                    <a:pt x="6299" y="1442"/>
                    <a:pt x="6180" y="1465"/>
                  </a:cubicBezTo>
                  <a:cubicBezTo>
                    <a:pt x="6085" y="1477"/>
                    <a:pt x="6013" y="1561"/>
                    <a:pt x="6013" y="1703"/>
                  </a:cubicBezTo>
                  <a:cubicBezTo>
                    <a:pt x="6073" y="1727"/>
                    <a:pt x="6144" y="1787"/>
                    <a:pt x="6228" y="1823"/>
                  </a:cubicBezTo>
                  <a:cubicBezTo>
                    <a:pt x="6478" y="1942"/>
                    <a:pt x="6716" y="2061"/>
                    <a:pt x="6906" y="2251"/>
                  </a:cubicBezTo>
                  <a:cubicBezTo>
                    <a:pt x="7073" y="2394"/>
                    <a:pt x="7275" y="2489"/>
                    <a:pt x="7478" y="2608"/>
                  </a:cubicBezTo>
                  <a:cubicBezTo>
                    <a:pt x="7680" y="2715"/>
                    <a:pt x="7823" y="2918"/>
                    <a:pt x="8002" y="310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68435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535104-6EA5-1C4D-A94A-FF8E387EB454}"/>
              </a:ext>
            </a:extLst>
          </p:cNvPr>
          <p:cNvSpPr/>
          <p:nvPr/>
        </p:nvSpPr>
        <p:spPr>
          <a:xfrm>
            <a:off x="3330842" y="3418801"/>
            <a:ext cx="26629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000" b="1" cap="none" spc="0" dirty="0" err="1">
                <a:ln/>
                <a:solidFill>
                  <a:schemeClr val="accent3"/>
                </a:solidFill>
                <a:effectLst/>
              </a:rPr>
              <a:t>Khám</a:t>
            </a:r>
            <a:r>
              <a:rPr lang="en-US" sz="4000" b="1" cap="none" spc="0" dirty="0">
                <a:ln/>
                <a:solidFill>
                  <a:schemeClr val="accent3"/>
                </a:solidFill>
                <a:effectLst/>
              </a:rPr>
              <a:t> </a:t>
            </a:r>
            <a:r>
              <a:rPr lang="en-US" sz="4000" b="1" cap="none" spc="0" dirty="0" err="1">
                <a:ln/>
                <a:solidFill>
                  <a:schemeClr val="accent3"/>
                </a:solidFill>
                <a:effectLst/>
              </a:rPr>
              <a:t>phá</a:t>
            </a:r>
            <a:endParaRPr lang="en-US" sz="40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1028" name="Picture 4" descr="Tả người hàng xóm lớp 6, một người tốt bụng mà em quý mến">
            <a:extLst>
              <a:ext uri="{FF2B5EF4-FFF2-40B4-BE49-F238E27FC236}">
                <a16:creationId xmlns:a16="http://schemas.microsoft.com/office/drawing/2014/main" id="{36C0A95B-7B80-E246-A0BB-7726C8BB9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7624" y="220717"/>
            <a:ext cx="5208752" cy="33672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434970"/>
      </p:ext>
    </p:extLst>
  </p:cSld>
  <p:clrMapOvr>
    <a:masterClrMapping/>
  </p:clrMapOvr>
</p:sld>
</file>

<file path=ppt/theme/theme1.xml><?xml version="1.0" encoding="utf-8"?>
<a:theme xmlns:a="http://schemas.openxmlformats.org/drawingml/2006/main" name="English Vocabulary Workshop by Slidesgo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1647</TotalTime>
  <Words>474</Words>
  <Application>Microsoft Office PowerPoint</Application>
  <PresentationFormat>On-screen Show (16:9)</PresentationFormat>
  <Paragraphs>55</Paragraphs>
  <Slides>23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UTM Androgyne</vt:lpstr>
      <vt:lpstr>HP001 4 hàng</vt:lpstr>
      <vt:lpstr>Baloo 2</vt:lpstr>
      <vt:lpstr>Pangolin</vt:lpstr>
      <vt:lpstr>UTM Cookies</vt:lpstr>
      <vt:lpstr>HP001 4H</vt:lpstr>
      <vt:lpstr>Arial</vt:lpstr>
      <vt:lpstr>English Vocabulary Workshop by Slidesgo</vt:lpstr>
      <vt:lpstr>Bài 25:  Những người bạn hàng xóm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Trong cuộc sống, không ai nên sống đơn độc. Ở lớp có bạn cùng bàn, bạn ngồi gần thì ở nhà có hàng xóm, láng giềng…</vt:lpstr>
      <vt:lpstr>PowerPoint Presentation</vt:lpstr>
      <vt:lpstr>PowerPoint Presentation</vt:lpstr>
      <vt:lpstr>Có thể kết bạn ở lớp, ở trường và cũng có thể kết bạn ở nơi mình sinh sống. Có bạn, cuộc sống sẽ vui hơn.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Có rất nhiều việc có thể cùng làm với hàng xóm để thêm thân thiết nhau, giúp đỡ, hỗ trợ nhau trong cuộc sống.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VOCABULARY</dc:title>
  <dc:creator>L.U</dc:creator>
  <cp:lastModifiedBy>Hằng Nguyễn</cp:lastModifiedBy>
  <cp:revision>82</cp:revision>
  <dcterms:modified xsi:type="dcterms:W3CDTF">2022-03-02T04:08:13Z</dcterms:modified>
</cp:coreProperties>
</file>