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 id="2147483688" r:id="rId2"/>
  </p:sldMasterIdLst>
  <p:notesMasterIdLst>
    <p:notesMasterId r:id="rId30"/>
  </p:notesMasterIdLst>
  <p:sldIdLst>
    <p:sldId id="256" r:id="rId3"/>
    <p:sldId id="294" r:id="rId4"/>
    <p:sldId id="297" r:id="rId5"/>
    <p:sldId id="296" r:id="rId6"/>
    <p:sldId id="287" r:id="rId7"/>
    <p:sldId id="269" r:id="rId8"/>
    <p:sldId id="295" r:id="rId9"/>
    <p:sldId id="257" r:id="rId10"/>
    <p:sldId id="263" r:id="rId11"/>
    <p:sldId id="275" r:id="rId12"/>
    <p:sldId id="298" r:id="rId13"/>
    <p:sldId id="299" r:id="rId14"/>
    <p:sldId id="258" r:id="rId15"/>
    <p:sldId id="266" r:id="rId16"/>
    <p:sldId id="300" r:id="rId17"/>
    <p:sldId id="268" r:id="rId18"/>
    <p:sldId id="301" r:id="rId19"/>
    <p:sldId id="302" r:id="rId20"/>
    <p:sldId id="303" r:id="rId21"/>
    <p:sldId id="304" r:id="rId22"/>
    <p:sldId id="305" r:id="rId23"/>
    <p:sldId id="306" r:id="rId24"/>
    <p:sldId id="307" r:id="rId25"/>
    <p:sldId id="308" r:id="rId26"/>
    <p:sldId id="309" r:id="rId27"/>
    <p:sldId id="311" r:id="rId28"/>
    <p:sldId id="310" r:id="rId29"/>
  </p:sldIdLst>
  <p:sldSz cx="9144000" cy="5143500" type="screen16x9"/>
  <p:notesSz cx="6858000" cy="9144000"/>
  <p:embeddedFontLst>
    <p:embeddedFont>
      <p:font typeface="Pattaya" panose="00000500000000000000" pitchFamily="2" charset="-34"/>
      <p:regular r:id="rId31"/>
    </p:embeddedFont>
    <p:embeddedFont>
      <p:font typeface="Gwendolyn" pitchFamily="2" charset="0"/>
      <p:regular r:id="rId32"/>
      <p:bold r:id="rId33"/>
    </p:embeddedFont>
    <p:embeddedFont>
      <p:font typeface="宋体" panose="02010600030101010101" pitchFamily="2" charset="-122"/>
      <p:regular r:id="rId34"/>
    </p:embeddedFont>
    <p:embeddedFont>
      <p:font typeface="Quicksand" panose="020B0604020202020204" charset="0"/>
      <p:regular r:id="rId35"/>
      <p:bold r:id="rId36"/>
    </p:embeddedFont>
    <p:embeddedFont>
      <p:font typeface="Londrina Solid" panose="020B0604020202020204" charset="0"/>
      <p:regular r:id="rId37"/>
    </p:embeddedFont>
    <p:embeddedFont>
      <p:font typeface="Poppins" panose="020B0604020202020204" charset="0"/>
      <p:regular r:id="rId38"/>
      <p:bold r:id="rId39"/>
      <p:italic r:id="rId40"/>
      <p:boldItalic r:id="rId41"/>
    </p:embeddedFont>
    <p:embeddedFont>
      <p:font typeface="Calibri" panose="020F0502020204030204" pitchFamily="34" charset="0"/>
      <p:regular r:id="rId42"/>
      <p:bold r:id="rId43"/>
      <p:italic r:id="rId44"/>
      <p:boldItalic r:id="rId45"/>
    </p:embeddedFont>
    <p:embeddedFont>
      <p:font typeface="Candara" panose="020E0502030303020204" pitchFamily="34" charset="0"/>
      <p:regular r:id="rId46"/>
      <p:bold r:id="rId47"/>
      <p:italic r:id="rId48"/>
      <p:boldItalic r:id="rId49"/>
    </p:embeddedFont>
    <p:embeddedFont>
      <p:font typeface="SVN-Poky's" panose="020B0604020202020204" charset="0"/>
      <p:regular r:id="rId50"/>
    </p:embeddedFont>
    <p:embeddedFont>
      <p:font typeface="Great Vibes" pitchFamily="2" charset="0"/>
      <p:regular r:id="rId51"/>
    </p:embeddedFont>
    <p:embeddedFont>
      <p:font typeface="Yeseva One" panose="020B0604020202020204" charset="0"/>
      <p:regular r:id="rId52"/>
    </p:embeddedFont>
    <p:embeddedFont>
      <p:font typeface="Quicksand Medium" panose="020B0604020202020204" charset="0"/>
      <p:regular r:id="rId53"/>
      <p:bold r:id="rId54"/>
    </p:embeddedFont>
    <p:embeddedFont>
      <p:font typeface="Roboto Condensed Light" panose="020B0604020202020204" charset="0"/>
      <p:regular r:id="rId55"/>
      <p:italic r:id="rId56"/>
    </p:embeddedFont>
    <p:embeddedFont>
      <p:font typeface="Bebas Neue" panose="020B0604020202020204" charset="0"/>
      <p:regular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1037"/>
    <a:srgbClr val="F01C4E"/>
    <a:srgbClr val="00FFCC"/>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67E360-C3B2-4B84-AF90-9C3E976D05AB}">
  <a:tblStyle styleId="{C367E360-C3B2-4B84-AF90-9C3E976D05A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9.fntdata"/><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font" Target="fonts/font20.fntdata"/><Relationship Id="rId55" Type="http://schemas.openxmlformats.org/officeDocument/2006/relationships/font" Target="fonts/font25.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openxmlformats.org/officeDocument/2006/relationships/font" Target="fonts/font23.fntdata"/><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56" Type="http://schemas.openxmlformats.org/officeDocument/2006/relationships/font" Target="fonts/font26.fntdata"/><Relationship Id="rId8" Type="http://schemas.openxmlformats.org/officeDocument/2006/relationships/slide" Target="slides/slide6.xml"/><Relationship Id="rId51" Type="http://schemas.openxmlformats.org/officeDocument/2006/relationships/font" Target="fonts/font21.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font" Target="fonts/font11.fntdata"/><Relationship Id="rId54" Type="http://schemas.openxmlformats.org/officeDocument/2006/relationships/font" Target="fonts/font24.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49" Type="http://schemas.openxmlformats.org/officeDocument/2006/relationships/font" Target="fonts/font19.fntdata"/><Relationship Id="rId57" Type="http://schemas.openxmlformats.org/officeDocument/2006/relationships/font" Target="fonts/font27.fntdata"/><Relationship Id="rId10" Type="http://schemas.openxmlformats.org/officeDocument/2006/relationships/slide" Target="slides/slide8.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font" Target="fonts/font22.fntdata"/><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d851afca02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0" name="Google Shape;700;gd851afca02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ea typeface="字魂130号-快乐俏黑体"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ea typeface="字魂130号-快乐俏黑体" panose="00000500000000000000" charset="-122"/>
              <a:cs typeface="+mn-cs"/>
            </a:endParaRPr>
          </a:p>
        </p:txBody>
      </p:sp>
    </p:spTree>
    <p:extLst>
      <p:ext uri="{BB962C8B-B14F-4D97-AF65-F5344CB8AC3E}">
        <p14:creationId xmlns:p14="http://schemas.microsoft.com/office/powerpoint/2010/main" val="3051107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d851afca02_1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3" name="Google Shape;713;gd851afca02_1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gc7e36bceda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9" name="Google Shape;839;gc7e36bceda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
        <p:cNvGrpSpPr/>
        <p:nvPr/>
      </p:nvGrpSpPr>
      <p:grpSpPr>
        <a:xfrm>
          <a:off x="0" y="0"/>
          <a:ext cx="0" cy="0"/>
          <a:chOff x="0" y="0"/>
          <a:chExt cx="0" cy="0"/>
        </a:xfrm>
      </p:grpSpPr>
      <p:sp>
        <p:nvSpPr>
          <p:cNvPr id="897" name="Google Shape;897;gd09a5bf4fd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8" name="Google Shape;898;gd09a5bf4fd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0159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gd09a5bf4fd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5" name="Google Shape;885;gd09a5bf4fd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2"/>
        <p:cNvGrpSpPr/>
        <p:nvPr/>
      </p:nvGrpSpPr>
      <p:grpSpPr>
        <a:xfrm>
          <a:off x="0" y="0"/>
          <a:ext cx="0" cy="0"/>
          <a:chOff x="0" y="0"/>
          <a:chExt cx="0" cy="0"/>
        </a:xfrm>
      </p:grpSpPr>
      <p:sp>
        <p:nvSpPr>
          <p:cNvPr id="2713" name="Google Shape;2713;ge987d07f86_0_8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4" name="Google Shape;2714;ge987d07f86_0_8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9840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vi-VN" dirty="0" smtClean="0"/>
              <a:t>Bước</a:t>
            </a:r>
            <a:r>
              <a:rPr lang="vi-VN" baseline="0" dirty="0" smtClean="0"/>
              <a:t> 1: GV nhấp chuột 3 lần đến khi hiện virus thì sẽ cho HS chơi.</a:t>
            </a:r>
            <a:endParaRPr lang="vi-VN" dirty="0" smtClean="0"/>
          </a:p>
          <a:p>
            <a:pPr marL="158750" indent="0">
              <a:buNone/>
            </a:pPr>
            <a:r>
              <a:rPr lang="vi-VN" dirty="0" smtClean="0"/>
              <a:t>Bước</a:t>
            </a:r>
            <a:r>
              <a:rPr lang="vi-VN" baseline="0" dirty="0" smtClean="0"/>
              <a:t> 2: GV bấm vào khung chữ bên dưới theo thứ tự ứng với mỗi câu hỏi </a:t>
            </a:r>
            <a:r>
              <a:rPr lang="vi-VN" baseline="0" dirty="0" smtClean="0">
                <a:sym typeface="Wingdings" panose="05000000000000000000" pitchFamily="2" charset="2"/>
              </a:rPr>
              <a:t></a:t>
            </a:r>
            <a:r>
              <a:rPr lang="vi-VN" baseline="0" dirty="0" smtClean="0"/>
              <a:t> sẽ chuyển sang slide câu hỏi.</a:t>
            </a:r>
          </a:p>
          <a:p>
            <a:pPr marL="158750" indent="0">
              <a:buNone/>
            </a:pPr>
            <a:r>
              <a:rPr lang="vi-VN" baseline="0" dirty="0" smtClean="0"/>
              <a:t>Bước 3: Sau khi HS trả lời xong, GV bấm vào biểu tượng trái đất có ở bên góc phải </a:t>
            </a:r>
            <a:r>
              <a:rPr lang="vi-VN" baseline="0" dirty="0" smtClean="0">
                <a:sym typeface="Wingdings" panose="05000000000000000000" pitchFamily="2" charset="2"/>
              </a:rPr>
              <a:t> chuyển về slide trò chơi.</a:t>
            </a:r>
          </a:p>
          <a:p>
            <a:pPr marL="158750" indent="0">
              <a:buNone/>
            </a:pPr>
            <a:r>
              <a:rPr lang="vi-VN" baseline="0" dirty="0" smtClean="0">
                <a:sym typeface="Wingdings" panose="05000000000000000000" pitchFamily="2" charset="2"/>
              </a:rPr>
              <a:t>Bước 4: GV nhấp vào châu tương ứng trên bản đồ (thì virus sẽ biến mất, vaccine xuất hiện).</a:t>
            </a:r>
          </a:p>
          <a:p>
            <a:pPr marL="158750" indent="0">
              <a:buNone/>
            </a:pPr>
            <a:r>
              <a:rPr lang="vi-VN" baseline="0" dirty="0" smtClean="0">
                <a:sym typeface="Wingdings" panose="05000000000000000000" pitchFamily="2" charset="2"/>
              </a:rPr>
              <a:t>* Sau khi GV cho HS trả lời hết các câu hỏi thì GV bấm vào hình ông mặt trời trên góc phải sẽ chuyển sang slide “Dặn dò”.</a:t>
            </a:r>
            <a:endParaRPr lang="en-US" dirty="0"/>
          </a:p>
        </p:txBody>
      </p:sp>
    </p:spTree>
    <p:extLst>
      <p:ext uri="{BB962C8B-B14F-4D97-AF65-F5344CB8AC3E}">
        <p14:creationId xmlns:p14="http://schemas.microsoft.com/office/powerpoint/2010/main" val="15923919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e9cbdaa8c9_0_3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e9cbdaa8c9_0_3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2151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e9cbdaa8c9_0_3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e9cbdaa8c9_0_3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29550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e9cbdaa8c9_0_3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e9cbdaa8c9_0_3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6936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1"/>
        <p:cNvGrpSpPr/>
        <p:nvPr/>
      </p:nvGrpSpPr>
      <p:grpSpPr>
        <a:xfrm>
          <a:off x="0" y="0"/>
          <a:ext cx="0" cy="0"/>
          <a:chOff x="0" y="0"/>
          <a:chExt cx="0" cy="0"/>
        </a:xfrm>
      </p:grpSpPr>
      <p:sp>
        <p:nvSpPr>
          <p:cNvPr id="2762" name="Google Shape;2762;g1032b93a584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3" name="Google Shape;2763;g1032b93a58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238484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e9cbdaa8c9_0_3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e9cbdaa8c9_0_3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5848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e9cbdaa8c9_0_3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e9cbdaa8c9_0_3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37936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e9cbdaa8c9_0_3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e9cbdaa8c9_0_3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9496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e9cbdaa8c9_0_3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e9cbdaa8c9_0_3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84612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1"/>
        <p:cNvGrpSpPr/>
        <p:nvPr/>
      </p:nvGrpSpPr>
      <p:grpSpPr>
        <a:xfrm>
          <a:off x="0" y="0"/>
          <a:ext cx="0" cy="0"/>
          <a:chOff x="0" y="0"/>
          <a:chExt cx="0" cy="0"/>
        </a:xfrm>
      </p:grpSpPr>
      <p:sp>
        <p:nvSpPr>
          <p:cNvPr id="2762" name="Google Shape;2762;g1032b93a584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3" name="Google Shape;2763;g1032b93a58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398875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2"/>
        <p:cNvGrpSpPr/>
        <p:nvPr/>
      </p:nvGrpSpPr>
      <p:grpSpPr>
        <a:xfrm>
          <a:off x="0" y="0"/>
          <a:ext cx="0" cy="0"/>
          <a:chOff x="0" y="0"/>
          <a:chExt cx="0" cy="0"/>
        </a:xfrm>
      </p:grpSpPr>
      <p:sp>
        <p:nvSpPr>
          <p:cNvPr id="7563" name="Google Shape;7563;gfa1a07f17b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64" name="Google Shape;7564;gfa1a07f17b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22680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3"/>
        <p:cNvGrpSpPr/>
        <p:nvPr/>
      </p:nvGrpSpPr>
      <p:grpSpPr>
        <a:xfrm>
          <a:off x="0" y="0"/>
          <a:ext cx="0" cy="0"/>
          <a:chOff x="0" y="0"/>
          <a:chExt cx="0" cy="0"/>
        </a:xfrm>
      </p:grpSpPr>
      <p:sp>
        <p:nvSpPr>
          <p:cNvPr id="1224" name="Google Shape;1224;gc7e36bceda_0_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5" name="Google Shape;1225;gc7e36bceda_0_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
        <p:cNvGrpSpPr/>
        <p:nvPr/>
      </p:nvGrpSpPr>
      <p:grpSpPr>
        <a:xfrm>
          <a:off x="0" y="0"/>
          <a:ext cx="0" cy="0"/>
          <a:chOff x="0" y="0"/>
          <a:chExt cx="0" cy="0"/>
        </a:xfrm>
      </p:grpSpPr>
      <p:sp>
        <p:nvSpPr>
          <p:cNvPr id="897" name="Google Shape;897;gd09a5bf4fd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8" name="Google Shape;898;gd09a5bf4fd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d851afca02_1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3" name="Google Shape;713;gd851afca02_1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74261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c7e36bceda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c7e36bceda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gd09a5bf4fd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9" name="Google Shape;759;gd09a5bf4fd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5"/>
        <p:cNvGrpSpPr/>
        <p:nvPr/>
      </p:nvGrpSpPr>
      <p:grpSpPr>
        <a:xfrm>
          <a:off x="0" y="0"/>
          <a:ext cx="0" cy="0"/>
          <a:chOff x="0" y="0"/>
          <a:chExt cx="0" cy="0"/>
        </a:xfrm>
      </p:grpSpPr>
      <p:sp>
        <p:nvSpPr>
          <p:cNvPr id="1026" name="Google Shape;1026;gc7e36bceda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7" name="Google Shape;1027;gc7e36bceda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
        <p:cNvGrpSpPr/>
        <p:nvPr/>
      </p:nvGrpSpPr>
      <p:grpSpPr>
        <a:xfrm>
          <a:off x="0" y="0"/>
          <a:ext cx="0" cy="0"/>
          <a:chOff x="0" y="0"/>
          <a:chExt cx="0" cy="0"/>
        </a:xfrm>
      </p:grpSpPr>
      <p:sp>
        <p:nvSpPr>
          <p:cNvPr id="897" name="Google Shape;897;gd09a5bf4fd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8" name="Google Shape;898;gd09a5bf4fd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6982713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6.png"/><Relationship Id="rId7"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28.png"/><Relationship Id="rId10" Type="http://schemas.openxmlformats.org/officeDocument/2006/relationships/image" Target="../media/image20.png"/><Relationship Id="rId4" Type="http://schemas.openxmlformats.org/officeDocument/2006/relationships/image" Target="../media/image1.png"/><Relationship Id="rId9" Type="http://schemas.openxmlformats.org/officeDocument/2006/relationships/image" Target="../media/image3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5.png"/><Relationship Id="rId4" Type="http://schemas.openxmlformats.org/officeDocument/2006/relationships/image" Target="../media/image8.png"/><Relationship Id="rId9"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10.png"/><Relationship Id="rId12"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6.png"/><Relationship Id="rId4" Type="http://schemas.openxmlformats.org/officeDocument/2006/relationships/image" Target="../media/image4.png"/><Relationship Id="rId9" Type="http://schemas.openxmlformats.org/officeDocument/2006/relationships/image" Target="../media/image15.png"/></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2.png"/><Relationship Id="rId3" Type="http://schemas.openxmlformats.org/officeDocument/2006/relationships/image" Target="../media/image1.png"/><Relationship Id="rId7" Type="http://schemas.openxmlformats.org/officeDocument/2006/relationships/image" Target="../media/image17.png"/><Relationship Id="rId12"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0.png"/><Relationship Id="rId11" Type="http://schemas.openxmlformats.org/officeDocument/2006/relationships/image" Target="../media/image12.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19.png"/><Relationship Id="rId9" Type="http://schemas.openxmlformats.org/officeDocument/2006/relationships/image" Target="../media/image1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5.png"/><Relationship Id="rId7"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6.png"/><Relationship Id="rId10" Type="http://schemas.openxmlformats.org/officeDocument/2006/relationships/image" Target="../media/image25.png"/><Relationship Id="rId4" Type="http://schemas.openxmlformats.org/officeDocument/2006/relationships/image" Target="../media/image18.png"/><Relationship Id="rId9" Type="http://schemas.openxmlformats.org/officeDocument/2006/relationships/image" Target="../media/image2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5.png"/><Relationship Id="rId3" Type="http://schemas.openxmlformats.org/officeDocument/2006/relationships/image" Target="../media/image26.png"/><Relationship Id="rId7" Type="http://schemas.openxmlformats.org/officeDocument/2006/relationships/image" Target="../media/image3.png"/><Relationship Id="rId12" Type="http://schemas.openxmlformats.org/officeDocument/2006/relationships/image" Target="../media/image27.png"/><Relationship Id="rId2" Type="http://schemas.openxmlformats.org/officeDocument/2006/relationships/image" Target="../media/image2.png"/><Relationship Id="rId16"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png"/><Relationship Id="rId11" Type="http://schemas.openxmlformats.org/officeDocument/2006/relationships/image" Target="../media/image10.png"/><Relationship Id="rId5" Type="http://schemas.openxmlformats.org/officeDocument/2006/relationships/image" Target="../media/image22.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13.png"/><Relationship Id="rId9" Type="http://schemas.openxmlformats.org/officeDocument/2006/relationships/image" Target="../media/image14.png"/><Relationship Id="rId14" Type="http://schemas.openxmlformats.org/officeDocument/2006/relationships/image" Target="../media/image28.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7.png"/><Relationship Id="rId7"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26.png"/><Relationship Id="rId4" Type="http://schemas.openxmlformats.org/officeDocument/2006/relationships/image" Target="../media/image6.png"/><Relationship Id="rId9"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7.png"/><Relationship Id="rId7"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9.png"/><Relationship Id="rId5" Type="http://schemas.openxmlformats.org/officeDocument/2006/relationships/image" Target="../media/image4.png"/><Relationship Id="rId10" Type="http://schemas.openxmlformats.org/officeDocument/2006/relationships/image" Target="../media/image31.png"/><Relationship Id="rId4" Type="http://schemas.openxmlformats.org/officeDocument/2006/relationships/image" Target="../media/image3.png"/><Relationship Id="rId9" Type="http://schemas.openxmlformats.org/officeDocument/2006/relationships/image" Target="../media/image30.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9.png"/><Relationship Id="rId7"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9.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231625" y="1604763"/>
            <a:ext cx="4680600" cy="1803000"/>
          </a:xfrm>
          <a:prstGeom prst="rect">
            <a:avLst/>
          </a:prstGeom>
        </p:spPr>
        <p:txBody>
          <a:bodyPr spcFirstLastPara="1" wrap="square" lIns="91425" tIns="91425" rIns="91425" bIns="91425" anchor="ctr" anchorCtr="0">
            <a:noAutofit/>
          </a:bodyPr>
          <a:lstStyle>
            <a:lvl1pPr lvl="0" algn="ctr">
              <a:spcBef>
                <a:spcPts val="0"/>
              </a:spcBef>
              <a:spcAft>
                <a:spcPts val="0"/>
              </a:spcAft>
              <a:buClr>
                <a:srgbClr val="191919"/>
              </a:buClr>
              <a:buSzPts val="5200"/>
              <a:buNone/>
              <a:defRPr sz="3700">
                <a:solidFill>
                  <a:srgbClr val="191919"/>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2231625" y="3457350"/>
            <a:ext cx="4680600" cy="4839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txBox="1">
            <a:spLocks noGrp="1"/>
          </p:cNvSpPr>
          <p:nvPr>
            <p:ph type="subTitle" idx="2"/>
          </p:nvPr>
        </p:nvSpPr>
        <p:spPr>
          <a:xfrm>
            <a:off x="6198875" y="402650"/>
            <a:ext cx="2293800" cy="439500"/>
          </a:xfrm>
          <a:prstGeom prst="rect">
            <a:avLst/>
          </a:prstGeom>
        </p:spPr>
        <p:txBody>
          <a:bodyPr spcFirstLastPara="1" wrap="square" lIns="91425" tIns="91425" rIns="91425" bIns="91425" anchor="t" anchorCtr="0">
            <a:noAutofit/>
          </a:bodyPr>
          <a:lstStyle>
            <a:lvl1pPr lvl="0" algn="r">
              <a:spcBef>
                <a:spcPts val="0"/>
              </a:spcBef>
              <a:spcAft>
                <a:spcPts val="0"/>
              </a:spcAft>
              <a:buSzPts val="1400"/>
              <a:buFont typeface="Yeseva One"/>
              <a:buNone/>
              <a:defRPr sz="2200">
                <a:solidFill>
                  <a:schemeClr val="dk1"/>
                </a:solidFill>
                <a:latin typeface="Yeseva One"/>
                <a:ea typeface="Yeseva One"/>
                <a:cs typeface="Yeseva One"/>
                <a:sym typeface="Yeseva 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2" name="Google Shape;12;p2"/>
          <p:cNvPicPr preferRelativeResize="0"/>
          <p:nvPr/>
        </p:nvPicPr>
        <p:blipFill>
          <a:blip r:embed="rId2">
            <a:alphaModFix/>
          </a:blip>
          <a:stretch>
            <a:fillRect/>
          </a:stretch>
        </p:blipFill>
        <p:spPr>
          <a:xfrm rot="7776378">
            <a:off x="272256" y="-275799"/>
            <a:ext cx="1134280" cy="2239511"/>
          </a:xfrm>
          <a:prstGeom prst="rect">
            <a:avLst/>
          </a:prstGeom>
          <a:noFill/>
          <a:ln>
            <a:noFill/>
          </a:ln>
        </p:spPr>
      </p:pic>
      <p:pic>
        <p:nvPicPr>
          <p:cNvPr id="13" name="Google Shape;13;p2"/>
          <p:cNvPicPr preferRelativeResize="0"/>
          <p:nvPr/>
        </p:nvPicPr>
        <p:blipFill>
          <a:blip r:embed="rId3">
            <a:alphaModFix amt="15000"/>
          </a:blip>
          <a:stretch>
            <a:fillRect/>
          </a:stretch>
        </p:blipFill>
        <p:spPr>
          <a:xfrm rot="5051002" flipH="1">
            <a:off x="2652601" y="-3620824"/>
            <a:ext cx="3357197" cy="6428723"/>
          </a:xfrm>
          <a:prstGeom prst="rect">
            <a:avLst/>
          </a:prstGeom>
          <a:noFill/>
          <a:ln>
            <a:noFill/>
          </a:ln>
        </p:spPr>
      </p:pic>
      <p:pic>
        <p:nvPicPr>
          <p:cNvPr id="14" name="Google Shape;14;p2"/>
          <p:cNvPicPr preferRelativeResize="0"/>
          <p:nvPr/>
        </p:nvPicPr>
        <p:blipFill>
          <a:blip r:embed="rId3">
            <a:alphaModFix/>
          </a:blip>
          <a:stretch>
            <a:fillRect/>
          </a:stretch>
        </p:blipFill>
        <p:spPr>
          <a:xfrm rot="6417684" flipH="1">
            <a:off x="5216501" y="-1232969"/>
            <a:ext cx="1184724" cy="2268613"/>
          </a:xfrm>
          <a:prstGeom prst="rect">
            <a:avLst/>
          </a:prstGeom>
          <a:noFill/>
          <a:ln>
            <a:noFill/>
          </a:ln>
        </p:spPr>
      </p:pic>
      <p:pic>
        <p:nvPicPr>
          <p:cNvPr id="15" name="Google Shape;15;p2"/>
          <p:cNvPicPr preferRelativeResize="0"/>
          <p:nvPr/>
        </p:nvPicPr>
        <p:blipFill rotWithShape="1">
          <a:blip r:embed="rId4">
            <a:alphaModFix/>
          </a:blip>
          <a:srcRect l="9978" t="7909" r="6171" b="5839"/>
          <a:stretch/>
        </p:blipFill>
        <p:spPr>
          <a:xfrm rot="-2030834" flipH="1">
            <a:off x="2016033" y="-968647"/>
            <a:ext cx="3165530" cy="1831553"/>
          </a:xfrm>
          <a:prstGeom prst="rect">
            <a:avLst/>
          </a:prstGeom>
          <a:noFill/>
          <a:ln>
            <a:noFill/>
          </a:ln>
        </p:spPr>
      </p:pic>
      <p:pic>
        <p:nvPicPr>
          <p:cNvPr id="16" name="Google Shape;16;p2"/>
          <p:cNvPicPr preferRelativeResize="0"/>
          <p:nvPr/>
        </p:nvPicPr>
        <p:blipFill rotWithShape="1">
          <a:blip r:embed="rId5">
            <a:alphaModFix/>
          </a:blip>
          <a:srcRect l="9978" t="7909" r="6171" b="5839"/>
          <a:stretch/>
        </p:blipFill>
        <p:spPr>
          <a:xfrm rot="6384139">
            <a:off x="7619390" y="3288984"/>
            <a:ext cx="3165521" cy="1831553"/>
          </a:xfrm>
          <a:prstGeom prst="rect">
            <a:avLst/>
          </a:prstGeom>
          <a:noFill/>
          <a:ln>
            <a:noFill/>
          </a:ln>
        </p:spPr>
      </p:pic>
      <p:pic>
        <p:nvPicPr>
          <p:cNvPr id="17" name="Google Shape;17;p2"/>
          <p:cNvPicPr preferRelativeResize="0"/>
          <p:nvPr/>
        </p:nvPicPr>
        <p:blipFill>
          <a:blip r:embed="rId6">
            <a:alphaModFix/>
          </a:blip>
          <a:stretch>
            <a:fillRect/>
          </a:stretch>
        </p:blipFill>
        <p:spPr>
          <a:xfrm rot="-4499999">
            <a:off x="7837526" y="1038099"/>
            <a:ext cx="2729251" cy="2606200"/>
          </a:xfrm>
          <a:prstGeom prst="rect">
            <a:avLst/>
          </a:prstGeom>
          <a:noFill/>
          <a:ln>
            <a:noFill/>
          </a:ln>
        </p:spPr>
      </p:pic>
      <p:pic>
        <p:nvPicPr>
          <p:cNvPr id="18" name="Google Shape;18;p2"/>
          <p:cNvPicPr preferRelativeResize="0"/>
          <p:nvPr/>
        </p:nvPicPr>
        <p:blipFill>
          <a:blip r:embed="rId3">
            <a:alphaModFix amt="15000"/>
          </a:blip>
          <a:stretch>
            <a:fillRect/>
          </a:stretch>
        </p:blipFill>
        <p:spPr>
          <a:xfrm rot="3279072">
            <a:off x="6300435" y="2844650"/>
            <a:ext cx="1988756" cy="3808278"/>
          </a:xfrm>
          <a:prstGeom prst="rect">
            <a:avLst/>
          </a:prstGeom>
          <a:noFill/>
          <a:ln>
            <a:noFill/>
          </a:ln>
        </p:spPr>
      </p:pic>
      <p:pic>
        <p:nvPicPr>
          <p:cNvPr id="19" name="Google Shape;19;p2"/>
          <p:cNvPicPr preferRelativeResize="0"/>
          <p:nvPr/>
        </p:nvPicPr>
        <p:blipFill>
          <a:blip r:embed="rId3">
            <a:alphaModFix amt="15000"/>
          </a:blip>
          <a:stretch>
            <a:fillRect/>
          </a:stretch>
        </p:blipFill>
        <p:spPr>
          <a:xfrm rot="8397711">
            <a:off x="-1138959" y="1383349"/>
            <a:ext cx="3889291" cy="5970726"/>
          </a:xfrm>
          <a:prstGeom prst="rect">
            <a:avLst/>
          </a:prstGeom>
          <a:noFill/>
          <a:ln>
            <a:noFill/>
          </a:ln>
        </p:spPr>
      </p:pic>
      <p:pic>
        <p:nvPicPr>
          <p:cNvPr id="20" name="Google Shape;20;p2"/>
          <p:cNvPicPr preferRelativeResize="0"/>
          <p:nvPr/>
        </p:nvPicPr>
        <p:blipFill>
          <a:blip r:embed="rId7">
            <a:alphaModFix/>
          </a:blip>
          <a:stretch>
            <a:fillRect/>
          </a:stretch>
        </p:blipFill>
        <p:spPr>
          <a:xfrm rot="-10150833" flipH="1">
            <a:off x="2527750" y="4231676"/>
            <a:ext cx="4088499" cy="4010550"/>
          </a:xfrm>
          <a:prstGeom prst="rect">
            <a:avLst/>
          </a:prstGeom>
          <a:noFill/>
          <a:ln>
            <a:noFill/>
          </a:ln>
        </p:spPr>
      </p:pic>
      <p:pic>
        <p:nvPicPr>
          <p:cNvPr id="21" name="Google Shape;21;p2"/>
          <p:cNvPicPr preferRelativeResize="0"/>
          <p:nvPr/>
        </p:nvPicPr>
        <p:blipFill>
          <a:blip r:embed="rId8">
            <a:alphaModFix amt="95000"/>
          </a:blip>
          <a:stretch>
            <a:fillRect/>
          </a:stretch>
        </p:blipFill>
        <p:spPr>
          <a:xfrm rot="-7951769">
            <a:off x="7255038" y="2933588"/>
            <a:ext cx="2337922" cy="3566323"/>
          </a:xfrm>
          <a:prstGeom prst="rect">
            <a:avLst/>
          </a:prstGeom>
          <a:noFill/>
          <a:ln>
            <a:noFill/>
          </a:ln>
        </p:spPr>
      </p:pic>
      <p:pic>
        <p:nvPicPr>
          <p:cNvPr id="22" name="Google Shape;22;p2"/>
          <p:cNvPicPr preferRelativeResize="0"/>
          <p:nvPr/>
        </p:nvPicPr>
        <p:blipFill rotWithShape="1">
          <a:blip r:embed="rId5">
            <a:alphaModFix amt="82000"/>
          </a:blip>
          <a:srcRect l="9978" t="7909" r="6171" b="5839"/>
          <a:stretch/>
        </p:blipFill>
        <p:spPr>
          <a:xfrm rot="-2469882">
            <a:off x="-837694" y="151513"/>
            <a:ext cx="3415385" cy="1831552"/>
          </a:xfrm>
          <a:prstGeom prst="rect">
            <a:avLst/>
          </a:prstGeom>
          <a:noFill/>
          <a:ln>
            <a:noFill/>
          </a:ln>
        </p:spPr>
      </p:pic>
      <p:pic>
        <p:nvPicPr>
          <p:cNvPr id="23" name="Google Shape;23;p2"/>
          <p:cNvPicPr preferRelativeResize="0"/>
          <p:nvPr/>
        </p:nvPicPr>
        <p:blipFill>
          <a:blip r:embed="rId9">
            <a:alphaModFix amt="84000"/>
          </a:blip>
          <a:stretch>
            <a:fillRect/>
          </a:stretch>
        </p:blipFill>
        <p:spPr>
          <a:xfrm rot="-7221121">
            <a:off x="342802" y="2789275"/>
            <a:ext cx="754690" cy="1490059"/>
          </a:xfrm>
          <a:prstGeom prst="rect">
            <a:avLst/>
          </a:prstGeom>
          <a:noFill/>
          <a:ln>
            <a:noFill/>
          </a:ln>
        </p:spPr>
      </p:pic>
      <p:pic>
        <p:nvPicPr>
          <p:cNvPr id="24" name="Google Shape;24;p2"/>
          <p:cNvPicPr preferRelativeResize="0"/>
          <p:nvPr/>
        </p:nvPicPr>
        <p:blipFill>
          <a:blip r:embed="rId10">
            <a:alphaModFix amt="70000"/>
          </a:blip>
          <a:stretch>
            <a:fillRect/>
          </a:stretch>
        </p:blipFill>
        <p:spPr>
          <a:xfrm rot="-7890373">
            <a:off x="1065494" y="3570684"/>
            <a:ext cx="549173" cy="1802739"/>
          </a:xfrm>
          <a:prstGeom prst="rect">
            <a:avLst/>
          </a:prstGeom>
          <a:noFill/>
          <a:ln>
            <a:noFill/>
          </a:ln>
        </p:spPr>
      </p:pic>
      <p:pic>
        <p:nvPicPr>
          <p:cNvPr id="25" name="Google Shape;25;p2"/>
          <p:cNvPicPr preferRelativeResize="0"/>
          <p:nvPr/>
        </p:nvPicPr>
        <p:blipFill>
          <a:blip r:embed="rId11">
            <a:alphaModFix amt="78000"/>
          </a:blip>
          <a:stretch>
            <a:fillRect/>
          </a:stretch>
        </p:blipFill>
        <p:spPr>
          <a:xfrm rot="-8103000">
            <a:off x="635697" y="3459720"/>
            <a:ext cx="382175" cy="1490055"/>
          </a:xfrm>
          <a:prstGeom prst="rect">
            <a:avLst/>
          </a:prstGeom>
          <a:noFill/>
          <a:ln>
            <a:noFill/>
          </a:ln>
        </p:spPr>
      </p:pic>
      <p:pic>
        <p:nvPicPr>
          <p:cNvPr id="26" name="Google Shape;26;p2"/>
          <p:cNvPicPr preferRelativeResize="0"/>
          <p:nvPr/>
        </p:nvPicPr>
        <p:blipFill>
          <a:blip r:embed="rId12">
            <a:alphaModFix amt="95000"/>
          </a:blip>
          <a:stretch>
            <a:fillRect/>
          </a:stretch>
        </p:blipFill>
        <p:spPr>
          <a:xfrm rot="-2950540">
            <a:off x="8521299" y="-692313"/>
            <a:ext cx="819702" cy="1802999"/>
          </a:xfrm>
          <a:prstGeom prst="rect">
            <a:avLst/>
          </a:prstGeom>
          <a:noFill/>
          <a:ln>
            <a:noFill/>
          </a:ln>
        </p:spPr>
      </p:pic>
      <p:pic>
        <p:nvPicPr>
          <p:cNvPr id="27" name="Google Shape;27;p2"/>
          <p:cNvPicPr preferRelativeResize="0"/>
          <p:nvPr/>
        </p:nvPicPr>
        <p:blipFill>
          <a:blip r:embed="rId13">
            <a:alphaModFix/>
          </a:blip>
          <a:stretch>
            <a:fillRect/>
          </a:stretch>
        </p:blipFill>
        <p:spPr>
          <a:xfrm>
            <a:off x="7699125" y="1367249"/>
            <a:ext cx="885898" cy="801999"/>
          </a:xfrm>
          <a:prstGeom prst="rect">
            <a:avLst/>
          </a:prstGeom>
          <a:noFill/>
          <a:ln>
            <a:noFill/>
          </a:ln>
        </p:spPr>
      </p:pic>
      <p:pic>
        <p:nvPicPr>
          <p:cNvPr id="28" name="Google Shape;28;p2"/>
          <p:cNvPicPr preferRelativeResize="0"/>
          <p:nvPr/>
        </p:nvPicPr>
        <p:blipFill>
          <a:blip r:embed="rId13">
            <a:alphaModFix/>
          </a:blip>
          <a:stretch>
            <a:fillRect/>
          </a:stretch>
        </p:blipFill>
        <p:spPr>
          <a:xfrm rot="8492988">
            <a:off x="1836951" y="820910"/>
            <a:ext cx="362621" cy="328280"/>
          </a:xfrm>
          <a:prstGeom prst="rect">
            <a:avLst/>
          </a:prstGeom>
          <a:noFill/>
          <a:ln>
            <a:noFill/>
          </a:ln>
        </p:spPr>
      </p:pic>
      <p:pic>
        <p:nvPicPr>
          <p:cNvPr id="29" name="Google Shape;29;p2"/>
          <p:cNvPicPr preferRelativeResize="0"/>
          <p:nvPr/>
        </p:nvPicPr>
        <p:blipFill>
          <a:blip r:embed="rId14">
            <a:alphaModFix amt="87000"/>
          </a:blip>
          <a:stretch>
            <a:fillRect/>
          </a:stretch>
        </p:blipFill>
        <p:spPr>
          <a:xfrm rot="-7836186">
            <a:off x="1519172" y="-262803"/>
            <a:ext cx="1193432" cy="1138660"/>
          </a:xfrm>
          <a:prstGeom prst="rect">
            <a:avLst/>
          </a:prstGeom>
          <a:noFill/>
          <a:ln>
            <a:noFill/>
          </a:ln>
        </p:spPr>
      </p:pic>
      <p:pic>
        <p:nvPicPr>
          <p:cNvPr id="30" name="Google Shape;30;p2"/>
          <p:cNvPicPr preferRelativeResize="0"/>
          <p:nvPr/>
        </p:nvPicPr>
        <p:blipFill>
          <a:blip r:embed="rId15">
            <a:alphaModFix amt="75000"/>
          </a:blip>
          <a:stretch>
            <a:fillRect/>
          </a:stretch>
        </p:blipFill>
        <p:spPr>
          <a:xfrm rot="-4500019">
            <a:off x="4375372" y="207982"/>
            <a:ext cx="384642" cy="367290"/>
          </a:xfrm>
          <a:prstGeom prst="rect">
            <a:avLst/>
          </a:prstGeom>
          <a:noFill/>
          <a:ln>
            <a:noFill/>
          </a:ln>
        </p:spPr>
      </p:pic>
      <p:pic>
        <p:nvPicPr>
          <p:cNvPr id="31" name="Google Shape;31;p2"/>
          <p:cNvPicPr preferRelativeResize="0"/>
          <p:nvPr/>
        </p:nvPicPr>
        <p:blipFill>
          <a:blip r:embed="rId15">
            <a:alphaModFix amt="75000"/>
          </a:blip>
          <a:stretch>
            <a:fillRect/>
          </a:stretch>
        </p:blipFill>
        <p:spPr>
          <a:xfrm rot="864916">
            <a:off x="7954802" y="3355487"/>
            <a:ext cx="374546" cy="357622"/>
          </a:xfrm>
          <a:prstGeom prst="rect">
            <a:avLst/>
          </a:prstGeom>
          <a:noFill/>
          <a:ln>
            <a:noFill/>
          </a:ln>
        </p:spPr>
      </p:pic>
      <p:pic>
        <p:nvPicPr>
          <p:cNvPr id="32" name="Google Shape;32;p2"/>
          <p:cNvPicPr preferRelativeResize="0"/>
          <p:nvPr/>
        </p:nvPicPr>
        <p:blipFill>
          <a:blip r:embed="rId15">
            <a:alphaModFix amt="84000"/>
          </a:blip>
          <a:stretch>
            <a:fillRect/>
          </a:stretch>
        </p:blipFill>
        <p:spPr>
          <a:xfrm rot="-8717672">
            <a:off x="7622574" y="3577768"/>
            <a:ext cx="176699" cy="168718"/>
          </a:xfrm>
          <a:prstGeom prst="rect">
            <a:avLst/>
          </a:prstGeom>
          <a:noFill/>
          <a:ln>
            <a:noFill/>
          </a:ln>
        </p:spPr>
      </p:pic>
      <p:pic>
        <p:nvPicPr>
          <p:cNvPr id="33" name="Google Shape;33;p2"/>
          <p:cNvPicPr preferRelativeResize="0"/>
          <p:nvPr/>
        </p:nvPicPr>
        <p:blipFill>
          <a:blip r:embed="rId16">
            <a:alphaModFix amt="92000"/>
          </a:blip>
          <a:stretch>
            <a:fillRect/>
          </a:stretch>
        </p:blipFill>
        <p:spPr>
          <a:xfrm rot="-888836">
            <a:off x="1527251" y="3560412"/>
            <a:ext cx="224700" cy="203423"/>
          </a:xfrm>
          <a:prstGeom prst="rect">
            <a:avLst/>
          </a:prstGeom>
          <a:noFill/>
          <a:ln>
            <a:noFill/>
          </a:ln>
        </p:spPr>
      </p:pic>
      <p:pic>
        <p:nvPicPr>
          <p:cNvPr id="34" name="Google Shape;34;p2"/>
          <p:cNvPicPr preferRelativeResize="0"/>
          <p:nvPr/>
        </p:nvPicPr>
        <p:blipFill>
          <a:blip r:embed="rId16">
            <a:alphaModFix/>
          </a:blip>
          <a:stretch>
            <a:fillRect/>
          </a:stretch>
        </p:blipFill>
        <p:spPr>
          <a:xfrm rot="8492839">
            <a:off x="1555607" y="4690680"/>
            <a:ext cx="388634" cy="351840"/>
          </a:xfrm>
          <a:prstGeom prst="rect">
            <a:avLst/>
          </a:prstGeom>
          <a:noFill/>
          <a:ln>
            <a:noFill/>
          </a:ln>
        </p:spPr>
      </p:pic>
      <p:pic>
        <p:nvPicPr>
          <p:cNvPr id="35" name="Google Shape;35;p2"/>
          <p:cNvPicPr preferRelativeResize="0"/>
          <p:nvPr/>
        </p:nvPicPr>
        <p:blipFill>
          <a:blip r:embed="rId17">
            <a:alphaModFix amt="75000"/>
          </a:blip>
          <a:stretch>
            <a:fillRect/>
          </a:stretch>
        </p:blipFill>
        <p:spPr>
          <a:xfrm rot="5946572">
            <a:off x="2474100" y="759909"/>
            <a:ext cx="199004" cy="190015"/>
          </a:xfrm>
          <a:prstGeom prst="rect">
            <a:avLst/>
          </a:prstGeom>
          <a:noFill/>
          <a:ln>
            <a:noFill/>
          </a:ln>
        </p:spPr>
      </p:pic>
      <p:pic>
        <p:nvPicPr>
          <p:cNvPr id="36" name="Google Shape;36;p2"/>
          <p:cNvPicPr preferRelativeResize="0"/>
          <p:nvPr/>
        </p:nvPicPr>
        <p:blipFill>
          <a:blip r:embed="rId11">
            <a:alphaModFix amt="78000"/>
          </a:blip>
          <a:stretch>
            <a:fillRect/>
          </a:stretch>
        </p:blipFill>
        <p:spPr>
          <a:xfrm rot="-6300026">
            <a:off x="572059" y="2560629"/>
            <a:ext cx="295880" cy="805592"/>
          </a:xfrm>
          <a:prstGeom prst="rect">
            <a:avLst/>
          </a:prstGeom>
          <a:noFill/>
          <a:ln>
            <a:noFill/>
          </a:ln>
        </p:spPr>
      </p:pic>
      <p:pic>
        <p:nvPicPr>
          <p:cNvPr id="37" name="Google Shape;37;p2"/>
          <p:cNvPicPr preferRelativeResize="0"/>
          <p:nvPr/>
        </p:nvPicPr>
        <p:blipFill>
          <a:blip r:embed="rId11">
            <a:alphaModFix amt="78000"/>
          </a:blip>
          <a:stretch>
            <a:fillRect/>
          </a:stretch>
        </p:blipFill>
        <p:spPr>
          <a:xfrm rot="-2700009">
            <a:off x="7731998" y="912157"/>
            <a:ext cx="382175" cy="1490057"/>
          </a:xfrm>
          <a:prstGeom prst="rect">
            <a:avLst/>
          </a:prstGeom>
          <a:noFill/>
          <a:ln>
            <a:noFill/>
          </a:ln>
        </p:spPr>
      </p:pic>
      <p:pic>
        <p:nvPicPr>
          <p:cNvPr id="38" name="Google Shape;38;p2"/>
          <p:cNvPicPr preferRelativeResize="0"/>
          <p:nvPr/>
        </p:nvPicPr>
        <p:blipFill>
          <a:blip r:embed="rId10">
            <a:alphaModFix amt="70000"/>
          </a:blip>
          <a:stretch>
            <a:fillRect/>
          </a:stretch>
        </p:blipFill>
        <p:spPr>
          <a:xfrm rot="3734997">
            <a:off x="5771253" y="4189930"/>
            <a:ext cx="549170" cy="1117719"/>
          </a:xfrm>
          <a:prstGeom prst="rect">
            <a:avLst/>
          </a:prstGeom>
          <a:noFill/>
          <a:ln>
            <a:noFill/>
          </a:ln>
        </p:spPr>
      </p:pic>
      <p:pic>
        <p:nvPicPr>
          <p:cNvPr id="39" name="Google Shape;39;p2"/>
          <p:cNvPicPr preferRelativeResize="0"/>
          <p:nvPr/>
        </p:nvPicPr>
        <p:blipFill>
          <a:blip r:embed="rId15">
            <a:alphaModFix amt="84000"/>
          </a:blip>
          <a:stretch>
            <a:fillRect/>
          </a:stretch>
        </p:blipFill>
        <p:spPr>
          <a:xfrm rot="-8717672">
            <a:off x="1761199" y="1446368"/>
            <a:ext cx="176699" cy="168718"/>
          </a:xfrm>
          <a:prstGeom prst="rect">
            <a:avLst/>
          </a:prstGeom>
          <a:noFill/>
          <a:ln>
            <a:noFill/>
          </a:ln>
        </p:spPr>
      </p:pic>
      <p:pic>
        <p:nvPicPr>
          <p:cNvPr id="40" name="Google Shape;40;p2"/>
          <p:cNvPicPr preferRelativeResize="0"/>
          <p:nvPr/>
        </p:nvPicPr>
        <p:blipFill>
          <a:blip r:embed="rId18">
            <a:alphaModFix/>
          </a:blip>
          <a:stretch>
            <a:fillRect/>
          </a:stretch>
        </p:blipFill>
        <p:spPr>
          <a:xfrm rot="-888836">
            <a:off x="6638501" y="4340734"/>
            <a:ext cx="224700" cy="203423"/>
          </a:xfrm>
          <a:prstGeom prst="rect">
            <a:avLst/>
          </a:prstGeom>
          <a:noFill/>
          <a:ln>
            <a:noFill/>
          </a:ln>
        </p:spPr>
      </p:pic>
      <p:pic>
        <p:nvPicPr>
          <p:cNvPr id="41" name="Google Shape;41;p2"/>
          <p:cNvPicPr preferRelativeResize="0"/>
          <p:nvPr/>
        </p:nvPicPr>
        <p:blipFill>
          <a:blip r:embed="rId3">
            <a:alphaModFix amt="15000"/>
          </a:blip>
          <a:stretch>
            <a:fillRect/>
          </a:stretch>
        </p:blipFill>
        <p:spPr>
          <a:xfrm rot="8397697">
            <a:off x="8332373" y="627412"/>
            <a:ext cx="2125804" cy="3081864"/>
          </a:xfrm>
          <a:prstGeom prst="rect">
            <a:avLst/>
          </a:prstGeom>
          <a:noFill/>
          <a:ln>
            <a:noFill/>
          </a:ln>
        </p:spPr>
      </p:pic>
      <p:pic>
        <p:nvPicPr>
          <p:cNvPr id="42" name="Google Shape;42;p2"/>
          <p:cNvPicPr preferRelativeResize="0"/>
          <p:nvPr/>
        </p:nvPicPr>
        <p:blipFill>
          <a:blip r:embed="rId14">
            <a:alphaModFix amt="72000"/>
          </a:blip>
          <a:stretch>
            <a:fillRect/>
          </a:stretch>
        </p:blipFill>
        <p:spPr>
          <a:xfrm rot="-7836186">
            <a:off x="6154135" y="4786022"/>
            <a:ext cx="1193432" cy="113866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umbers and text 1">
  <p:cSld name="CUSTOM_1">
    <p:spTree>
      <p:nvGrpSpPr>
        <p:cNvPr id="1" name="Shape 491"/>
        <p:cNvGrpSpPr/>
        <p:nvPr/>
      </p:nvGrpSpPr>
      <p:grpSpPr>
        <a:xfrm>
          <a:off x="0" y="0"/>
          <a:ext cx="0" cy="0"/>
          <a:chOff x="0" y="0"/>
          <a:chExt cx="0" cy="0"/>
        </a:xfrm>
      </p:grpSpPr>
      <p:sp>
        <p:nvSpPr>
          <p:cNvPr id="492" name="Google Shape;492;p2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93" name="Google Shape;493;p27"/>
          <p:cNvGrpSpPr/>
          <p:nvPr/>
        </p:nvGrpSpPr>
        <p:grpSpPr>
          <a:xfrm>
            <a:off x="-1851175" y="-1900040"/>
            <a:ext cx="4619062" cy="4327854"/>
            <a:chOff x="-1851175" y="-1900040"/>
            <a:chExt cx="4619062" cy="4327854"/>
          </a:xfrm>
        </p:grpSpPr>
        <p:pic>
          <p:nvPicPr>
            <p:cNvPr id="494" name="Google Shape;494;p27"/>
            <p:cNvPicPr preferRelativeResize="0"/>
            <p:nvPr/>
          </p:nvPicPr>
          <p:blipFill>
            <a:blip r:embed="rId2">
              <a:alphaModFix amt="15000"/>
            </a:blip>
            <a:stretch>
              <a:fillRect/>
            </a:stretch>
          </p:blipFill>
          <p:spPr>
            <a:xfrm rot="3055372" flipH="1">
              <a:off x="-632654" y="-1825289"/>
              <a:ext cx="2182018" cy="4178351"/>
            </a:xfrm>
            <a:prstGeom prst="rect">
              <a:avLst/>
            </a:prstGeom>
            <a:noFill/>
            <a:ln>
              <a:noFill/>
            </a:ln>
          </p:spPr>
        </p:pic>
        <p:pic>
          <p:nvPicPr>
            <p:cNvPr id="495" name="Google Shape;495;p27"/>
            <p:cNvPicPr preferRelativeResize="0"/>
            <p:nvPr/>
          </p:nvPicPr>
          <p:blipFill>
            <a:blip r:embed="rId3">
              <a:alphaModFix amt="75000"/>
            </a:blip>
            <a:stretch>
              <a:fillRect/>
            </a:stretch>
          </p:blipFill>
          <p:spPr>
            <a:xfrm rot="-8430343" flipH="1">
              <a:off x="-245553" y="-382751"/>
              <a:ext cx="963766" cy="1845503"/>
            </a:xfrm>
            <a:prstGeom prst="rect">
              <a:avLst/>
            </a:prstGeom>
            <a:noFill/>
            <a:ln>
              <a:noFill/>
            </a:ln>
          </p:spPr>
        </p:pic>
        <p:pic>
          <p:nvPicPr>
            <p:cNvPr id="496" name="Google Shape;496;p27"/>
            <p:cNvPicPr preferRelativeResize="0"/>
            <p:nvPr/>
          </p:nvPicPr>
          <p:blipFill>
            <a:blip r:embed="rId4">
              <a:alphaModFix/>
            </a:blip>
            <a:stretch>
              <a:fillRect/>
            </a:stretch>
          </p:blipFill>
          <p:spPr>
            <a:xfrm rot="9074910" flipH="1">
              <a:off x="209430" y="191966"/>
              <a:ext cx="767413" cy="1515169"/>
            </a:xfrm>
            <a:prstGeom prst="rect">
              <a:avLst/>
            </a:prstGeom>
            <a:noFill/>
            <a:ln>
              <a:noFill/>
            </a:ln>
          </p:spPr>
        </p:pic>
        <p:pic>
          <p:nvPicPr>
            <p:cNvPr id="497" name="Google Shape;497;p27"/>
            <p:cNvPicPr preferRelativeResize="0"/>
            <p:nvPr/>
          </p:nvPicPr>
          <p:blipFill>
            <a:blip r:embed="rId5">
              <a:alphaModFix amt="92000"/>
            </a:blip>
            <a:stretch>
              <a:fillRect/>
            </a:stretch>
          </p:blipFill>
          <p:spPr>
            <a:xfrm rot="-8492839" flipH="1">
              <a:off x="42014" y="1530280"/>
              <a:ext cx="388634" cy="351840"/>
            </a:xfrm>
            <a:prstGeom prst="rect">
              <a:avLst/>
            </a:prstGeom>
            <a:noFill/>
            <a:ln>
              <a:noFill/>
            </a:ln>
          </p:spPr>
        </p:pic>
      </p:grpSp>
      <p:sp>
        <p:nvSpPr>
          <p:cNvPr id="498" name="Google Shape;498;p27"/>
          <p:cNvSpPr txBox="1">
            <a:spLocks noGrp="1"/>
          </p:cNvSpPr>
          <p:nvPr>
            <p:ph type="title" idx="2" hasCustomPrompt="1"/>
          </p:nvPr>
        </p:nvSpPr>
        <p:spPr>
          <a:xfrm>
            <a:off x="1110900" y="2682727"/>
            <a:ext cx="2011800" cy="8283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4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99" name="Google Shape;499;p27"/>
          <p:cNvSpPr txBox="1">
            <a:spLocks noGrp="1"/>
          </p:cNvSpPr>
          <p:nvPr>
            <p:ph type="subTitle" idx="1"/>
          </p:nvPr>
        </p:nvSpPr>
        <p:spPr>
          <a:xfrm>
            <a:off x="1110900" y="3851970"/>
            <a:ext cx="20118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0" name="Google Shape;500;p27"/>
          <p:cNvSpPr txBox="1">
            <a:spLocks noGrp="1"/>
          </p:cNvSpPr>
          <p:nvPr>
            <p:ph type="subTitle" idx="3"/>
          </p:nvPr>
        </p:nvSpPr>
        <p:spPr>
          <a:xfrm>
            <a:off x="1110900" y="3506223"/>
            <a:ext cx="2011800" cy="255000"/>
          </a:xfrm>
          <a:prstGeom prst="rect">
            <a:avLst/>
          </a:prstGeom>
        </p:spPr>
        <p:txBody>
          <a:bodyPr spcFirstLastPara="1" wrap="square" lIns="91425" tIns="91425" rIns="91425" bIns="91425" anchor="ctr" anchorCtr="0">
            <a:noAutofit/>
          </a:bodyPr>
          <a:lstStyle>
            <a:lvl1pPr lvl="0" algn="ctr">
              <a:spcBef>
                <a:spcPts val="0"/>
              </a:spcBef>
              <a:spcAft>
                <a:spcPts val="0"/>
              </a:spcAft>
              <a:buSzPts val="2000"/>
              <a:buFont typeface="Yeseva One"/>
              <a:buNone/>
              <a:defRPr sz="2000">
                <a:solidFill>
                  <a:schemeClr val="lt2"/>
                </a:solidFill>
                <a:latin typeface="Yeseva One"/>
                <a:ea typeface="Yeseva One"/>
                <a:cs typeface="Yeseva One"/>
                <a:sym typeface="Yeseva 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1" name="Google Shape;501;p27"/>
          <p:cNvSpPr txBox="1">
            <a:spLocks noGrp="1"/>
          </p:cNvSpPr>
          <p:nvPr>
            <p:ph type="title" idx="4" hasCustomPrompt="1"/>
          </p:nvPr>
        </p:nvSpPr>
        <p:spPr>
          <a:xfrm>
            <a:off x="3566100" y="2682727"/>
            <a:ext cx="2011800" cy="8283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4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502" name="Google Shape;502;p27"/>
          <p:cNvSpPr txBox="1">
            <a:spLocks noGrp="1"/>
          </p:cNvSpPr>
          <p:nvPr>
            <p:ph type="subTitle" idx="5"/>
          </p:nvPr>
        </p:nvSpPr>
        <p:spPr>
          <a:xfrm>
            <a:off x="3566100" y="3851970"/>
            <a:ext cx="20118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3" name="Google Shape;503;p27"/>
          <p:cNvSpPr txBox="1">
            <a:spLocks noGrp="1"/>
          </p:cNvSpPr>
          <p:nvPr>
            <p:ph type="subTitle" idx="6"/>
          </p:nvPr>
        </p:nvSpPr>
        <p:spPr>
          <a:xfrm>
            <a:off x="3566100" y="3506223"/>
            <a:ext cx="2011800" cy="25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Yeseva One"/>
              <a:buNone/>
              <a:defRPr sz="2000">
                <a:solidFill>
                  <a:schemeClr val="lt2"/>
                </a:solidFill>
                <a:latin typeface="Yeseva One"/>
                <a:ea typeface="Yeseva One"/>
                <a:cs typeface="Yeseva One"/>
                <a:sym typeface="Yeseva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4" name="Google Shape;504;p27"/>
          <p:cNvSpPr txBox="1">
            <a:spLocks noGrp="1"/>
          </p:cNvSpPr>
          <p:nvPr>
            <p:ph type="title" idx="7" hasCustomPrompt="1"/>
          </p:nvPr>
        </p:nvSpPr>
        <p:spPr>
          <a:xfrm>
            <a:off x="6021300" y="2682727"/>
            <a:ext cx="2011800" cy="8283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4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505" name="Google Shape;505;p27"/>
          <p:cNvSpPr txBox="1">
            <a:spLocks noGrp="1"/>
          </p:cNvSpPr>
          <p:nvPr>
            <p:ph type="subTitle" idx="8"/>
          </p:nvPr>
        </p:nvSpPr>
        <p:spPr>
          <a:xfrm>
            <a:off x="6021300" y="3851970"/>
            <a:ext cx="20118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06" name="Google Shape;506;p27"/>
          <p:cNvSpPr txBox="1">
            <a:spLocks noGrp="1"/>
          </p:cNvSpPr>
          <p:nvPr>
            <p:ph type="subTitle" idx="9"/>
          </p:nvPr>
        </p:nvSpPr>
        <p:spPr>
          <a:xfrm>
            <a:off x="6021300" y="3506223"/>
            <a:ext cx="2011800" cy="25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Yeseva One"/>
              <a:buNone/>
              <a:defRPr sz="2000">
                <a:solidFill>
                  <a:schemeClr val="lt2"/>
                </a:solidFill>
                <a:latin typeface="Yeseva One"/>
                <a:ea typeface="Yeseva One"/>
                <a:cs typeface="Yeseva One"/>
                <a:sym typeface="Yeseva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507" name="Google Shape;507;p27"/>
          <p:cNvGrpSpPr/>
          <p:nvPr/>
        </p:nvGrpSpPr>
        <p:grpSpPr>
          <a:xfrm>
            <a:off x="6621361" y="-1718344"/>
            <a:ext cx="4666363" cy="3907710"/>
            <a:chOff x="6621361" y="-1718344"/>
            <a:chExt cx="4666363" cy="3907710"/>
          </a:xfrm>
        </p:grpSpPr>
        <p:pic>
          <p:nvPicPr>
            <p:cNvPr id="508" name="Google Shape;508;p27"/>
            <p:cNvPicPr preferRelativeResize="0"/>
            <p:nvPr/>
          </p:nvPicPr>
          <p:blipFill>
            <a:blip r:embed="rId2">
              <a:alphaModFix amt="15000"/>
            </a:blip>
            <a:stretch>
              <a:fillRect/>
            </a:stretch>
          </p:blipFill>
          <p:spPr>
            <a:xfrm rot="6735630" flipH="1">
              <a:off x="7658033" y="-1754862"/>
              <a:ext cx="2593020" cy="3980746"/>
            </a:xfrm>
            <a:prstGeom prst="rect">
              <a:avLst/>
            </a:prstGeom>
            <a:noFill/>
            <a:ln>
              <a:noFill/>
            </a:ln>
          </p:spPr>
        </p:pic>
        <p:pic>
          <p:nvPicPr>
            <p:cNvPr id="509" name="Google Shape;509;p27"/>
            <p:cNvPicPr preferRelativeResize="0"/>
            <p:nvPr/>
          </p:nvPicPr>
          <p:blipFill>
            <a:blip r:embed="rId6">
              <a:alphaModFix amt="84000"/>
            </a:blip>
            <a:stretch>
              <a:fillRect/>
            </a:stretch>
          </p:blipFill>
          <p:spPr>
            <a:xfrm rot="8717672" flipH="1">
              <a:off x="8736481" y="1431018"/>
              <a:ext cx="176699" cy="168718"/>
            </a:xfrm>
            <a:prstGeom prst="rect">
              <a:avLst/>
            </a:prstGeom>
            <a:noFill/>
            <a:ln>
              <a:noFill/>
            </a:ln>
          </p:spPr>
        </p:pic>
        <p:pic>
          <p:nvPicPr>
            <p:cNvPr id="510" name="Google Shape;510;p27"/>
            <p:cNvPicPr preferRelativeResize="0"/>
            <p:nvPr/>
          </p:nvPicPr>
          <p:blipFill>
            <a:blip r:embed="rId7">
              <a:alphaModFix amt="96000"/>
            </a:blip>
            <a:stretch>
              <a:fillRect/>
            </a:stretch>
          </p:blipFill>
          <p:spPr>
            <a:xfrm rot="-5511">
              <a:off x="8068958" y="-216899"/>
              <a:ext cx="1127333" cy="1075595"/>
            </a:xfrm>
            <a:prstGeom prst="rect">
              <a:avLst/>
            </a:prstGeom>
            <a:noFill/>
            <a:ln>
              <a:noFill/>
            </a:ln>
          </p:spPr>
        </p:pic>
        <p:pic>
          <p:nvPicPr>
            <p:cNvPr id="511" name="Google Shape;511;p27"/>
            <p:cNvPicPr preferRelativeResize="0"/>
            <p:nvPr/>
          </p:nvPicPr>
          <p:blipFill>
            <a:blip r:embed="rId8">
              <a:alphaModFix amt="78000"/>
            </a:blip>
            <a:stretch>
              <a:fillRect/>
            </a:stretch>
          </p:blipFill>
          <p:spPr>
            <a:xfrm rot="4464929">
              <a:off x="7689276" y="187779"/>
              <a:ext cx="374545" cy="357623"/>
            </a:xfrm>
            <a:prstGeom prst="rect">
              <a:avLst/>
            </a:prstGeom>
            <a:noFill/>
            <a:ln>
              <a:noFill/>
            </a:ln>
          </p:spPr>
        </p:pic>
        <p:pic>
          <p:nvPicPr>
            <p:cNvPr id="512" name="Google Shape;512;p27"/>
            <p:cNvPicPr preferRelativeResize="0"/>
            <p:nvPr/>
          </p:nvPicPr>
          <p:blipFill>
            <a:blip r:embed="rId9">
              <a:alphaModFix amt="78000"/>
            </a:blip>
            <a:stretch>
              <a:fillRect/>
            </a:stretch>
          </p:blipFill>
          <p:spPr>
            <a:xfrm rot="2711188">
              <a:off x="8778074" y="525678"/>
              <a:ext cx="224704" cy="203422"/>
            </a:xfrm>
            <a:prstGeom prst="rect">
              <a:avLst/>
            </a:prstGeom>
            <a:noFill/>
            <a:ln>
              <a:noFill/>
            </a:ln>
          </p:spPr>
        </p:pic>
        <p:pic>
          <p:nvPicPr>
            <p:cNvPr id="513" name="Google Shape;513;p27"/>
            <p:cNvPicPr preferRelativeResize="0"/>
            <p:nvPr/>
          </p:nvPicPr>
          <p:blipFill>
            <a:blip r:embed="rId10">
              <a:alphaModFix amt="72000"/>
            </a:blip>
            <a:stretch>
              <a:fillRect/>
            </a:stretch>
          </p:blipFill>
          <p:spPr>
            <a:xfrm rot="1645614">
              <a:off x="8271332" y="684336"/>
              <a:ext cx="537488" cy="1056024"/>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24">
    <p:spTree>
      <p:nvGrpSpPr>
        <p:cNvPr id="1" name="Shape 665"/>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21">
    <p:spTree>
      <p:nvGrpSpPr>
        <p:cNvPr id="1" name="Shape 666"/>
        <p:cNvGrpSpPr/>
        <p:nvPr/>
      </p:nvGrpSpPr>
      <p:grpSpPr>
        <a:xfrm>
          <a:off x="0" y="0"/>
          <a:ext cx="0" cy="0"/>
          <a:chOff x="0" y="0"/>
          <a:chExt cx="0" cy="0"/>
        </a:xfrm>
      </p:grpSpPr>
      <p:pic>
        <p:nvPicPr>
          <p:cNvPr id="667" name="Google Shape;667;p37"/>
          <p:cNvPicPr preferRelativeResize="0"/>
          <p:nvPr/>
        </p:nvPicPr>
        <p:blipFill>
          <a:blip r:embed="rId2">
            <a:alphaModFix amt="15000"/>
          </a:blip>
          <a:stretch>
            <a:fillRect/>
          </a:stretch>
        </p:blipFill>
        <p:spPr>
          <a:xfrm rot="2699946">
            <a:off x="4855544" y="-471270"/>
            <a:ext cx="4987634" cy="9550863"/>
          </a:xfrm>
          <a:prstGeom prst="rect">
            <a:avLst/>
          </a:prstGeom>
          <a:noFill/>
          <a:ln>
            <a:noFill/>
          </a:ln>
        </p:spPr>
      </p:pic>
      <p:pic>
        <p:nvPicPr>
          <p:cNvPr id="668" name="Google Shape;668;p37"/>
          <p:cNvPicPr preferRelativeResize="0"/>
          <p:nvPr/>
        </p:nvPicPr>
        <p:blipFill rotWithShape="1">
          <a:blip r:embed="rId3">
            <a:alphaModFix/>
          </a:blip>
          <a:srcRect l="9978" t="7909" r="6171" b="5839"/>
          <a:stretch/>
        </p:blipFill>
        <p:spPr>
          <a:xfrm rot="8854703">
            <a:off x="-1499470" y="3529296"/>
            <a:ext cx="3944627" cy="1831556"/>
          </a:xfrm>
          <a:prstGeom prst="rect">
            <a:avLst/>
          </a:prstGeom>
          <a:noFill/>
          <a:ln>
            <a:noFill/>
          </a:ln>
        </p:spPr>
      </p:pic>
      <p:pic>
        <p:nvPicPr>
          <p:cNvPr id="669" name="Google Shape;669;p37"/>
          <p:cNvPicPr preferRelativeResize="0"/>
          <p:nvPr/>
        </p:nvPicPr>
        <p:blipFill>
          <a:blip r:embed="rId4">
            <a:alphaModFix amt="84000"/>
          </a:blip>
          <a:stretch>
            <a:fillRect/>
          </a:stretch>
        </p:blipFill>
        <p:spPr>
          <a:xfrm rot="-2257226" flipH="1">
            <a:off x="7365126" y="3170886"/>
            <a:ext cx="754690" cy="1490058"/>
          </a:xfrm>
          <a:prstGeom prst="rect">
            <a:avLst/>
          </a:prstGeom>
          <a:noFill/>
          <a:ln>
            <a:noFill/>
          </a:ln>
        </p:spPr>
      </p:pic>
      <p:pic>
        <p:nvPicPr>
          <p:cNvPr id="670" name="Google Shape;670;p37"/>
          <p:cNvPicPr preferRelativeResize="0"/>
          <p:nvPr/>
        </p:nvPicPr>
        <p:blipFill>
          <a:blip r:embed="rId5">
            <a:alphaModFix amt="70000"/>
          </a:blip>
          <a:stretch>
            <a:fillRect/>
          </a:stretch>
        </p:blipFill>
        <p:spPr>
          <a:xfrm rot="-1587979" flipH="1">
            <a:off x="8394270" y="2377755"/>
            <a:ext cx="549172" cy="1802739"/>
          </a:xfrm>
          <a:prstGeom prst="rect">
            <a:avLst/>
          </a:prstGeom>
          <a:noFill/>
          <a:ln>
            <a:noFill/>
          </a:ln>
        </p:spPr>
      </p:pic>
      <p:pic>
        <p:nvPicPr>
          <p:cNvPr id="671" name="Google Shape;671;p37"/>
          <p:cNvPicPr preferRelativeResize="0"/>
          <p:nvPr/>
        </p:nvPicPr>
        <p:blipFill>
          <a:blip r:embed="rId6">
            <a:alphaModFix amt="78000"/>
          </a:blip>
          <a:stretch>
            <a:fillRect/>
          </a:stretch>
        </p:blipFill>
        <p:spPr>
          <a:xfrm rot="-1375356" flipH="1">
            <a:off x="7901687" y="2589380"/>
            <a:ext cx="382175" cy="1490055"/>
          </a:xfrm>
          <a:prstGeom prst="rect">
            <a:avLst/>
          </a:prstGeom>
          <a:noFill/>
          <a:ln>
            <a:noFill/>
          </a:ln>
        </p:spPr>
      </p:pic>
      <p:pic>
        <p:nvPicPr>
          <p:cNvPr id="672" name="Google Shape;672;p37"/>
          <p:cNvPicPr preferRelativeResize="0"/>
          <p:nvPr/>
        </p:nvPicPr>
        <p:blipFill>
          <a:blip r:embed="rId6">
            <a:alphaModFix amt="78000"/>
          </a:blip>
          <a:stretch>
            <a:fillRect/>
          </a:stretch>
        </p:blipFill>
        <p:spPr>
          <a:xfrm rot="-3178322" flipH="1">
            <a:off x="7380285" y="4042271"/>
            <a:ext cx="295880" cy="805594"/>
          </a:xfrm>
          <a:prstGeom prst="rect">
            <a:avLst/>
          </a:prstGeom>
          <a:noFill/>
          <a:ln>
            <a:noFill/>
          </a:ln>
        </p:spPr>
      </p:pic>
      <p:pic>
        <p:nvPicPr>
          <p:cNvPr id="673" name="Google Shape;673;p37"/>
          <p:cNvPicPr preferRelativeResize="0"/>
          <p:nvPr/>
        </p:nvPicPr>
        <p:blipFill>
          <a:blip r:embed="rId7">
            <a:alphaModFix/>
          </a:blip>
          <a:stretch>
            <a:fillRect/>
          </a:stretch>
        </p:blipFill>
        <p:spPr>
          <a:xfrm rot="1274283">
            <a:off x="-94295" y="2367464"/>
            <a:ext cx="1134281" cy="2239512"/>
          </a:xfrm>
          <a:prstGeom prst="rect">
            <a:avLst/>
          </a:prstGeom>
          <a:noFill/>
          <a:ln>
            <a:noFill/>
          </a:ln>
        </p:spPr>
      </p:pic>
      <p:pic>
        <p:nvPicPr>
          <p:cNvPr id="674" name="Google Shape;674;p37"/>
          <p:cNvPicPr preferRelativeResize="0"/>
          <p:nvPr/>
        </p:nvPicPr>
        <p:blipFill>
          <a:blip r:embed="rId5">
            <a:alphaModFix amt="70000"/>
          </a:blip>
          <a:stretch>
            <a:fillRect/>
          </a:stretch>
        </p:blipFill>
        <p:spPr>
          <a:xfrm rot="2699942">
            <a:off x="1325977" y="4044643"/>
            <a:ext cx="549170" cy="1117719"/>
          </a:xfrm>
          <a:prstGeom prst="rect">
            <a:avLst/>
          </a:prstGeom>
          <a:noFill/>
          <a:ln>
            <a:noFill/>
          </a:ln>
        </p:spPr>
      </p:pic>
      <p:pic>
        <p:nvPicPr>
          <p:cNvPr id="675" name="Google Shape;675;p37"/>
          <p:cNvPicPr preferRelativeResize="0"/>
          <p:nvPr/>
        </p:nvPicPr>
        <p:blipFill rotWithShape="1">
          <a:blip r:embed="rId8">
            <a:alphaModFix/>
          </a:blip>
          <a:srcRect l="9978" t="7909" r="6171" b="5839"/>
          <a:stretch/>
        </p:blipFill>
        <p:spPr>
          <a:xfrm rot="901132" flipH="1">
            <a:off x="7124783" y="3951167"/>
            <a:ext cx="3165530" cy="1831552"/>
          </a:xfrm>
          <a:prstGeom prst="rect">
            <a:avLst/>
          </a:prstGeom>
          <a:noFill/>
          <a:ln>
            <a:noFill/>
          </a:ln>
        </p:spPr>
      </p:pic>
      <p:pic>
        <p:nvPicPr>
          <p:cNvPr id="676" name="Google Shape;676;p37"/>
          <p:cNvPicPr preferRelativeResize="0"/>
          <p:nvPr/>
        </p:nvPicPr>
        <p:blipFill>
          <a:blip r:embed="rId9">
            <a:alphaModFix/>
          </a:blip>
          <a:stretch>
            <a:fillRect/>
          </a:stretch>
        </p:blipFill>
        <p:spPr>
          <a:xfrm rot="-10150829" flipH="1">
            <a:off x="6669178" y="-1284958"/>
            <a:ext cx="2966817" cy="2910267"/>
          </a:xfrm>
          <a:prstGeom prst="rect">
            <a:avLst/>
          </a:prstGeom>
          <a:noFill/>
          <a:ln>
            <a:noFill/>
          </a:ln>
        </p:spPr>
      </p:pic>
      <p:pic>
        <p:nvPicPr>
          <p:cNvPr id="677" name="Google Shape;677;p37"/>
          <p:cNvPicPr preferRelativeResize="0"/>
          <p:nvPr/>
        </p:nvPicPr>
        <p:blipFill>
          <a:blip r:embed="rId10">
            <a:alphaModFix/>
          </a:blip>
          <a:stretch>
            <a:fillRect/>
          </a:stretch>
        </p:blipFill>
        <p:spPr>
          <a:xfrm rot="6300001">
            <a:off x="-1226953" y="-1411997"/>
            <a:ext cx="2729251" cy="26062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2">
  <p:cSld name="CUSTOM_22">
    <p:spTree>
      <p:nvGrpSpPr>
        <p:cNvPr id="1" name="Shape 678"/>
        <p:cNvGrpSpPr/>
        <p:nvPr/>
      </p:nvGrpSpPr>
      <p:grpSpPr>
        <a:xfrm>
          <a:off x="0" y="0"/>
          <a:ext cx="0" cy="0"/>
          <a:chOff x="0" y="0"/>
          <a:chExt cx="0" cy="0"/>
        </a:xfrm>
      </p:grpSpPr>
      <p:pic>
        <p:nvPicPr>
          <p:cNvPr id="679" name="Google Shape;679;p38"/>
          <p:cNvPicPr preferRelativeResize="0"/>
          <p:nvPr/>
        </p:nvPicPr>
        <p:blipFill>
          <a:blip r:embed="rId2">
            <a:alphaModFix amt="15000"/>
          </a:blip>
          <a:stretch>
            <a:fillRect/>
          </a:stretch>
        </p:blipFill>
        <p:spPr>
          <a:xfrm rot="7321453">
            <a:off x="865792" y="3020145"/>
            <a:ext cx="2099462" cy="4020260"/>
          </a:xfrm>
          <a:prstGeom prst="rect">
            <a:avLst/>
          </a:prstGeom>
          <a:noFill/>
          <a:ln>
            <a:noFill/>
          </a:ln>
        </p:spPr>
      </p:pic>
      <p:pic>
        <p:nvPicPr>
          <p:cNvPr id="680" name="Google Shape;680;p38"/>
          <p:cNvPicPr preferRelativeResize="0"/>
          <p:nvPr/>
        </p:nvPicPr>
        <p:blipFill>
          <a:blip r:embed="rId3">
            <a:alphaModFix/>
          </a:blip>
          <a:stretch>
            <a:fillRect/>
          </a:stretch>
        </p:blipFill>
        <p:spPr>
          <a:xfrm rot="3023622" flipH="1">
            <a:off x="517305" y="3744427"/>
            <a:ext cx="1134280" cy="2239511"/>
          </a:xfrm>
          <a:prstGeom prst="rect">
            <a:avLst/>
          </a:prstGeom>
          <a:noFill/>
          <a:ln>
            <a:noFill/>
          </a:ln>
        </p:spPr>
      </p:pic>
      <p:pic>
        <p:nvPicPr>
          <p:cNvPr id="681" name="Google Shape;681;p38"/>
          <p:cNvPicPr preferRelativeResize="0"/>
          <p:nvPr/>
        </p:nvPicPr>
        <p:blipFill>
          <a:blip r:embed="rId2">
            <a:alphaModFix amt="15000"/>
          </a:blip>
          <a:stretch>
            <a:fillRect/>
          </a:stretch>
        </p:blipFill>
        <p:spPr>
          <a:xfrm rot="-7076756" flipH="1">
            <a:off x="-1086609" y="-2403184"/>
            <a:ext cx="3889291" cy="5970724"/>
          </a:xfrm>
          <a:prstGeom prst="rect">
            <a:avLst/>
          </a:prstGeom>
          <a:noFill/>
          <a:ln>
            <a:noFill/>
          </a:ln>
        </p:spPr>
      </p:pic>
      <p:pic>
        <p:nvPicPr>
          <p:cNvPr id="682" name="Google Shape;682;p38"/>
          <p:cNvPicPr preferRelativeResize="0"/>
          <p:nvPr/>
        </p:nvPicPr>
        <p:blipFill rotWithShape="1">
          <a:blip r:embed="rId4">
            <a:alphaModFix amt="82000"/>
          </a:blip>
          <a:srcRect l="9978" t="7909" r="6171" b="5839"/>
          <a:stretch/>
        </p:blipFill>
        <p:spPr>
          <a:xfrm rot="-8330118" flipH="1">
            <a:off x="-592644" y="3725074"/>
            <a:ext cx="3415385" cy="1831552"/>
          </a:xfrm>
          <a:prstGeom prst="rect">
            <a:avLst/>
          </a:prstGeom>
          <a:noFill/>
          <a:ln>
            <a:noFill/>
          </a:ln>
        </p:spPr>
      </p:pic>
      <p:pic>
        <p:nvPicPr>
          <p:cNvPr id="683" name="Google Shape;683;p38"/>
          <p:cNvPicPr preferRelativeResize="0"/>
          <p:nvPr/>
        </p:nvPicPr>
        <p:blipFill>
          <a:blip r:embed="rId5">
            <a:alphaModFix amt="84000"/>
          </a:blip>
          <a:stretch>
            <a:fillRect/>
          </a:stretch>
        </p:blipFill>
        <p:spPr>
          <a:xfrm rot="-3578879" flipH="1">
            <a:off x="587852" y="1428806"/>
            <a:ext cx="754690" cy="1490059"/>
          </a:xfrm>
          <a:prstGeom prst="rect">
            <a:avLst/>
          </a:prstGeom>
          <a:noFill/>
          <a:ln>
            <a:noFill/>
          </a:ln>
        </p:spPr>
      </p:pic>
      <p:pic>
        <p:nvPicPr>
          <p:cNvPr id="684" name="Google Shape;684;p38"/>
          <p:cNvPicPr preferRelativeResize="0"/>
          <p:nvPr/>
        </p:nvPicPr>
        <p:blipFill>
          <a:blip r:embed="rId6">
            <a:alphaModFix amt="70000"/>
          </a:blip>
          <a:stretch>
            <a:fillRect/>
          </a:stretch>
        </p:blipFill>
        <p:spPr>
          <a:xfrm rot="-2909627" flipH="1">
            <a:off x="1310544" y="334716"/>
            <a:ext cx="549173" cy="1802739"/>
          </a:xfrm>
          <a:prstGeom prst="rect">
            <a:avLst/>
          </a:prstGeom>
          <a:noFill/>
          <a:ln>
            <a:noFill/>
          </a:ln>
        </p:spPr>
      </p:pic>
      <p:pic>
        <p:nvPicPr>
          <p:cNvPr id="685" name="Google Shape;685;p38"/>
          <p:cNvPicPr preferRelativeResize="0"/>
          <p:nvPr/>
        </p:nvPicPr>
        <p:blipFill>
          <a:blip r:embed="rId7">
            <a:alphaModFix amt="78000"/>
          </a:blip>
          <a:stretch>
            <a:fillRect/>
          </a:stretch>
        </p:blipFill>
        <p:spPr>
          <a:xfrm rot="-2697000" flipH="1">
            <a:off x="880747" y="758365"/>
            <a:ext cx="382175" cy="1490055"/>
          </a:xfrm>
          <a:prstGeom prst="rect">
            <a:avLst/>
          </a:prstGeom>
          <a:noFill/>
          <a:ln>
            <a:noFill/>
          </a:ln>
        </p:spPr>
      </p:pic>
      <p:pic>
        <p:nvPicPr>
          <p:cNvPr id="686" name="Google Shape;686;p38"/>
          <p:cNvPicPr preferRelativeResize="0"/>
          <p:nvPr/>
        </p:nvPicPr>
        <p:blipFill>
          <a:blip r:embed="rId8">
            <a:alphaModFix amt="87000"/>
          </a:blip>
          <a:stretch>
            <a:fillRect/>
          </a:stretch>
        </p:blipFill>
        <p:spPr>
          <a:xfrm rot="-2963814" flipH="1">
            <a:off x="1764222" y="4832283"/>
            <a:ext cx="1193432" cy="1138660"/>
          </a:xfrm>
          <a:prstGeom prst="rect">
            <a:avLst/>
          </a:prstGeom>
          <a:noFill/>
          <a:ln>
            <a:noFill/>
          </a:ln>
        </p:spPr>
      </p:pic>
      <p:pic>
        <p:nvPicPr>
          <p:cNvPr id="687" name="Google Shape;687;p38"/>
          <p:cNvPicPr preferRelativeResize="0"/>
          <p:nvPr/>
        </p:nvPicPr>
        <p:blipFill>
          <a:blip r:embed="rId9">
            <a:alphaModFix amt="92000"/>
          </a:blip>
          <a:stretch>
            <a:fillRect/>
          </a:stretch>
        </p:blipFill>
        <p:spPr>
          <a:xfrm rot="-9911164" flipH="1">
            <a:off x="1772300" y="1944305"/>
            <a:ext cx="224700" cy="203423"/>
          </a:xfrm>
          <a:prstGeom prst="rect">
            <a:avLst/>
          </a:prstGeom>
          <a:noFill/>
          <a:ln>
            <a:noFill/>
          </a:ln>
        </p:spPr>
      </p:pic>
      <p:pic>
        <p:nvPicPr>
          <p:cNvPr id="688" name="Google Shape;688;p38"/>
          <p:cNvPicPr preferRelativeResize="0"/>
          <p:nvPr/>
        </p:nvPicPr>
        <p:blipFill>
          <a:blip r:embed="rId9">
            <a:alphaModFix/>
          </a:blip>
          <a:stretch>
            <a:fillRect/>
          </a:stretch>
        </p:blipFill>
        <p:spPr>
          <a:xfrm rot="2307161" flipH="1">
            <a:off x="1800657" y="665620"/>
            <a:ext cx="388634" cy="351840"/>
          </a:xfrm>
          <a:prstGeom prst="rect">
            <a:avLst/>
          </a:prstGeom>
          <a:noFill/>
          <a:ln>
            <a:noFill/>
          </a:ln>
        </p:spPr>
      </p:pic>
      <p:pic>
        <p:nvPicPr>
          <p:cNvPr id="689" name="Google Shape;689;p38"/>
          <p:cNvPicPr preferRelativeResize="0"/>
          <p:nvPr/>
        </p:nvPicPr>
        <p:blipFill>
          <a:blip r:embed="rId10">
            <a:alphaModFix amt="75000"/>
          </a:blip>
          <a:stretch>
            <a:fillRect/>
          </a:stretch>
        </p:blipFill>
        <p:spPr>
          <a:xfrm rot="4853428" flipH="1">
            <a:off x="469324" y="3041377"/>
            <a:ext cx="199004" cy="190015"/>
          </a:xfrm>
          <a:prstGeom prst="rect">
            <a:avLst/>
          </a:prstGeom>
          <a:noFill/>
          <a:ln>
            <a:noFill/>
          </a:ln>
        </p:spPr>
      </p:pic>
      <p:pic>
        <p:nvPicPr>
          <p:cNvPr id="690" name="Google Shape;690;p38"/>
          <p:cNvPicPr preferRelativeResize="0"/>
          <p:nvPr/>
        </p:nvPicPr>
        <p:blipFill>
          <a:blip r:embed="rId7">
            <a:alphaModFix amt="78000"/>
          </a:blip>
          <a:stretch>
            <a:fillRect/>
          </a:stretch>
        </p:blipFill>
        <p:spPr>
          <a:xfrm rot="-4499974" flipH="1">
            <a:off x="817109" y="2341918"/>
            <a:ext cx="295880" cy="805592"/>
          </a:xfrm>
          <a:prstGeom prst="rect">
            <a:avLst/>
          </a:prstGeom>
          <a:noFill/>
          <a:ln>
            <a:noFill/>
          </a:ln>
        </p:spPr>
      </p:pic>
      <p:pic>
        <p:nvPicPr>
          <p:cNvPr id="691" name="Google Shape;691;p38"/>
          <p:cNvPicPr preferRelativeResize="0"/>
          <p:nvPr/>
        </p:nvPicPr>
        <p:blipFill>
          <a:blip r:embed="rId11">
            <a:alphaModFix amt="84000"/>
          </a:blip>
          <a:stretch>
            <a:fillRect/>
          </a:stretch>
        </p:blipFill>
        <p:spPr>
          <a:xfrm rot="-2082313" flipH="1">
            <a:off x="8327920" y="336428"/>
            <a:ext cx="426389" cy="407128"/>
          </a:xfrm>
          <a:prstGeom prst="rect">
            <a:avLst/>
          </a:prstGeom>
          <a:noFill/>
          <a:ln>
            <a:noFill/>
          </a:ln>
        </p:spPr>
      </p:pic>
      <p:pic>
        <p:nvPicPr>
          <p:cNvPr id="692" name="Google Shape;692;p38"/>
          <p:cNvPicPr preferRelativeResize="0"/>
          <p:nvPr/>
        </p:nvPicPr>
        <p:blipFill>
          <a:blip r:embed="rId12">
            <a:alphaModFix/>
          </a:blip>
          <a:stretch>
            <a:fillRect/>
          </a:stretch>
        </p:blipFill>
        <p:spPr>
          <a:xfrm rot="6300001">
            <a:off x="7176497" y="3337753"/>
            <a:ext cx="2729251" cy="2606200"/>
          </a:xfrm>
          <a:prstGeom prst="rect">
            <a:avLst/>
          </a:prstGeom>
          <a:noFill/>
          <a:ln>
            <a:noFill/>
          </a:ln>
        </p:spPr>
      </p:pic>
      <p:pic>
        <p:nvPicPr>
          <p:cNvPr id="693" name="Google Shape;693;p38"/>
          <p:cNvPicPr preferRelativeResize="0"/>
          <p:nvPr/>
        </p:nvPicPr>
        <p:blipFill rotWithShape="1">
          <a:blip r:embed="rId4">
            <a:alphaModFix amt="82000"/>
          </a:blip>
          <a:srcRect l="9978" t="7909" r="6171" b="5839"/>
          <a:stretch/>
        </p:blipFill>
        <p:spPr>
          <a:xfrm rot="2469882" flipH="1">
            <a:off x="7294382" y="2220600"/>
            <a:ext cx="3415385" cy="1831552"/>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502412" y="1941211"/>
            <a:ext cx="8139178" cy="674375"/>
          </a:xfrm>
        </p:spPr>
        <p:txBody>
          <a:bodyPr lIns="101600" tIns="38100" rIns="25400" bIns="38100" anchor="t" anchorCtr="0">
            <a:noAutofit/>
          </a:bodyPr>
          <a:lstStyle>
            <a:lvl1pPr algn="ctr">
              <a:defRPr sz="4050" b="0" spc="45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502412" y="2674620"/>
            <a:ext cx="8139178" cy="713238"/>
          </a:xfrm>
        </p:spPr>
        <p:txBody>
          <a:bodyPr lIns="101600" tIns="38100" rIns="76200" bIns="38100">
            <a:noAutofit/>
          </a:bodyPr>
          <a:lstStyle>
            <a:lvl1pPr marL="0" indent="0" algn="ctr" eaLnBrk="1" fontAlgn="auto" latinLnBrk="0" hangingPunct="1">
              <a:lnSpc>
                <a:spcPct val="100000"/>
              </a:lnSpc>
              <a:buNone/>
              <a:defRPr sz="1800" u="none" strike="noStrike" kern="1200" cap="none" spc="150" normalizeH="0" baseline="0">
                <a:solidFill>
                  <a:schemeClr val="tx1"/>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pPr defTabSz="685800">
              <a:buClrTx/>
              <a:defRPr/>
            </a:pPr>
            <a:fld id="{760FBDFE-C587-4B4C-A407-44438C67B59E}" type="datetimeFigureOut">
              <a:rPr lang="zh-CN" altLang="en-US" sz="900" kern="1200" smtClean="0">
                <a:solidFill>
                  <a:prstClr val="black">
                    <a:tint val="75000"/>
                  </a:prstClr>
                </a:solidFill>
                <a:ea typeface="字魂130号-快乐俏黑体" panose="00000500000000000000" charset="-122"/>
                <a:cs typeface="+mn-cs"/>
              </a:rPr>
              <a:pPr defTabSz="685800">
                <a:buClrTx/>
                <a:defRPr/>
              </a:pPr>
              <a:t>2022/2/23</a:t>
            </a:fld>
            <a:endParaRPr lang="zh-CN" altLang="en-US" sz="900" kern="1200">
              <a:solidFill>
                <a:prstClr val="black">
                  <a:tint val="75000"/>
                </a:prstClr>
              </a:solidFill>
              <a:ea typeface="字魂130号-快乐俏黑体" panose="00000500000000000000" charset="-122"/>
              <a:cs typeface="+mn-cs"/>
            </a:endParaRPr>
          </a:p>
        </p:txBody>
      </p:sp>
      <p:sp>
        <p:nvSpPr>
          <p:cNvPr id="17" name="页脚占位符 16"/>
          <p:cNvSpPr>
            <a:spLocks noGrp="1"/>
          </p:cNvSpPr>
          <p:nvPr>
            <p:ph type="ftr" sz="quarter" idx="11"/>
            <p:custDataLst>
              <p:tags r:id="rId4"/>
            </p:custDataLst>
          </p:nvPr>
        </p:nvSpPr>
        <p:spPr/>
        <p:txBody>
          <a:bodyPr/>
          <a:lstStyle/>
          <a:p>
            <a:pPr algn="ctr" defTabSz="685800">
              <a:buClrTx/>
              <a:defRPr/>
            </a:pPr>
            <a:endParaRPr lang="zh-CN" altLang="en-US" sz="900" kern="1200" dirty="0">
              <a:solidFill>
                <a:prstClr val="black">
                  <a:tint val="75000"/>
                </a:prstClr>
              </a:solidFill>
              <a:ea typeface="字魂130号-快乐俏黑体" panose="00000500000000000000" charset="-122"/>
              <a:cs typeface="+mn-cs"/>
            </a:endParaRPr>
          </a:p>
        </p:txBody>
      </p:sp>
      <p:sp>
        <p:nvSpPr>
          <p:cNvPr id="18" name="灯片编号占位符 17"/>
          <p:cNvSpPr>
            <a:spLocks noGrp="1"/>
          </p:cNvSpPr>
          <p:nvPr>
            <p:ph type="sldNum" sz="quarter" idx="12"/>
            <p:custDataLst>
              <p:tags r:id="rId5"/>
            </p:custDataLst>
          </p:nvPr>
        </p:nvSpPr>
        <p:spPr/>
        <p:txBody>
          <a:bodyPr/>
          <a:lstStyle/>
          <a:p>
            <a:pPr algn="r" defTabSz="685800">
              <a:buClrTx/>
              <a:defRPr/>
            </a:pPr>
            <a:fld id="{49AE70B2-8BF9-45C0-BB95-33D1B9D3A854}" type="slidenum">
              <a:rPr lang="zh-CN" altLang="en-US" sz="900" kern="1200" smtClean="0">
                <a:solidFill>
                  <a:prstClr val="black">
                    <a:tint val="75000"/>
                  </a:prstClr>
                </a:solidFill>
                <a:ea typeface="字魂130号-快乐俏黑体" panose="00000500000000000000" charset="-122"/>
                <a:cs typeface="+mn-cs"/>
              </a:rPr>
              <a:pPr algn="r" defTabSz="685800">
                <a:buClrTx/>
                <a:defRPr/>
              </a:pPr>
              <a:t>‹#›</a:t>
            </a:fld>
            <a:endParaRPr lang="zh-CN" altLang="en-US" sz="900" kern="1200" dirty="0">
              <a:solidFill>
                <a:prstClr val="black">
                  <a:tint val="75000"/>
                </a:prstClr>
              </a:solidFill>
              <a:ea typeface="字魂130号-快乐俏黑体" panose="00000500000000000000" charset="-122"/>
              <a:cs typeface="+mn-cs"/>
            </a:endParaRPr>
          </a:p>
        </p:txBody>
      </p:sp>
    </p:spTree>
    <p:extLst>
      <p:ext uri="{BB962C8B-B14F-4D97-AF65-F5344CB8AC3E}">
        <p14:creationId xmlns:p14="http://schemas.microsoft.com/office/powerpoint/2010/main" val="2521781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22308" y="68542"/>
            <a:ext cx="8966083" cy="5041129"/>
            <a:chOff x="122308" y="68542"/>
            <a:chExt cx="8966083" cy="5041129"/>
          </a:xfrm>
        </p:grpSpPr>
        <p:sp>
          <p:nvSpPr>
            <p:cNvPr id="10" name="Google Shape;10;p2"/>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 name="Google Shape;11;p2"/>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 name="Google Shape;12;p2"/>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 name="Google Shape;13;p2"/>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 name="Google Shape;14;p2"/>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 name="Google Shape;15;p2"/>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 name="Google Shape;16;p2"/>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17;p2"/>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 name="Google Shape;18;p2"/>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9" name="Google Shape;19;p2"/>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 name="Google Shape;20;p2"/>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 name="Google Shape;21;p2"/>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 name="Google Shape;22;p2"/>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3;p2"/>
            <p:cNvSpPr/>
            <p:nvPr/>
          </p:nvSpPr>
          <p:spPr>
            <a:xfrm rot="8100000" flipH="1">
              <a:off x="7666007" y="3724200"/>
              <a:ext cx="215157" cy="75922"/>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 name="Google Shape;24;p2"/>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 name="Google Shape;25;p2"/>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6" name="Google Shape;26;p2"/>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 name="Google Shape;27;p2"/>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8" name="Google Shape;28;p2"/>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9" name="Google Shape;29;p2"/>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 name="Google Shape;30;p2"/>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 name="Google Shape;31;p2"/>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 name="Google Shape;32;p2"/>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 name="Google Shape;33;p2"/>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 name="Google Shape;34;p2"/>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5" name="Google Shape;35;p2"/>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 name="Google Shape;36;p2"/>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 name="Google Shape;37;p2"/>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 name="Google Shape;38;p2"/>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9" name="Google Shape;39;p2"/>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 name="Google Shape;40;p2"/>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1" name="Google Shape;41;p2"/>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 name="Google Shape;42;p2"/>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3" name="Google Shape;43;p2"/>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 name="Google Shape;44;p2"/>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 name="Google Shape;45;p2"/>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 name="Google Shape;46;p2"/>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 name="Google Shape;47;p2"/>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8" name="Google Shape;48;p2"/>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9" name="Google Shape;49;p2"/>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0" name="Google Shape;50;p2"/>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1" name="Google Shape;51;p2"/>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2" name="Google Shape;52;p2"/>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3" name="Google Shape;53;p2"/>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 name="Google Shape;54;p2"/>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 name="Google Shape;55;p2"/>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 name="Google Shape;56;p2"/>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 name="Google Shape;57;p2"/>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 name="Google Shape;58;p2"/>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9" name="Google Shape;59;p2"/>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 name="Google Shape;60;p2"/>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1" name="Google Shape;61;p2"/>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2" name="Google Shape;62;p2"/>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63" name="Google Shape;63;p2"/>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4" name="Google Shape;64;p2"/>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65" name="Google Shape;65;p2"/>
          <p:cNvGrpSpPr/>
          <p:nvPr/>
        </p:nvGrpSpPr>
        <p:grpSpPr>
          <a:xfrm>
            <a:off x="7876491" y="2219006"/>
            <a:ext cx="2387846" cy="2640196"/>
            <a:chOff x="7876491" y="2219006"/>
            <a:chExt cx="2387846" cy="2640196"/>
          </a:xfrm>
        </p:grpSpPr>
        <p:grpSp>
          <p:nvGrpSpPr>
            <p:cNvPr id="66" name="Google Shape;66;p2"/>
            <p:cNvGrpSpPr/>
            <p:nvPr/>
          </p:nvGrpSpPr>
          <p:grpSpPr>
            <a:xfrm rot="-677083">
              <a:off x="8042681" y="2265022"/>
              <a:ext cx="512578" cy="427800"/>
              <a:chOff x="7508029" y="2489100"/>
              <a:chExt cx="500018" cy="417318"/>
            </a:xfrm>
          </p:grpSpPr>
          <p:sp>
            <p:nvSpPr>
              <p:cNvPr id="67" name="Google Shape;67;p2"/>
              <p:cNvSpPr/>
              <p:nvPr/>
            </p:nvSpPr>
            <p:spPr>
              <a:xfrm>
                <a:off x="7508029" y="2489100"/>
                <a:ext cx="500018" cy="417318"/>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68" name="Google Shape;68;p2"/>
              <p:cNvGrpSpPr/>
              <p:nvPr/>
            </p:nvGrpSpPr>
            <p:grpSpPr>
              <a:xfrm>
                <a:off x="7510965" y="2491791"/>
                <a:ext cx="372053" cy="390498"/>
                <a:chOff x="7510965" y="2491791"/>
                <a:chExt cx="372053" cy="390498"/>
              </a:xfrm>
            </p:grpSpPr>
            <p:sp>
              <p:nvSpPr>
                <p:cNvPr id="69" name="Google Shape;69;p2"/>
                <p:cNvSpPr/>
                <p:nvPr/>
              </p:nvSpPr>
              <p:spPr>
                <a:xfrm>
                  <a:off x="7510965" y="2491791"/>
                  <a:ext cx="372053" cy="210861"/>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70;p2"/>
                <p:cNvSpPr/>
                <p:nvPr/>
              </p:nvSpPr>
              <p:spPr>
                <a:xfrm>
                  <a:off x="7808193" y="2743706"/>
                  <a:ext cx="73745" cy="138584"/>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71;p2"/>
                <p:cNvSpPr/>
                <p:nvPr/>
              </p:nvSpPr>
              <p:spPr>
                <a:xfrm>
                  <a:off x="7510965" y="2491840"/>
                  <a:ext cx="309025" cy="262292"/>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72;p2"/>
                <p:cNvSpPr/>
                <p:nvPr/>
              </p:nvSpPr>
              <p:spPr>
                <a:xfrm>
                  <a:off x="7789109" y="2743657"/>
                  <a:ext cx="30878" cy="71641"/>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73" name="Google Shape;73;p2"/>
            <p:cNvSpPr/>
            <p:nvPr/>
          </p:nvSpPr>
          <p:spPr>
            <a:xfrm rot="7755054">
              <a:off x="8526346" y="2646406"/>
              <a:ext cx="1088135" cy="2194475"/>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74" name="Google Shape;74;p2"/>
          <p:cNvGrpSpPr/>
          <p:nvPr/>
        </p:nvGrpSpPr>
        <p:grpSpPr>
          <a:xfrm rot="-1799965">
            <a:off x="7160288" y="2846832"/>
            <a:ext cx="1792663" cy="1738763"/>
            <a:chOff x="6997200" y="3219600"/>
            <a:chExt cx="1426800" cy="1383900"/>
          </a:xfrm>
        </p:grpSpPr>
        <p:sp>
          <p:nvSpPr>
            <p:cNvPr id="75" name="Google Shape;75;p2"/>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76;p2"/>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77;p2"/>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78;p2"/>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79;p2"/>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80;p2"/>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1" name="Google Shape;81;p2"/>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82;p2"/>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83;p2"/>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84;p2"/>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85;p2"/>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86;p2"/>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87;p2"/>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88;p2"/>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89;p2"/>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90;p2"/>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91;p2"/>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92;p2"/>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93;p2"/>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94;p2"/>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95;p2"/>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96;p2"/>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97;p2"/>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98;p2"/>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99;p2"/>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100;p2"/>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101;p2"/>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102;p2"/>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103;p2"/>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104;p2"/>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105;p2"/>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106;p2"/>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107;p2"/>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108;p2"/>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109;p2"/>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10" name="Google Shape;110;p2"/>
          <p:cNvGrpSpPr/>
          <p:nvPr/>
        </p:nvGrpSpPr>
        <p:grpSpPr>
          <a:xfrm>
            <a:off x="322152" y="2738847"/>
            <a:ext cx="1315503" cy="1991723"/>
            <a:chOff x="191900" y="2943925"/>
            <a:chExt cx="1080850" cy="1636450"/>
          </a:xfrm>
        </p:grpSpPr>
        <p:sp>
          <p:nvSpPr>
            <p:cNvPr id="111" name="Google Shape;111;p2"/>
            <p:cNvSpPr/>
            <p:nvPr/>
          </p:nvSpPr>
          <p:spPr>
            <a:xfrm>
              <a:off x="469350" y="2943925"/>
              <a:ext cx="742700" cy="528675"/>
            </a:xfrm>
            <a:custGeom>
              <a:avLst/>
              <a:gdLst/>
              <a:ahLst/>
              <a:cxnLst/>
              <a:rect l="l" t="t" r="r" b="b"/>
              <a:pathLst>
                <a:path w="29708" h="21147" extrusionOk="0">
                  <a:moveTo>
                    <a:pt x="14607" y="1"/>
                  </a:moveTo>
                  <a:cubicBezTo>
                    <a:pt x="12241" y="1"/>
                    <a:pt x="11302" y="2619"/>
                    <a:pt x="11302" y="2619"/>
                  </a:cubicBezTo>
                  <a:cubicBezTo>
                    <a:pt x="11302" y="2619"/>
                    <a:pt x="10319" y="1212"/>
                    <a:pt x="8250" y="1212"/>
                  </a:cubicBezTo>
                  <a:cubicBezTo>
                    <a:pt x="7604" y="1212"/>
                    <a:pt x="6853" y="1349"/>
                    <a:pt x="5992" y="1709"/>
                  </a:cubicBezTo>
                  <a:cubicBezTo>
                    <a:pt x="2375" y="3222"/>
                    <a:pt x="4315" y="7535"/>
                    <a:pt x="4315" y="7535"/>
                  </a:cubicBezTo>
                  <a:cubicBezTo>
                    <a:pt x="4315" y="7535"/>
                    <a:pt x="911" y="8374"/>
                    <a:pt x="1328" y="11322"/>
                  </a:cubicBezTo>
                  <a:cubicBezTo>
                    <a:pt x="1629" y="13444"/>
                    <a:pt x="3564" y="13975"/>
                    <a:pt x="3564" y="13975"/>
                  </a:cubicBezTo>
                  <a:cubicBezTo>
                    <a:pt x="3564" y="13975"/>
                    <a:pt x="0" y="16031"/>
                    <a:pt x="3493" y="19128"/>
                  </a:cubicBezTo>
                  <a:cubicBezTo>
                    <a:pt x="4664" y="20167"/>
                    <a:pt x="6435" y="20255"/>
                    <a:pt x="6998" y="20255"/>
                  </a:cubicBezTo>
                  <a:cubicBezTo>
                    <a:pt x="7112" y="20255"/>
                    <a:pt x="7176" y="20251"/>
                    <a:pt x="7176" y="20251"/>
                  </a:cubicBezTo>
                  <a:lnTo>
                    <a:pt x="23520" y="21144"/>
                  </a:lnTo>
                  <a:cubicBezTo>
                    <a:pt x="23520" y="21144"/>
                    <a:pt x="23557" y="21146"/>
                    <a:pt x="23625" y="21146"/>
                  </a:cubicBezTo>
                  <a:cubicBezTo>
                    <a:pt x="24149" y="21146"/>
                    <a:pt x="26512" y="21017"/>
                    <a:pt x="27696" y="18761"/>
                  </a:cubicBezTo>
                  <a:cubicBezTo>
                    <a:pt x="29033" y="16217"/>
                    <a:pt x="27181" y="14605"/>
                    <a:pt x="27181" y="14605"/>
                  </a:cubicBezTo>
                  <a:cubicBezTo>
                    <a:pt x="27181" y="14605"/>
                    <a:pt x="29708" y="13795"/>
                    <a:pt x="29351" y="10566"/>
                  </a:cubicBezTo>
                  <a:cubicBezTo>
                    <a:pt x="29095" y="8244"/>
                    <a:pt x="27399" y="7918"/>
                    <a:pt x="26466" y="7918"/>
                  </a:cubicBezTo>
                  <a:cubicBezTo>
                    <a:pt x="26102" y="7918"/>
                    <a:pt x="25855" y="7968"/>
                    <a:pt x="25855" y="7968"/>
                  </a:cubicBezTo>
                  <a:cubicBezTo>
                    <a:pt x="25855" y="7968"/>
                    <a:pt x="27208" y="4433"/>
                    <a:pt x="23657" y="2114"/>
                  </a:cubicBezTo>
                  <a:cubicBezTo>
                    <a:pt x="23194" y="1813"/>
                    <a:pt x="22748" y="1696"/>
                    <a:pt x="22335" y="1696"/>
                  </a:cubicBezTo>
                  <a:cubicBezTo>
                    <a:pt x="20890" y="1696"/>
                    <a:pt x="19837" y="3123"/>
                    <a:pt x="19837" y="3123"/>
                  </a:cubicBezTo>
                  <a:cubicBezTo>
                    <a:pt x="19837" y="3123"/>
                    <a:pt x="19096" y="1309"/>
                    <a:pt x="15825" y="214"/>
                  </a:cubicBezTo>
                  <a:cubicBezTo>
                    <a:pt x="15382" y="65"/>
                    <a:pt x="14977" y="1"/>
                    <a:pt x="1460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2" name="Google Shape;112;p2"/>
            <p:cNvSpPr/>
            <p:nvPr/>
          </p:nvSpPr>
          <p:spPr>
            <a:xfrm>
              <a:off x="536925" y="4108275"/>
              <a:ext cx="340800" cy="465100"/>
            </a:xfrm>
            <a:custGeom>
              <a:avLst/>
              <a:gdLst/>
              <a:ahLst/>
              <a:cxnLst/>
              <a:rect l="l" t="t" r="r" b="b"/>
              <a:pathLst>
                <a:path w="13632" h="18604" extrusionOk="0">
                  <a:moveTo>
                    <a:pt x="965" y="1"/>
                  </a:moveTo>
                  <a:lnTo>
                    <a:pt x="1" y="6529"/>
                  </a:lnTo>
                  <a:cubicBezTo>
                    <a:pt x="3431" y="8184"/>
                    <a:pt x="9735" y="18603"/>
                    <a:pt x="9735" y="18603"/>
                  </a:cubicBezTo>
                  <a:cubicBezTo>
                    <a:pt x="9735" y="18603"/>
                    <a:pt x="12859" y="17288"/>
                    <a:pt x="13510" y="16828"/>
                  </a:cubicBezTo>
                  <a:cubicBezTo>
                    <a:pt x="13632" y="16741"/>
                    <a:pt x="13621" y="16706"/>
                    <a:pt x="13523" y="16706"/>
                  </a:cubicBezTo>
                  <a:cubicBezTo>
                    <a:pt x="13100" y="16706"/>
                    <a:pt x="11061" y="17359"/>
                    <a:pt x="11061" y="17359"/>
                  </a:cubicBezTo>
                  <a:cubicBezTo>
                    <a:pt x="11061" y="17359"/>
                    <a:pt x="10623" y="10557"/>
                    <a:pt x="7701" y="6173"/>
                  </a:cubicBezTo>
                  <a:cubicBezTo>
                    <a:pt x="4780" y="1789"/>
                    <a:pt x="965" y="1"/>
                    <a:pt x="965"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3" name="Google Shape;113;p2"/>
            <p:cNvSpPr/>
            <p:nvPr/>
          </p:nvSpPr>
          <p:spPr>
            <a:xfrm>
              <a:off x="743950" y="4498275"/>
              <a:ext cx="149500" cy="82100"/>
            </a:xfrm>
            <a:custGeom>
              <a:avLst/>
              <a:gdLst/>
              <a:ahLst/>
              <a:cxnLst/>
              <a:rect l="l" t="t" r="r" b="b"/>
              <a:pathLst>
                <a:path w="5980" h="3284" extrusionOk="0">
                  <a:moveTo>
                    <a:pt x="2835" y="0"/>
                  </a:moveTo>
                  <a:lnTo>
                    <a:pt x="0" y="1129"/>
                  </a:lnTo>
                  <a:lnTo>
                    <a:pt x="1004" y="3283"/>
                  </a:lnTo>
                  <a:lnTo>
                    <a:pt x="5980" y="1124"/>
                  </a:lnTo>
                  <a:cubicBezTo>
                    <a:pt x="5619" y="641"/>
                    <a:pt x="4790" y="531"/>
                    <a:pt x="4109" y="531"/>
                  </a:cubicBezTo>
                  <a:cubicBezTo>
                    <a:pt x="3538" y="531"/>
                    <a:pt x="3070" y="608"/>
                    <a:pt x="3070" y="608"/>
                  </a:cubicBezTo>
                  <a:lnTo>
                    <a:pt x="2835"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4" name="Google Shape;114;p2"/>
            <p:cNvSpPr/>
            <p:nvPr/>
          </p:nvSpPr>
          <p:spPr>
            <a:xfrm>
              <a:off x="799575" y="4501400"/>
              <a:ext cx="22100" cy="22500"/>
            </a:xfrm>
            <a:custGeom>
              <a:avLst/>
              <a:gdLst/>
              <a:ahLst/>
              <a:cxnLst/>
              <a:rect l="l" t="t" r="r" b="b"/>
              <a:pathLst>
                <a:path w="884" h="900" extrusionOk="0">
                  <a:moveTo>
                    <a:pt x="766" y="0"/>
                  </a:moveTo>
                  <a:cubicBezTo>
                    <a:pt x="739" y="0"/>
                    <a:pt x="711" y="11"/>
                    <a:pt x="691" y="34"/>
                  </a:cubicBezTo>
                  <a:lnTo>
                    <a:pt x="39" y="718"/>
                  </a:lnTo>
                  <a:cubicBezTo>
                    <a:pt x="1" y="763"/>
                    <a:pt x="1" y="829"/>
                    <a:pt x="44" y="867"/>
                  </a:cubicBezTo>
                  <a:cubicBezTo>
                    <a:pt x="67" y="889"/>
                    <a:pt x="94" y="900"/>
                    <a:pt x="117" y="900"/>
                  </a:cubicBezTo>
                  <a:cubicBezTo>
                    <a:pt x="143" y="900"/>
                    <a:pt x="176" y="889"/>
                    <a:pt x="193" y="867"/>
                  </a:cubicBezTo>
                  <a:lnTo>
                    <a:pt x="845" y="176"/>
                  </a:lnTo>
                  <a:cubicBezTo>
                    <a:pt x="883" y="138"/>
                    <a:pt x="883" y="67"/>
                    <a:pt x="840" y="28"/>
                  </a:cubicBezTo>
                  <a:cubicBezTo>
                    <a:pt x="819" y="10"/>
                    <a:pt x="792" y="0"/>
                    <a:pt x="76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5" name="Google Shape;115;p2"/>
            <p:cNvSpPr/>
            <p:nvPr/>
          </p:nvSpPr>
          <p:spPr>
            <a:xfrm>
              <a:off x="811350" y="4506700"/>
              <a:ext cx="18675" cy="27775"/>
            </a:xfrm>
            <a:custGeom>
              <a:avLst/>
              <a:gdLst/>
              <a:ahLst/>
              <a:cxnLst/>
              <a:rect l="l" t="t" r="r" b="b"/>
              <a:pathLst>
                <a:path w="747" h="1111" extrusionOk="0">
                  <a:moveTo>
                    <a:pt x="624" y="1"/>
                  </a:moveTo>
                  <a:cubicBezTo>
                    <a:pt x="587" y="1"/>
                    <a:pt x="551" y="19"/>
                    <a:pt x="533" y="53"/>
                  </a:cubicBezTo>
                  <a:lnTo>
                    <a:pt x="28" y="951"/>
                  </a:lnTo>
                  <a:cubicBezTo>
                    <a:pt x="1" y="1000"/>
                    <a:pt x="18" y="1065"/>
                    <a:pt x="73" y="1093"/>
                  </a:cubicBezTo>
                  <a:cubicBezTo>
                    <a:pt x="89" y="1105"/>
                    <a:pt x="106" y="1110"/>
                    <a:pt x="122" y="1110"/>
                  </a:cubicBezTo>
                  <a:cubicBezTo>
                    <a:pt x="160" y="1110"/>
                    <a:pt x="193" y="1088"/>
                    <a:pt x="215" y="1055"/>
                  </a:cubicBezTo>
                  <a:lnTo>
                    <a:pt x="719" y="157"/>
                  </a:lnTo>
                  <a:cubicBezTo>
                    <a:pt x="747" y="107"/>
                    <a:pt x="724" y="41"/>
                    <a:pt x="676" y="13"/>
                  </a:cubicBezTo>
                  <a:cubicBezTo>
                    <a:pt x="659" y="5"/>
                    <a:pt x="642" y="1"/>
                    <a:pt x="62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116;p2"/>
            <p:cNvSpPr/>
            <p:nvPr/>
          </p:nvSpPr>
          <p:spPr>
            <a:xfrm>
              <a:off x="831900" y="4509050"/>
              <a:ext cx="10600" cy="25425"/>
            </a:xfrm>
            <a:custGeom>
              <a:avLst/>
              <a:gdLst/>
              <a:ahLst/>
              <a:cxnLst/>
              <a:rect l="l" t="t" r="r" b="b"/>
              <a:pathLst>
                <a:path w="424" h="1017" extrusionOk="0">
                  <a:moveTo>
                    <a:pt x="309" y="0"/>
                  </a:moveTo>
                  <a:cubicBezTo>
                    <a:pt x="262" y="0"/>
                    <a:pt x="214" y="32"/>
                    <a:pt x="205" y="84"/>
                  </a:cubicBezTo>
                  <a:lnTo>
                    <a:pt x="18" y="885"/>
                  </a:lnTo>
                  <a:cubicBezTo>
                    <a:pt x="1" y="939"/>
                    <a:pt x="40" y="999"/>
                    <a:pt x="94" y="1011"/>
                  </a:cubicBezTo>
                  <a:cubicBezTo>
                    <a:pt x="106" y="1016"/>
                    <a:pt x="111" y="1016"/>
                    <a:pt x="122" y="1016"/>
                  </a:cubicBezTo>
                  <a:cubicBezTo>
                    <a:pt x="165" y="1016"/>
                    <a:pt x="210" y="983"/>
                    <a:pt x="221" y="933"/>
                  </a:cubicBezTo>
                  <a:lnTo>
                    <a:pt x="407" y="128"/>
                  </a:lnTo>
                  <a:cubicBezTo>
                    <a:pt x="423" y="73"/>
                    <a:pt x="385" y="18"/>
                    <a:pt x="330" y="2"/>
                  </a:cubicBezTo>
                  <a:cubicBezTo>
                    <a:pt x="323" y="1"/>
                    <a:pt x="316" y="0"/>
                    <a:pt x="3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117;p2"/>
            <p:cNvSpPr/>
            <p:nvPr/>
          </p:nvSpPr>
          <p:spPr>
            <a:xfrm>
              <a:off x="731350" y="4042250"/>
              <a:ext cx="404650" cy="401650"/>
            </a:xfrm>
            <a:custGeom>
              <a:avLst/>
              <a:gdLst/>
              <a:ahLst/>
              <a:cxnLst/>
              <a:rect l="l" t="t" r="r" b="b"/>
              <a:pathLst>
                <a:path w="16186" h="16066" extrusionOk="0">
                  <a:moveTo>
                    <a:pt x="0" y="1"/>
                  </a:moveTo>
                  <a:lnTo>
                    <a:pt x="577" y="6572"/>
                  </a:lnTo>
                  <a:cubicBezTo>
                    <a:pt x="4293" y="7389"/>
                    <a:pt x="12843" y="16066"/>
                    <a:pt x="12843" y="16066"/>
                  </a:cubicBezTo>
                  <a:cubicBezTo>
                    <a:pt x="12843" y="16066"/>
                    <a:pt x="15577" y="14060"/>
                    <a:pt x="16104" y="13456"/>
                  </a:cubicBezTo>
                  <a:cubicBezTo>
                    <a:pt x="16182" y="13366"/>
                    <a:pt x="16186" y="13328"/>
                    <a:pt x="16135" y="13328"/>
                  </a:cubicBezTo>
                  <a:cubicBezTo>
                    <a:pt x="15850" y="13328"/>
                    <a:pt x="13845" y="14541"/>
                    <a:pt x="13845" y="14541"/>
                  </a:cubicBezTo>
                  <a:cubicBezTo>
                    <a:pt x="13845" y="14541"/>
                    <a:pt x="11839" y="8030"/>
                    <a:pt x="7981" y="4440"/>
                  </a:cubicBezTo>
                  <a:cubicBezTo>
                    <a:pt x="4122" y="850"/>
                    <a:pt x="0" y="1"/>
                    <a:pt x="0"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118;p2"/>
            <p:cNvSpPr/>
            <p:nvPr/>
          </p:nvSpPr>
          <p:spPr>
            <a:xfrm>
              <a:off x="1006200" y="4362625"/>
              <a:ext cx="145400" cy="90575"/>
            </a:xfrm>
            <a:custGeom>
              <a:avLst/>
              <a:gdLst/>
              <a:ahLst/>
              <a:cxnLst/>
              <a:rect l="l" t="t" r="r" b="b"/>
              <a:pathLst>
                <a:path w="5816" h="3623" extrusionOk="0">
                  <a:moveTo>
                    <a:pt x="2495" y="0"/>
                  </a:moveTo>
                  <a:lnTo>
                    <a:pt x="1" y="1764"/>
                  </a:lnTo>
                  <a:lnTo>
                    <a:pt x="1475" y="3623"/>
                  </a:lnTo>
                  <a:lnTo>
                    <a:pt x="5816" y="367"/>
                  </a:lnTo>
                  <a:cubicBezTo>
                    <a:pt x="5573" y="163"/>
                    <a:pt x="5227" y="90"/>
                    <a:pt x="4857" y="90"/>
                  </a:cubicBezTo>
                  <a:cubicBezTo>
                    <a:pt x="3936" y="90"/>
                    <a:pt x="2868" y="542"/>
                    <a:pt x="2868" y="542"/>
                  </a:cubicBezTo>
                  <a:lnTo>
                    <a:pt x="2495"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119;p2"/>
            <p:cNvSpPr/>
            <p:nvPr/>
          </p:nvSpPr>
          <p:spPr>
            <a:xfrm>
              <a:off x="1058825" y="4364750"/>
              <a:ext cx="17975" cy="25850"/>
            </a:xfrm>
            <a:custGeom>
              <a:avLst/>
              <a:gdLst/>
              <a:ahLst/>
              <a:cxnLst/>
              <a:rect l="l" t="t" r="r" b="b"/>
              <a:pathLst>
                <a:path w="719" h="1034" extrusionOk="0">
                  <a:moveTo>
                    <a:pt x="596" y="0"/>
                  </a:moveTo>
                  <a:cubicBezTo>
                    <a:pt x="559" y="0"/>
                    <a:pt x="524" y="19"/>
                    <a:pt x="505" y="52"/>
                  </a:cubicBezTo>
                  <a:lnTo>
                    <a:pt x="33" y="874"/>
                  </a:lnTo>
                  <a:cubicBezTo>
                    <a:pt x="0" y="923"/>
                    <a:pt x="23" y="989"/>
                    <a:pt x="73" y="1016"/>
                  </a:cubicBezTo>
                  <a:cubicBezTo>
                    <a:pt x="88" y="1028"/>
                    <a:pt x="105" y="1033"/>
                    <a:pt x="121" y="1033"/>
                  </a:cubicBezTo>
                  <a:cubicBezTo>
                    <a:pt x="159" y="1033"/>
                    <a:pt x="197" y="1011"/>
                    <a:pt x="215" y="978"/>
                  </a:cubicBezTo>
                  <a:lnTo>
                    <a:pt x="686" y="161"/>
                  </a:lnTo>
                  <a:cubicBezTo>
                    <a:pt x="718" y="107"/>
                    <a:pt x="703" y="47"/>
                    <a:pt x="647" y="14"/>
                  </a:cubicBezTo>
                  <a:cubicBezTo>
                    <a:pt x="631" y="5"/>
                    <a:pt x="613" y="0"/>
                    <a:pt x="5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 name="Google Shape;120;p2"/>
            <p:cNvSpPr/>
            <p:nvPr/>
          </p:nvSpPr>
          <p:spPr>
            <a:xfrm>
              <a:off x="283975" y="3532400"/>
              <a:ext cx="545800" cy="575900"/>
            </a:xfrm>
            <a:custGeom>
              <a:avLst/>
              <a:gdLst/>
              <a:ahLst/>
              <a:cxnLst/>
              <a:rect l="l" t="t" r="r" b="b"/>
              <a:pathLst>
                <a:path w="21832" h="23036" extrusionOk="0">
                  <a:moveTo>
                    <a:pt x="10699" y="1"/>
                  </a:moveTo>
                  <a:cubicBezTo>
                    <a:pt x="10699" y="1"/>
                    <a:pt x="1" y="5712"/>
                    <a:pt x="4511" y="23036"/>
                  </a:cubicBezTo>
                  <a:cubicBezTo>
                    <a:pt x="4511" y="23036"/>
                    <a:pt x="14645" y="23036"/>
                    <a:pt x="21069" y="21123"/>
                  </a:cubicBezTo>
                  <a:cubicBezTo>
                    <a:pt x="21069" y="21123"/>
                    <a:pt x="21831" y="10342"/>
                    <a:pt x="21831" y="6681"/>
                  </a:cubicBezTo>
                  <a:cubicBezTo>
                    <a:pt x="21831" y="6681"/>
                    <a:pt x="12815" y="1491"/>
                    <a:pt x="106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121;p2"/>
            <p:cNvSpPr/>
            <p:nvPr/>
          </p:nvSpPr>
          <p:spPr>
            <a:xfrm>
              <a:off x="857825" y="3490950"/>
              <a:ext cx="414925" cy="327950"/>
            </a:xfrm>
            <a:custGeom>
              <a:avLst/>
              <a:gdLst/>
              <a:ahLst/>
              <a:cxnLst/>
              <a:rect l="l" t="t" r="r" b="b"/>
              <a:pathLst>
                <a:path w="16597" h="13118" extrusionOk="0">
                  <a:moveTo>
                    <a:pt x="15013" y="0"/>
                  </a:moveTo>
                  <a:cubicBezTo>
                    <a:pt x="14706" y="0"/>
                    <a:pt x="13691" y="2306"/>
                    <a:pt x="13691" y="2306"/>
                  </a:cubicBezTo>
                  <a:cubicBezTo>
                    <a:pt x="13691" y="2306"/>
                    <a:pt x="13828" y="179"/>
                    <a:pt x="13407" y="70"/>
                  </a:cubicBezTo>
                  <a:cubicBezTo>
                    <a:pt x="13399" y="67"/>
                    <a:pt x="13391" y="66"/>
                    <a:pt x="13384" y="66"/>
                  </a:cubicBezTo>
                  <a:cubicBezTo>
                    <a:pt x="12970" y="66"/>
                    <a:pt x="12585" y="2886"/>
                    <a:pt x="12585" y="2886"/>
                  </a:cubicBezTo>
                  <a:cubicBezTo>
                    <a:pt x="12585" y="2886"/>
                    <a:pt x="12034" y="1297"/>
                    <a:pt x="11761" y="1297"/>
                  </a:cubicBezTo>
                  <a:cubicBezTo>
                    <a:pt x="11752" y="1297"/>
                    <a:pt x="11743" y="1299"/>
                    <a:pt x="11735" y="1302"/>
                  </a:cubicBezTo>
                  <a:cubicBezTo>
                    <a:pt x="11472" y="1406"/>
                    <a:pt x="11861" y="3538"/>
                    <a:pt x="11861" y="3538"/>
                  </a:cubicBezTo>
                  <a:cubicBezTo>
                    <a:pt x="10374" y="6907"/>
                    <a:pt x="4301" y="7312"/>
                    <a:pt x="1468" y="7312"/>
                  </a:cubicBezTo>
                  <a:cubicBezTo>
                    <a:pt x="572" y="7312"/>
                    <a:pt x="0" y="7271"/>
                    <a:pt x="0" y="7271"/>
                  </a:cubicBezTo>
                  <a:lnTo>
                    <a:pt x="0" y="7271"/>
                  </a:lnTo>
                  <a:lnTo>
                    <a:pt x="488" y="13085"/>
                  </a:lnTo>
                  <a:cubicBezTo>
                    <a:pt x="900" y="13107"/>
                    <a:pt x="1300" y="13117"/>
                    <a:pt x="1688" y="13117"/>
                  </a:cubicBezTo>
                  <a:cubicBezTo>
                    <a:pt x="12777" y="13117"/>
                    <a:pt x="14010" y="4684"/>
                    <a:pt x="14010" y="4684"/>
                  </a:cubicBezTo>
                  <a:cubicBezTo>
                    <a:pt x="14010" y="4684"/>
                    <a:pt x="16322" y="3642"/>
                    <a:pt x="16059" y="3166"/>
                  </a:cubicBezTo>
                  <a:cubicBezTo>
                    <a:pt x="16000" y="3060"/>
                    <a:pt x="15898" y="3018"/>
                    <a:pt x="15774" y="3018"/>
                  </a:cubicBezTo>
                  <a:cubicBezTo>
                    <a:pt x="15341" y="3018"/>
                    <a:pt x="14645" y="3522"/>
                    <a:pt x="14645" y="3522"/>
                  </a:cubicBezTo>
                  <a:cubicBezTo>
                    <a:pt x="14645" y="3522"/>
                    <a:pt x="16597" y="1785"/>
                    <a:pt x="16175" y="1302"/>
                  </a:cubicBezTo>
                  <a:cubicBezTo>
                    <a:pt x="16125" y="1246"/>
                    <a:pt x="16066" y="1221"/>
                    <a:pt x="16000" y="1221"/>
                  </a:cubicBezTo>
                  <a:cubicBezTo>
                    <a:pt x="15495" y="1221"/>
                    <a:pt x="14579" y="2650"/>
                    <a:pt x="14579" y="2650"/>
                  </a:cubicBezTo>
                  <a:cubicBezTo>
                    <a:pt x="14579" y="2650"/>
                    <a:pt x="15275" y="404"/>
                    <a:pt x="15067" y="37"/>
                  </a:cubicBezTo>
                  <a:cubicBezTo>
                    <a:pt x="15053" y="12"/>
                    <a:pt x="15035" y="0"/>
                    <a:pt x="15013"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122;p2"/>
            <p:cNvSpPr/>
            <p:nvPr/>
          </p:nvSpPr>
          <p:spPr>
            <a:xfrm>
              <a:off x="1169400" y="3560525"/>
              <a:ext cx="21975" cy="29175"/>
            </a:xfrm>
            <a:custGeom>
              <a:avLst/>
              <a:gdLst/>
              <a:ahLst/>
              <a:cxnLst/>
              <a:rect l="l" t="t" r="r" b="b"/>
              <a:pathLst>
                <a:path w="879" h="1167" extrusionOk="0">
                  <a:moveTo>
                    <a:pt x="118" y="0"/>
                  </a:moveTo>
                  <a:cubicBezTo>
                    <a:pt x="87" y="0"/>
                    <a:pt x="56" y="14"/>
                    <a:pt x="34" y="42"/>
                  </a:cubicBezTo>
                  <a:cubicBezTo>
                    <a:pt x="1" y="87"/>
                    <a:pt x="11" y="153"/>
                    <a:pt x="56" y="191"/>
                  </a:cubicBezTo>
                  <a:cubicBezTo>
                    <a:pt x="615" y="608"/>
                    <a:pt x="484" y="1008"/>
                    <a:pt x="477" y="1024"/>
                  </a:cubicBezTo>
                  <a:cubicBezTo>
                    <a:pt x="456" y="1079"/>
                    <a:pt x="484" y="1139"/>
                    <a:pt x="538" y="1160"/>
                  </a:cubicBezTo>
                  <a:cubicBezTo>
                    <a:pt x="549" y="1167"/>
                    <a:pt x="560" y="1167"/>
                    <a:pt x="576" y="1167"/>
                  </a:cubicBezTo>
                  <a:cubicBezTo>
                    <a:pt x="615" y="1167"/>
                    <a:pt x="659" y="1145"/>
                    <a:pt x="674" y="1101"/>
                  </a:cubicBezTo>
                  <a:cubicBezTo>
                    <a:pt x="681" y="1079"/>
                    <a:pt x="878" y="536"/>
                    <a:pt x="181" y="21"/>
                  </a:cubicBezTo>
                  <a:cubicBezTo>
                    <a:pt x="163" y="7"/>
                    <a:pt x="141"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123;p2"/>
            <p:cNvSpPr/>
            <p:nvPr/>
          </p:nvSpPr>
          <p:spPr>
            <a:xfrm>
              <a:off x="191900" y="3129525"/>
              <a:ext cx="311600" cy="490050"/>
            </a:xfrm>
            <a:custGeom>
              <a:avLst/>
              <a:gdLst/>
              <a:ahLst/>
              <a:cxnLst/>
              <a:rect l="l" t="t" r="r" b="b"/>
              <a:pathLst>
                <a:path w="12464" h="19602" extrusionOk="0">
                  <a:moveTo>
                    <a:pt x="8282" y="0"/>
                  </a:moveTo>
                  <a:cubicBezTo>
                    <a:pt x="7663" y="0"/>
                    <a:pt x="7334" y="2517"/>
                    <a:pt x="7334" y="2517"/>
                  </a:cubicBezTo>
                  <a:cubicBezTo>
                    <a:pt x="7334" y="2517"/>
                    <a:pt x="7376" y="1146"/>
                    <a:pt x="6863" y="1146"/>
                  </a:cubicBezTo>
                  <a:cubicBezTo>
                    <a:pt x="6854" y="1146"/>
                    <a:pt x="6845" y="1147"/>
                    <a:pt x="6835" y="1148"/>
                  </a:cubicBezTo>
                  <a:cubicBezTo>
                    <a:pt x="6292" y="1196"/>
                    <a:pt x="6731" y="3696"/>
                    <a:pt x="6731" y="3696"/>
                  </a:cubicBezTo>
                  <a:cubicBezTo>
                    <a:pt x="6731" y="3696"/>
                    <a:pt x="0" y="9862"/>
                    <a:pt x="7382" y="19601"/>
                  </a:cubicBezTo>
                  <a:lnTo>
                    <a:pt x="12464" y="16740"/>
                  </a:lnTo>
                  <a:cubicBezTo>
                    <a:pt x="12464" y="16740"/>
                    <a:pt x="6314" y="8941"/>
                    <a:pt x="8890" y="4831"/>
                  </a:cubicBezTo>
                  <a:cubicBezTo>
                    <a:pt x="8890" y="4831"/>
                    <a:pt x="10868" y="3953"/>
                    <a:pt x="10809" y="3674"/>
                  </a:cubicBezTo>
                  <a:cubicBezTo>
                    <a:pt x="10795" y="3612"/>
                    <a:pt x="10695" y="3588"/>
                    <a:pt x="10547" y="3588"/>
                  </a:cubicBezTo>
                  <a:cubicBezTo>
                    <a:pt x="10049" y="3588"/>
                    <a:pt x="9016" y="3865"/>
                    <a:pt x="9016" y="3865"/>
                  </a:cubicBezTo>
                  <a:cubicBezTo>
                    <a:pt x="9016" y="3865"/>
                    <a:pt x="11214" y="1887"/>
                    <a:pt x="10885" y="1603"/>
                  </a:cubicBezTo>
                  <a:cubicBezTo>
                    <a:pt x="10853" y="1574"/>
                    <a:pt x="10807" y="1561"/>
                    <a:pt x="10751" y="1561"/>
                  </a:cubicBezTo>
                  <a:cubicBezTo>
                    <a:pt x="10242" y="1561"/>
                    <a:pt x="8874" y="2622"/>
                    <a:pt x="8874" y="2622"/>
                  </a:cubicBezTo>
                  <a:cubicBezTo>
                    <a:pt x="8874" y="2622"/>
                    <a:pt x="10387" y="209"/>
                    <a:pt x="9989" y="209"/>
                  </a:cubicBezTo>
                  <a:cubicBezTo>
                    <a:pt x="9986" y="209"/>
                    <a:pt x="9983" y="209"/>
                    <a:pt x="9980" y="210"/>
                  </a:cubicBezTo>
                  <a:cubicBezTo>
                    <a:pt x="9559" y="243"/>
                    <a:pt x="8090" y="2079"/>
                    <a:pt x="8090" y="2079"/>
                  </a:cubicBezTo>
                  <a:cubicBezTo>
                    <a:pt x="8090" y="2079"/>
                    <a:pt x="8945" y="78"/>
                    <a:pt x="8310" y="2"/>
                  </a:cubicBezTo>
                  <a:cubicBezTo>
                    <a:pt x="8301" y="1"/>
                    <a:pt x="8291" y="0"/>
                    <a:pt x="8282"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124;p2"/>
            <p:cNvSpPr/>
            <p:nvPr/>
          </p:nvSpPr>
          <p:spPr>
            <a:xfrm>
              <a:off x="388125" y="3221375"/>
              <a:ext cx="32225" cy="11525"/>
            </a:xfrm>
            <a:custGeom>
              <a:avLst/>
              <a:gdLst/>
              <a:ahLst/>
              <a:cxnLst/>
              <a:rect l="l" t="t" r="r" b="b"/>
              <a:pathLst>
                <a:path w="1289" h="461" extrusionOk="0">
                  <a:moveTo>
                    <a:pt x="707" y="1"/>
                  </a:moveTo>
                  <a:cubicBezTo>
                    <a:pt x="245" y="1"/>
                    <a:pt x="45" y="279"/>
                    <a:pt x="33" y="296"/>
                  </a:cubicBezTo>
                  <a:cubicBezTo>
                    <a:pt x="0" y="340"/>
                    <a:pt x="11" y="406"/>
                    <a:pt x="60" y="438"/>
                  </a:cubicBezTo>
                  <a:cubicBezTo>
                    <a:pt x="77" y="454"/>
                    <a:pt x="99" y="461"/>
                    <a:pt x="120" y="461"/>
                  </a:cubicBezTo>
                  <a:cubicBezTo>
                    <a:pt x="153" y="461"/>
                    <a:pt x="186" y="444"/>
                    <a:pt x="208" y="416"/>
                  </a:cubicBezTo>
                  <a:cubicBezTo>
                    <a:pt x="216" y="404"/>
                    <a:pt x="360" y="210"/>
                    <a:pt x="710" y="210"/>
                  </a:cubicBezTo>
                  <a:cubicBezTo>
                    <a:pt x="827" y="210"/>
                    <a:pt x="968" y="232"/>
                    <a:pt x="1134" y="290"/>
                  </a:cubicBezTo>
                  <a:cubicBezTo>
                    <a:pt x="1146" y="295"/>
                    <a:pt x="1158" y="297"/>
                    <a:pt x="1170" y="297"/>
                  </a:cubicBezTo>
                  <a:cubicBezTo>
                    <a:pt x="1214" y="297"/>
                    <a:pt x="1253" y="267"/>
                    <a:pt x="1266" y="224"/>
                  </a:cubicBezTo>
                  <a:cubicBezTo>
                    <a:pt x="1288" y="170"/>
                    <a:pt x="1261" y="110"/>
                    <a:pt x="1200" y="93"/>
                  </a:cubicBezTo>
                  <a:cubicBezTo>
                    <a:pt x="1010" y="26"/>
                    <a:pt x="846" y="1"/>
                    <a:pt x="70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 name="Google Shape;125;p2"/>
            <p:cNvSpPr/>
            <p:nvPr/>
          </p:nvSpPr>
          <p:spPr>
            <a:xfrm>
              <a:off x="396750" y="4060475"/>
              <a:ext cx="522200" cy="280375"/>
            </a:xfrm>
            <a:custGeom>
              <a:avLst/>
              <a:gdLst/>
              <a:ahLst/>
              <a:cxnLst/>
              <a:rect l="l" t="t" r="r" b="b"/>
              <a:pathLst>
                <a:path w="20888" h="11215" extrusionOk="0">
                  <a:moveTo>
                    <a:pt x="16230" y="0"/>
                  </a:moveTo>
                  <a:cubicBezTo>
                    <a:pt x="12408" y="1338"/>
                    <a:pt x="0" y="1913"/>
                    <a:pt x="0" y="1913"/>
                  </a:cubicBezTo>
                  <a:cubicBezTo>
                    <a:pt x="2532" y="5158"/>
                    <a:pt x="7668" y="11214"/>
                    <a:pt x="7668" y="11214"/>
                  </a:cubicBezTo>
                  <a:cubicBezTo>
                    <a:pt x="9147" y="10387"/>
                    <a:pt x="14497" y="7816"/>
                    <a:pt x="14497" y="7816"/>
                  </a:cubicBezTo>
                  <a:cubicBezTo>
                    <a:pt x="13938" y="6200"/>
                    <a:pt x="11581" y="3908"/>
                    <a:pt x="11581" y="3908"/>
                  </a:cubicBezTo>
                  <a:lnTo>
                    <a:pt x="11581" y="3908"/>
                  </a:lnTo>
                  <a:cubicBezTo>
                    <a:pt x="13242" y="4999"/>
                    <a:pt x="15236" y="7301"/>
                    <a:pt x="15236" y="7301"/>
                  </a:cubicBezTo>
                  <a:lnTo>
                    <a:pt x="20887" y="3284"/>
                  </a:lnTo>
                  <a:cubicBezTo>
                    <a:pt x="18920" y="1222"/>
                    <a:pt x="16230" y="0"/>
                    <a:pt x="1623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 name="Google Shape;126;p2"/>
            <p:cNvSpPr/>
            <p:nvPr/>
          </p:nvSpPr>
          <p:spPr>
            <a:xfrm>
              <a:off x="430450" y="4119425"/>
              <a:ext cx="180325" cy="197300"/>
            </a:xfrm>
            <a:custGeom>
              <a:avLst/>
              <a:gdLst/>
              <a:ahLst/>
              <a:cxnLst/>
              <a:rect l="l" t="t" r="r" b="b"/>
              <a:pathLst>
                <a:path w="7213" h="7892" extrusionOk="0">
                  <a:moveTo>
                    <a:pt x="121" y="1"/>
                  </a:moveTo>
                  <a:cubicBezTo>
                    <a:pt x="91" y="1"/>
                    <a:pt x="60" y="13"/>
                    <a:pt x="39" y="38"/>
                  </a:cubicBezTo>
                  <a:cubicBezTo>
                    <a:pt x="0" y="88"/>
                    <a:pt x="11" y="153"/>
                    <a:pt x="56" y="192"/>
                  </a:cubicBezTo>
                  <a:cubicBezTo>
                    <a:pt x="110" y="235"/>
                    <a:pt x="5821" y="4856"/>
                    <a:pt x="6994" y="7821"/>
                  </a:cubicBezTo>
                  <a:cubicBezTo>
                    <a:pt x="7010" y="7864"/>
                    <a:pt x="7055" y="7892"/>
                    <a:pt x="7093" y="7892"/>
                  </a:cubicBezTo>
                  <a:cubicBezTo>
                    <a:pt x="7109" y="7892"/>
                    <a:pt x="7121" y="7887"/>
                    <a:pt x="7131" y="7881"/>
                  </a:cubicBezTo>
                  <a:cubicBezTo>
                    <a:pt x="7186" y="7859"/>
                    <a:pt x="7213" y="7799"/>
                    <a:pt x="7192" y="7743"/>
                  </a:cubicBezTo>
                  <a:cubicBezTo>
                    <a:pt x="5996" y="4724"/>
                    <a:pt x="423" y="213"/>
                    <a:pt x="187" y="22"/>
                  </a:cubicBezTo>
                  <a:cubicBezTo>
                    <a:pt x="168" y="8"/>
                    <a:pt x="145" y="1"/>
                    <a:pt x="1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7" name="Google Shape;127;p2"/>
            <p:cNvSpPr/>
            <p:nvPr/>
          </p:nvSpPr>
          <p:spPr>
            <a:xfrm>
              <a:off x="627750" y="4085950"/>
              <a:ext cx="61300" cy="59925"/>
            </a:xfrm>
            <a:custGeom>
              <a:avLst/>
              <a:gdLst/>
              <a:ahLst/>
              <a:cxnLst/>
              <a:rect l="l" t="t" r="r" b="b"/>
              <a:pathLst>
                <a:path w="2452" h="2397" extrusionOk="0">
                  <a:moveTo>
                    <a:pt x="1597" y="1"/>
                  </a:moveTo>
                  <a:cubicBezTo>
                    <a:pt x="1578" y="1"/>
                    <a:pt x="1559" y="6"/>
                    <a:pt x="1541" y="18"/>
                  </a:cubicBezTo>
                  <a:cubicBezTo>
                    <a:pt x="1491" y="51"/>
                    <a:pt x="1475" y="116"/>
                    <a:pt x="1508" y="165"/>
                  </a:cubicBezTo>
                  <a:cubicBezTo>
                    <a:pt x="1936" y="835"/>
                    <a:pt x="2123" y="1612"/>
                    <a:pt x="2194" y="2019"/>
                  </a:cubicBezTo>
                  <a:lnTo>
                    <a:pt x="188" y="236"/>
                  </a:lnTo>
                  <a:cubicBezTo>
                    <a:pt x="168" y="219"/>
                    <a:pt x="143" y="211"/>
                    <a:pt x="119" y="211"/>
                  </a:cubicBezTo>
                  <a:cubicBezTo>
                    <a:pt x="89" y="211"/>
                    <a:pt x="60" y="223"/>
                    <a:pt x="39" y="248"/>
                  </a:cubicBezTo>
                  <a:cubicBezTo>
                    <a:pt x="1" y="291"/>
                    <a:pt x="6" y="357"/>
                    <a:pt x="44" y="395"/>
                  </a:cubicBezTo>
                  <a:lnTo>
                    <a:pt x="2270" y="2368"/>
                  </a:lnTo>
                  <a:cubicBezTo>
                    <a:pt x="2292" y="2386"/>
                    <a:pt x="2320" y="2396"/>
                    <a:pt x="2341" y="2396"/>
                  </a:cubicBezTo>
                  <a:cubicBezTo>
                    <a:pt x="2358" y="2396"/>
                    <a:pt x="2374" y="2391"/>
                    <a:pt x="2391" y="2386"/>
                  </a:cubicBezTo>
                  <a:cubicBezTo>
                    <a:pt x="2429" y="2363"/>
                    <a:pt x="2451" y="2325"/>
                    <a:pt x="2445" y="2282"/>
                  </a:cubicBezTo>
                  <a:cubicBezTo>
                    <a:pt x="2440" y="2232"/>
                    <a:pt x="2325" y="1048"/>
                    <a:pt x="1683" y="51"/>
                  </a:cubicBezTo>
                  <a:cubicBezTo>
                    <a:pt x="1665" y="19"/>
                    <a:pt x="1632" y="1"/>
                    <a:pt x="159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8" name="Google Shape;128;p2"/>
            <p:cNvSpPr/>
            <p:nvPr/>
          </p:nvSpPr>
          <p:spPr>
            <a:xfrm>
              <a:off x="508000" y="4097150"/>
              <a:ext cx="35800" cy="82150"/>
            </a:xfrm>
            <a:custGeom>
              <a:avLst/>
              <a:gdLst/>
              <a:ahLst/>
              <a:cxnLst/>
              <a:rect l="l" t="t" r="r" b="b"/>
              <a:pathLst>
                <a:path w="1432" h="3286" extrusionOk="0">
                  <a:moveTo>
                    <a:pt x="821" y="1"/>
                  </a:moveTo>
                  <a:cubicBezTo>
                    <a:pt x="815" y="1"/>
                    <a:pt x="808" y="1"/>
                    <a:pt x="801" y="3"/>
                  </a:cubicBezTo>
                  <a:cubicBezTo>
                    <a:pt x="741" y="18"/>
                    <a:pt x="708" y="74"/>
                    <a:pt x="724" y="134"/>
                  </a:cubicBezTo>
                  <a:cubicBezTo>
                    <a:pt x="1196" y="2041"/>
                    <a:pt x="61" y="3094"/>
                    <a:pt x="50" y="3104"/>
                  </a:cubicBezTo>
                  <a:cubicBezTo>
                    <a:pt x="7" y="3142"/>
                    <a:pt x="0" y="3208"/>
                    <a:pt x="40" y="3253"/>
                  </a:cubicBezTo>
                  <a:cubicBezTo>
                    <a:pt x="61" y="3274"/>
                    <a:pt x="88" y="3286"/>
                    <a:pt x="116" y="3286"/>
                  </a:cubicBezTo>
                  <a:cubicBezTo>
                    <a:pt x="143" y="3286"/>
                    <a:pt x="171" y="3281"/>
                    <a:pt x="187" y="3258"/>
                  </a:cubicBezTo>
                  <a:cubicBezTo>
                    <a:pt x="242" y="3215"/>
                    <a:pt x="1431" y="2118"/>
                    <a:pt x="927" y="84"/>
                  </a:cubicBezTo>
                  <a:cubicBezTo>
                    <a:pt x="912" y="32"/>
                    <a:pt x="868" y="1"/>
                    <a:pt x="8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129;p2"/>
            <p:cNvSpPr/>
            <p:nvPr/>
          </p:nvSpPr>
          <p:spPr>
            <a:xfrm>
              <a:off x="760000" y="4070125"/>
              <a:ext cx="95525" cy="36150"/>
            </a:xfrm>
            <a:custGeom>
              <a:avLst/>
              <a:gdLst/>
              <a:ahLst/>
              <a:cxnLst/>
              <a:rect l="l" t="t" r="r" b="b"/>
              <a:pathLst>
                <a:path w="3821" h="1446" extrusionOk="0">
                  <a:moveTo>
                    <a:pt x="118" y="0"/>
                  </a:moveTo>
                  <a:cubicBezTo>
                    <a:pt x="88" y="0"/>
                    <a:pt x="59" y="13"/>
                    <a:pt x="38" y="37"/>
                  </a:cubicBezTo>
                  <a:cubicBezTo>
                    <a:pt x="0" y="80"/>
                    <a:pt x="5" y="146"/>
                    <a:pt x="49" y="185"/>
                  </a:cubicBezTo>
                  <a:cubicBezTo>
                    <a:pt x="115" y="244"/>
                    <a:pt x="1485" y="1445"/>
                    <a:pt x="2904" y="1445"/>
                  </a:cubicBezTo>
                  <a:cubicBezTo>
                    <a:pt x="3185" y="1445"/>
                    <a:pt x="3469" y="1395"/>
                    <a:pt x="3744" y="1286"/>
                  </a:cubicBezTo>
                  <a:cubicBezTo>
                    <a:pt x="3798" y="1264"/>
                    <a:pt x="3820" y="1205"/>
                    <a:pt x="3798" y="1149"/>
                  </a:cubicBezTo>
                  <a:cubicBezTo>
                    <a:pt x="3782" y="1107"/>
                    <a:pt x="3742" y="1081"/>
                    <a:pt x="3700" y="1081"/>
                  </a:cubicBezTo>
                  <a:cubicBezTo>
                    <a:pt x="3687" y="1081"/>
                    <a:pt x="3674" y="1084"/>
                    <a:pt x="3661" y="1089"/>
                  </a:cubicBezTo>
                  <a:cubicBezTo>
                    <a:pt x="3417" y="1188"/>
                    <a:pt x="3165" y="1230"/>
                    <a:pt x="2912" y="1230"/>
                  </a:cubicBezTo>
                  <a:cubicBezTo>
                    <a:pt x="1563" y="1230"/>
                    <a:pt x="205" y="39"/>
                    <a:pt x="187" y="26"/>
                  </a:cubicBezTo>
                  <a:cubicBezTo>
                    <a:pt x="167" y="9"/>
                    <a:pt x="142"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130;p2"/>
            <p:cNvSpPr/>
            <p:nvPr/>
          </p:nvSpPr>
          <p:spPr>
            <a:xfrm>
              <a:off x="799575" y="4057825"/>
              <a:ext cx="108425" cy="97225"/>
            </a:xfrm>
            <a:custGeom>
              <a:avLst/>
              <a:gdLst/>
              <a:ahLst/>
              <a:cxnLst/>
              <a:rect l="l" t="t" r="r" b="b"/>
              <a:pathLst>
                <a:path w="4337" h="3889" extrusionOk="0">
                  <a:moveTo>
                    <a:pt x="121" y="0"/>
                  </a:moveTo>
                  <a:cubicBezTo>
                    <a:pt x="87" y="0"/>
                    <a:pt x="54" y="14"/>
                    <a:pt x="34" y="41"/>
                  </a:cubicBezTo>
                  <a:cubicBezTo>
                    <a:pt x="1" y="85"/>
                    <a:pt x="6" y="156"/>
                    <a:pt x="56" y="189"/>
                  </a:cubicBezTo>
                  <a:cubicBezTo>
                    <a:pt x="1688" y="1439"/>
                    <a:pt x="4122" y="3834"/>
                    <a:pt x="4144" y="3860"/>
                  </a:cubicBezTo>
                  <a:cubicBezTo>
                    <a:pt x="4167" y="3883"/>
                    <a:pt x="4194" y="3888"/>
                    <a:pt x="4221" y="3888"/>
                  </a:cubicBezTo>
                  <a:cubicBezTo>
                    <a:pt x="4248" y="3888"/>
                    <a:pt x="4276" y="3878"/>
                    <a:pt x="4293" y="3860"/>
                  </a:cubicBezTo>
                  <a:cubicBezTo>
                    <a:pt x="4336" y="3817"/>
                    <a:pt x="4336" y="3751"/>
                    <a:pt x="4293" y="3708"/>
                  </a:cubicBezTo>
                  <a:cubicBezTo>
                    <a:pt x="4271" y="3686"/>
                    <a:pt x="1832" y="1280"/>
                    <a:pt x="182" y="19"/>
                  </a:cubicBezTo>
                  <a:cubicBezTo>
                    <a:pt x="165" y="6"/>
                    <a:pt x="143"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131;p2"/>
            <p:cNvSpPr/>
            <p:nvPr/>
          </p:nvSpPr>
          <p:spPr>
            <a:xfrm>
              <a:off x="273875" y="3434400"/>
              <a:ext cx="315125" cy="300200"/>
            </a:xfrm>
            <a:custGeom>
              <a:avLst/>
              <a:gdLst/>
              <a:ahLst/>
              <a:cxnLst/>
              <a:rect l="l" t="t" r="r" b="b"/>
              <a:pathLst>
                <a:path w="12605" h="12008" extrusionOk="0">
                  <a:moveTo>
                    <a:pt x="7032" y="1"/>
                  </a:moveTo>
                  <a:cubicBezTo>
                    <a:pt x="5754" y="1"/>
                    <a:pt x="1490" y="2780"/>
                    <a:pt x="1490" y="2780"/>
                  </a:cubicBezTo>
                  <a:cubicBezTo>
                    <a:pt x="1" y="3702"/>
                    <a:pt x="3689" y="12008"/>
                    <a:pt x="5626" y="12008"/>
                  </a:cubicBezTo>
                  <a:cubicBezTo>
                    <a:pt x="5693" y="12008"/>
                    <a:pt x="5758" y="11998"/>
                    <a:pt x="5820" y="11977"/>
                  </a:cubicBezTo>
                  <a:cubicBezTo>
                    <a:pt x="7688" y="11363"/>
                    <a:pt x="12605" y="4897"/>
                    <a:pt x="12605" y="4897"/>
                  </a:cubicBezTo>
                  <a:cubicBezTo>
                    <a:pt x="12605" y="4897"/>
                    <a:pt x="8039" y="670"/>
                    <a:pt x="7300" y="73"/>
                  </a:cubicBezTo>
                  <a:cubicBezTo>
                    <a:pt x="7239" y="23"/>
                    <a:pt x="7147" y="1"/>
                    <a:pt x="703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132;p2"/>
            <p:cNvSpPr/>
            <p:nvPr/>
          </p:nvSpPr>
          <p:spPr>
            <a:xfrm>
              <a:off x="728475" y="3654900"/>
              <a:ext cx="251175" cy="213350"/>
            </a:xfrm>
            <a:custGeom>
              <a:avLst/>
              <a:gdLst/>
              <a:ahLst/>
              <a:cxnLst/>
              <a:rect l="l" t="t" r="r" b="b"/>
              <a:pathLst>
                <a:path w="10047" h="8534" extrusionOk="0">
                  <a:moveTo>
                    <a:pt x="981" y="0"/>
                  </a:moveTo>
                  <a:cubicBezTo>
                    <a:pt x="981" y="0"/>
                    <a:pt x="1" y="7592"/>
                    <a:pt x="538" y="8260"/>
                  </a:cubicBezTo>
                  <a:cubicBezTo>
                    <a:pt x="694" y="8455"/>
                    <a:pt x="1480" y="8533"/>
                    <a:pt x="2526" y="8533"/>
                  </a:cubicBezTo>
                  <a:cubicBezTo>
                    <a:pt x="5060" y="8533"/>
                    <a:pt x="9123" y="8073"/>
                    <a:pt x="9472" y="7701"/>
                  </a:cubicBezTo>
                  <a:cubicBezTo>
                    <a:pt x="9964" y="7171"/>
                    <a:pt x="10046" y="504"/>
                    <a:pt x="8538" y="504"/>
                  </a:cubicBezTo>
                  <a:cubicBezTo>
                    <a:pt x="8533" y="504"/>
                    <a:pt x="8528" y="504"/>
                    <a:pt x="8523" y="504"/>
                  </a:cubicBezTo>
                  <a:cubicBezTo>
                    <a:pt x="8471" y="506"/>
                    <a:pt x="8414" y="506"/>
                    <a:pt x="8352" y="506"/>
                  </a:cubicBezTo>
                  <a:cubicBezTo>
                    <a:pt x="6592" y="506"/>
                    <a:pt x="981" y="0"/>
                    <a:pt x="9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133;p2"/>
            <p:cNvSpPr/>
            <p:nvPr/>
          </p:nvSpPr>
          <p:spPr>
            <a:xfrm>
              <a:off x="542875" y="3158850"/>
              <a:ext cx="578175" cy="461250"/>
            </a:xfrm>
            <a:custGeom>
              <a:avLst/>
              <a:gdLst/>
              <a:ahLst/>
              <a:cxnLst/>
              <a:rect l="l" t="t" r="r" b="b"/>
              <a:pathLst>
                <a:path w="23127" h="18450" extrusionOk="0">
                  <a:moveTo>
                    <a:pt x="12196" y="0"/>
                  </a:moveTo>
                  <a:cubicBezTo>
                    <a:pt x="8167" y="0"/>
                    <a:pt x="5144" y="2818"/>
                    <a:pt x="5144" y="2818"/>
                  </a:cubicBezTo>
                  <a:cubicBezTo>
                    <a:pt x="1" y="8380"/>
                    <a:pt x="5123" y="18449"/>
                    <a:pt x="12068" y="18449"/>
                  </a:cubicBezTo>
                  <a:cubicBezTo>
                    <a:pt x="12249" y="18449"/>
                    <a:pt x="12431" y="18442"/>
                    <a:pt x="12614" y="18428"/>
                  </a:cubicBezTo>
                  <a:cubicBezTo>
                    <a:pt x="21855" y="17733"/>
                    <a:pt x="23127" y="6908"/>
                    <a:pt x="18743" y="2818"/>
                  </a:cubicBezTo>
                  <a:cubicBezTo>
                    <a:pt x="16477" y="705"/>
                    <a:pt x="14211" y="0"/>
                    <a:pt x="12196"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134;p2"/>
            <p:cNvSpPr/>
            <p:nvPr/>
          </p:nvSpPr>
          <p:spPr>
            <a:xfrm>
              <a:off x="577875" y="3485550"/>
              <a:ext cx="174050" cy="193400"/>
            </a:xfrm>
            <a:custGeom>
              <a:avLst/>
              <a:gdLst/>
              <a:ahLst/>
              <a:cxnLst/>
              <a:rect l="l" t="t" r="r" b="b"/>
              <a:pathLst>
                <a:path w="6962" h="7736" extrusionOk="0">
                  <a:moveTo>
                    <a:pt x="4786" y="0"/>
                  </a:moveTo>
                  <a:lnTo>
                    <a:pt x="1947" y="3771"/>
                  </a:lnTo>
                  <a:lnTo>
                    <a:pt x="680" y="2943"/>
                  </a:lnTo>
                  <a:lnTo>
                    <a:pt x="680" y="2943"/>
                  </a:lnTo>
                  <a:cubicBezTo>
                    <a:pt x="680" y="2943"/>
                    <a:pt x="0" y="6686"/>
                    <a:pt x="3273" y="7569"/>
                  </a:cubicBezTo>
                  <a:cubicBezTo>
                    <a:pt x="3709" y="7687"/>
                    <a:pt x="4092" y="7736"/>
                    <a:pt x="4427" y="7736"/>
                  </a:cubicBezTo>
                  <a:cubicBezTo>
                    <a:pt x="6084" y="7736"/>
                    <a:pt x="6562" y="6534"/>
                    <a:pt x="6562" y="6534"/>
                  </a:cubicBezTo>
                  <a:lnTo>
                    <a:pt x="5509" y="5897"/>
                  </a:lnTo>
                  <a:lnTo>
                    <a:pt x="6961" y="2324"/>
                  </a:lnTo>
                  <a:lnTo>
                    <a:pt x="4786"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135;p2"/>
            <p:cNvSpPr/>
            <p:nvPr/>
          </p:nvSpPr>
          <p:spPr>
            <a:xfrm>
              <a:off x="818350" y="3469900"/>
              <a:ext cx="89775" cy="68150"/>
            </a:xfrm>
            <a:custGeom>
              <a:avLst/>
              <a:gdLst/>
              <a:ahLst/>
              <a:cxnLst/>
              <a:rect l="l" t="t" r="r" b="b"/>
              <a:pathLst>
                <a:path w="3591" h="2726" extrusionOk="0">
                  <a:moveTo>
                    <a:pt x="302" y="1"/>
                  </a:moveTo>
                  <a:cubicBezTo>
                    <a:pt x="247" y="1"/>
                    <a:pt x="203" y="38"/>
                    <a:pt x="193" y="95"/>
                  </a:cubicBezTo>
                  <a:cubicBezTo>
                    <a:pt x="188" y="155"/>
                    <a:pt x="1" y="1575"/>
                    <a:pt x="565" y="2303"/>
                  </a:cubicBezTo>
                  <a:cubicBezTo>
                    <a:pt x="752" y="2539"/>
                    <a:pt x="998" y="2681"/>
                    <a:pt x="1294" y="2714"/>
                  </a:cubicBezTo>
                  <a:cubicBezTo>
                    <a:pt x="1365" y="2720"/>
                    <a:pt x="1437" y="2725"/>
                    <a:pt x="1508" y="2725"/>
                  </a:cubicBezTo>
                  <a:cubicBezTo>
                    <a:pt x="2763" y="2725"/>
                    <a:pt x="3525" y="1486"/>
                    <a:pt x="3558" y="1426"/>
                  </a:cubicBezTo>
                  <a:cubicBezTo>
                    <a:pt x="3591" y="1377"/>
                    <a:pt x="3575" y="1317"/>
                    <a:pt x="3525" y="1284"/>
                  </a:cubicBezTo>
                  <a:cubicBezTo>
                    <a:pt x="3508" y="1274"/>
                    <a:pt x="3489" y="1269"/>
                    <a:pt x="3469" y="1269"/>
                  </a:cubicBezTo>
                  <a:cubicBezTo>
                    <a:pt x="3434" y="1269"/>
                    <a:pt x="3399" y="1286"/>
                    <a:pt x="3378" y="1322"/>
                  </a:cubicBezTo>
                  <a:cubicBezTo>
                    <a:pt x="3371" y="1332"/>
                    <a:pt x="2647" y="2511"/>
                    <a:pt x="1506" y="2511"/>
                  </a:cubicBezTo>
                  <a:cubicBezTo>
                    <a:pt x="1444" y="2511"/>
                    <a:pt x="1381" y="2508"/>
                    <a:pt x="1316" y="2501"/>
                  </a:cubicBezTo>
                  <a:cubicBezTo>
                    <a:pt x="1076" y="2473"/>
                    <a:pt x="884" y="2369"/>
                    <a:pt x="730" y="2172"/>
                  </a:cubicBezTo>
                  <a:cubicBezTo>
                    <a:pt x="221" y="1519"/>
                    <a:pt x="401" y="133"/>
                    <a:pt x="406" y="122"/>
                  </a:cubicBezTo>
                  <a:cubicBezTo>
                    <a:pt x="411" y="62"/>
                    <a:pt x="373" y="12"/>
                    <a:pt x="313" y="1"/>
                  </a:cubicBezTo>
                  <a:cubicBezTo>
                    <a:pt x="309" y="1"/>
                    <a:pt x="305" y="1"/>
                    <a:pt x="30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136;p2"/>
            <p:cNvSpPr/>
            <p:nvPr/>
          </p:nvSpPr>
          <p:spPr>
            <a:xfrm>
              <a:off x="687775" y="3398400"/>
              <a:ext cx="93875" cy="93875"/>
            </a:xfrm>
            <a:custGeom>
              <a:avLst/>
              <a:gdLst/>
              <a:ahLst/>
              <a:cxnLst/>
              <a:rect l="l" t="t" r="r" b="b"/>
              <a:pathLst>
                <a:path w="3755" h="3755" extrusionOk="0">
                  <a:moveTo>
                    <a:pt x="1880" y="0"/>
                  </a:moveTo>
                  <a:cubicBezTo>
                    <a:pt x="845" y="0"/>
                    <a:pt x="0" y="838"/>
                    <a:pt x="0" y="1875"/>
                  </a:cubicBezTo>
                  <a:cubicBezTo>
                    <a:pt x="0" y="2910"/>
                    <a:pt x="845" y="3754"/>
                    <a:pt x="1880" y="3754"/>
                  </a:cubicBezTo>
                  <a:cubicBezTo>
                    <a:pt x="2917" y="3754"/>
                    <a:pt x="3755" y="2910"/>
                    <a:pt x="3755" y="1875"/>
                  </a:cubicBezTo>
                  <a:cubicBezTo>
                    <a:pt x="3755" y="838"/>
                    <a:pt x="2917" y="0"/>
                    <a:pt x="1880"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137;p2"/>
            <p:cNvSpPr/>
            <p:nvPr/>
          </p:nvSpPr>
          <p:spPr>
            <a:xfrm>
              <a:off x="918225" y="3469225"/>
              <a:ext cx="94050" cy="93875"/>
            </a:xfrm>
            <a:custGeom>
              <a:avLst/>
              <a:gdLst/>
              <a:ahLst/>
              <a:cxnLst/>
              <a:rect l="l" t="t" r="r" b="b"/>
              <a:pathLst>
                <a:path w="3762" h="3755" extrusionOk="0">
                  <a:moveTo>
                    <a:pt x="1882" y="1"/>
                  </a:moveTo>
                  <a:cubicBezTo>
                    <a:pt x="845" y="1"/>
                    <a:pt x="1" y="845"/>
                    <a:pt x="1" y="1880"/>
                  </a:cubicBezTo>
                  <a:cubicBezTo>
                    <a:pt x="1" y="2917"/>
                    <a:pt x="845" y="3755"/>
                    <a:pt x="1882" y="3755"/>
                  </a:cubicBezTo>
                  <a:cubicBezTo>
                    <a:pt x="2917" y="3755"/>
                    <a:pt x="3762" y="2917"/>
                    <a:pt x="3762" y="1880"/>
                  </a:cubicBezTo>
                  <a:cubicBezTo>
                    <a:pt x="3762" y="845"/>
                    <a:pt x="2917" y="1"/>
                    <a:pt x="1882"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138;p2"/>
            <p:cNvSpPr/>
            <p:nvPr/>
          </p:nvSpPr>
          <p:spPr>
            <a:xfrm>
              <a:off x="781225" y="3365775"/>
              <a:ext cx="47575" cy="47575"/>
            </a:xfrm>
            <a:custGeom>
              <a:avLst/>
              <a:gdLst/>
              <a:ahLst/>
              <a:cxnLst/>
              <a:rect l="l" t="t" r="r" b="b"/>
              <a:pathLst>
                <a:path w="1903" h="1903" extrusionOk="0">
                  <a:moveTo>
                    <a:pt x="954" y="0"/>
                  </a:moveTo>
                  <a:cubicBezTo>
                    <a:pt x="428" y="0"/>
                    <a:pt x="1" y="428"/>
                    <a:pt x="1" y="949"/>
                  </a:cubicBezTo>
                  <a:cubicBezTo>
                    <a:pt x="1" y="1475"/>
                    <a:pt x="428" y="1902"/>
                    <a:pt x="954" y="1902"/>
                  </a:cubicBezTo>
                  <a:cubicBezTo>
                    <a:pt x="1481" y="1902"/>
                    <a:pt x="1903" y="1475"/>
                    <a:pt x="1903" y="949"/>
                  </a:cubicBezTo>
                  <a:cubicBezTo>
                    <a:pt x="1903" y="428"/>
                    <a:pt x="1481" y="0"/>
                    <a:pt x="95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139;p2"/>
            <p:cNvSpPr/>
            <p:nvPr/>
          </p:nvSpPr>
          <p:spPr>
            <a:xfrm>
              <a:off x="941550" y="3410600"/>
              <a:ext cx="47575" cy="47575"/>
            </a:xfrm>
            <a:custGeom>
              <a:avLst/>
              <a:gdLst/>
              <a:ahLst/>
              <a:cxnLst/>
              <a:rect l="l" t="t" r="r" b="b"/>
              <a:pathLst>
                <a:path w="1903" h="1903" extrusionOk="0">
                  <a:moveTo>
                    <a:pt x="949" y="0"/>
                  </a:moveTo>
                  <a:cubicBezTo>
                    <a:pt x="423" y="0"/>
                    <a:pt x="0" y="428"/>
                    <a:pt x="0" y="954"/>
                  </a:cubicBezTo>
                  <a:cubicBezTo>
                    <a:pt x="0" y="1480"/>
                    <a:pt x="423" y="1902"/>
                    <a:pt x="949" y="1902"/>
                  </a:cubicBezTo>
                  <a:cubicBezTo>
                    <a:pt x="1475" y="1902"/>
                    <a:pt x="1903" y="1480"/>
                    <a:pt x="1903" y="954"/>
                  </a:cubicBezTo>
                  <a:cubicBezTo>
                    <a:pt x="1903" y="428"/>
                    <a:pt x="1475" y="0"/>
                    <a:pt x="9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140;p2"/>
            <p:cNvSpPr/>
            <p:nvPr/>
          </p:nvSpPr>
          <p:spPr>
            <a:xfrm>
              <a:off x="547450" y="3548250"/>
              <a:ext cx="207500" cy="156550"/>
            </a:xfrm>
            <a:custGeom>
              <a:avLst/>
              <a:gdLst/>
              <a:ahLst/>
              <a:cxnLst/>
              <a:rect l="l" t="t" r="r" b="b"/>
              <a:pathLst>
                <a:path w="8300" h="6262" extrusionOk="0">
                  <a:moveTo>
                    <a:pt x="794" y="0"/>
                  </a:moveTo>
                  <a:cubicBezTo>
                    <a:pt x="745" y="0"/>
                    <a:pt x="702" y="36"/>
                    <a:pt x="691" y="90"/>
                  </a:cubicBezTo>
                  <a:cubicBezTo>
                    <a:pt x="686" y="128"/>
                    <a:pt x="1" y="4343"/>
                    <a:pt x="3098" y="5724"/>
                  </a:cubicBezTo>
                  <a:cubicBezTo>
                    <a:pt x="3969" y="6113"/>
                    <a:pt x="4715" y="6262"/>
                    <a:pt x="5345" y="6262"/>
                  </a:cubicBezTo>
                  <a:cubicBezTo>
                    <a:pt x="7417" y="6262"/>
                    <a:pt x="8267" y="4661"/>
                    <a:pt x="8272" y="4639"/>
                  </a:cubicBezTo>
                  <a:cubicBezTo>
                    <a:pt x="8299" y="4585"/>
                    <a:pt x="8277" y="4524"/>
                    <a:pt x="8228" y="4497"/>
                  </a:cubicBezTo>
                  <a:cubicBezTo>
                    <a:pt x="8214" y="4488"/>
                    <a:pt x="8197" y="4485"/>
                    <a:pt x="8181" y="4485"/>
                  </a:cubicBezTo>
                  <a:cubicBezTo>
                    <a:pt x="8143" y="4485"/>
                    <a:pt x="8105" y="4506"/>
                    <a:pt x="8085" y="4540"/>
                  </a:cubicBezTo>
                  <a:cubicBezTo>
                    <a:pt x="8044" y="4624"/>
                    <a:pt x="7283" y="6057"/>
                    <a:pt x="5372" y="6057"/>
                  </a:cubicBezTo>
                  <a:cubicBezTo>
                    <a:pt x="4764" y="6057"/>
                    <a:pt x="4040" y="5912"/>
                    <a:pt x="3185" y="5532"/>
                  </a:cubicBezTo>
                  <a:cubicBezTo>
                    <a:pt x="1953" y="4985"/>
                    <a:pt x="1196" y="3910"/>
                    <a:pt x="928" y="2342"/>
                  </a:cubicBezTo>
                  <a:cubicBezTo>
                    <a:pt x="731" y="1165"/>
                    <a:pt x="900" y="133"/>
                    <a:pt x="900" y="123"/>
                  </a:cubicBezTo>
                  <a:cubicBezTo>
                    <a:pt x="911" y="68"/>
                    <a:pt x="873" y="14"/>
                    <a:pt x="812" y="2"/>
                  </a:cubicBezTo>
                  <a:cubicBezTo>
                    <a:pt x="806" y="1"/>
                    <a:pt x="800" y="0"/>
                    <a:pt x="79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141;p2"/>
            <p:cNvSpPr/>
            <p:nvPr/>
          </p:nvSpPr>
          <p:spPr>
            <a:xfrm>
              <a:off x="393875" y="3868225"/>
              <a:ext cx="415500" cy="206850"/>
            </a:xfrm>
            <a:custGeom>
              <a:avLst/>
              <a:gdLst/>
              <a:ahLst/>
              <a:cxnLst/>
              <a:rect l="l" t="t" r="r" b="b"/>
              <a:pathLst>
                <a:path w="16620" h="8274" extrusionOk="0">
                  <a:moveTo>
                    <a:pt x="1584" y="0"/>
                  </a:moveTo>
                  <a:cubicBezTo>
                    <a:pt x="170" y="790"/>
                    <a:pt x="1" y="7663"/>
                    <a:pt x="1584" y="8184"/>
                  </a:cubicBezTo>
                  <a:cubicBezTo>
                    <a:pt x="1774" y="8246"/>
                    <a:pt x="2123" y="8273"/>
                    <a:pt x="2593" y="8273"/>
                  </a:cubicBezTo>
                  <a:cubicBezTo>
                    <a:pt x="5864" y="8273"/>
                    <a:pt x="14955" y="6949"/>
                    <a:pt x="16168" y="6949"/>
                  </a:cubicBezTo>
                  <a:cubicBezTo>
                    <a:pt x="16235" y="6949"/>
                    <a:pt x="16278" y="6953"/>
                    <a:pt x="16295" y="6962"/>
                  </a:cubicBezTo>
                  <a:cubicBezTo>
                    <a:pt x="16305" y="6967"/>
                    <a:pt x="16316" y="6970"/>
                    <a:pt x="16325" y="6970"/>
                  </a:cubicBezTo>
                  <a:cubicBezTo>
                    <a:pt x="16619" y="6970"/>
                    <a:pt x="16295" y="4254"/>
                    <a:pt x="16295" y="4254"/>
                  </a:cubicBezTo>
                  <a:cubicBezTo>
                    <a:pt x="16295" y="4254"/>
                    <a:pt x="15320" y="4320"/>
                    <a:pt x="13901" y="4320"/>
                  </a:cubicBezTo>
                  <a:cubicBezTo>
                    <a:pt x="11224" y="4320"/>
                    <a:pt x="6966" y="4088"/>
                    <a:pt x="4681" y="2752"/>
                  </a:cubicBezTo>
                  <a:cubicBezTo>
                    <a:pt x="1190" y="708"/>
                    <a:pt x="1584" y="0"/>
                    <a:pt x="158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142;p2"/>
            <p:cNvSpPr/>
            <p:nvPr/>
          </p:nvSpPr>
          <p:spPr>
            <a:xfrm>
              <a:off x="814800" y="3696825"/>
              <a:ext cx="17700" cy="157600"/>
            </a:xfrm>
            <a:custGeom>
              <a:avLst/>
              <a:gdLst/>
              <a:ahLst/>
              <a:cxnLst/>
              <a:rect l="l" t="t" r="r" b="b"/>
              <a:pathLst>
                <a:path w="708" h="6304" extrusionOk="0">
                  <a:moveTo>
                    <a:pt x="598" y="0"/>
                  </a:moveTo>
                  <a:cubicBezTo>
                    <a:pt x="547" y="0"/>
                    <a:pt x="499" y="37"/>
                    <a:pt x="494" y="94"/>
                  </a:cubicBezTo>
                  <a:cubicBezTo>
                    <a:pt x="488" y="127"/>
                    <a:pt x="1" y="3684"/>
                    <a:pt x="55" y="6199"/>
                  </a:cubicBezTo>
                  <a:cubicBezTo>
                    <a:pt x="55" y="6254"/>
                    <a:pt x="100" y="6304"/>
                    <a:pt x="159" y="6304"/>
                  </a:cubicBezTo>
                  <a:cubicBezTo>
                    <a:pt x="219" y="6297"/>
                    <a:pt x="264" y="6254"/>
                    <a:pt x="264" y="6193"/>
                  </a:cubicBezTo>
                  <a:cubicBezTo>
                    <a:pt x="209" y="3694"/>
                    <a:pt x="697" y="154"/>
                    <a:pt x="702" y="122"/>
                  </a:cubicBezTo>
                  <a:cubicBezTo>
                    <a:pt x="707" y="61"/>
                    <a:pt x="669" y="11"/>
                    <a:pt x="609" y="1"/>
                  </a:cubicBezTo>
                  <a:cubicBezTo>
                    <a:pt x="605" y="0"/>
                    <a:pt x="602" y="0"/>
                    <a:pt x="5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143;p2"/>
            <p:cNvSpPr/>
            <p:nvPr/>
          </p:nvSpPr>
          <p:spPr>
            <a:xfrm>
              <a:off x="648750" y="3519800"/>
              <a:ext cx="86050" cy="89075"/>
            </a:xfrm>
            <a:custGeom>
              <a:avLst/>
              <a:gdLst/>
              <a:ahLst/>
              <a:cxnLst/>
              <a:rect l="l" t="t" r="r" b="b"/>
              <a:pathLst>
                <a:path w="3442" h="3563" extrusionOk="0">
                  <a:moveTo>
                    <a:pt x="833" y="1"/>
                  </a:moveTo>
                  <a:lnTo>
                    <a:pt x="0" y="1244"/>
                  </a:lnTo>
                  <a:lnTo>
                    <a:pt x="3036" y="3563"/>
                  </a:lnTo>
                  <a:lnTo>
                    <a:pt x="3441" y="2592"/>
                  </a:lnTo>
                  <a:cubicBezTo>
                    <a:pt x="3441" y="2592"/>
                    <a:pt x="1847" y="1869"/>
                    <a:pt x="83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144;p2"/>
            <p:cNvSpPr/>
            <p:nvPr/>
          </p:nvSpPr>
          <p:spPr>
            <a:xfrm>
              <a:off x="544025" y="3064475"/>
              <a:ext cx="618825" cy="325125"/>
            </a:xfrm>
            <a:custGeom>
              <a:avLst/>
              <a:gdLst/>
              <a:ahLst/>
              <a:cxnLst/>
              <a:rect l="l" t="t" r="r" b="b"/>
              <a:pathLst>
                <a:path w="24753" h="13005" extrusionOk="0">
                  <a:moveTo>
                    <a:pt x="10185" y="0"/>
                  </a:moveTo>
                  <a:cubicBezTo>
                    <a:pt x="9256" y="0"/>
                    <a:pt x="8220" y="176"/>
                    <a:pt x="7076" y="608"/>
                  </a:cubicBezTo>
                  <a:cubicBezTo>
                    <a:pt x="1032" y="2905"/>
                    <a:pt x="1" y="8605"/>
                    <a:pt x="1799" y="11801"/>
                  </a:cubicBezTo>
                  <a:cubicBezTo>
                    <a:pt x="1799" y="11801"/>
                    <a:pt x="3000" y="12059"/>
                    <a:pt x="4399" y="12059"/>
                  </a:cubicBezTo>
                  <a:cubicBezTo>
                    <a:pt x="5520" y="12059"/>
                    <a:pt x="6769" y="11894"/>
                    <a:pt x="7630" y="11296"/>
                  </a:cubicBezTo>
                  <a:cubicBezTo>
                    <a:pt x="9560" y="9953"/>
                    <a:pt x="8404" y="5865"/>
                    <a:pt x="11429" y="5136"/>
                  </a:cubicBezTo>
                  <a:cubicBezTo>
                    <a:pt x="11782" y="5051"/>
                    <a:pt x="12101" y="5013"/>
                    <a:pt x="12389" y="5013"/>
                  </a:cubicBezTo>
                  <a:cubicBezTo>
                    <a:pt x="14555" y="5013"/>
                    <a:pt x="14953" y="7153"/>
                    <a:pt x="14953" y="7153"/>
                  </a:cubicBezTo>
                  <a:cubicBezTo>
                    <a:pt x="14953" y="7153"/>
                    <a:pt x="16375" y="6267"/>
                    <a:pt x="17617" y="6267"/>
                  </a:cubicBezTo>
                  <a:cubicBezTo>
                    <a:pt x="18012" y="6267"/>
                    <a:pt x="18389" y="6356"/>
                    <a:pt x="18697" y="6593"/>
                  </a:cubicBezTo>
                  <a:cubicBezTo>
                    <a:pt x="21807" y="8987"/>
                    <a:pt x="17636" y="13004"/>
                    <a:pt x="20954" y="13004"/>
                  </a:cubicBezTo>
                  <a:cubicBezTo>
                    <a:pt x="21009" y="13004"/>
                    <a:pt x="21066" y="13003"/>
                    <a:pt x="21125" y="13001"/>
                  </a:cubicBezTo>
                  <a:cubicBezTo>
                    <a:pt x="24753" y="12864"/>
                    <a:pt x="24194" y="9783"/>
                    <a:pt x="24194" y="9783"/>
                  </a:cubicBezTo>
                  <a:lnTo>
                    <a:pt x="24194" y="9783"/>
                  </a:lnTo>
                  <a:cubicBezTo>
                    <a:pt x="24194" y="9783"/>
                    <a:pt x="24183" y="9784"/>
                    <a:pt x="24164" y="9784"/>
                  </a:cubicBezTo>
                  <a:cubicBezTo>
                    <a:pt x="24028" y="9784"/>
                    <a:pt x="23443" y="9742"/>
                    <a:pt x="22906" y="9055"/>
                  </a:cubicBezTo>
                  <a:cubicBezTo>
                    <a:pt x="22358" y="8361"/>
                    <a:pt x="24191" y="2936"/>
                    <a:pt x="18717" y="2936"/>
                  </a:cubicBezTo>
                  <a:cubicBezTo>
                    <a:pt x="18004" y="2936"/>
                    <a:pt x="17168" y="3028"/>
                    <a:pt x="16186" y="3234"/>
                  </a:cubicBezTo>
                  <a:cubicBezTo>
                    <a:pt x="16186" y="3234"/>
                    <a:pt x="14174" y="0"/>
                    <a:pt x="1018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145;p2"/>
            <p:cNvSpPr/>
            <p:nvPr/>
          </p:nvSpPr>
          <p:spPr>
            <a:xfrm>
              <a:off x="517325" y="3317450"/>
              <a:ext cx="142400" cy="134250"/>
            </a:xfrm>
            <a:custGeom>
              <a:avLst/>
              <a:gdLst/>
              <a:ahLst/>
              <a:cxnLst/>
              <a:rect l="l" t="t" r="r" b="b"/>
              <a:pathLst>
                <a:path w="5696" h="5370" extrusionOk="0">
                  <a:moveTo>
                    <a:pt x="4183" y="0"/>
                  </a:moveTo>
                  <a:cubicBezTo>
                    <a:pt x="3897" y="0"/>
                    <a:pt x="3557" y="109"/>
                    <a:pt x="3152" y="367"/>
                  </a:cubicBezTo>
                  <a:cubicBezTo>
                    <a:pt x="1" y="2378"/>
                    <a:pt x="2538" y="4910"/>
                    <a:pt x="4040" y="5326"/>
                  </a:cubicBezTo>
                  <a:cubicBezTo>
                    <a:pt x="4148" y="5356"/>
                    <a:pt x="4248" y="5369"/>
                    <a:pt x="4342" y="5369"/>
                  </a:cubicBezTo>
                  <a:cubicBezTo>
                    <a:pt x="5562" y="5369"/>
                    <a:pt x="5695" y="3036"/>
                    <a:pt x="5695" y="3036"/>
                  </a:cubicBezTo>
                  <a:cubicBezTo>
                    <a:pt x="5695" y="3036"/>
                    <a:pt x="5695" y="0"/>
                    <a:pt x="4183"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 name="Google Shape;146;p2"/>
            <p:cNvSpPr/>
            <p:nvPr/>
          </p:nvSpPr>
          <p:spPr>
            <a:xfrm>
              <a:off x="596525" y="3342075"/>
              <a:ext cx="31675" cy="82650"/>
            </a:xfrm>
            <a:custGeom>
              <a:avLst/>
              <a:gdLst/>
              <a:ahLst/>
              <a:cxnLst/>
              <a:rect l="l" t="t" r="r" b="b"/>
              <a:pathLst>
                <a:path w="1267" h="3306" extrusionOk="0">
                  <a:moveTo>
                    <a:pt x="164" y="0"/>
                  </a:moveTo>
                  <a:cubicBezTo>
                    <a:pt x="123" y="0"/>
                    <a:pt x="98" y="5"/>
                    <a:pt x="94" y="7"/>
                  </a:cubicBezTo>
                  <a:cubicBezTo>
                    <a:pt x="38" y="17"/>
                    <a:pt x="0" y="66"/>
                    <a:pt x="11" y="126"/>
                  </a:cubicBezTo>
                  <a:cubicBezTo>
                    <a:pt x="17" y="178"/>
                    <a:pt x="65" y="215"/>
                    <a:pt x="121" y="215"/>
                  </a:cubicBezTo>
                  <a:cubicBezTo>
                    <a:pt x="124" y="215"/>
                    <a:pt x="128" y="215"/>
                    <a:pt x="132" y="214"/>
                  </a:cubicBezTo>
                  <a:cubicBezTo>
                    <a:pt x="133" y="214"/>
                    <a:pt x="146" y="213"/>
                    <a:pt x="168" y="213"/>
                  </a:cubicBezTo>
                  <a:cubicBezTo>
                    <a:pt x="240" y="213"/>
                    <a:pt x="404" y="232"/>
                    <a:pt x="559" y="395"/>
                  </a:cubicBezTo>
                  <a:cubicBezTo>
                    <a:pt x="839" y="675"/>
                    <a:pt x="1102" y="1388"/>
                    <a:pt x="800" y="3185"/>
                  </a:cubicBezTo>
                  <a:cubicBezTo>
                    <a:pt x="795" y="3240"/>
                    <a:pt x="833" y="3295"/>
                    <a:pt x="888" y="3306"/>
                  </a:cubicBezTo>
                  <a:lnTo>
                    <a:pt x="905" y="3306"/>
                  </a:lnTo>
                  <a:cubicBezTo>
                    <a:pt x="959" y="3306"/>
                    <a:pt x="1004" y="3273"/>
                    <a:pt x="1009" y="3217"/>
                  </a:cubicBezTo>
                  <a:cubicBezTo>
                    <a:pt x="1267" y="1699"/>
                    <a:pt x="1162" y="697"/>
                    <a:pt x="708" y="242"/>
                  </a:cubicBezTo>
                  <a:cubicBezTo>
                    <a:pt x="499" y="33"/>
                    <a:pt x="275" y="0"/>
                    <a:pt x="164" y="0"/>
                  </a:cubicBezTo>
                  <a:close/>
                </a:path>
              </a:pathLst>
            </a:custGeom>
            <a:solidFill>
              <a:srgbClr val="2E252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147;p2"/>
            <p:cNvSpPr/>
            <p:nvPr/>
          </p:nvSpPr>
          <p:spPr>
            <a:xfrm>
              <a:off x="869725" y="3413150"/>
              <a:ext cx="49775" cy="80500"/>
            </a:xfrm>
            <a:custGeom>
              <a:avLst/>
              <a:gdLst/>
              <a:ahLst/>
              <a:cxnLst/>
              <a:rect l="l" t="t" r="r" b="b"/>
              <a:pathLst>
                <a:path w="1991" h="3220" extrusionOk="0">
                  <a:moveTo>
                    <a:pt x="613" y="0"/>
                  </a:moveTo>
                  <a:cubicBezTo>
                    <a:pt x="565" y="0"/>
                    <a:pt x="520" y="36"/>
                    <a:pt x="511" y="84"/>
                  </a:cubicBezTo>
                  <a:lnTo>
                    <a:pt x="172" y="1877"/>
                  </a:lnTo>
                  <a:cubicBezTo>
                    <a:pt x="165" y="1904"/>
                    <a:pt x="172" y="1937"/>
                    <a:pt x="187" y="1958"/>
                  </a:cubicBezTo>
                  <a:cubicBezTo>
                    <a:pt x="210" y="1986"/>
                    <a:pt x="231" y="1998"/>
                    <a:pt x="264" y="2003"/>
                  </a:cubicBezTo>
                  <a:lnTo>
                    <a:pt x="1553" y="2145"/>
                  </a:lnTo>
                  <a:lnTo>
                    <a:pt x="73" y="3022"/>
                  </a:lnTo>
                  <a:cubicBezTo>
                    <a:pt x="18" y="3050"/>
                    <a:pt x="1" y="3116"/>
                    <a:pt x="33" y="3164"/>
                  </a:cubicBezTo>
                  <a:cubicBezTo>
                    <a:pt x="51" y="3197"/>
                    <a:pt x="89" y="3220"/>
                    <a:pt x="122" y="3220"/>
                  </a:cubicBezTo>
                  <a:cubicBezTo>
                    <a:pt x="144" y="3220"/>
                    <a:pt x="160" y="3214"/>
                    <a:pt x="177" y="3203"/>
                  </a:cubicBezTo>
                  <a:lnTo>
                    <a:pt x="1930" y="2167"/>
                  </a:lnTo>
                  <a:cubicBezTo>
                    <a:pt x="1968" y="2140"/>
                    <a:pt x="1991" y="2096"/>
                    <a:pt x="1980" y="2052"/>
                  </a:cubicBezTo>
                  <a:cubicBezTo>
                    <a:pt x="1974" y="2008"/>
                    <a:pt x="1936" y="1975"/>
                    <a:pt x="1892" y="1970"/>
                  </a:cubicBezTo>
                  <a:lnTo>
                    <a:pt x="402" y="1806"/>
                  </a:lnTo>
                  <a:lnTo>
                    <a:pt x="719" y="128"/>
                  </a:lnTo>
                  <a:cubicBezTo>
                    <a:pt x="731" y="68"/>
                    <a:pt x="691" y="13"/>
                    <a:pt x="632" y="2"/>
                  </a:cubicBezTo>
                  <a:cubicBezTo>
                    <a:pt x="626" y="1"/>
                    <a:pt x="620" y="0"/>
                    <a:pt x="61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148;p2"/>
            <p:cNvSpPr/>
            <p:nvPr/>
          </p:nvSpPr>
          <p:spPr>
            <a:xfrm>
              <a:off x="414425" y="3545400"/>
              <a:ext cx="91950" cy="159550"/>
            </a:xfrm>
            <a:custGeom>
              <a:avLst/>
              <a:gdLst/>
              <a:ahLst/>
              <a:cxnLst/>
              <a:rect l="l" t="t" r="r" b="b"/>
              <a:pathLst>
                <a:path w="3678" h="6382" extrusionOk="0">
                  <a:moveTo>
                    <a:pt x="3560" y="0"/>
                  </a:moveTo>
                  <a:cubicBezTo>
                    <a:pt x="3534" y="0"/>
                    <a:pt x="3508" y="10"/>
                    <a:pt x="3487" y="29"/>
                  </a:cubicBezTo>
                  <a:cubicBezTo>
                    <a:pt x="872" y="2555"/>
                    <a:pt x="22" y="6211"/>
                    <a:pt x="11" y="6250"/>
                  </a:cubicBezTo>
                  <a:cubicBezTo>
                    <a:pt x="1" y="6304"/>
                    <a:pt x="39" y="6364"/>
                    <a:pt x="93" y="6376"/>
                  </a:cubicBezTo>
                  <a:cubicBezTo>
                    <a:pt x="99" y="6376"/>
                    <a:pt x="110" y="6381"/>
                    <a:pt x="115" y="6381"/>
                  </a:cubicBezTo>
                  <a:cubicBezTo>
                    <a:pt x="165" y="6381"/>
                    <a:pt x="209" y="6348"/>
                    <a:pt x="219" y="6298"/>
                  </a:cubicBezTo>
                  <a:cubicBezTo>
                    <a:pt x="224" y="6260"/>
                    <a:pt x="1064" y="2665"/>
                    <a:pt x="3634" y="182"/>
                  </a:cubicBezTo>
                  <a:cubicBezTo>
                    <a:pt x="3677" y="138"/>
                    <a:pt x="3677" y="72"/>
                    <a:pt x="3639" y="34"/>
                  </a:cubicBezTo>
                  <a:cubicBezTo>
                    <a:pt x="3617" y="11"/>
                    <a:pt x="3588" y="0"/>
                    <a:pt x="356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149;p2"/>
            <p:cNvSpPr/>
            <p:nvPr/>
          </p:nvSpPr>
          <p:spPr>
            <a:xfrm>
              <a:off x="1072950" y="4367975"/>
              <a:ext cx="12900" cy="30150"/>
            </a:xfrm>
            <a:custGeom>
              <a:avLst/>
              <a:gdLst/>
              <a:ahLst/>
              <a:cxnLst/>
              <a:rect l="l" t="t" r="r" b="b"/>
              <a:pathLst>
                <a:path w="516" h="1206" extrusionOk="0">
                  <a:moveTo>
                    <a:pt x="400" y="1"/>
                  </a:moveTo>
                  <a:cubicBezTo>
                    <a:pt x="354" y="1"/>
                    <a:pt x="310" y="31"/>
                    <a:pt x="297" y="77"/>
                  </a:cubicBezTo>
                  <a:lnTo>
                    <a:pt x="17" y="1069"/>
                  </a:lnTo>
                  <a:cubicBezTo>
                    <a:pt x="1" y="1123"/>
                    <a:pt x="34" y="1183"/>
                    <a:pt x="93" y="1200"/>
                  </a:cubicBezTo>
                  <a:cubicBezTo>
                    <a:pt x="99" y="1200"/>
                    <a:pt x="110" y="1206"/>
                    <a:pt x="121" y="1206"/>
                  </a:cubicBezTo>
                  <a:cubicBezTo>
                    <a:pt x="165" y="1206"/>
                    <a:pt x="209" y="1173"/>
                    <a:pt x="219" y="1129"/>
                  </a:cubicBezTo>
                  <a:lnTo>
                    <a:pt x="499" y="136"/>
                  </a:lnTo>
                  <a:cubicBezTo>
                    <a:pt x="515" y="82"/>
                    <a:pt x="482" y="22"/>
                    <a:pt x="428" y="5"/>
                  </a:cubicBezTo>
                  <a:cubicBezTo>
                    <a:pt x="419" y="2"/>
                    <a:pt x="409" y="1"/>
                    <a:pt x="40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0" name="Google Shape;150;p2"/>
            <p:cNvSpPr/>
            <p:nvPr/>
          </p:nvSpPr>
          <p:spPr>
            <a:xfrm>
              <a:off x="1093075" y="4367425"/>
              <a:ext cx="5400" cy="25900"/>
            </a:xfrm>
            <a:custGeom>
              <a:avLst/>
              <a:gdLst/>
              <a:ahLst/>
              <a:cxnLst/>
              <a:rect l="l" t="t" r="r" b="b"/>
              <a:pathLst>
                <a:path w="216" h="1036" extrusionOk="0">
                  <a:moveTo>
                    <a:pt x="105" y="0"/>
                  </a:moveTo>
                  <a:cubicBezTo>
                    <a:pt x="44" y="0"/>
                    <a:pt x="1" y="49"/>
                    <a:pt x="1" y="104"/>
                  </a:cubicBezTo>
                  <a:lnTo>
                    <a:pt x="6" y="932"/>
                  </a:lnTo>
                  <a:cubicBezTo>
                    <a:pt x="6" y="987"/>
                    <a:pt x="56" y="1035"/>
                    <a:pt x="110" y="1035"/>
                  </a:cubicBezTo>
                  <a:cubicBezTo>
                    <a:pt x="171" y="1035"/>
                    <a:pt x="215" y="987"/>
                    <a:pt x="215" y="932"/>
                  </a:cubicBezTo>
                  <a:lnTo>
                    <a:pt x="209" y="104"/>
                  </a:lnTo>
                  <a:cubicBezTo>
                    <a:pt x="209" y="49"/>
                    <a:pt x="165" y="0"/>
                    <a:pt x="10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51" name="Google Shape;151;p2"/>
          <p:cNvSpPr txBox="1">
            <a:spLocks noGrp="1"/>
          </p:cNvSpPr>
          <p:nvPr>
            <p:ph type="subTitle" idx="1"/>
          </p:nvPr>
        </p:nvSpPr>
        <p:spPr>
          <a:xfrm>
            <a:off x="2134650" y="3657500"/>
            <a:ext cx="4874700" cy="4278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solidFill>
                  <a:schemeClr val="dk1"/>
                </a:solidFill>
                <a:latin typeface="Nunito"/>
                <a:ea typeface="Nunito"/>
                <a:cs typeface="Nunito"/>
                <a:sym typeface="Nunito"/>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52" name="Google Shape;152;p2"/>
          <p:cNvSpPr txBox="1">
            <a:spLocks noGrp="1"/>
          </p:cNvSpPr>
          <p:nvPr>
            <p:ph type="ctrTitle"/>
          </p:nvPr>
        </p:nvSpPr>
        <p:spPr>
          <a:xfrm>
            <a:off x="2343000" y="849550"/>
            <a:ext cx="4458000" cy="2808000"/>
          </a:xfrm>
          <a:prstGeom prst="rect">
            <a:avLst/>
          </a:prstGeom>
          <a:noFill/>
        </p:spPr>
        <p:txBody>
          <a:bodyPr spcFirstLastPara="1" wrap="square" lIns="91425" tIns="91425" rIns="91425" bIns="91425" anchor="ctr" anchorCtr="0">
            <a:noAutofit/>
          </a:bodyPr>
          <a:lstStyle>
            <a:lvl1pPr lvl="0" algn="ctr" rtl="0">
              <a:lnSpc>
                <a:spcPct val="90000"/>
              </a:lnSpc>
              <a:spcBef>
                <a:spcPts val="0"/>
              </a:spcBef>
              <a:spcAft>
                <a:spcPts val="0"/>
              </a:spcAft>
              <a:buClr>
                <a:srgbClr val="191919"/>
              </a:buClr>
              <a:buSzPts val="5200"/>
              <a:buNone/>
              <a:defRPr sz="9000" b="1">
                <a:latin typeface="Amatic SC"/>
                <a:ea typeface="Amatic SC"/>
                <a:cs typeface="Amatic SC"/>
                <a:sym typeface="Amatic SC"/>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spTree>
    <p:extLst>
      <p:ext uri="{BB962C8B-B14F-4D97-AF65-F5344CB8AC3E}">
        <p14:creationId xmlns:p14="http://schemas.microsoft.com/office/powerpoint/2010/main" val="1710702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1"/>
        <p:cNvGrpSpPr/>
        <p:nvPr/>
      </p:nvGrpSpPr>
      <p:grpSpPr>
        <a:xfrm>
          <a:off x="0" y="0"/>
          <a:ext cx="0" cy="0"/>
          <a:chOff x="0" y="0"/>
          <a:chExt cx="0" cy="0"/>
        </a:xfrm>
      </p:grpSpPr>
      <p:sp>
        <p:nvSpPr>
          <p:cNvPr id="232" name="Google Shape;232;p4"/>
          <p:cNvSpPr/>
          <p:nvPr/>
        </p:nvSpPr>
        <p:spPr>
          <a:xfrm rot="-1800227">
            <a:off x="7220529" y="4943780"/>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3" name="Google Shape;233;p4"/>
          <p:cNvSpPr/>
          <p:nvPr/>
        </p:nvSpPr>
        <p:spPr>
          <a:xfrm rot="-5400000" flipH="1">
            <a:off x="5411402" y="494094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4" name="Google Shape;234;p4"/>
          <p:cNvSpPr/>
          <p:nvPr/>
        </p:nvSpPr>
        <p:spPr>
          <a:xfrm rot="5400000">
            <a:off x="6062609" y="491413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5" name="Google Shape;235;p4"/>
          <p:cNvSpPr/>
          <p:nvPr/>
        </p:nvSpPr>
        <p:spPr>
          <a:xfrm rot="10800000">
            <a:off x="7220918" y="478644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6" name="Google Shape;236;p4"/>
          <p:cNvSpPr/>
          <p:nvPr/>
        </p:nvSpPr>
        <p:spPr>
          <a:xfrm rot="-4499594">
            <a:off x="6803400" y="494094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grpSp>
        <p:nvGrpSpPr>
          <p:cNvPr id="237" name="Google Shape;237;p4"/>
          <p:cNvGrpSpPr/>
          <p:nvPr/>
        </p:nvGrpSpPr>
        <p:grpSpPr>
          <a:xfrm>
            <a:off x="61069" y="68542"/>
            <a:ext cx="9027322" cy="5041129"/>
            <a:chOff x="61069" y="68542"/>
            <a:chExt cx="9027322" cy="5041129"/>
          </a:xfrm>
        </p:grpSpPr>
        <p:sp>
          <p:nvSpPr>
            <p:cNvPr id="238" name="Google Shape;238;p4"/>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 name="Google Shape;239;p4"/>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0" name="Google Shape;240;p4"/>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1" name="Google Shape;241;p4"/>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2" name="Google Shape;242;p4"/>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3" name="Google Shape;243;p4"/>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4" name="Google Shape;244;p4"/>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5" name="Google Shape;245;p4"/>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6" name="Google Shape;246;p4"/>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 name="Google Shape;247;p4"/>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 name="Google Shape;248;p4"/>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 name="Google Shape;249;p4"/>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0" name="Google Shape;250;p4"/>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 name="Google Shape;251;p4"/>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2" name="Google Shape;252;p4"/>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3" name="Google Shape;253;p4"/>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 name="Google Shape;254;p4"/>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5" name="Google Shape;255;p4"/>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6" name="Google Shape;256;p4"/>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7" name="Google Shape;257;p4"/>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 name="Google Shape;258;p4"/>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9" name="Google Shape;259;p4"/>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60" name="Google Shape;260;p4"/>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1" name="Google Shape;261;p4"/>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2" name="Google Shape;262;p4"/>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3" name="Google Shape;263;p4"/>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64" name="Google Shape;264;p4"/>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65" name="Google Shape;265;p4"/>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6" name="Google Shape;266;p4"/>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7" name="Google Shape;267;p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8" name="Google Shape;268;p4"/>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69" name="Google Shape;269;p4"/>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0" name="Google Shape;270;p4"/>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71" name="Google Shape;271;p4"/>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72" name="Google Shape;272;p4"/>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3" name="Google Shape;273;p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4" name="Google Shape;274;p4"/>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75" name="Google Shape;275;p4"/>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76" name="Google Shape;276;p4"/>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7" name="Google Shape;277;p4"/>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78" name="Google Shape;278;p4"/>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9" name="Google Shape;279;p4"/>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80" name="Google Shape;280;p4"/>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81" name="Google Shape;281;p4"/>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2" name="Google Shape;282;p4"/>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83" name="Google Shape;283;p4"/>
            <p:cNvSpPr/>
            <p:nvPr/>
          </p:nvSpPr>
          <p:spPr>
            <a:xfrm rot="8999773">
              <a:off x="78184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4" name="Google Shape;284;p4"/>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85" name="Google Shape;285;p4"/>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86" name="Google Shape;286;p4"/>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87" name="Google Shape;287;p4"/>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88" name="Google Shape;288;p4"/>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89" name="Google Shape;289;p4"/>
          <p:cNvSpPr/>
          <p:nvPr/>
        </p:nvSpPr>
        <p:spPr>
          <a:xfrm>
            <a:off x="311400" y="310100"/>
            <a:ext cx="8521200" cy="45234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rgbClr val="434343"/>
              </a:buClr>
              <a:buSzPts val="1400"/>
              <a:buAutoNum type="arabicPeriod"/>
              <a:defRPr sz="1200">
                <a:solidFill>
                  <a:srgbClr val="434343"/>
                </a:solidFill>
              </a:defRPr>
            </a:lvl1pPr>
            <a:lvl2pPr marL="914400" lvl="1" indent="-317500" rtl="0">
              <a:lnSpc>
                <a:spcPct val="115000"/>
              </a:lnSpc>
              <a:spcBef>
                <a:spcPts val="0"/>
              </a:spcBef>
              <a:spcAft>
                <a:spcPts val="0"/>
              </a:spcAft>
              <a:buClr>
                <a:srgbClr val="434343"/>
              </a:buClr>
              <a:buSzPts val="1400"/>
              <a:buAutoNum type="alphaLcPeriod"/>
              <a:defRPr>
                <a:solidFill>
                  <a:srgbClr val="434343"/>
                </a:solidFill>
              </a:defRPr>
            </a:lvl2pPr>
            <a:lvl3pPr marL="1371600" lvl="2" indent="-317500" rtl="0">
              <a:lnSpc>
                <a:spcPct val="115000"/>
              </a:lnSpc>
              <a:spcBef>
                <a:spcPts val="0"/>
              </a:spcBef>
              <a:spcAft>
                <a:spcPts val="0"/>
              </a:spcAft>
              <a:buClr>
                <a:srgbClr val="434343"/>
              </a:buClr>
              <a:buSzPts val="1400"/>
              <a:buAutoNum type="romanLcPeriod"/>
              <a:defRPr>
                <a:solidFill>
                  <a:srgbClr val="434343"/>
                </a:solidFill>
              </a:defRPr>
            </a:lvl3pPr>
            <a:lvl4pPr marL="1828800" lvl="3" indent="-317500" rtl="0">
              <a:lnSpc>
                <a:spcPct val="115000"/>
              </a:lnSpc>
              <a:spcBef>
                <a:spcPts val="0"/>
              </a:spcBef>
              <a:spcAft>
                <a:spcPts val="0"/>
              </a:spcAft>
              <a:buClr>
                <a:srgbClr val="434343"/>
              </a:buClr>
              <a:buSzPts val="1400"/>
              <a:buAutoNum type="arabicPeriod"/>
              <a:defRPr>
                <a:solidFill>
                  <a:srgbClr val="434343"/>
                </a:solidFill>
              </a:defRPr>
            </a:lvl4pPr>
            <a:lvl5pPr marL="2286000" lvl="4" indent="-317500" rtl="0">
              <a:lnSpc>
                <a:spcPct val="115000"/>
              </a:lnSpc>
              <a:spcBef>
                <a:spcPts val="0"/>
              </a:spcBef>
              <a:spcAft>
                <a:spcPts val="0"/>
              </a:spcAft>
              <a:buClr>
                <a:srgbClr val="434343"/>
              </a:buClr>
              <a:buSzPts val="1400"/>
              <a:buAutoNum type="alphaLcPeriod"/>
              <a:defRPr>
                <a:solidFill>
                  <a:srgbClr val="434343"/>
                </a:solidFill>
              </a:defRPr>
            </a:lvl5pPr>
            <a:lvl6pPr marL="2743200" lvl="5" indent="-317500" rtl="0">
              <a:lnSpc>
                <a:spcPct val="115000"/>
              </a:lnSpc>
              <a:spcBef>
                <a:spcPts val="0"/>
              </a:spcBef>
              <a:spcAft>
                <a:spcPts val="0"/>
              </a:spcAft>
              <a:buClr>
                <a:srgbClr val="434343"/>
              </a:buClr>
              <a:buSzPts val="1400"/>
              <a:buAutoNum type="romanLcPeriod"/>
              <a:defRPr>
                <a:solidFill>
                  <a:srgbClr val="434343"/>
                </a:solidFill>
              </a:defRPr>
            </a:lvl6pPr>
            <a:lvl7pPr marL="3200400" lvl="6" indent="-317500" rtl="0">
              <a:lnSpc>
                <a:spcPct val="115000"/>
              </a:lnSpc>
              <a:spcBef>
                <a:spcPts val="0"/>
              </a:spcBef>
              <a:spcAft>
                <a:spcPts val="0"/>
              </a:spcAft>
              <a:buClr>
                <a:srgbClr val="434343"/>
              </a:buClr>
              <a:buSzPts val="1400"/>
              <a:buAutoNum type="arabicPeriod"/>
              <a:defRPr>
                <a:solidFill>
                  <a:srgbClr val="434343"/>
                </a:solidFill>
              </a:defRPr>
            </a:lvl7pPr>
            <a:lvl8pPr marL="3657600" lvl="7" indent="-317500" rtl="0">
              <a:lnSpc>
                <a:spcPct val="115000"/>
              </a:lnSpc>
              <a:spcBef>
                <a:spcPts val="0"/>
              </a:spcBef>
              <a:spcAft>
                <a:spcPts val="0"/>
              </a:spcAft>
              <a:buClr>
                <a:srgbClr val="434343"/>
              </a:buClr>
              <a:buSzPts val="1400"/>
              <a:buAutoNum type="alphaLcPeriod"/>
              <a:defRPr>
                <a:solidFill>
                  <a:srgbClr val="434343"/>
                </a:solidFill>
              </a:defRPr>
            </a:lvl8pPr>
            <a:lvl9pPr marL="4114800" lvl="8" indent="-317500" rtl="0">
              <a:lnSpc>
                <a:spcPct val="115000"/>
              </a:lnSpc>
              <a:spcBef>
                <a:spcPts val="0"/>
              </a:spcBef>
              <a:spcAft>
                <a:spcPts val="0"/>
              </a:spcAft>
              <a:buClr>
                <a:srgbClr val="434343"/>
              </a:buClr>
              <a:buSzPts val="1400"/>
              <a:buAutoNum type="romanLcPeriod"/>
              <a:defRPr>
                <a:solidFill>
                  <a:srgbClr val="434343"/>
                </a:solidFill>
              </a:defRPr>
            </a:lvl9pPr>
          </a:lstStyle>
          <a:p>
            <a:endParaRPr/>
          </a:p>
        </p:txBody>
      </p:sp>
      <p:sp>
        <p:nvSpPr>
          <p:cNvPr id="291" name="Google Shape;291;p4"/>
          <p:cNvSpPr txBox="1">
            <a:spLocks noGrp="1"/>
          </p:cNvSpPr>
          <p:nvPr>
            <p:ph type="title"/>
          </p:nvPr>
        </p:nvSpPr>
        <p:spPr>
          <a:xfrm>
            <a:off x="720000" y="540000"/>
            <a:ext cx="3834900" cy="612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6361305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92"/>
        <p:cNvGrpSpPr/>
        <p:nvPr/>
      </p:nvGrpSpPr>
      <p:grpSpPr>
        <a:xfrm>
          <a:off x="0" y="0"/>
          <a:ext cx="0" cy="0"/>
          <a:chOff x="0" y="0"/>
          <a:chExt cx="0" cy="0"/>
        </a:xfrm>
      </p:grpSpPr>
      <p:sp>
        <p:nvSpPr>
          <p:cNvPr id="293" name="Google Shape;293;p5"/>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4" name="Google Shape;294;p5"/>
          <p:cNvGrpSpPr/>
          <p:nvPr/>
        </p:nvGrpSpPr>
        <p:grpSpPr>
          <a:xfrm flipH="1">
            <a:off x="122308" y="68542"/>
            <a:ext cx="8966083" cy="5041129"/>
            <a:chOff x="122308" y="68542"/>
            <a:chExt cx="8966083" cy="5041129"/>
          </a:xfrm>
        </p:grpSpPr>
        <p:sp>
          <p:nvSpPr>
            <p:cNvPr id="295" name="Google Shape;295;p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96" name="Google Shape;296;p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97" name="Google Shape;297;p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98" name="Google Shape;298;p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99" name="Google Shape;299;p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00" name="Google Shape;300;p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01" name="Google Shape;301;p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302;p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03" name="Google Shape;303;p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04" name="Google Shape;304;p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05" name="Google Shape;305;p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06" name="Google Shape;306;p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07" name="Google Shape;307;p5"/>
            <p:cNvSpPr/>
            <p:nvPr/>
          </p:nvSpPr>
          <p:spPr>
            <a:xfrm>
              <a:off x="362900" y="3181900"/>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8" name="Google Shape;308;p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9" name="Google Shape;309;p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10" name="Google Shape;310;p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11" name="Google Shape;311;p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12" name="Google Shape;312;p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13" name="Google Shape;313;p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14" name="Google Shape;314;p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5" name="Google Shape;315;p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16" name="Google Shape;316;p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17" name="Google Shape;317;p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18" name="Google Shape;318;p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9" name="Google Shape;319;p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0" name="Google Shape;320;p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21" name="Google Shape;321;p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22" name="Google Shape;322;p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23" name="Google Shape;323;p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24" name="Google Shape;324;p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25" name="Google Shape;325;p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6" name="Google Shape;326;p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7" name="Google Shape;327;p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8" name="Google Shape;328;p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29" name="Google Shape;329;p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30" name="Google Shape;330;p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31" name="Google Shape;331;p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32" name="Google Shape;332;p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33" name="Google Shape;333;p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4" name="Google Shape;334;p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35" name="Google Shape;335;p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36" name="Google Shape;336;p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37" name="Google Shape;337;p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38" name="Google Shape;338;p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9" name="Google Shape;339;p5"/>
            <p:cNvSpPr/>
            <p:nvPr/>
          </p:nvSpPr>
          <p:spPr>
            <a:xfrm rot="8999773">
              <a:off x="6712897" y="4816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0" name="Google Shape;340;p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41" name="Google Shape;341;p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42" name="Google Shape;342;p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3" name="Google Shape;343;p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44" name="Google Shape;344;p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45" name="Google Shape;345;p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46" name="Google Shape;346;p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47" name="Google Shape;347;p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348" name="Google Shape;348;p5"/>
          <p:cNvSpPr/>
          <p:nvPr/>
        </p:nvSpPr>
        <p:spPr>
          <a:xfrm>
            <a:off x="713800" y="540000"/>
            <a:ext cx="7704000" cy="668400"/>
          </a:xfrm>
          <a:prstGeom prst="roundRect">
            <a:avLst>
              <a:gd name="adj" fmla="val 27596"/>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9" name="Google Shape;349;p5"/>
          <p:cNvSpPr txBox="1">
            <a:spLocks noGrp="1"/>
          </p:cNvSpPr>
          <p:nvPr>
            <p:ph type="subTitle" idx="1"/>
          </p:nvPr>
        </p:nvSpPr>
        <p:spPr>
          <a:xfrm>
            <a:off x="1266975" y="2502013"/>
            <a:ext cx="3091500" cy="612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7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350" name="Google Shape;350;p5"/>
          <p:cNvSpPr txBox="1">
            <a:spLocks noGrp="1"/>
          </p:cNvSpPr>
          <p:nvPr>
            <p:ph type="subTitle" idx="2"/>
          </p:nvPr>
        </p:nvSpPr>
        <p:spPr>
          <a:xfrm>
            <a:off x="4785511" y="2502013"/>
            <a:ext cx="3091500" cy="612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7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351" name="Google Shape;351;p5"/>
          <p:cNvSpPr txBox="1">
            <a:spLocks noGrp="1"/>
          </p:cNvSpPr>
          <p:nvPr>
            <p:ph type="subTitle" idx="3"/>
          </p:nvPr>
        </p:nvSpPr>
        <p:spPr>
          <a:xfrm>
            <a:off x="1266975" y="3116038"/>
            <a:ext cx="3091500" cy="713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2" name="Google Shape;352;p5"/>
          <p:cNvSpPr txBox="1">
            <a:spLocks noGrp="1"/>
          </p:cNvSpPr>
          <p:nvPr>
            <p:ph type="subTitle" idx="4"/>
          </p:nvPr>
        </p:nvSpPr>
        <p:spPr>
          <a:xfrm>
            <a:off x="4785511" y="3116038"/>
            <a:ext cx="3091500" cy="713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3" name="Google Shape;353;p5"/>
          <p:cNvSpPr txBox="1">
            <a:spLocks noGrp="1"/>
          </p:cNvSpPr>
          <p:nvPr>
            <p:ph type="title"/>
          </p:nvPr>
        </p:nvSpPr>
        <p:spPr>
          <a:xfrm>
            <a:off x="720000" y="540000"/>
            <a:ext cx="7704000" cy="612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9598406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11"/>
        <p:cNvGrpSpPr/>
        <p:nvPr/>
      </p:nvGrpSpPr>
      <p:grpSpPr>
        <a:xfrm>
          <a:off x="0" y="0"/>
          <a:ext cx="0" cy="0"/>
          <a:chOff x="0" y="0"/>
          <a:chExt cx="0" cy="0"/>
        </a:xfrm>
      </p:grpSpPr>
      <p:grpSp>
        <p:nvGrpSpPr>
          <p:cNvPr id="412" name="Google Shape;412;p7"/>
          <p:cNvGrpSpPr/>
          <p:nvPr/>
        </p:nvGrpSpPr>
        <p:grpSpPr>
          <a:xfrm>
            <a:off x="122308" y="110399"/>
            <a:ext cx="8966083" cy="4999273"/>
            <a:chOff x="122308" y="110399"/>
            <a:chExt cx="8966083" cy="4999273"/>
          </a:xfrm>
        </p:grpSpPr>
        <p:grpSp>
          <p:nvGrpSpPr>
            <p:cNvPr id="413" name="Google Shape;413;p7"/>
            <p:cNvGrpSpPr/>
            <p:nvPr/>
          </p:nvGrpSpPr>
          <p:grpSpPr>
            <a:xfrm>
              <a:off x="122308" y="110399"/>
              <a:ext cx="8966083" cy="4999273"/>
              <a:chOff x="122308" y="110399"/>
              <a:chExt cx="8966083" cy="4999273"/>
            </a:xfrm>
          </p:grpSpPr>
          <p:grpSp>
            <p:nvGrpSpPr>
              <p:cNvPr id="414" name="Google Shape;414;p7"/>
              <p:cNvGrpSpPr/>
              <p:nvPr/>
            </p:nvGrpSpPr>
            <p:grpSpPr>
              <a:xfrm rot="10800000">
                <a:off x="6573247" y="988275"/>
                <a:ext cx="1752359" cy="2359987"/>
                <a:chOff x="8524342" y="1674075"/>
                <a:chExt cx="1752359" cy="2359987"/>
              </a:xfrm>
            </p:grpSpPr>
            <p:sp>
              <p:nvSpPr>
                <p:cNvPr id="415" name="Google Shape;415;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16" name="Google Shape;416;p7"/>
                <p:cNvSpPr/>
                <p:nvPr/>
              </p:nvSpPr>
              <p:spPr>
                <a:xfrm>
                  <a:off x="10165514" y="36832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17" name="Google Shape;417;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18" name="Google Shape;418;p7"/>
                <p:cNvSpPr/>
                <p:nvPr/>
              </p:nvSpPr>
              <p:spPr>
                <a:xfrm rot="-5400000">
                  <a:off x="9564028" y="2032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19" name="Google Shape;419;p7"/>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420" name="Google Shape;420;p7"/>
              <p:cNvGrpSpPr/>
              <p:nvPr/>
            </p:nvGrpSpPr>
            <p:grpSpPr>
              <a:xfrm>
                <a:off x="122308" y="110399"/>
                <a:ext cx="8966083" cy="4999273"/>
                <a:chOff x="122308" y="110399"/>
                <a:chExt cx="8966083" cy="4999273"/>
              </a:xfrm>
            </p:grpSpPr>
            <p:grpSp>
              <p:nvGrpSpPr>
                <p:cNvPr id="421" name="Google Shape;421;p7"/>
                <p:cNvGrpSpPr/>
                <p:nvPr/>
              </p:nvGrpSpPr>
              <p:grpSpPr>
                <a:xfrm>
                  <a:off x="122308" y="110399"/>
                  <a:ext cx="8966083" cy="4999273"/>
                  <a:chOff x="122308" y="110399"/>
                  <a:chExt cx="8966083" cy="4999273"/>
                </a:xfrm>
              </p:grpSpPr>
              <p:sp>
                <p:nvSpPr>
                  <p:cNvPr id="422" name="Google Shape;422;p7"/>
                  <p:cNvSpPr/>
                  <p:nvPr/>
                </p:nvSpPr>
                <p:spPr>
                  <a:xfrm rot="2700000">
                    <a:off x="365766" y="29748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3" name="Google Shape;423;p7"/>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24" name="Google Shape;424;p7"/>
                  <p:cNvSpPr/>
                  <p:nvPr/>
                </p:nvSpPr>
                <p:spPr>
                  <a:xfrm rot="6300406">
                    <a:off x="6543825" y="479970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25" name="Google Shape;425;p7"/>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26" name="Google Shape;426;p7"/>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27" name="Google Shape;427;p7"/>
                  <p:cNvSpPr/>
                  <p:nvPr/>
                </p:nvSpPr>
                <p:spPr>
                  <a:xfrm rot="-2700000">
                    <a:off x="8419665" y="3775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8" name="Google Shape;428;p7"/>
                  <p:cNvSpPr/>
                  <p:nvPr/>
                </p:nvSpPr>
                <p:spPr>
                  <a:xfrm>
                    <a:off x="5710514" y="88862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29" name="Google Shape;429;p7"/>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30" name="Google Shape;430;p7"/>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1" name="Google Shape;431;p7"/>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2" name="Google Shape;432;p7"/>
                  <p:cNvSpPr/>
                  <p:nvPr/>
                </p:nvSpPr>
                <p:spPr>
                  <a:xfrm rot="8100000" flipH="1">
                    <a:off x="8023319" y="407907"/>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33" name="Google Shape;433;p7"/>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4" name="Google Shape;434;p7"/>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35" name="Google Shape;435;p7"/>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6" name="Google Shape;436;p7"/>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7" name="Google Shape;437;p7"/>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38" name="Google Shape;438;p7"/>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9" name="Google Shape;439;p7"/>
                  <p:cNvSpPr/>
                  <p:nvPr/>
                </p:nvSpPr>
                <p:spPr>
                  <a:xfrm rot="8999773">
                    <a:off x="258672" y="1263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0" name="Google Shape;440;p7"/>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41" name="Google Shape;441;p7"/>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42" name="Google Shape;442;p7"/>
                  <p:cNvSpPr/>
                  <p:nvPr/>
                </p:nvSpPr>
                <p:spPr>
                  <a:xfrm rot="8999773">
                    <a:off x="5622622" y="17702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43" name="Google Shape;443;p7"/>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4" name="Google Shape;444;p7"/>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5" name="Google Shape;445;p7"/>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46" name="Google Shape;446;p7"/>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47" name="Google Shape;447;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48" name="Google Shape;448;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9" name="Google Shape;449;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50" name="Google Shape;450;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1" name="Google Shape;451;p7"/>
                  <p:cNvSpPr/>
                  <p:nvPr/>
                </p:nvSpPr>
                <p:spPr>
                  <a:xfrm rot="6300406">
                    <a:off x="665657" y="4775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2" name="Google Shape;452;p7"/>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3" name="Google Shape;453;p7"/>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4" name="Google Shape;454;p7"/>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55" name="Google Shape;455;p7"/>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6" name="Google Shape;456;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57" name="Google Shape;457;p7"/>
                  <p:cNvSpPr/>
                  <p:nvPr/>
                </p:nvSpPr>
                <p:spPr>
                  <a:xfrm rot="-5400000">
                    <a:off x="6897028" y="1651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8" name="Google Shape;458;p7"/>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59" name="Google Shape;459;p7"/>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0" name="Google Shape;460;p7"/>
                  <p:cNvSpPr/>
                  <p:nvPr/>
                </p:nvSpPr>
                <p:spPr>
                  <a:xfrm rot="5400000" flipH="1">
                    <a:off x="6545060" y="71905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61" name="Google Shape;461;p7"/>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62" name="Google Shape;462;p7"/>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63" name="Google Shape;463;p7"/>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64" name="Google Shape;464;p7"/>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5" name="Google Shape;465;p7"/>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6" name="Google Shape;466;p7"/>
                  <p:cNvSpPr/>
                  <p:nvPr/>
                </p:nvSpPr>
                <p:spPr>
                  <a:xfrm rot="2700000">
                    <a:off x="7392164" y="4875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7" name="Google Shape;467;p7"/>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8" name="Google Shape;468;p7"/>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9" name="Google Shape;469;p7"/>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0" name="Google Shape;470;p7"/>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71" name="Google Shape;471;p7"/>
                  <p:cNvSpPr/>
                  <p:nvPr/>
                </p:nvSpPr>
                <p:spPr>
                  <a:xfrm rot="-5400000">
                    <a:off x="7044653" y="38809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72" name="Google Shape;472;p7"/>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473" name="Google Shape;473;p7"/>
                <p:cNvGrpSpPr/>
                <p:nvPr/>
              </p:nvGrpSpPr>
              <p:grpSpPr>
                <a:xfrm rot="10800000">
                  <a:off x="828058" y="1376836"/>
                  <a:ext cx="5359928" cy="2151381"/>
                  <a:chOff x="-4757605" y="2608221"/>
                  <a:chExt cx="5359928" cy="2151381"/>
                </a:xfrm>
              </p:grpSpPr>
              <p:sp>
                <p:nvSpPr>
                  <p:cNvPr id="474" name="Google Shape;474;p7"/>
                  <p:cNvSpPr/>
                  <p:nvPr/>
                </p:nvSpPr>
                <p:spPr>
                  <a:xfrm rot="2700000">
                    <a:off x="395991" y="2642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5" name="Google Shape;475;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76" name="Google Shape;476;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77" name="Google Shape;477;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8" name="Google Shape;478;p7"/>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79" name="Google Shape;479;p7"/>
                  <p:cNvSpPr/>
                  <p:nvPr/>
                </p:nvSpPr>
                <p:spPr>
                  <a:xfrm rot="8999773">
                    <a:off x="-4755228" y="39712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480" name="Google Shape;480;p7"/>
            <p:cNvSpPr/>
            <p:nvPr/>
          </p:nvSpPr>
          <p:spPr>
            <a:xfrm>
              <a:off x="7818600" y="40716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481" name="Google Shape;481;p7"/>
          <p:cNvSpPr/>
          <p:nvPr/>
        </p:nvSpPr>
        <p:spPr>
          <a:xfrm>
            <a:off x="726275" y="540000"/>
            <a:ext cx="47595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82" name="Google Shape;482;p7"/>
          <p:cNvGrpSpPr/>
          <p:nvPr/>
        </p:nvGrpSpPr>
        <p:grpSpPr>
          <a:xfrm>
            <a:off x="6622278" y="720692"/>
            <a:ext cx="1386230" cy="2576599"/>
            <a:chOff x="6622012" y="795963"/>
            <a:chExt cx="1304687" cy="2425262"/>
          </a:xfrm>
        </p:grpSpPr>
        <p:sp>
          <p:nvSpPr>
            <p:cNvPr id="483" name="Google Shape;483;p7"/>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4" name="Google Shape;484;p7"/>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5" name="Google Shape;485;p7"/>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6" name="Google Shape;486;p7"/>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7" name="Google Shape;487;p7"/>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8" name="Google Shape;488;p7"/>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89" name="Google Shape;489;p7"/>
          <p:cNvGrpSpPr/>
          <p:nvPr/>
        </p:nvGrpSpPr>
        <p:grpSpPr>
          <a:xfrm>
            <a:off x="4991670" y="2611790"/>
            <a:ext cx="1765307" cy="1991703"/>
            <a:chOff x="1917725" y="3910125"/>
            <a:chExt cx="1279950" cy="1444100"/>
          </a:xfrm>
        </p:grpSpPr>
        <p:sp>
          <p:nvSpPr>
            <p:cNvPr id="490" name="Google Shape;490;p7"/>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1" name="Google Shape;491;p7"/>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2" name="Google Shape;492;p7"/>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3" name="Google Shape;493;p7"/>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4" name="Google Shape;494;p7"/>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5" name="Google Shape;495;p7"/>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6" name="Google Shape;496;p7"/>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7" name="Google Shape;497;p7"/>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8" name="Google Shape;498;p7"/>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9" name="Google Shape;499;p7"/>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0" name="Google Shape;500;p7"/>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1" name="Google Shape;501;p7"/>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2" name="Google Shape;502;p7"/>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3" name="Google Shape;503;p7"/>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4" name="Google Shape;504;p7"/>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5" name="Google Shape;505;p7"/>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6" name="Google Shape;506;p7"/>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7" name="Google Shape;507;p7"/>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8" name="Google Shape;508;p7"/>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9" name="Google Shape;509;p7"/>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0" name="Google Shape;510;p7"/>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1" name="Google Shape;511;p7"/>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2" name="Google Shape;512;p7"/>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3" name="Google Shape;513;p7"/>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4" name="Google Shape;514;p7"/>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5" name="Google Shape;515;p7"/>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6" name="Google Shape;516;p7"/>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7" name="Google Shape;517;p7"/>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8" name="Google Shape;518;p7"/>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9" name="Google Shape;519;p7"/>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0" name="Google Shape;520;p7"/>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1" name="Google Shape;521;p7"/>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2" name="Google Shape;522;p7"/>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3" name="Google Shape;523;p7"/>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4" name="Google Shape;524;p7"/>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5" name="Google Shape;525;p7"/>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6" name="Google Shape;526;p7"/>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7" name="Google Shape;527;p7"/>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528" name="Google Shape;528;p7"/>
          <p:cNvSpPr/>
          <p:nvPr/>
        </p:nvSpPr>
        <p:spPr>
          <a:xfrm>
            <a:off x="8424000" y="1589694"/>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9" name="Google Shape;529;p7"/>
          <p:cNvSpPr/>
          <p:nvPr/>
        </p:nvSpPr>
        <p:spPr>
          <a:xfrm>
            <a:off x="6572825" y="4291249"/>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0" name="Google Shape;530;p7"/>
          <p:cNvSpPr txBox="1">
            <a:spLocks noGrp="1"/>
          </p:cNvSpPr>
          <p:nvPr>
            <p:ph type="title"/>
          </p:nvPr>
        </p:nvSpPr>
        <p:spPr>
          <a:xfrm>
            <a:off x="1220375" y="977088"/>
            <a:ext cx="3771300" cy="612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1" name="Google Shape;531;p7"/>
          <p:cNvSpPr txBox="1">
            <a:spLocks noGrp="1"/>
          </p:cNvSpPr>
          <p:nvPr>
            <p:ph type="body" idx="1"/>
          </p:nvPr>
        </p:nvSpPr>
        <p:spPr>
          <a:xfrm>
            <a:off x="1220375" y="1589688"/>
            <a:ext cx="3771300" cy="25767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Char char="●"/>
              <a:defRPr sz="1400">
                <a:solidFill>
                  <a:srgbClr val="434343"/>
                </a:solidFill>
              </a:defRPr>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Tree>
    <p:extLst>
      <p:ext uri="{BB962C8B-B14F-4D97-AF65-F5344CB8AC3E}">
        <p14:creationId xmlns:p14="http://schemas.microsoft.com/office/powerpoint/2010/main" val="30472436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32"/>
        <p:cNvGrpSpPr/>
        <p:nvPr/>
      </p:nvGrpSpPr>
      <p:grpSpPr>
        <a:xfrm>
          <a:off x="0" y="0"/>
          <a:ext cx="0" cy="0"/>
          <a:chOff x="0" y="0"/>
          <a:chExt cx="0" cy="0"/>
        </a:xfrm>
      </p:grpSpPr>
      <p:grpSp>
        <p:nvGrpSpPr>
          <p:cNvPr id="533" name="Google Shape;533;p8"/>
          <p:cNvGrpSpPr/>
          <p:nvPr/>
        </p:nvGrpSpPr>
        <p:grpSpPr>
          <a:xfrm>
            <a:off x="122308" y="68542"/>
            <a:ext cx="8909048" cy="4975150"/>
            <a:chOff x="122308" y="68542"/>
            <a:chExt cx="8909048" cy="4975150"/>
          </a:xfrm>
        </p:grpSpPr>
        <p:grpSp>
          <p:nvGrpSpPr>
            <p:cNvPr id="534" name="Google Shape;534;p8"/>
            <p:cNvGrpSpPr/>
            <p:nvPr/>
          </p:nvGrpSpPr>
          <p:grpSpPr>
            <a:xfrm>
              <a:off x="122308" y="68542"/>
              <a:ext cx="8909048" cy="4975150"/>
              <a:chOff x="122308" y="68542"/>
              <a:chExt cx="8909048" cy="4975150"/>
            </a:xfrm>
          </p:grpSpPr>
          <p:grpSp>
            <p:nvGrpSpPr>
              <p:cNvPr id="535" name="Google Shape;535;p8"/>
              <p:cNvGrpSpPr/>
              <p:nvPr/>
            </p:nvGrpSpPr>
            <p:grpSpPr>
              <a:xfrm>
                <a:off x="122308" y="68542"/>
                <a:ext cx="8909048" cy="4975150"/>
                <a:chOff x="122308" y="68542"/>
                <a:chExt cx="8909048" cy="4975150"/>
              </a:xfrm>
            </p:grpSpPr>
            <p:grpSp>
              <p:nvGrpSpPr>
                <p:cNvPr id="536" name="Google Shape;536;p8"/>
                <p:cNvGrpSpPr/>
                <p:nvPr/>
              </p:nvGrpSpPr>
              <p:grpSpPr>
                <a:xfrm rot="10800000">
                  <a:off x="7868647" y="1236600"/>
                  <a:ext cx="456959" cy="2111662"/>
                  <a:chOff x="8524342" y="1674075"/>
                  <a:chExt cx="456959" cy="2111662"/>
                </a:xfrm>
              </p:grpSpPr>
              <p:sp>
                <p:nvSpPr>
                  <p:cNvPr id="537" name="Google Shape;537;p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538" name="Google Shape;538;p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39" name="Google Shape;539;p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40" name="Google Shape;540;p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541" name="Google Shape;541;p8"/>
                <p:cNvGrpSpPr/>
                <p:nvPr/>
              </p:nvGrpSpPr>
              <p:grpSpPr>
                <a:xfrm>
                  <a:off x="122308" y="68542"/>
                  <a:ext cx="8909048" cy="4975150"/>
                  <a:chOff x="122308" y="68542"/>
                  <a:chExt cx="8909048" cy="4975150"/>
                </a:xfrm>
              </p:grpSpPr>
              <p:grpSp>
                <p:nvGrpSpPr>
                  <p:cNvPr id="542" name="Google Shape;542;p8"/>
                  <p:cNvGrpSpPr/>
                  <p:nvPr/>
                </p:nvGrpSpPr>
                <p:grpSpPr>
                  <a:xfrm>
                    <a:off x="122308" y="68542"/>
                    <a:ext cx="8909048" cy="4975150"/>
                    <a:chOff x="122308" y="68542"/>
                    <a:chExt cx="8909048" cy="4975150"/>
                  </a:xfrm>
                </p:grpSpPr>
                <p:sp>
                  <p:nvSpPr>
                    <p:cNvPr id="543" name="Google Shape;543;p8"/>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44" name="Google Shape;544;p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45" name="Google Shape;545;p8"/>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46" name="Google Shape;546;p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7" name="Google Shape;547;p8"/>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48" name="Google Shape;548;p8"/>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49" name="Google Shape;549;p8"/>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0" name="Google Shape;550;p8"/>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51" name="Google Shape;551;p8"/>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52" name="Google Shape;552;p8"/>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53" name="Google Shape;553;p8"/>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54" name="Google Shape;554;p8"/>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555" name="Google Shape;555;p8"/>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6" name="Google Shape;556;p8"/>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57" name="Google Shape;557;p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58" name="Google Shape;558;p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59" name="Google Shape;559;p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560" name="Google Shape;560;p8"/>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61" name="Google Shape;561;p8"/>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62" name="Google Shape;562;p8"/>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63" name="Google Shape;563;p8"/>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4" name="Google Shape;564;p8"/>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65" name="Google Shape;565;p8"/>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66" name="Google Shape;566;p8"/>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67" name="Google Shape;567;p8"/>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68" name="Google Shape;568;p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569" name="Google Shape;569;p8"/>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70" name="Google Shape;570;p8"/>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71" name="Google Shape;571;p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2" name="Google Shape;572;p8"/>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73" name="Google Shape;573;p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4" name="Google Shape;574;p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75" name="Google Shape;575;p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6" name="Google Shape;576;p8"/>
                    <p:cNvSpPr/>
                    <p:nvPr/>
                  </p:nvSpPr>
                  <p:spPr>
                    <a:xfrm rot="8100000" flipH="1">
                      <a:off x="8826469" y="355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7" name="Google Shape;577;p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78" name="Google Shape;578;p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79" name="Google Shape;579;p8"/>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80" name="Google Shape;580;p8"/>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1" name="Google Shape;581;p8"/>
                    <p:cNvSpPr/>
                    <p:nvPr/>
                  </p:nvSpPr>
                  <p:spPr>
                    <a:xfrm rot="5400000" flipH="1">
                      <a:off x="1027810" y="46912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82" name="Google Shape;582;p8"/>
                    <p:cNvSpPr/>
                    <p:nvPr/>
                  </p:nvSpPr>
                  <p:spPr>
                    <a:xfrm rot="-900406" flipH="1">
                      <a:off x="7311885" y="3527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83" name="Google Shape;583;p8"/>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84" name="Google Shape;584;p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85" name="Google Shape;585;p8"/>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86" name="Google Shape;586;p8"/>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87" name="Google Shape;587;p8"/>
                    <p:cNvSpPr/>
                    <p:nvPr/>
                  </p:nvSpPr>
                  <p:spPr>
                    <a:xfrm rot="2700000">
                      <a:off x="74683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8" name="Google Shape;588;p8"/>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89" name="Google Shape;589;p8"/>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90" name="Google Shape;590;p8"/>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91" name="Google Shape;591;p8"/>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92" name="Google Shape;592;p8"/>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593" name="Google Shape;593;p8"/>
                  <p:cNvGrpSpPr/>
                  <p:nvPr/>
                </p:nvGrpSpPr>
                <p:grpSpPr>
                  <a:xfrm rot="10800000">
                    <a:off x="828058" y="1376836"/>
                    <a:ext cx="480016" cy="1076509"/>
                    <a:chOff x="122308" y="3683092"/>
                    <a:chExt cx="480016" cy="1076509"/>
                  </a:xfrm>
                </p:grpSpPr>
                <p:sp>
                  <p:nvSpPr>
                    <p:cNvPr id="594" name="Google Shape;594;p8"/>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95" name="Google Shape;595;p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96" name="Google Shape;596;p8"/>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597" name="Google Shape;597;p8"/>
              <p:cNvSpPr/>
              <p:nvPr/>
            </p:nvSpPr>
            <p:spPr>
              <a:xfrm>
                <a:off x="394650" y="42240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8" name="Google Shape;598;p8"/>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599" name="Google Shape;599;p8"/>
            <p:cNvSpPr/>
            <p:nvPr/>
          </p:nvSpPr>
          <p:spPr>
            <a:xfrm rot="-2700000">
              <a:off x="1932765" y="3403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0" name="Google Shape;600;p8"/>
            <p:cNvSpPr/>
            <p:nvPr/>
          </p:nvSpPr>
          <p:spPr>
            <a:xfrm rot="6300406">
              <a:off x="1121095" y="44342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1" name="Google Shape;601;p8"/>
            <p:cNvSpPr/>
            <p:nvPr/>
          </p:nvSpPr>
          <p:spPr>
            <a:xfrm rot="6300406">
              <a:off x="7609637" y="15269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2" name="Google Shape;602;p8"/>
            <p:cNvSpPr/>
            <p:nvPr/>
          </p:nvSpPr>
          <p:spPr>
            <a:xfrm rot="-2700000">
              <a:off x="75226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3" name="Google Shape;603;p8"/>
            <p:cNvSpPr/>
            <p:nvPr/>
          </p:nvSpPr>
          <p:spPr>
            <a:xfrm rot="6300406">
              <a:off x="7996995" y="4195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4" name="Google Shape;604;p8"/>
            <p:cNvSpPr/>
            <p:nvPr/>
          </p:nvSpPr>
          <p:spPr>
            <a:xfrm rot="-4499594">
              <a:off x="1270787" y="29359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05" name="Google Shape;605;p8"/>
            <p:cNvSpPr/>
            <p:nvPr/>
          </p:nvSpPr>
          <p:spPr>
            <a:xfrm rot="-4499594">
              <a:off x="15802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6" name="Google Shape;606;p8"/>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7" name="Google Shape;607;p8"/>
            <p:cNvSpPr/>
            <p:nvPr/>
          </p:nvSpPr>
          <p:spPr>
            <a:xfrm rot="-4499594">
              <a:off x="7303937" y="20272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08" name="Google Shape;608;p8"/>
          <p:cNvSpPr/>
          <p:nvPr/>
        </p:nvSpPr>
        <p:spPr>
          <a:xfrm>
            <a:off x="721050" y="553925"/>
            <a:ext cx="7701600" cy="40356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609" name="Google Shape;609;p8"/>
          <p:cNvGrpSpPr/>
          <p:nvPr/>
        </p:nvGrpSpPr>
        <p:grpSpPr>
          <a:xfrm rot="1799965" flipH="1">
            <a:off x="372879" y="2694432"/>
            <a:ext cx="1792663" cy="1738763"/>
            <a:chOff x="6997200" y="3219600"/>
            <a:chExt cx="1426800" cy="1383900"/>
          </a:xfrm>
        </p:grpSpPr>
        <p:sp>
          <p:nvSpPr>
            <p:cNvPr id="610" name="Google Shape;610;p8"/>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1" name="Google Shape;611;p8"/>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2" name="Google Shape;612;p8"/>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3" name="Google Shape;613;p8"/>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4" name="Google Shape;614;p8"/>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5" name="Google Shape;615;p8"/>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6" name="Google Shape;616;p8"/>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7" name="Google Shape;617;p8"/>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8" name="Google Shape;618;p8"/>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9" name="Google Shape;619;p8"/>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0" name="Google Shape;620;p8"/>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1" name="Google Shape;621;p8"/>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2" name="Google Shape;622;p8"/>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3" name="Google Shape;623;p8"/>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4" name="Google Shape;624;p8"/>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5" name="Google Shape;625;p8"/>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6" name="Google Shape;626;p8"/>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7" name="Google Shape;627;p8"/>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8" name="Google Shape;628;p8"/>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9" name="Google Shape;629;p8"/>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0" name="Google Shape;630;p8"/>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1" name="Google Shape;631;p8"/>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2" name="Google Shape;632;p8"/>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3" name="Google Shape;633;p8"/>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4" name="Google Shape;634;p8"/>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5" name="Google Shape;635;p8"/>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6" name="Google Shape;636;p8"/>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7" name="Google Shape;637;p8"/>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8" name="Google Shape;638;p8"/>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9" name="Google Shape;639;p8"/>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0" name="Google Shape;640;p8"/>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1" name="Google Shape;641;p8"/>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2" name="Google Shape;642;p8"/>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3" name="Google Shape;643;p8"/>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4" name="Google Shape;644;p8"/>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45" name="Google Shape;645;p8"/>
          <p:cNvGrpSpPr/>
          <p:nvPr/>
        </p:nvGrpSpPr>
        <p:grpSpPr>
          <a:xfrm flipH="1">
            <a:off x="7330376" y="2586447"/>
            <a:ext cx="1315503" cy="1991723"/>
            <a:chOff x="191900" y="2943925"/>
            <a:chExt cx="1080850" cy="1636450"/>
          </a:xfrm>
        </p:grpSpPr>
        <p:sp>
          <p:nvSpPr>
            <p:cNvPr id="646" name="Google Shape;646;p8"/>
            <p:cNvSpPr/>
            <p:nvPr/>
          </p:nvSpPr>
          <p:spPr>
            <a:xfrm>
              <a:off x="469350" y="2943925"/>
              <a:ext cx="742700" cy="528675"/>
            </a:xfrm>
            <a:custGeom>
              <a:avLst/>
              <a:gdLst/>
              <a:ahLst/>
              <a:cxnLst/>
              <a:rect l="l" t="t" r="r" b="b"/>
              <a:pathLst>
                <a:path w="29708" h="21147" extrusionOk="0">
                  <a:moveTo>
                    <a:pt x="14607" y="1"/>
                  </a:moveTo>
                  <a:cubicBezTo>
                    <a:pt x="12241" y="1"/>
                    <a:pt x="11302" y="2619"/>
                    <a:pt x="11302" y="2619"/>
                  </a:cubicBezTo>
                  <a:cubicBezTo>
                    <a:pt x="11302" y="2619"/>
                    <a:pt x="10319" y="1212"/>
                    <a:pt x="8250" y="1212"/>
                  </a:cubicBezTo>
                  <a:cubicBezTo>
                    <a:pt x="7604" y="1212"/>
                    <a:pt x="6853" y="1349"/>
                    <a:pt x="5992" y="1709"/>
                  </a:cubicBezTo>
                  <a:cubicBezTo>
                    <a:pt x="2375" y="3222"/>
                    <a:pt x="4315" y="7535"/>
                    <a:pt x="4315" y="7535"/>
                  </a:cubicBezTo>
                  <a:cubicBezTo>
                    <a:pt x="4315" y="7535"/>
                    <a:pt x="911" y="8374"/>
                    <a:pt x="1328" y="11322"/>
                  </a:cubicBezTo>
                  <a:cubicBezTo>
                    <a:pt x="1629" y="13444"/>
                    <a:pt x="3564" y="13975"/>
                    <a:pt x="3564" y="13975"/>
                  </a:cubicBezTo>
                  <a:cubicBezTo>
                    <a:pt x="3564" y="13975"/>
                    <a:pt x="0" y="16031"/>
                    <a:pt x="3493" y="19128"/>
                  </a:cubicBezTo>
                  <a:cubicBezTo>
                    <a:pt x="4664" y="20167"/>
                    <a:pt x="6435" y="20255"/>
                    <a:pt x="6998" y="20255"/>
                  </a:cubicBezTo>
                  <a:cubicBezTo>
                    <a:pt x="7112" y="20255"/>
                    <a:pt x="7176" y="20251"/>
                    <a:pt x="7176" y="20251"/>
                  </a:cubicBezTo>
                  <a:lnTo>
                    <a:pt x="23520" y="21144"/>
                  </a:lnTo>
                  <a:cubicBezTo>
                    <a:pt x="23520" y="21144"/>
                    <a:pt x="23557" y="21146"/>
                    <a:pt x="23625" y="21146"/>
                  </a:cubicBezTo>
                  <a:cubicBezTo>
                    <a:pt x="24149" y="21146"/>
                    <a:pt x="26512" y="21017"/>
                    <a:pt x="27696" y="18761"/>
                  </a:cubicBezTo>
                  <a:cubicBezTo>
                    <a:pt x="29033" y="16217"/>
                    <a:pt x="27181" y="14605"/>
                    <a:pt x="27181" y="14605"/>
                  </a:cubicBezTo>
                  <a:cubicBezTo>
                    <a:pt x="27181" y="14605"/>
                    <a:pt x="29708" y="13795"/>
                    <a:pt x="29351" y="10566"/>
                  </a:cubicBezTo>
                  <a:cubicBezTo>
                    <a:pt x="29095" y="8244"/>
                    <a:pt x="27399" y="7918"/>
                    <a:pt x="26466" y="7918"/>
                  </a:cubicBezTo>
                  <a:cubicBezTo>
                    <a:pt x="26102" y="7918"/>
                    <a:pt x="25855" y="7968"/>
                    <a:pt x="25855" y="7968"/>
                  </a:cubicBezTo>
                  <a:cubicBezTo>
                    <a:pt x="25855" y="7968"/>
                    <a:pt x="27208" y="4433"/>
                    <a:pt x="23657" y="2114"/>
                  </a:cubicBezTo>
                  <a:cubicBezTo>
                    <a:pt x="23194" y="1813"/>
                    <a:pt x="22748" y="1696"/>
                    <a:pt x="22335" y="1696"/>
                  </a:cubicBezTo>
                  <a:cubicBezTo>
                    <a:pt x="20890" y="1696"/>
                    <a:pt x="19837" y="3123"/>
                    <a:pt x="19837" y="3123"/>
                  </a:cubicBezTo>
                  <a:cubicBezTo>
                    <a:pt x="19837" y="3123"/>
                    <a:pt x="19096" y="1309"/>
                    <a:pt x="15825" y="214"/>
                  </a:cubicBezTo>
                  <a:cubicBezTo>
                    <a:pt x="15382" y="65"/>
                    <a:pt x="14977" y="1"/>
                    <a:pt x="1460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7" name="Google Shape;647;p8"/>
            <p:cNvSpPr/>
            <p:nvPr/>
          </p:nvSpPr>
          <p:spPr>
            <a:xfrm>
              <a:off x="536925" y="4108275"/>
              <a:ext cx="340800" cy="465100"/>
            </a:xfrm>
            <a:custGeom>
              <a:avLst/>
              <a:gdLst/>
              <a:ahLst/>
              <a:cxnLst/>
              <a:rect l="l" t="t" r="r" b="b"/>
              <a:pathLst>
                <a:path w="13632" h="18604" extrusionOk="0">
                  <a:moveTo>
                    <a:pt x="965" y="1"/>
                  </a:moveTo>
                  <a:lnTo>
                    <a:pt x="1" y="6529"/>
                  </a:lnTo>
                  <a:cubicBezTo>
                    <a:pt x="3431" y="8184"/>
                    <a:pt x="9735" y="18603"/>
                    <a:pt x="9735" y="18603"/>
                  </a:cubicBezTo>
                  <a:cubicBezTo>
                    <a:pt x="9735" y="18603"/>
                    <a:pt x="12859" y="17288"/>
                    <a:pt x="13510" y="16828"/>
                  </a:cubicBezTo>
                  <a:cubicBezTo>
                    <a:pt x="13632" y="16741"/>
                    <a:pt x="13621" y="16706"/>
                    <a:pt x="13523" y="16706"/>
                  </a:cubicBezTo>
                  <a:cubicBezTo>
                    <a:pt x="13100" y="16706"/>
                    <a:pt x="11061" y="17359"/>
                    <a:pt x="11061" y="17359"/>
                  </a:cubicBezTo>
                  <a:cubicBezTo>
                    <a:pt x="11061" y="17359"/>
                    <a:pt x="10623" y="10557"/>
                    <a:pt x="7701" y="6173"/>
                  </a:cubicBezTo>
                  <a:cubicBezTo>
                    <a:pt x="4780" y="1789"/>
                    <a:pt x="965" y="1"/>
                    <a:pt x="965"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8" name="Google Shape;648;p8"/>
            <p:cNvSpPr/>
            <p:nvPr/>
          </p:nvSpPr>
          <p:spPr>
            <a:xfrm>
              <a:off x="743950" y="4498275"/>
              <a:ext cx="149500" cy="82100"/>
            </a:xfrm>
            <a:custGeom>
              <a:avLst/>
              <a:gdLst/>
              <a:ahLst/>
              <a:cxnLst/>
              <a:rect l="l" t="t" r="r" b="b"/>
              <a:pathLst>
                <a:path w="5980" h="3284" extrusionOk="0">
                  <a:moveTo>
                    <a:pt x="2835" y="0"/>
                  </a:moveTo>
                  <a:lnTo>
                    <a:pt x="0" y="1129"/>
                  </a:lnTo>
                  <a:lnTo>
                    <a:pt x="1004" y="3283"/>
                  </a:lnTo>
                  <a:lnTo>
                    <a:pt x="5980" y="1124"/>
                  </a:lnTo>
                  <a:cubicBezTo>
                    <a:pt x="5619" y="641"/>
                    <a:pt x="4790" y="531"/>
                    <a:pt x="4109" y="531"/>
                  </a:cubicBezTo>
                  <a:cubicBezTo>
                    <a:pt x="3538" y="531"/>
                    <a:pt x="3070" y="608"/>
                    <a:pt x="3070" y="608"/>
                  </a:cubicBezTo>
                  <a:lnTo>
                    <a:pt x="2835"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9" name="Google Shape;649;p8"/>
            <p:cNvSpPr/>
            <p:nvPr/>
          </p:nvSpPr>
          <p:spPr>
            <a:xfrm>
              <a:off x="799575" y="4501400"/>
              <a:ext cx="22100" cy="22500"/>
            </a:xfrm>
            <a:custGeom>
              <a:avLst/>
              <a:gdLst/>
              <a:ahLst/>
              <a:cxnLst/>
              <a:rect l="l" t="t" r="r" b="b"/>
              <a:pathLst>
                <a:path w="884" h="900" extrusionOk="0">
                  <a:moveTo>
                    <a:pt x="766" y="0"/>
                  </a:moveTo>
                  <a:cubicBezTo>
                    <a:pt x="739" y="0"/>
                    <a:pt x="711" y="11"/>
                    <a:pt x="691" y="34"/>
                  </a:cubicBezTo>
                  <a:lnTo>
                    <a:pt x="39" y="718"/>
                  </a:lnTo>
                  <a:cubicBezTo>
                    <a:pt x="1" y="763"/>
                    <a:pt x="1" y="829"/>
                    <a:pt x="44" y="867"/>
                  </a:cubicBezTo>
                  <a:cubicBezTo>
                    <a:pt x="67" y="889"/>
                    <a:pt x="94" y="900"/>
                    <a:pt x="117" y="900"/>
                  </a:cubicBezTo>
                  <a:cubicBezTo>
                    <a:pt x="143" y="900"/>
                    <a:pt x="176" y="889"/>
                    <a:pt x="193" y="867"/>
                  </a:cubicBezTo>
                  <a:lnTo>
                    <a:pt x="845" y="176"/>
                  </a:lnTo>
                  <a:cubicBezTo>
                    <a:pt x="883" y="138"/>
                    <a:pt x="883" y="67"/>
                    <a:pt x="840" y="28"/>
                  </a:cubicBezTo>
                  <a:cubicBezTo>
                    <a:pt x="819" y="10"/>
                    <a:pt x="792" y="0"/>
                    <a:pt x="76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0" name="Google Shape;650;p8"/>
            <p:cNvSpPr/>
            <p:nvPr/>
          </p:nvSpPr>
          <p:spPr>
            <a:xfrm>
              <a:off x="811350" y="4506700"/>
              <a:ext cx="18675" cy="27775"/>
            </a:xfrm>
            <a:custGeom>
              <a:avLst/>
              <a:gdLst/>
              <a:ahLst/>
              <a:cxnLst/>
              <a:rect l="l" t="t" r="r" b="b"/>
              <a:pathLst>
                <a:path w="747" h="1111" extrusionOk="0">
                  <a:moveTo>
                    <a:pt x="624" y="1"/>
                  </a:moveTo>
                  <a:cubicBezTo>
                    <a:pt x="587" y="1"/>
                    <a:pt x="551" y="19"/>
                    <a:pt x="533" y="53"/>
                  </a:cubicBezTo>
                  <a:lnTo>
                    <a:pt x="28" y="951"/>
                  </a:lnTo>
                  <a:cubicBezTo>
                    <a:pt x="1" y="1000"/>
                    <a:pt x="18" y="1065"/>
                    <a:pt x="73" y="1093"/>
                  </a:cubicBezTo>
                  <a:cubicBezTo>
                    <a:pt x="89" y="1105"/>
                    <a:pt x="106" y="1110"/>
                    <a:pt x="122" y="1110"/>
                  </a:cubicBezTo>
                  <a:cubicBezTo>
                    <a:pt x="160" y="1110"/>
                    <a:pt x="193" y="1088"/>
                    <a:pt x="215" y="1055"/>
                  </a:cubicBezTo>
                  <a:lnTo>
                    <a:pt x="719" y="157"/>
                  </a:lnTo>
                  <a:cubicBezTo>
                    <a:pt x="747" y="107"/>
                    <a:pt x="724" y="41"/>
                    <a:pt x="676" y="13"/>
                  </a:cubicBezTo>
                  <a:cubicBezTo>
                    <a:pt x="659" y="5"/>
                    <a:pt x="642" y="1"/>
                    <a:pt x="62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1" name="Google Shape;651;p8"/>
            <p:cNvSpPr/>
            <p:nvPr/>
          </p:nvSpPr>
          <p:spPr>
            <a:xfrm>
              <a:off x="831900" y="4509050"/>
              <a:ext cx="10600" cy="25425"/>
            </a:xfrm>
            <a:custGeom>
              <a:avLst/>
              <a:gdLst/>
              <a:ahLst/>
              <a:cxnLst/>
              <a:rect l="l" t="t" r="r" b="b"/>
              <a:pathLst>
                <a:path w="424" h="1017" extrusionOk="0">
                  <a:moveTo>
                    <a:pt x="309" y="0"/>
                  </a:moveTo>
                  <a:cubicBezTo>
                    <a:pt x="262" y="0"/>
                    <a:pt x="214" y="32"/>
                    <a:pt x="205" y="84"/>
                  </a:cubicBezTo>
                  <a:lnTo>
                    <a:pt x="18" y="885"/>
                  </a:lnTo>
                  <a:cubicBezTo>
                    <a:pt x="1" y="939"/>
                    <a:pt x="40" y="999"/>
                    <a:pt x="94" y="1011"/>
                  </a:cubicBezTo>
                  <a:cubicBezTo>
                    <a:pt x="106" y="1016"/>
                    <a:pt x="111" y="1016"/>
                    <a:pt x="122" y="1016"/>
                  </a:cubicBezTo>
                  <a:cubicBezTo>
                    <a:pt x="165" y="1016"/>
                    <a:pt x="210" y="983"/>
                    <a:pt x="221" y="933"/>
                  </a:cubicBezTo>
                  <a:lnTo>
                    <a:pt x="407" y="128"/>
                  </a:lnTo>
                  <a:cubicBezTo>
                    <a:pt x="423" y="73"/>
                    <a:pt x="385" y="18"/>
                    <a:pt x="330" y="2"/>
                  </a:cubicBezTo>
                  <a:cubicBezTo>
                    <a:pt x="323" y="1"/>
                    <a:pt x="316" y="0"/>
                    <a:pt x="3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2" name="Google Shape;652;p8"/>
            <p:cNvSpPr/>
            <p:nvPr/>
          </p:nvSpPr>
          <p:spPr>
            <a:xfrm>
              <a:off x="731350" y="4042250"/>
              <a:ext cx="404650" cy="401650"/>
            </a:xfrm>
            <a:custGeom>
              <a:avLst/>
              <a:gdLst/>
              <a:ahLst/>
              <a:cxnLst/>
              <a:rect l="l" t="t" r="r" b="b"/>
              <a:pathLst>
                <a:path w="16186" h="16066" extrusionOk="0">
                  <a:moveTo>
                    <a:pt x="0" y="1"/>
                  </a:moveTo>
                  <a:lnTo>
                    <a:pt x="577" y="6572"/>
                  </a:lnTo>
                  <a:cubicBezTo>
                    <a:pt x="4293" y="7389"/>
                    <a:pt x="12843" y="16066"/>
                    <a:pt x="12843" y="16066"/>
                  </a:cubicBezTo>
                  <a:cubicBezTo>
                    <a:pt x="12843" y="16066"/>
                    <a:pt x="15577" y="14060"/>
                    <a:pt x="16104" y="13456"/>
                  </a:cubicBezTo>
                  <a:cubicBezTo>
                    <a:pt x="16182" y="13366"/>
                    <a:pt x="16186" y="13328"/>
                    <a:pt x="16135" y="13328"/>
                  </a:cubicBezTo>
                  <a:cubicBezTo>
                    <a:pt x="15850" y="13328"/>
                    <a:pt x="13845" y="14541"/>
                    <a:pt x="13845" y="14541"/>
                  </a:cubicBezTo>
                  <a:cubicBezTo>
                    <a:pt x="13845" y="14541"/>
                    <a:pt x="11839" y="8030"/>
                    <a:pt x="7981" y="4440"/>
                  </a:cubicBezTo>
                  <a:cubicBezTo>
                    <a:pt x="4122" y="850"/>
                    <a:pt x="0" y="1"/>
                    <a:pt x="0"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3" name="Google Shape;653;p8"/>
            <p:cNvSpPr/>
            <p:nvPr/>
          </p:nvSpPr>
          <p:spPr>
            <a:xfrm>
              <a:off x="1006200" y="4362625"/>
              <a:ext cx="145400" cy="90575"/>
            </a:xfrm>
            <a:custGeom>
              <a:avLst/>
              <a:gdLst/>
              <a:ahLst/>
              <a:cxnLst/>
              <a:rect l="l" t="t" r="r" b="b"/>
              <a:pathLst>
                <a:path w="5816" h="3623" extrusionOk="0">
                  <a:moveTo>
                    <a:pt x="2495" y="0"/>
                  </a:moveTo>
                  <a:lnTo>
                    <a:pt x="1" y="1764"/>
                  </a:lnTo>
                  <a:lnTo>
                    <a:pt x="1475" y="3623"/>
                  </a:lnTo>
                  <a:lnTo>
                    <a:pt x="5816" y="367"/>
                  </a:lnTo>
                  <a:cubicBezTo>
                    <a:pt x="5573" y="163"/>
                    <a:pt x="5227" y="90"/>
                    <a:pt x="4857" y="90"/>
                  </a:cubicBezTo>
                  <a:cubicBezTo>
                    <a:pt x="3936" y="90"/>
                    <a:pt x="2868" y="542"/>
                    <a:pt x="2868" y="542"/>
                  </a:cubicBezTo>
                  <a:lnTo>
                    <a:pt x="2495"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4" name="Google Shape;654;p8"/>
            <p:cNvSpPr/>
            <p:nvPr/>
          </p:nvSpPr>
          <p:spPr>
            <a:xfrm>
              <a:off x="1058825" y="4364750"/>
              <a:ext cx="17975" cy="25850"/>
            </a:xfrm>
            <a:custGeom>
              <a:avLst/>
              <a:gdLst/>
              <a:ahLst/>
              <a:cxnLst/>
              <a:rect l="l" t="t" r="r" b="b"/>
              <a:pathLst>
                <a:path w="719" h="1034" extrusionOk="0">
                  <a:moveTo>
                    <a:pt x="596" y="0"/>
                  </a:moveTo>
                  <a:cubicBezTo>
                    <a:pt x="559" y="0"/>
                    <a:pt x="524" y="19"/>
                    <a:pt x="505" y="52"/>
                  </a:cubicBezTo>
                  <a:lnTo>
                    <a:pt x="33" y="874"/>
                  </a:lnTo>
                  <a:cubicBezTo>
                    <a:pt x="0" y="923"/>
                    <a:pt x="23" y="989"/>
                    <a:pt x="73" y="1016"/>
                  </a:cubicBezTo>
                  <a:cubicBezTo>
                    <a:pt x="88" y="1028"/>
                    <a:pt x="105" y="1033"/>
                    <a:pt x="121" y="1033"/>
                  </a:cubicBezTo>
                  <a:cubicBezTo>
                    <a:pt x="159" y="1033"/>
                    <a:pt x="197" y="1011"/>
                    <a:pt x="215" y="978"/>
                  </a:cubicBezTo>
                  <a:lnTo>
                    <a:pt x="686" y="161"/>
                  </a:lnTo>
                  <a:cubicBezTo>
                    <a:pt x="718" y="107"/>
                    <a:pt x="703" y="47"/>
                    <a:pt x="647" y="14"/>
                  </a:cubicBezTo>
                  <a:cubicBezTo>
                    <a:pt x="631" y="5"/>
                    <a:pt x="613" y="0"/>
                    <a:pt x="5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5" name="Google Shape;655;p8"/>
            <p:cNvSpPr/>
            <p:nvPr/>
          </p:nvSpPr>
          <p:spPr>
            <a:xfrm>
              <a:off x="283975" y="3532400"/>
              <a:ext cx="545800" cy="575900"/>
            </a:xfrm>
            <a:custGeom>
              <a:avLst/>
              <a:gdLst/>
              <a:ahLst/>
              <a:cxnLst/>
              <a:rect l="l" t="t" r="r" b="b"/>
              <a:pathLst>
                <a:path w="21832" h="23036" extrusionOk="0">
                  <a:moveTo>
                    <a:pt x="10699" y="1"/>
                  </a:moveTo>
                  <a:cubicBezTo>
                    <a:pt x="10699" y="1"/>
                    <a:pt x="1" y="5712"/>
                    <a:pt x="4511" y="23036"/>
                  </a:cubicBezTo>
                  <a:cubicBezTo>
                    <a:pt x="4511" y="23036"/>
                    <a:pt x="14645" y="23036"/>
                    <a:pt x="21069" y="21123"/>
                  </a:cubicBezTo>
                  <a:cubicBezTo>
                    <a:pt x="21069" y="21123"/>
                    <a:pt x="21831" y="10342"/>
                    <a:pt x="21831" y="6681"/>
                  </a:cubicBezTo>
                  <a:cubicBezTo>
                    <a:pt x="21831" y="6681"/>
                    <a:pt x="12815" y="1491"/>
                    <a:pt x="1069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6" name="Google Shape;656;p8"/>
            <p:cNvSpPr/>
            <p:nvPr/>
          </p:nvSpPr>
          <p:spPr>
            <a:xfrm>
              <a:off x="857825" y="3490950"/>
              <a:ext cx="414925" cy="327950"/>
            </a:xfrm>
            <a:custGeom>
              <a:avLst/>
              <a:gdLst/>
              <a:ahLst/>
              <a:cxnLst/>
              <a:rect l="l" t="t" r="r" b="b"/>
              <a:pathLst>
                <a:path w="16597" h="13118" extrusionOk="0">
                  <a:moveTo>
                    <a:pt x="15013" y="0"/>
                  </a:moveTo>
                  <a:cubicBezTo>
                    <a:pt x="14706" y="0"/>
                    <a:pt x="13691" y="2306"/>
                    <a:pt x="13691" y="2306"/>
                  </a:cubicBezTo>
                  <a:cubicBezTo>
                    <a:pt x="13691" y="2306"/>
                    <a:pt x="13828" y="179"/>
                    <a:pt x="13407" y="70"/>
                  </a:cubicBezTo>
                  <a:cubicBezTo>
                    <a:pt x="13399" y="67"/>
                    <a:pt x="13391" y="66"/>
                    <a:pt x="13384" y="66"/>
                  </a:cubicBezTo>
                  <a:cubicBezTo>
                    <a:pt x="12970" y="66"/>
                    <a:pt x="12585" y="2886"/>
                    <a:pt x="12585" y="2886"/>
                  </a:cubicBezTo>
                  <a:cubicBezTo>
                    <a:pt x="12585" y="2886"/>
                    <a:pt x="12034" y="1297"/>
                    <a:pt x="11761" y="1297"/>
                  </a:cubicBezTo>
                  <a:cubicBezTo>
                    <a:pt x="11752" y="1297"/>
                    <a:pt x="11743" y="1299"/>
                    <a:pt x="11735" y="1302"/>
                  </a:cubicBezTo>
                  <a:cubicBezTo>
                    <a:pt x="11472" y="1406"/>
                    <a:pt x="11861" y="3538"/>
                    <a:pt x="11861" y="3538"/>
                  </a:cubicBezTo>
                  <a:cubicBezTo>
                    <a:pt x="10374" y="6907"/>
                    <a:pt x="4301" y="7312"/>
                    <a:pt x="1468" y="7312"/>
                  </a:cubicBezTo>
                  <a:cubicBezTo>
                    <a:pt x="572" y="7312"/>
                    <a:pt x="0" y="7271"/>
                    <a:pt x="0" y="7271"/>
                  </a:cubicBezTo>
                  <a:lnTo>
                    <a:pt x="0" y="7271"/>
                  </a:lnTo>
                  <a:lnTo>
                    <a:pt x="488" y="13085"/>
                  </a:lnTo>
                  <a:cubicBezTo>
                    <a:pt x="900" y="13107"/>
                    <a:pt x="1300" y="13117"/>
                    <a:pt x="1688" y="13117"/>
                  </a:cubicBezTo>
                  <a:cubicBezTo>
                    <a:pt x="12777" y="13117"/>
                    <a:pt x="14010" y="4684"/>
                    <a:pt x="14010" y="4684"/>
                  </a:cubicBezTo>
                  <a:cubicBezTo>
                    <a:pt x="14010" y="4684"/>
                    <a:pt x="16322" y="3642"/>
                    <a:pt x="16059" y="3166"/>
                  </a:cubicBezTo>
                  <a:cubicBezTo>
                    <a:pt x="16000" y="3060"/>
                    <a:pt x="15898" y="3018"/>
                    <a:pt x="15774" y="3018"/>
                  </a:cubicBezTo>
                  <a:cubicBezTo>
                    <a:pt x="15341" y="3018"/>
                    <a:pt x="14645" y="3522"/>
                    <a:pt x="14645" y="3522"/>
                  </a:cubicBezTo>
                  <a:cubicBezTo>
                    <a:pt x="14645" y="3522"/>
                    <a:pt x="16597" y="1785"/>
                    <a:pt x="16175" y="1302"/>
                  </a:cubicBezTo>
                  <a:cubicBezTo>
                    <a:pt x="16125" y="1246"/>
                    <a:pt x="16066" y="1221"/>
                    <a:pt x="16000" y="1221"/>
                  </a:cubicBezTo>
                  <a:cubicBezTo>
                    <a:pt x="15495" y="1221"/>
                    <a:pt x="14579" y="2650"/>
                    <a:pt x="14579" y="2650"/>
                  </a:cubicBezTo>
                  <a:cubicBezTo>
                    <a:pt x="14579" y="2650"/>
                    <a:pt x="15275" y="404"/>
                    <a:pt x="15067" y="37"/>
                  </a:cubicBezTo>
                  <a:cubicBezTo>
                    <a:pt x="15053" y="12"/>
                    <a:pt x="15035" y="0"/>
                    <a:pt x="15013"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7" name="Google Shape;657;p8"/>
            <p:cNvSpPr/>
            <p:nvPr/>
          </p:nvSpPr>
          <p:spPr>
            <a:xfrm>
              <a:off x="1169400" y="3560525"/>
              <a:ext cx="21975" cy="29175"/>
            </a:xfrm>
            <a:custGeom>
              <a:avLst/>
              <a:gdLst/>
              <a:ahLst/>
              <a:cxnLst/>
              <a:rect l="l" t="t" r="r" b="b"/>
              <a:pathLst>
                <a:path w="879" h="1167" extrusionOk="0">
                  <a:moveTo>
                    <a:pt x="118" y="0"/>
                  </a:moveTo>
                  <a:cubicBezTo>
                    <a:pt x="87" y="0"/>
                    <a:pt x="56" y="14"/>
                    <a:pt x="34" y="42"/>
                  </a:cubicBezTo>
                  <a:cubicBezTo>
                    <a:pt x="1" y="87"/>
                    <a:pt x="11" y="153"/>
                    <a:pt x="56" y="191"/>
                  </a:cubicBezTo>
                  <a:cubicBezTo>
                    <a:pt x="615" y="608"/>
                    <a:pt x="484" y="1008"/>
                    <a:pt x="477" y="1024"/>
                  </a:cubicBezTo>
                  <a:cubicBezTo>
                    <a:pt x="456" y="1079"/>
                    <a:pt x="484" y="1139"/>
                    <a:pt x="538" y="1160"/>
                  </a:cubicBezTo>
                  <a:cubicBezTo>
                    <a:pt x="549" y="1167"/>
                    <a:pt x="560" y="1167"/>
                    <a:pt x="576" y="1167"/>
                  </a:cubicBezTo>
                  <a:cubicBezTo>
                    <a:pt x="615" y="1167"/>
                    <a:pt x="659" y="1145"/>
                    <a:pt x="674" y="1101"/>
                  </a:cubicBezTo>
                  <a:cubicBezTo>
                    <a:pt x="681" y="1079"/>
                    <a:pt x="878" y="536"/>
                    <a:pt x="181" y="21"/>
                  </a:cubicBezTo>
                  <a:cubicBezTo>
                    <a:pt x="163" y="7"/>
                    <a:pt x="141"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8" name="Google Shape;658;p8"/>
            <p:cNvSpPr/>
            <p:nvPr/>
          </p:nvSpPr>
          <p:spPr>
            <a:xfrm>
              <a:off x="191900" y="3129525"/>
              <a:ext cx="311600" cy="490050"/>
            </a:xfrm>
            <a:custGeom>
              <a:avLst/>
              <a:gdLst/>
              <a:ahLst/>
              <a:cxnLst/>
              <a:rect l="l" t="t" r="r" b="b"/>
              <a:pathLst>
                <a:path w="12464" h="19602" extrusionOk="0">
                  <a:moveTo>
                    <a:pt x="8282" y="0"/>
                  </a:moveTo>
                  <a:cubicBezTo>
                    <a:pt x="7663" y="0"/>
                    <a:pt x="7334" y="2517"/>
                    <a:pt x="7334" y="2517"/>
                  </a:cubicBezTo>
                  <a:cubicBezTo>
                    <a:pt x="7334" y="2517"/>
                    <a:pt x="7376" y="1146"/>
                    <a:pt x="6863" y="1146"/>
                  </a:cubicBezTo>
                  <a:cubicBezTo>
                    <a:pt x="6854" y="1146"/>
                    <a:pt x="6845" y="1147"/>
                    <a:pt x="6835" y="1148"/>
                  </a:cubicBezTo>
                  <a:cubicBezTo>
                    <a:pt x="6292" y="1196"/>
                    <a:pt x="6731" y="3696"/>
                    <a:pt x="6731" y="3696"/>
                  </a:cubicBezTo>
                  <a:cubicBezTo>
                    <a:pt x="6731" y="3696"/>
                    <a:pt x="0" y="9862"/>
                    <a:pt x="7382" y="19601"/>
                  </a:cubicBezTo>
                  <a:lnTo>
                    <a:pt x="12464" y="16740"/>
                  </a:lnTo>
                  <a:cubicBezTo>
                    <a:pt x="12464" y="16740"/>
                    <a:pt x="6314" y="8941"/>
                    <a:pt x="8890" y="4831"/>
                  </a:cubicBezTo>
                  <a:cubicBezTo>
                    <a:pt x="8890" y="4831"/>
                    <a:pt x="10868" y="3953"/>
                    <a:pt x="10809" y="3674"/>
                  </a:cubicBezTo>
                  <a:cubicBezTo>
                    <a:pt x="10795" y="3612"/>
                    <a:pt x="10695" y="3588"/>
                    <a:pt x="10547" y="3588"/>
                  </a:cubicBezTo>
                  <a:cubicBezTo>
                    <a:pt x="10049" y="3588"/>
                    <a:pt x="9016" y="3865"/>
                    <a:pt x="9016" y="3865"/>
                  </a:cubicBezTo>
                  <a:cubicBezTo>
                    <a:pt x="9016" y="3865"/>
                    <a:pt x="11214" y="1887"/>
                    <a:pt x="10885" y="1603"/>
                  </a:cubicBezTo>
                  <a:cubicBezTo>
                    <a:pt x="10853" y="1574"/>
                    <a:pt x="10807" y="1561"/>
                    <a:pt x="10751" y="1561"/>
                  </a:cubicBezTo>
                  <a:cubicBezTo>
                    <a:pt x="10242" y="1561"/>
                    <a:pt x="8874" y="2622"/>
                    <a:pt x="8874" y="2622"/>
                  </a:cubicBezTo>
                  <a:cubicBezTo>
                    <a:pt x="8874" y="2622"/>
                    <a:pt x="10387" y="209"/>
                    <a:pt x="9989" y="209"/>
                  </a:cubicBezTo>
                  <a:cubicBezTo>
                    <a:pt x="9986" y="209"/>
                    <a:pt x="9983" y="209"/>
                    <a:pt x="9980" y="210"/>
                  </a:cubicBezTo>
                  <a:cubicBezTo>
                    <a:pt x="9559" y="243"/>
                    <a:pt x="8090" y="2079"/>
                    <a:pt x="8090" y="2079"/>
                  </a:cubicBezTo>
                  <a:cubicBezTo>
                    <a:pt x="8090" y="2079"/>
                    <a:pt x="8945" y="78"/>
                    <a:pt x="8310" y="2"/>
                  </a:cubicBezTo>
                  <a:cubicBezTo>
                    <a:pt x="8301" y="1"/>
                    <a:pt x="8291" y="0"/>
                    <a:pt x="8282"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9" name="Google Shape;659;p8"/>
            <p:cNvSpPr/>
            <p:nvPr/>
          </p:nvSpPr>
          <p:spPr>
            <a:xfrm>
              <a:off x="388125" y="3221375"/>
              <a:ext cx="32225" cy="11525"/>
            </a:xfrm>
            <a:custGeom>
              <a:avLst/>
              <a:gdLst/>
              <a:ahLst/>
              <a:cxnLst/>
              <a:rect l="l" t="t" r="r" b="b"/>
              <a:pathLst>
                <a:path w="1289" h="461" extrusionOk="0">
                  <a:moveTo>
                    <a:pt x="707" y="1"/>
                  </a:moveTo>
                  <a:cubicBezTo>
                    <a:pt x="245" y="1"/>
                    <a:pt x="45" y="279"/>
                    <a:pt x="33" y="296"/>
                  </a:cubicBezTo>
                  <a:cubicBezTo>
                    <a:pt x="0" y="340"/>
                    <a:pt x="11" y="406"/>
                    <a:pt x="60" y="438"/>
                  </a:cubicBezTo>
                  <a:cubicBezTo>
                    <a:pt x="77" y="454"/>
                    <a:pt x="99" y="461"/>
                    <a:pt x="120" y="461"/>
                  </a:cubicBezTo>
                  <a:cubicBezTo>
                    <a:pt x="153" y="461"/>
                    <a:pt x="186" y="444"/>
                    <a:pt x="208" y="416"/>
                  </a:cubicBezTo>
                  <a:cubicBezTo>
                    <a:pt x="216" y="404"/>
                    <a:pt x="360" y="210"/>
                    <a:pt x="710" y="210"/>
                  </a:cubicBezTo>
                  <a:cubicBezTo>
                    <a:pt x="827" y="210"/>
                    <a:pt x="968" y="232"/>
                    <a:pt x="1134" y="290"/>
                  </a:cubicBezTo>
                  <a:cubicBezTo>
                    <a:pt x="1146" y="295"/>
                    <a:pt x="1158" y="297"/>
                    <a:pt x="1170" y="297"/>
                  </a:cubicBezTo>
                  <a:cubicBezTo>
                    <a:pt x="1214" y="297"/>
                    <a:pt x="1253" y="267"/>
                    <a:pt x="1266" y="224"/>
                  </a:cubicBezTo>
                  <a:cubicBezTo>
                    <a:pt x="1288" y="170"/>
                    <a:pt x="1261" y="110"/>
                    <a:pt x="1200" y="93"/>
                  </a:cubicBezTo>
                  <a:cubicBezTo>
                    <a:pt x="1010" y="26"/>
                    <a:pt x="846" y="1"/>
                    <a:pt x="70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0" name="Google Shape;660;p8"/>
            <p:cNvSpPr/>
            <p:nvPr/>
          </p:nvSpPr>
          <p:spPr>
            <a:xfrm>
              <a:off x="396750" y="4060475"/>
              <a:ext cx="522200" cy="280375"/>
            </a:xfrm>
            <a:custGeom>
              <a:avLst/>
              <a:gdLst/>
              <a:ahLst/>
              <a:cxnLst/>
              <a:rect l="l" t="t" r="r" b="b"/>
              <a:pathLst>
                <a:path w="20888" h="11215" extrusionOk="0">
                  <a:moveTo>
                    <a:pt x="16230" y="0"/>
                  </a:moveTo>
                  <a:cubicBezTo>
                    <a:pt x="12408" y="1338"/>
                    <a:pt x="0" y="1913"/>
                    <a:pt x="0" y="1913"/>
                  </a:cubicBezTo>
                  <a:cubicBezTo>
                    <a:pt x="2532" y="5158"/>
                    <a:pt x="7668" y="11214"/>
                    <a:pt x="7668" y="11214"/>
                  </a:cubicBezTo>
                  <a:cubicBezTo>
                    <a:pt x="9147" y="10387"/>
                    <a:pt x="14497" y="7816"/>
                    <a:pt x="14497" y="7816"/>
                  </a:cubicBezTo>
                  <a:cubicBezTo>
                    <a:pt x="13938" y="6200"/>
                    <a:pt x="11581" y="3908"/>
                    <a:pt x="11581" y="3908"/>
                  </a:cubicBezTo>
                  <a:lnTo>
                    <a:pt x="11581" y="3908"/>
                  </a:lnTo>
                  <a:cubicBezTo>
                    <a:pt x="13242" y="4999"/>
                    <a:pt x="15236" y="7301"/>
                    <a:pt x="15236" y="7301"/>
                  </a:cubicBezTo>
                  <a:lnTo>
                    <a:pt x="20887" y="3284"/>
                  </a:lnTo>
                  <a:cubicBezTo>
                    <a:pt x="18920" y="1222"/>
                    <a:pt x="16230" y="0"/>
                    <a:pt x="16230"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1" name="Google Shape;661;p8"/>
            <p:cNvSpPr/>
            <p:nvPr/>
          </p:nvSpPr>
          <p:spPr>
            <a:xfrm>
              <a:off x="430450" y="4119425"/>
              <a:ext cx="180325" cy="197300"/>
            </a:xfrm>
            <a:custGeom>
              <a:avLst/>
              <a:gdLst/>
              <a:ahLst/>
              <a:cxnLst/>
              <a:rect l="l" t="t" r="r" b="b"/>
              <a:pathLst>
                <a:path w="7213" h="7892" extrusionOk="0">
                  <a:moveTo>
                    <a:pt x="121" y="1"/>
                  </a:moveTo>
                  <a:cubicBezTo>
                    <a:pt x="91" y="1"/>
                    <a:pt x="60" y="13"/>
                    <a:pt x="39" y="38"/>
                  </a:cubicBezTo>
                  <a:cubicBezTo>
                    <a:pt x="0" y="88"/>
                    <a:pt x="11" y="153"/>
                    <a:pt x="56" y="192"/>
                  </a:cubicBezTo>
                  <a:cubicBezTo>
                    <a:pt x="110" y="235"/>
                    <a:pt x="5821" y="4856"/>
                    <a:pt x="6994" y="7821"/>
                  </a:cubicBezTo>
                  <a:cubicBezTo>
                    <a:pt x="7010" y="7864"/>
                    <a:pt x="7055" y="7892"/>
                    <a:pt x="7093" y="7892"/>
                  </a:cubicBezTo>
                  <a:cubicBezTo>
                    <a:pt x="7109" y="7892"/>
                    <a:pt x="7121" y="7887"/>
                    <a:pt x="7131" y="7881"/>
                  </a:cubicBezTo>
                  <a:cubicBezTo>
                    <a:pt x="7186" y="7859"/>
                    <a:pt x="7213" y="7799"/>
                    <a:pt x="7192" y="7743"/>
                  </a:cubicBezTo>
                  <a:cubicBezTo>
                    <a:pt x="5996" y="4724"/>
                    <a:pt x="423" y="213"/>
                    <a:pt x="187" y="22"/>
                  </a:cubicBezTo>
                  <a:cubicBezTo>
                    <a:pt x="168" y="8"/>
                    <a:pt x="145" y="1"/>
                    <a:pt x="1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2" name="Google Shape;662;p8"/>
            <p:cNvSpPr/>
            <p:nvPr/>
          </p:nvSpPr>
          <p:spPr>
            <a:xfrm>
              <a:off x="627750" y="4085950"/>
              <a:ext cx="61300" cy="59925"/>
            </a:xfrm>
            <a:custGeom>
              <a:avLst/>
              <a:gdLst/>
              <a:ahLst/>
              <a:cxnLst/>
              <a:rect l="l" t="t" r="r" b="b"/>
              <a:pathLst>
                <a:path w="2452" h="2397" extrusionOk="0">
                  <a:moveTo>
                    <a:pt x="1597" y="1"/>
                  </a:moveTo>
                  <a:cubicBezTo>
                    <a:pt x="1578" y="1"/>
                    <a:pt x="1559" y="6"/>
                    <a:pt x="1541" y="18"/>
                  </a:cubicBezTo>
                  <a:cubicBezTo>
                    <a:pt x="1491" y="51"/>
                    <a:pt x="1475" y="116"/>
                    <a:pt x="1508" y="165"/>
                  </a:cubicBezTo>
                  <a:cubicBezTo>
                    <a:pt x="1936" y="835"/>
                    <a:pt x="2123" y="1612"/>
                    <a:pt x="2194" y="2019"/>
                  </a:cubicBezTo>
                  <a:lnTo>
                    <a:pt x="188" y="236"/>
                  </a:lnTo>
                  <a:cubicBezTo>
                    <a:pt x="168" y="219"/>
                    <a:pt x="143" y="211"/>
                    <a:pt x="119" y="211"/>
                  </a:cubicBezTo>
                  <a:cubicBezTo>
                    <a:pt x="89" y="211"/>
                    <a:pt x="60" y="223"/>
                    <a:pt x="39" y="248"/>
                  </a:cubicBezTo>
                  <a:cubicBezTo>
                    <a:pt x="1" y="291"/>
                    <a:pt x="6" y="357"/>
                    <a:pt x="44" y="395"/>
                  </a:cubicBezTo>
                  <a:lnTo>
                    <a:pt x="2270" y="2368"/>
                  </a:lnTo>
                  <a:cubicBezTo>
                    <a:pt x="2292" y="2386"/>
                    <a:pt x="2320" y="2396"/>
                    <a:pt x="2341" y="2396"/>
                  </a:cubicBezTo>
                  <a:cubicBezTo>
                    <a:pt x="2358" y="2396"/>
                    <a:pt x="2374" y="2391"/>
                    <a:pt x="2391" y="2386"/>
                  </a:cubicBezTo>
                  <a:cubicBezTo>
                    <a:pt x="2429" y="2363"/>
                    <a:pt x="2451" y="2325"/>
                    <a:pt x="2445" y="2282"/>
                  </a:cubicBezTo>
                  <a:cubicBezTo>
                    <a:pt x="2440" y="2232"/>
                    <a:pt x="2325" y="1048"/>
                    <a:pt x="1683" y="51"/>
                  </a:cubicBezTo>
                  <a:cubicBezTo>
                    <a:pt x="1665" y="19"/>
                    <a:pt x="1632" y="1"/>
                    <a:pt x="159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3" name="Google Shape;663;p8"/>
            <p:cNvSpPr/>
            <p:nvPr/>
          </p:nvSpPr>
          <p:spPr>
            <a:xfrm>
              <a:off x="508000" y="4097150"/>
              <a:ext cx="35800" cy="82150"/>
            </a:xfrm>
            <a:custGeom>
              <a:avLst/>
              <a:gdLst/>
              <a:ahLst/>
              <a:cxnLst/>
              <a:rect l="l" t="t" r="r" b="b"/>
              <a:pathLst>
                <a:path w="1432" h="3286" extrusionOk="0">
                  <a:moveTo>
                    <a:pt x="821" y="1"/>
                  </a:moveTo>
                  <a:cubicBezTo>
                    <a:pt x="815" y="1"/>
                    <a:pt x="808" y="1"/>
                    <a:pt x="801" y="3"/>
                  </a:cubicBezTo>
                  <a:cubicBezTo>
                    <a:pt x="741" y="18"/>
                    <a:pt x="708" y="74"/>
                    <a:pt x="724" y="134"/>
                  </a:cubicBezTo>
                  <a:cubicBezTo>
                    <a:pt x="1196" y="2041"/>
                    <a:pt x="61" y="3094"/>
                    <a:pt x="50" y="3104"/>
                  </a:cubicBezTo>
                  <a:cubicBezTo>
                    <a:pt x="7" y="3142"/>
                    <a:pt x="0" y="3208"/>
                    <a:pt x="40" y="3253"/>
                  </a:cubicBezTo>
                  <a:cubicBezTo>
                    <a:pt x="61" y="3274"/>
                    <a:pt x="88" y="3286"/>
                    <a:pt x="116" y="3286"/>
                  </a:cubicBezTo>
                  <a:cubicBezTo>
                    <a:pt x="143" y="3286"/>
                    <a:pt x="171" y="3281"/>
                    <a:pt x="187" y="3258"/>
                  </a:cubicBezTo>
                  <a:cubicBezTo>
                    <a:pt x="242" y="3215"/>
                    <a:pt x="1431" y="2118"/>
                    <a:pt x="927" y="84"/>
                  </a:cubicBezTo>
                  <a:cubicBezTo>
                    <a:pt x="912" y="32"/>
                    <a:pt x="868" y="1"/>
                    <a:pt x="8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4" name="Google Shape;664;p8"/>
            <p:cNvSpPr/>
            <p:nvPr/>
          </p:nvSpPr>
          <p:spPr>
            <a:xfrm>
              <a:off x="760000" y="4070125"/>
              <a:ext cx="95525" cy="36150"/>
            </a:xfrm>
            <a:custGeom>
              <a:avLst/>
              <a:gdLst/>
              <a:ahLst/>
              <a:cxnLst/>
              <a:rect l="l" t="t" r="r" b="b"/>
              <a:pathLst>
                <a:path w="3821" h="1446" extrusionOk="0">
                  <a:moveTo>
                    <a:pt x="118" y="0"/>
                  </a:moveTo>
                  <a:cubicBezTo>
                    <a:pt x="88" y="0"/>
                    <a:pt x="59" y="13"/>
                    <a:pt x="38" y="37"/>
                  </a:cubicBezTo>
                  <a:cubicBezTo>
                    <a:pt x="0" y="80"/>
                    <a:pt x="5" y="146"/>
                    <a:pt x="49" y="185"/>
                  </a:cubicBezTo>
                  <a:cubicBezTo>
                    <a:pt x="115" y="244"/>
                    <a:pt x="1485" y="1445"/>
                    <a:pt x="2904" y="1445"/>
                  </a:cubicBezTo>
                  <a:cubicBezTo>
                    <a:pt x="3185" y="1445"/>
                    <a:pt x="3469" y="1395"/>
                    <a:pt x="3744" y="1286"/>
                  </a:cubicBezTo>
                  <a:cubicBezTo>
                    <a:pt x="3798" y="1264"/>
                    <a:pt x="3820" y="1205"/>
                    <a:pt x="3798" y="1149"/>
                  </a:cubicBezTo>
                  <a:cubicBezTo>
                    <a:pt x="3782" y="1107"/>
                    <a:pt x="3742" y="1081"/>
                    <a:pt x="3700" y="1081"/>
                  </a:cubicBezTo>
                  <a:cubicBezTo>
                    <a:pt x="3687" y="1081"/>
                    <a:pt x="3674" y="1084"/>
                    <a:pt x="3661" y="1089"/>
                  </a:cubicBezTo>
                  <a:cubicBezTo>
                    <a:pt x="3417" y="1188"/>
                    <a:pt x="3165" y="1230"/>
                    <a:pt x="2912" y="1230"/>
                  </a:cubicBezTo>
                  <a:cubicBezTo>
                    <a:pt x="1563" y="1230"/>
                    <a:pt x="205" y="39"/>
                    <a:pt x="187" y="26"/>
                  </a:cubicBezTo>
                  <a:cubicBezTo>
                    <a:pt x="167" y="9"/>
                    <a:pt x="142"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5" name="Google Shape;665;p8"/>
            <p:cNvSpPr/>
            <p:nvPr/>
          </p:nvSpPr>
          <p:spPr>
            <a:xfrm>
              <a:off x="799575" y="4057825"/>
              <a:ext cx="108425" cy="97225"/>
            </a:xfrm>
            <a:custGeom>
              <a:avLst/>
              <a:gdLst/>
              <a:ahLst/>
              <a:cxnLst/>
              <a:rect l="l" t="t" r="r" b="b"/>
              <a:pathLst>
                <a:path w="4337" h="3889" extrusionOk="0">
                  <a:moveTo>
                    <a:pt x="121" y="0"/>
                  </a:moveTo>
                  <a:cubicBezTo>
                    <a:pt x="87" y="0"/>
                    <a:pt x="54" y="14"/>
                    <a:pt x="34" y="41"/>
                  </a:cubicBezTo>
                  <a:cubicBezTo>
                    <a:pt x="1" y="85"/>
                    <a:pt x="6" y="156"/>
                    <a:pt x="56" y="189"/>
                  </a:cubicBezTo>
                  <a:cubicBezTo>
                    <a:pt x="1688" y="1439"/>
                    <a:pt x="4122" y="3834"/>
                    <a:pt x="4144" y="3860"/>
                  </a:cubicBezTo>
                  <a:cubicBezTo>
                    <a:pt x="4167" y="3883"/>
                    <a:pt x="4194" y="3888"/>
                    <a:pt x="4221" y="3888"/>
                  </a:cubicBezTo>
                  <a:cubicBezTo>
                    <a:pt x="4248" y="3888"/>
                    <a:pt x="4276" y="3878"/>
                    <a:pt x="4293" y="3860"/>
                  </a:cubicBezTo>
                  <a:cubicBezTo>
                    <a:pt x="4336" y="3817"/>
                    <a:pt x="4336" y="3751"/>
                    <a:pt x="4293" y="3708"/>
                  </a:cubicBezTo>
                  <a:cubicBezTo>
                    <a:pt x="4271" y="3686"/>
                    <a:pt x="1832" y="1280"/>
                    <a:pt x="182" y="19"/>
                  </a:cubicBezTo>
                  <a:cubicBezTo>
                    <a:pt x="165" y="6"/>
                    <a:pt x="143"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6" name="Google Shape;666;p8"/>
            <p:cNvSpPr/>
            <p:nvPr/>
          </p:nvSpPr>
          <p:spPr>
            <a:xfrm>
              <a:off x="273875" y="3434400"/>
              <a:ext cx="315125" cy="300200"/>
            </a:xfrm>
            <a:custGeom>
              <a:avLst/>
              <a:gdLst/>
              <a:ahLst/>
              <a:cxnLst/>
              <a:rect l="l" t="t" r="r" b="b"/>
              <a:pathLst>
                <a:path w="12605" h="12008" extrusionOk="0">
                  <a:moveTo>
                    <a:pt x="7032" y="1"/>
                  </a:moveTo>
                  <a:cubicBezTo>
                    <a:pt x="5754" y="1"/>
                    <a:pt x="1490" y="2780"/>
                    <a:pt x="1490" y="2780"/>
                  </a:cubicBezTo>
                  <a:cubicBezTo>
                    <a:pt x="1" y="3702"/>
                    <a:pt x="3689" y="12008"/>
                    <a:pt x="5626" y="12008"/>
                  </a:cubicBezTo>
                  <a:cubicBezTo>
                    <a:pt x="5693" y="12008"/>
                    <a:pt x="5758" y="11998"/>
                    <a:pt x="5820" y="11977"/>
                  </a:cubicBezTo>
                  <a:cubicBezTo>
                    <a:pt x="7688" y="11363"/>
                    <a:pt x="12605" y="4897"/>
                    <a:pt x="12605" y="4897"/>
                  </a:cubicBezTo>
                  <a:cubicBezTo>
                    <a:pt x="12605" y="4897"/>
                    <a:pt x="8039" y="670"/>
                    <a:pt x="7300" y="73"/>
                  </a:cubicBezTo>
                  <a:cubicBezTo>
                    <a:pt x="7239" y="23"/>
                    <a:pt x="7147" y="1"/>
                    <a:pt x="703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7" name="Google Shape;667;p8"/>
            <p:cNvSpPr/>
            <p:nvPr/>
          </p:nvSpPr>
          <p:spPr>
            <a:xfrm>
              <a:off x="728475" y="3654900"/>
              <a:ext cx="251175" cy="213350"/>
            </a:xfrm>
            <a:custGeom>
              <a:avLst/>
              <a:gdLst/>
              <a:ahLst/>
              <a:cxnLst/>
              <a:rect l="l" t="t" r="r" b="b"/>
              <a:pathLst>
                <a:path w="10047" h="8534" extrusionOk="0">
                  <a:moveTo>
                    <a:pt x="981" y="0"/>
                  </a:moveTo>
                  <a:cubicBezTo>
                    <a:pt x="981" y="0"/>
                    <a:pt x="1" y="7592"/>
                    <a:pt x="538" y="8260"/>
                  </a:cubicBezTo>
                  <a:cubicBezTo>
                    <a:pt x="694" y="8455"/>
                    <a:pt x="1480" y="8533"/>
                    <a:pt x="2526" y="8533"/>
                  </a:cubicBezTo>
                  <a:cubicBezTo>
                    <a:pt x="5060" y="8533"/>
                    <a:pt x="9123" y="8073"/>
                    <a:pt x="9472" y="7701"/>
                  </a:cubicBezTo>
                  <a:cubicBezTo>
                    <a:pt x="9964" y="7171"/>
                    <a:pt x="10046" y="504"/>
                    <a:pt x="8538" y="504"/>
                  </a:cubicBezTo>
                  <a:cubicBezTo>
                    <a:pt x="8533" y="504"/>
                    <a:pt x="8528" y="504"/>
                    <a:pt x="8523" y="504"/>
                  </a:cubicBezTo>
                  <a:cubicBezTo>
                    <a:pt x="8471" y="506"/>
                    <a:pt x="8414" y="506"/>
                    <a:pt x="8352" y="506"/>
                  </a:cubicBezTo>
                  <a:cubicBezTo>
                    <a:pt x="6592" y="506"/>
                    <a:pt x="981" y="0"/>
                    <a:pt x="98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8" name="Google Shape;668;p8"/>
            <p:cNvSpPr/>
            <p:nvPr/>
          </p:nvSpPr>
          <p:spPr>
            <a:xfrm>
              <a:off x="542875" y="3158850"/>
              <a:ext cx="578175" cy="461250"/>
            </a:xfrm>
            <a:custGeom>
              <a:avLst/>
              <a:gdLst/>
              <a:ahLst/>
              <a:cxnLst/>
              <a:rect l="l" t="t" r="r" b="b"/>
              <a:pathLst>
                <a:path w="23127" h="18450" extrusionOk="0">
                  <a:moveTo>
                    <a:pt x="12196" y="0"/>
                  </a:moveTo>
                  <a:cubicBezTo>
                    <a:pt x="8167" y="0"/>
                    <a:pt x="5144" y="2818"/>
                    <a:pt x="5144" y="2818"/>
                  </a:cubicBezTo>
                  <a:cubicBezTo>
                    <a:pt x="1" y="8380"/>
                    <a:pt x="5123" y="18449"/>
                    <a:pt x="12068" y="18449"/>
                  </a:cubicBezTo>
                  <a:cubicBezTo>
                    <a:pt x="12249" y="18449"/>
                    <a:pt x="12431" y="18442"/>
                    <a:pt x="12614" y="18428"/>
                  </a:cubicBezTo>
                  <a:cubicBezTo>
                    <a:pt x="21855" y="17733"/>
                    <a:pt x="23127" y="6908"/>
                    <a:pt x="18743" y="2818"/>
                  </a:cubicBezTo>
                  <a:cubicBezTo>
                    <a:pt x="16477" y="705"/>
                    <a:pt x="14211" y="0"/>
                    <a:pt x="12196"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9" name="Google Shape;669;p8"/>
            <p:cNvSpPr/>
            <p:nvPr/>
          </p:nvSpPr>
          <p:spPr>
            <a:xfrm>
              <a:off x="577875" y="3485550"/>
              <a:ext cx="174050" cy="193400"/>
            </a:xfrm>
            <a:custGeom>
              <a:avLst/>
              <a:gdLst/>
              <a:ahLst/>
              <a:cxnLst/>
              <a:rect l="l" t="t" r="r" b="b"/>
              <a:pathLst>
                <a:path w="6962" h="7736" extrusionOk="0">
                  <a:moveTo>
                    <a:pt x="4786" y="0"/>
                  </a:moveTo>
                  <a:lnTo>
                    <a:pt x="1947" y="3771"/>
                  </a:lnTo>
                  <a:lnTo>
                    <a:pt x="680" y="2943"/>
                  </a:lnTo>
                  <a:lnTo>
                    <a:pt x="680" y="2943"/>
                  </a:lnTo>
                  <a:cubicBezTo>
                    <a:pt x="680" y="2943"/>
                    <a:pt x="0" y="6686"/>
                    <a:pt x="3273" y="7569"/>
                  </a:cubicBezTo>
                  <a:cubicBezTo>
                    <a:pt x="3709" y="7687"/>
                    <a:pt x="4092" y="7736"/>
                    <a:pt x="4427" y="7736"/>
                  </a:cubicBezTo>
                  <a:cubicBezTo>
                    <a:pt x="6084" y="7736"/>
                    <a:pt x="6562" y="6534"/>
                    <a:pt x="6562" y="6534"/>
                  </a:cubicBezTo>
                  <a:lnTo>
                    <a:pt x="5509" y="5897"/>
                  </a:lnTo>
                  <a:lnTo>
                    <a:pt x="6961" y="2324"/>
                  </a:lnTo>
                  <a:lnTo>
                    <a:pt x="4786"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0" name="Google Shape;670;p8"/>
            <p:cNvSpPr/>
            <p:nvPr/>
          </p:nvSpPr>
          <p:spPr>
            <a:xfrm>
              <a:off x="818350" y="3469900"/>
              <a:ext cx="89775" cy="68150"/>
            </a:xfrm>
            <a:custGeom>
              <a:avLst/>
              <a:gdLst/>
              <a:ahLst/>
              <a:cxnLst/>
              <a:rect l="l" t="t" r="r" b="b"/>
              <a:pathLst>
                <a:path w="3591" h="2726" extrusionOk="0">
                  <a:moveTo>
                    <a:pt x="302" y="1"/>
                  </a:moveTo>
                  <a:cubicBezTo>
                    <a:pt x="247" y="1"/>
                    <a:pt x="203" y="38"/>
                    <a:pt x="193" y="95"/>
                  </a:cubicBezTo>
                  <a:cubicBezTo>
                    <a:pt x="188" y="155"/>
                    <a:pt x="1" y="1575"/>
                    <a:pt x="565" y="2303"/>
                  </a:cubicBezTo>
                  <a:cubicBezTo>
                    <a:pt x="752" y="2539"/>
                    <a:pt x="998" y="2681"/>
                    <a:pt x="1294" y="2714"/>
                  </a:cubicBezTo>
                  <a:cubicBezTo>
                    <a:pt x="1365" y="2720"/>
                    <a:pt x="1437" y="2725"/>
                    <a:pt x="1508" y="2725"/>
                  </a:cubicBezTo>
                  <a:cubicBezTo>
                    <a:pt x="2763" y="2725"/>
                    <a:pt x="3525" y="1486"/>
                    <a:pt x="3558" y="1426"/>
                  </a:cubicBezTo>
                  <a:cubicBezTo>
                    <a:pt x="3591" y="1377"/>
                    <a:pt x="3575" y="1317"/>
                    <a:pt x="3525" y="1284"/>
                  </a:cubicBezTo>
                  <a:cubicBezTo>
                    <a:pt x="3508" y="1274"/>
                    <a:pt x="3489" y="1269"/>
                    <a:pt x="3469" y="1269"/>
                  </a:cubicBezTo>
                  <a:cubicBezTo>
                    <a:pt x="3434" y="1269"/>
                    <a:pt x="3399" y="1286"/>
                    <a:pt x="3378" y="1322"/>
                  </a:cubicBezTo>
                  <a:cubicBezTo>
                    <a:pt x="3371" y="1332"/>
                    <a:pt x="2647" y="2511"/>
                    <a:pt x="1506" y="2511"/>
                  </a:cubicBezTo>
                  <a:cubicBezTo>
                    <a:pt x="1444" y="2511"/>
                    <a:pt x="1381" y="2508"/>
                    <a:pt x="1316" y="2501"/>
                  </a:cubicBezTo>
                  <a:cubicBezTo>
                    <a:pt x="1076" y="2473"/>
                    <a:pt x="884" y="2369"/>
                    <a:pt x="730" y="2172"/>
                  </a:cubicBezTo>
                  <a:cubicBezTo>
                    <a:pt x="221" y="1519"/>
                    <a:pt x="401" y="133"/>
                    <a:pt x="406" y="122"/>
                  </a:cubicBezTo>
                  <a:cubicBezTo>
                    <a:pt x="411" y="62"/>
                    <a:pt x="373" y="12"/>
                    <a:pt x="313" y="1"/>
                  </a:cubicBezTo>
                  <a:cubicBezTo>
                    <a:pt x="309" y="1"/>
                    <a:pt x="305" y="1"/>
                    <a:pt x="30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1" name="Google Shape;671;p8"/>
            <p:cNvSpPr/>
            <p:nvPr/>
          </p:nvSpPr>
          <p:spPr>
            <a:xfrm>
              <a:off x="687775" y="3398400"/>
              <a:ext cx="93875" cy="93875"/>
            </a:xfrm>
            <a:custGeom>
              <a:avLst/>
              <a:gdLst/>
              <a:ahLst/>
              <a:cxnLst/>
              <a:rect l="l" t="t" r="r" b="b"/>
              <a:pathLst>
                <a:path w="3755" h="3755" extrusionOk="0">
                  <a:moveTo>
                    <a:pt x="1880" y="0"/>
                  </a:moveTo>
                  <a:cubicBezTo>
                    <a:pt x="845" y="0"/>
                    <a:pt x="0" y="838"/>
                    <a:pt x="0" y="1875"/>
                  </a:cubicBezTo>
                  <a:cubicBezTo>
                    <a:pt x="0" y="2910"/>
                    <a:pt x="845" y="3754"/>
                    <a:pt x="1880" y="3754"/>
                  </a:cubicBezTo>
                  <a:cubicBezTo>
                    <a:pt x="2917" y="3754"/>
                    <a:pt x="3755" y="2910"/>
                    <a:pt x="3755" y="1875"/>
                  </a:cubicBezTo>
                  <a:cubicBezTo>
                    <a:pt x="3755" y="838"/>
                    <a:pt x="2917" y="0"/>
                    <a:pt x="1880"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2" name="Google Shape;672;p8"/>
            <p:cNvSpPr/>
            <p:nvPr/>
          </p:nvSpPr>
          <p:spPr>
            <a:xfrm>
              <a:off x="918225" y="3469225"/>
              <a:ext cx="94050" cy="93875"/>
            </a:xfrm>
            <a:custGeom>
              <a:avLst/>
              <a:gdLst/>
              <a:ahLst/>
              <a:cxnLst/>
              <a:rect l="l" t="t" r="r" b="b"/>
              <a:pathLst>
                <a:path w="3762" h="3755" extrusionOk="0">
                  <a:moveTo>
                    <a:pt x="1882" y="1"/>
                  </a:moveTo>
                  <a:cubicBezTo>
                    <a:pt x="845" y="1"/>
                    <a:pt x="1" y="845"/>
                    <a:pt x="1" y="1880"/>
                  </a:cubicBezTo>
                  <a:cubicBezTo>
                    <a:pt x="1" y="2917"/>
                    <a:pt x="845" y="3755"/>
                    <a:pt x="1882" y="3755"/>
                  </a:cubicBezTo>
                  <a:cubicBezTo>
                    <a:pt x="2917" y="3755"/>
                    <a:pt x="3762" y="2917"/>
                    <a:pt x="3762" y="1880"/>
                  </a:cubicBezTo>
                  <a:cubicBezTo>
                    <a:pt x="3762" y="845"/>
                    <a:pt x="2917" y="1"/>
                    <a:pt x="1882"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3" name="Google Shape;673;p8"/>
            <p:cNvSpPr/>
            <p:nvPr/>
          </p:nvSpPr>
          <p:spPr>
            <a:xfrm>
              <a:off x="781225" y="3365775"/>
              <a:ext cx="47575" cy="47575"/>
            </a:xfrm>
            <a:custGeom>
              <a:avLst/>
              <a:gdLst/>
              <a:ahLst/>
              <a:cxnLst/>
              <a:rect l="l" t="t" r="r" b="b"/>
              <a:pathLst>
                <a:path w="1903" h="1903" extrusionOk="0">
                  <a:moveTo>
                    <a:pt x="954" y="0"/>
                  </a:moveTo>
                  <a:cubicBezTo>
                    <a:pt x="428" y="0"/>
                    <a:pt x="1" y="428"/>
                    <a:pt x="1" y="949"/>
                  </a:cubicBezTo>
                  <a:cubicBezTo>
                    <a:pt x="1" y="1475"/>
                    <a:pt x="428" y="1902"/>
                    <a:pt x="954" y="1902"/>
                  </a:cubicBezTo>
                  <a:cubicBezTo>
                    <a:pt x="1481" y="1902"/>
                    <a:pt x="1903" y="1475"/>
                    <a:pt x="1903" y="949"/>
                  </a:cubicBezTo>
                  <a:cubicBezTo>
                    <a:pt x="1903" y="428"/>
                    <a:pt x="1481" y="0"/>
                    <a:pt x="95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4" name="Google Shape;674;p8"/>
            <p:cNvSpPr/>
            <p:nvPr/>
          </p:nvSpPr>
          <p:spPr>
            <a:xfrm>
              <a:off x="941550" y="3410600"/>
              <a:ext cx="47575" cy="47575"/>
            </a:xfrm>
            <a:custGeom>
              <a:avLst/>
              <a:gdLst/>
              <a:ahLst/>
              <a:cxnLst/>
              <a:rect l="l" t="t" r="r" b="b"/>
              <a:pathLst>
                <a:path w="1903" h="1903" extrusionOk="0">
                  <a:moveTo>
                    <a:pt x="949" y="0"/>
                  </a:moveTo>
                  <a:cubicBezTo>
                    <a:pt x="423" y="0"/>
                    <a:pt x="0" y="428"/>
                    <a:pt x="0" y="954"/>
                  </a:cubicBezTo>
                  <a:cubicBezTo>
                    <a:pt x="0" y="1480"/>
                    <a:pt x="423" y="1902"/>
                    <a:pt x="949" y="1902"/>
                  </a:cubicBezTo>
                  <a:cubicBezTo>
                    <a:pt x="1475" y="1902"/>
                    <a:pt x="1903" y="1480"/>
                    <a:pt x="1903" y="954"/>
                  </a:cubicBezTo>
                  <a:cubicBezTo>
                    <a:pt x="1903" y="428"/>
                    <a:pt x="1475" y="0"/>
                    <a:pt x="9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5" name="Google Shape;675;p8"/>
            <p:cNvSpPr/>
            <p:nvPr/>
          </p:nvSpPr>
          <p:spPr>
            <a:xfrm>
              <a:off x="547450" y="3548250"/>
              <a:ext cx="207500" cy="156550"/>
            </a:xfrm>
            <a:custGeom>
              <a:avLst/>
              <a:gdLst/>
              <a:ahLst/>
              <a:cxnLst/>
              <a:rect l="l" t="t" r="r" b="b"/>
              <a:pathLst>
                <a:path w="8300" h="6262" extrusionOk="0">
                  <a:moveTo>
                    <a:pt x="794" y="0"/>
                  </a:moveTo>
                  <a:cubicBezTo>
                    <a:pt x="745" y="0"/>
                    <a:pt x="702" y="36"/>
                    <a:pt x="691" y="90"/>
                  </a:cubicBezTo>
                  <a:cubicBezTo>
                    <a:pt x="686" y="128"/>
                    <a:pt x="1" y="4343"/>
                    <a:pt x="3098" y="5724"/>
                  </a:cubicBezTo>
                  <a:cubicBezTo>
                    <a:pt x="3969" y="6113"/>
                    <a:pt x="4715" y="6262"/>
                    <a:pt x="5345" y="6262"/>
                  </a:cubicBezTo>
                  <a:cubicBezTo>
                    <a:pt x="7417" y="6262"/>
                    <a:pt x="8267" y="4661"/>
                    <a:pt x="8272" y="4639"/>
                  </a:cubicBezTo>
                  <a:cubicBezTo>
                    <a:pt x="8299" y="4585"/>
                    <a:pt x="8277" y="4524"/>
                    <a:pt x="8228" y="4497"/>
                  </a:cubicBezTo>
                  <a:cubicBezTo>
                    <a:pt x="8214" y="4488"/>
                    <a:pt x="8197" y="4485"/>
                    <a:pt x="8181" y="4485"/>
                  </a:cubicBezTo>
                  <a:cubicBezTo>
                    <a:pt x="8143" y="4485"/>
                    <a:pt x="8105" y="4506"/>
                    <a:pt x="8085" y="4540"/>
                  </a:cubicBezTo>
                  <a:cubicBezTo>
                    <a:pt x="8044" y="4624"/>
                    <a:pt x="7283" y="6057"/>
                    <a:pt x="5372" y="6057"/>
                  </a:cubicBezTo>
                  <a:cubicBezTo>
                    <a:pt x="4764" y="6057"/>
                    <a:pt x="4040" y="5912"/>
                    <a:pt x="3185" y="5532"/>
                  </a:cubicBezTo>
                  <a:cubicBezTo>
                    <a:pt x="1953" y="4985"/>
                    <a:pt x="1196" y="3910"/>
                    <a:pt x="928" y="2342"/>
                  </a:cubicBezTo>
                  <a:cubicBezTo>
                    <a:pt x="731" y="1165"/>
                    <a:pt x="900" y="133"/>
                    <a:pt x="900" y="123"/>
                  </a:cubicBezTo>
                  <a:cubicBezTo>
                    <a:pt x="911" y="68"/>
                    <a:pt x="873" y="14"/>
                    <a:pt x="812" y="2"/>
                  </a:cubicBezTo>
                  <a:cubicBezTo>
                    <a:pt x="806" y="1"/>
                    <a:pt x="800" y="0"/>
                    <a:pt x="79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6" name="Google Shape;676;p8"/>
            <p:cNvSpPr/>
            <p:nvPr/>
          </p:nvSpPr>
          <p:spPr>
            <a:xfrm>
              <a:off x="814800" y="3696825"/>
              <a:ext cx="17700" cy="157600"/>
            </a:xfrm>
            <a:custGeom>
              <a:avLst/>
              <a:gdLst/>
              <a:ahLst/>
              <a:cxnLst/>
              <a:rect l="l" t="t" r="r" b="b"/>
              <a:pathLst>
                <a:path w="708" h="6304" extrusionOk="0">
                  <a:moveTo>
                    <a:pt x="598" y="0"/>
                  </a:moveTo>
                  <a:cubicBezTo>
                    <a:pt x="547" y="0"/>
                    <a:pt x="499" y="37"/>
                    <a:pt x="494" y="94"/>
                  </a:cubicBezTo>
                  <a:cubicBezTo>
                    <a:pt x="488" y="127"/>
                    <a:pt x="1" y="3684"/>
                    <a:pt x="55" y="6199"/>
                  </a:cubicBezTo>
                  <a:cubicBezTo>
                    <a:pt x="55" y="6254"/>
                    <a:pt x="100" y="6304"/>
                    <a:pt x="159" y="6304"/>
                  </a:cubicBezTo>
                  <a:cubicBezTo>
                    <a:pt x="219" y="6297"/>
                    <a:pt x="264" y="6254"/>
                    <a:pt x="264" y="6193"/>
                  </a:cubicBezTo>
                  <a:cubicBezTo>
                    <a:pt x="209" y="3694"/>
                    <a:pt x="697" y="154"/>
                    <a:pt x="702" y="122"/>
                  </a:cubicBezTo>
                  <a:cubicBezTo>
                    <a:pt x="707" y="61"/>
                    <a:pt x="669" y="11"/>
                    <a:pt x="609" y="1"/>
                  </a:cubicBezTo>
                  <a:cubicBezTo>
                    <a:pt x="605" y="0"/>
                    <a:pt x="602" y="0"/>
                    <a:pt x="5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7" name="Google Shape;677;p8"/>
            <p:cNvSpPr/>
            <p:nvPr/>
          </p:nvSpPr>
          <p:spPr>
            <a:xfrm>
              <a:off x="648750" y="3519800"/>
              <a:ext cx="86050" cy="89075"/>
            </a:xfrm>
            <a:custGeom>
              <a:avLst/>
              <a:gdLst/>
              <a:ahLst/>
              <a:cxnLst/>
              <a:rect l="l" t="t" r="r" b="b"/>
              <a:pathLst>
                <a:path w="3442" h="3563" extrusionOk="0">
                  <a:moveTo>
                    <a:pt x="833" y="1"/>
                  </a:moveTo>
                  <a:lnTo>
                    <a:pt x="0" y="1244"/>
                  </a:lnTo>
                  <a:lnTo>
                    <a:pt x="3036" y="3563"/>
                  </a:lnTo>
                  <a:lnTo>
                    <a:pt x="3441" y="2592"/>
                  </a:lnTo>
                  <a:cubicBezTo>
                    <a:pt x="3441" y="2592"/>
                    <a:pt x="1847" y="1869"/>
                    <a:pt x="83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8" name="Google Shape;678;p8"/>
            <p:cNvSpPr/>
            <p:nvPr/>
          </p:nvSpPr>
          <p:spPr>
            <a:xfrm>
              <a:off x="544025" y="3064475"/>
              <a:ext cx="618825" cy="325125"/>
            </a:xfrm>
            <a:custGeom>
              <a:avLst/>
              <a:gdLst/>
              <a:ahLst/>
              <a:cxnLst/>
              <a:rect l="l" t="t" r="r" b="b"/>
              <a:pathLst>
                <a:path w="24753" h="13005" extrusionOk="0">
                  <a:moveTo>
                    <a:pt x="10185" y="0"/>
                  </a:moveTo>
                  <a:cubicBezTo>
                    <a:pt x="9256" y="0"/>
                    <a:pt x="8220" y="176"/>
                    <a:pt x="7076" y="608"/>
                  </a:cubicBezTo>
                  <a:cubicBezTo>
                    <a:pt x="1032" y="2905"/>
                    <a:pt x="1" y="8605"/>
                    <a:pt x="1799" y="11801"/>
                  </a:cubicBezTo>
                  <a:cubicBezTo>
                    <a:pt x="1799" y="11801"/>
                    <a:pt x="3000" y="12059"/>
                    <a:pt x="4399" y="12059"/>
                  </a:cubicBezTo>
                  <a:cubicBezTo>
                    <a:pt x="5520" y="12059"/>
                    <a:pt x="6769" y="11894"/>
                    <a:pt x="7630" y="11296"/>
                  </a:cubicBezTo>
                  <a:cubicBezTo>
                    <a:pt x="9560" y="9953"/>
                    <a:pt x="8404" y="5865"/>
                    <a:pt x="11429" y="5136"/>
                  </a:cubicBezTo>
                  <a:cubicBezTo>
                    <a:pt x="11782" y="5051"/>
                    <a:pt x="12101" y="5013"/>
                    <a:pt x="12389" y="5013"/>
                  </a:cubicBezTo>
                  <a:cubicBezTo>
                    <a:pt x="14555" y="5013"/>
                    <a:pt x="14953" y="7153"/>
                    <a:pt x="14953" y="7153"/>
                  </a:cubicBezTo>
                  <a:cubicBezTo>
                    <a:pt x="14953" y="7153"/>
                    <a:pt x="16375" y="6267"/>
                    <a:pt x="17617" y="6267"/>
                  </a:cubicBezTo>
                  <a:cubicBezTo>
                    <a:pt x="18012" y="6267"/>
                    <a:pt x="18389" y="6356"/>
                    <a:pt x="18697" y="6593"/>
                  </a:cubicBezTo>
                  <a:cubicBezTo>
                    <a:pt x="21807" y="8987"/>
                    <a:pt x="17636" y="13004"/>
                    <a:pt x="20954" y="13004"/>
                  </a:cubicBezTo>
                  <a:cubicBezTo>
                    <a:pt x="21009" y="13004"/>
                    <a:pt x="21066" y="13003"/>
                    <a:pt x="21125" y="13001"/>
                  </a:cubicBezTo>
                  <a:cubicBezTo>
                    <a:pt x="24753" y="12864"/>
                    <a:pt x="24194" y="9783"/>
                    <a:pt x="24194" y="9783"/>
                  </a:cubicBezTo>
                  <a:lnTo>
                    <a:pt x="24194" y="9783"/>
                  </a:lnTo>
                  <a:cubicBezTo>
                    <a:pt x="24194" y="9783"/>
                    <a:pt x="24183" y="9784"/>
                    <a:pt x="24164" y="9784"/>
                  </a:cubicBezTo>
                  <a:cubicBezTo>
                    <a:pt x="24028" y="9784"/>
                    <a:pt x="23443" y="9742"/>
                    <a:pt x="22906" y="9055"/>
                  </a:cubicBezTo>
                  <a:cubicBezTo>
                    <a:pt x="22358" y="8361"/>
                    <a:pt x="24191" y="2936"/>
                    <a:pt x="18717" y="2936"/>
                  </a:cubicBezTo>
                  <a:cubicBezTo>
                    <a:pt x="18004" y="2936"/>
                    <a:pt x="17168" y="3028"/>
                    <a:pt x="16186" y="3234"/>
                  </a:cubicBezTo>
                  <a:cubicBezTo>
                    <a:pt x="16186" y="3234"/>
                    <a:pt x="14174" y="0"/>
                    <a:pt x="1018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9" name="Google Shape;679;p8"/>
            <p:cNvSpPr/>
            <p:nvPr/>
          </p:nvSpPr>
          <p:spPr>
            <a:xfrm>
              <a:off x="517325" y="3317450"/>
              <a:ext cx="142400" cy="134250"/>
            </a:xfrm>
            <a:custGeom>
              <a:avLst/>
              <a:gdLst/>
              <a:ahLst/>
              <a:cxnLst/>
              <a:rect l="l" t="t" r="r" b="b"/>
              <a:pathLst>
                <a:path w="5696" h="5370" extrusionOk="0">
                  <a:moveTo>
                    <a:pt x="4183" y="0"/>
                  </a:moveTo>
                  <a:cubicBezTo>
                    <a:pt x="3897" y="0"/>
                    <a:pt x="3557" y="109"/>
                    <a:pt x="3152" y="367"/>
                  </a:cubicBezTo>
                  <a:cubicBezTo>
                    <a:pt x="1" y="2378"/>
                    <a:pt x="2538" y="4910"/>
                    <a:pt x="4040" y="5326"/>
                  </a:cubicBezTo>
                  <a:cubicBezTo>
                    <a:pt x="4148" y="5356"/>
                    <a:pt x="4248" y="5369"/>
                    <a:pt x="4342" y="5369"/>
                  </a:cubicBezTo>
                  <a:cubicBezTo>
                    <a:pt x="5562" y="5369"/>
                    <a:pt x="5695" y="3036"/>
                    <a:pt x="5695" y="3036"/>
                  </a:cubicBezTo>
                  <a:cubicBezTo>
                    <a:pt x="5695" y="3036"/>
                    <a:pt x="5695" y="0"/>
                    <a:pt x="4183"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0" name="Google Shape;680;p8"/>
            <p:cNvSpPr/>
            <p:nvPr/>
          </p:nvSpPr>
          <p:spPr>
            <a:xfrm>
              <a:off x="596525" y="3342075"/>
              <a:ext cx="31675" cy="82650"/>
            </a:xfrm>
            <a:custGeom>
              <a:avLst/>
              <a:gdLst/>
              <a:ahLst/>
              <a:cxnLst/>
              <a:rect l="l" t="t" r="r" b="b"/>
              <a:pathLst>
                <a:path w="1267" h="3306" extrusionOk="0">
                  <a:moveTo>
                    <a:pt x="164" y="0"/>
                  </a:moveTo>
                  <a:cubicBezTo>
                    <a:pt x="123" y="0"/>
                    <a:pt x="98" y="5"/>
                    <a:pt x="94" y="7"/>
                  </a:cubicBezTo>
                  <a:cubicBezTo>
                    <a:pt x="38" y="17"/>
                    <a:pt x="0" y="66"/>
                    <a:pt x="11" y="126"/>
                  </a:cubicBezTo>
                  <a:cubicBezTo>
                    <a:pt x="17" y="178"/>
                    <a:pt x="65" y="215"/>
                    <a:pt x="121" y="215"/>
                  </a:cubicBezTo>
                  <a:cubicBezTo>
                    <a:pt x="124" y="215"/>
                    <a:pt x="128" y="215"/>
                    <a:pt x="132" y="214"/>
                  </a:cubicBezTo>
                  <a:cubicBezTo>
                    <a:pt x="133" y="214"/>
                    <a:pt x="146" y="213"/>
                    <a:pt x="168" y="213"/>
                  </a:cubicBezTo>
                  <a:cubicBezTo>
                    <a:pt x="240" y="213"/>
                    <a:pt x="404" y="232"/>
                    <a:pt x="559" y="395"/>
                  </a:cubicBezTo>
                  <a:cubicBezTo>
                    <a:pt x="839" y="675"/>
                    <a:pt x="1102" y="1388"/>
                    <a:pt x="800" y="3185"/>
                  </a:cubicBezTo>
                  <a:cubicBezTo>
                    <a:pt x="795" y="3240"/>
                    <a:pt x="833" y="3295"/>
                    <a:pt x="888" y="3306"/>
                  </a:cubicBezTo>
                  <a:lnTo>
                    <a:pt x="905" y="3306"/>
                  </a:lnTo>
                  <a:cubicBezTo>
                    <a:pt x="959" y="3306"/>
                    <a:pt x="1004" y="3273"/>
                    <a:pt x="1009" y="3217"/>
                  </a:cubicBezTo>
                  <a:cubicBezTo>
                    <a:pt x="1267" y="1699"/>
                    <a:pt x="1162" y="697"/>
                    <a:pt x="708" y="242"/>
                  </a:cubicBezTo>
                  <a:cubicBezTo>
                    <a:pt x="499" y="33"/>
                    <a:pt x="275" y="0"/>
                    <a:pt x="164" y="0"/>
                  </a:cubicBezTo>
                  <a:close/>
                </a:path>
              </a:pathLst>
            </a:custGeom>
            <a:solidFill>
              <a:srgbClr val="2E252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1" name="Google Shape;681;p8"/>
            <p:cNvSpPr/>
            <p:nvPr/>
          </p:nvSpPr>
          <p:spPr>
            <a:xfrm>
              <a:off x="869725" y="3413150"/>
              <a:ext cx="49775" cy="80500"/>
            </a:xfrm>
            <a:custGeom>
              <a:avLst/>
              <a:gdLst/>
              <a:ahLst/>
              <a:cxnLst/>
              <a:rect l="l" t="t" r="r" b="b"/>
              <a:pathLst>
                <a:path w="1991" h="3220" extrusionOk="0">
                  <a:moveTo>
                    <a:pt x="613" y="0"/>
                  </a:moveTo>
                  <a:cubicBezTo>
                    <a:pt x="565" y="0"/>
                    <a:pt x="520" y="36"/>
                    <a:pt x="511" y="84"/>
                  </a:cubicBezTo>
                  <a:lnTo>
                    <a:pt x="172" y="1877"/>
                  </a:lnTo>
                  <a:cubicBezTo>
                    <a:pt x="165" y="1904"/>
                    <a:pt x="172" y="1937"/>
                    <a:pt x="187" y="1958"/>
                  </a:cubicBezTo>
                  <a:cubicBezTo>
                    <a:pt x="210" y="1986"/>
                    <a:pt x="231" y="1998"/>
                    <a:pt x="264" y="2003"/>
                  </a:cubicBezTo>
                  <a:lnTo>
                    <a:pt x="1553" y="2145"/>
                  </a:lnTo>
                  <a:lnTo>
                    <a:pt x="73" y="3022"/>
                  </a:lnTo>
                  <a:cubicBezTo>
                    <a:pt x="18" y="3050"/>
                    <a:pt x="1" y="3116"/>
                    <a:pt x="33" y="3164"/>
                  </a:cubicBezTo>
                  <a:cubicBezTo>
                    <a:pt x="51" y="3197"/>
                    <a:pt x="89" y="3220"/>
                    <a:pt x="122" y="3220"/>
                  </a:cubicBezTo>
                  <a:cubicBezTo>
                    <a:pt x="144" y="3220"/>
                    <a:pt x="160" y="3214"/>
                    <a:pt x="177" y="3203"/>
                  </a:cubicBezTo>
                  <a:lnTo>
                    <a:pt x="1930" y="2167"/>
                  </a:lnTo>
                  <a:cubicBezTo>
                    <a:pt x="1968" y="2140"/>
                    <a:pt x="1991" y="2096"/>
                    <a:pt x="1980" y="2052"/>
                  </a:cubicBezTo>
                  <a:cubicBezTo>
                    <a:pt x="1974" y="2008"/>
                    <a:pt x="1936" y="1975"/>
                    <a:pt x="1892" y="1970"/>
                  </a:cubicBezTo>
                  <a:lnTo>
                    <a:pt x="402" y="1806"/>
                  </a:lnTo>
                  <a:lnTo>
                    <a:pt x="719" y="128"/>
                  </a:lnTo>
                  <a:cubicBezTo>
                    <a:pt x="731" y="68"/>
                    <a:pt x="691" y="13"/>
                    <a:pt x="632" y="2"/>
                  </a:cubicBezTo>
                  <a:cubicBezTo>
                    <a:pt x="626" y="1"/>
                    <a:pt x="620" y="0"/>
                    <a:pt x="61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2" name="Google Shape;682;p8"/>
            <p:cNvSpPr/>
            <p:nvPr/>
          </p:nvSpPr>
          <p:spPr>
            <a:xfrm>
              <a:off x="414425" y="3545400"/>
              <a:ext cx="91950" cy="159550"/>
            </a:xfrm>
            <a:custGeom>
              <a:avLst/>
              <a:gdLst/>
              <a:ahLst/>
              <a:cxnLst/>
              <a:rect l="l" t="t" r="r" b="b"/>
              <a:pathLst>
                <a:path w="3678" h="6382" extrusionOk="0">
                  <a:moveTo>
                    <a:pt x="3560" y="0"/>
                  </a:moveTo>
                  <a:cubicBezTo>
                    <a:pt x="3534" y="0"/>
                    <a:pt x="3508" y="10"/>
                    <a:pt x="3487" y="29"/>
                  </a:cubicBezTo>
                  <a:cubicBezTo>
                    <a:pt x="872" y="2555"/>
                    <a:pt x="22" y="6211"/>
                    <a:pt x="11" y="6250"/>
                  </a:cubicBezTo>
                  <a:cubicBezTo>
                    <a:pt x="1" y="6304"/>
                    <a:pt x="39" y="6364"/>
                    <a:pt x="93" y="6376"/>
                  </a:cubicBezTo>
                  <a:cubicBezTo>
                    <a:pt x="99" y="6376"/>
                    <a:pt x="110" y="6381"/>
                    <a:pt x="115" y="6381"/>
                  </a:cubicBezTo>
                  <a:cubicBezTo>
                    <a:pt x="165" y="6381"/>
                    <a:pt x="209" y="6348"/>
                    <a:pt x="219" y="6298"/>
                  </a:cubicBezTo>
                  <a:cubicBezTo>
                    <a:pt x="224" y="6260"/>
                    <a:pt x="1064" y="2665"/>
                    <a:pt x="3634" y="182"/>
                  </a:cubicBezTo>
                  <a:cubicBezTo>
                    <a:pt x="3677" y="138"/>
                    <a:pt x="3677" y="72"/>
                    <a:pt x="3639" y="34"/>
                  </a:cubicBezTo>
                  <a:cubicBezTo>
                    <a:pt x="3617" y="11"/>
                    <a:pt x="3588" y="0"/>
                    <a:pt x="356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3" name="Google Shape;683;p8"/>
            <p:cNvSpPr/>
            <p:nvPr/>
          </p:nvSpPr>
          <p:spPr>
            <a:xfrm>
              <a:off x="1072950" y="4367975"/>
              <a:ext cx="12900" cy="30150"/>
            </a:xfrm>
            <a:custGeom>
              <a:avLst/>
              <a:gdLst/>
              <a:ahLst/>
              <a:cxnLst/>
              <a:rect l="l" t="t" r="r" b="b"/>
              <a:pathLst>
                <a:path w="516" h="1206" extrusionOk="0">
                  <a:moveTo>
                    <a:pt x="400" y="1"/>
                  </a:moveTo>
                  <a:cubicBezTo>
                    <a:pt x="354" y="1"/>
                    <a:pt x="310" y="31"/>
                    <a:pt x="297" y="77"/>
                  </a:cubicBezTo>
                  <a:lnTo>
                    <a:pt x="17" y="1069"/>
                  </a:lnTo>
                  <a:cubicBezTo>
                    <a:pt x="1" y="1123"/>
                    <a:pt x="34" y="1183"/>
                    <a:pt x="93" y="1200"/>
                  </a:cubicBezTo>
                  <a:cubicBezTo>
                    <a:pt x="99" y="1200"/>
                    <a:pt x="110" y="1206"/>
                    <a:pt x="121" y="1206"/>
                  </a:cubicBezTo>
                  <a:cubicBezTo>
                    <a:pt x="165" y="1206"/>
                    <a:pt x="209" y="1173"/>
                    <a:pt x="219" y="1129"/>
                  </a:cubicBezTo>
                  <a:lnTo>
                    <a:pt x="499" y="136"/>
                  </a:lnTo>
                  <a:cubicBezTo>
                    <a:pt x="515" y="82"/>
                    <a:pt x="482" y="22"/>
                    <a:pt x="428" y="5"/>
                  </a:cubicBezTo>
                  <a:cubicBezTo>
                    <a:pt x="419" y="2"/>
                    <a:pt x="409" y="1"/>
                    <a:pt x="40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4" name="Google Shape;684;p8"/>
            <p:cNvSpPr/>
            <p:nvPr/>
          </p:nvSpPr>
          <p:spPr>
            <a:xfrm>
              <a:off x="1093075" y="4367425"/>
              <a:ext cx="5400" cy="25900"/>
            </a:xfrm>
            <a:custGeom>
              <a:avLst/>
              <a:gdLst/>
              <a:ahLst/>
              <a:cxnLst/>
              <a:rect l="l" t="t" r="r" b="b"/>
              <a:pathLst>
                <a:path w="216" h="1036" extrusionOk="0">
                  <a:moveTo>
                    <a:pt x="105" y="0"/>
                  </a:moveTo>
                  <a:cubicBezTo>
                    <a:pt x="44" y="0"/>
                    <a:pt x="1" y="49"/>
                    <a:pt x="1" y="104"/>
                  </a:cubicBezTo>
                  <a:lnTo>
                    <a:pt x="6" y="932"/>
                  </a:lnTo>
                  <a:cubicBezTo>
                    <a:pt x="6" y="987"/>
                    <a:pt x="56" y="1035"/>
                    <a:pt x="110" y="1035"/>
                  </a:cubicBezTo>
                  <a:cubicBezTo>
                    <a:pt x="171" y="1035"/>
                    <a:pt x="215" y="987"/>
                    <a:pt x="215" y="932"/>
                  </a:cubicBezTo>
                  <a:lnTo>
                    <a:pt x="209" y="104"/>
                  </a:lnTo>
                  <a:cubicBezTo>
                    <a:pt x="209" y="49"/>
                    <a:pt x="165" y="0"/>
                    <a:pt x="10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685" name="Google Shape;685;p8"/>
          <p:cNvSpPr txBox="1">
            <a:spLocks noGrp="1"/>
          </p:cNvSpPr>
          <p:nvPr>
            <p:ph type="title"/>
          </p:nvPr>
        </p:nvSpPr>
        <p:spPr>
          <a:xfrm>
            <a:off x="2514125" y="1307100"/>
            <a:ext cx="4115700" cy="252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9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extLst>
      <p:ext uri="{BB962C8B-B14F-4D97-AF65-F5344CB8AC3E}">
        <p14:creationId xmlns:p14="http://schemas.microsoft.com/office/powerpoint/2010/main" val="543152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2"/>
        <p:cNvGrpSpPr/>
        <p:nvPr/>
      </p:nvGrpSpPr>
      <p:grpSpPr>
        <a:xfrm>
          <a:off x="0" y="0"/>
          <a:ext cx="0" cy="0"/>
          <a:chOff x="0" y="0"/>
          <a:chExt cx="0" cy="0"/>
        </a:xfrm>
      </p:grpSpPr>
      <p:sp>
        <p:nvSpPr>
          <p:cNvPr id="63" name="Google Shape;63;p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4" name="Google Shape;64;p4"/>
          <p:cNvSpPr txBox="1">
            <a:spLocks noGrp="1"/>
          </p:cNvSpPr>
          <p:nvPr>
            <p:ph type="body" idx="1"/>
          </p:nvPr>
        </p:nvSpPr>
        <p:spPr>
          <a:xfrm>
            <a:off x="720000" y="1304875"/>
            <a:ext cx="7704000" cy="3416400"/>
          </a:xfrm>
          <a:prstGeom prst="rect">
            <a:avLst/>
          </a:prstGeom>
        </p:spPr>
        <p:txBody>
          <a:bodyPr spcFirstLastPara="1" wrap="square" lIns="91425" tIns="91425" rIns="91425" bIns="91425" anchor="ctr" anchorCtr="0">
            <a:noAutofit/>
          </a:bodyPr>
          <a:lstStyle>
            <a:lvl1pPr marL="457200" lvl="0" indent="-304800" rtl="0">
              <a:lnSpc>
                <a:spcPct val="100000"/>
              </a:lnSpc>
              <a:spcBef>
                <a:spcPts val="0"/>
              </a:spcBef>
              <a:spcAft>
                <a:spcPts val="0"/>
              </a:spcAft>
              <a:buClr>
                <a:srgbClr val="434343"/>
              </a:buClr>
              <a:buSzPts val="1200"/>
              <a:buAutoNum type="arabicPeriod"/>
              <a:defRPr sz="1250">
                <a:solidFill>
                  <a:srgbClr val="434343"/>
                </a:solidFill>
              </a:defRPr>
            </a:lvl1pPr>
            <a:lvl2pPr marL="914400" lvl="1" indent="-304800" rtl="0">
              <a:lnSpc>
                <a:spcPct val="100000"/>
              </a:lnSpc>
              <a:spcBef>
                <a:spcPts val="0"/>
              </a:spcBef>
              <a:spcAft>
                <a:spcPts val="0"/>
              </a:spcAft>
              <a:buClr>
                <a:srgbClr val="434343"/>
              </a:buClr>
              <a:buSzPts val="1200"/>
              <a:buFont typeface="Roboto Condensed Light"/>
              <a:buAutoNum type="alphaLcPeriod"/>
              <a:defRPr>
                <a:solidFill>
                  <a:srgbClr val="434343"/>
                </a:solidFill>
              </a:defRPr>
            </a:lvl2pPr>
            <a:lvl3pPr marL="1371600" lvl="2" indent="-304800" rtl="0">
              <a:lnSpc>
                <a:spcPct val="100000"/>
              </a:lnSpc>
              <a:spcBef>
                <a:spcPts val="0"/>
              </a:spcBef>
              <a:spcAft>
                <a:spcPts val="0"/>
              </a:spcAft>
              <a:buClr>
                <a:srgbClr val="434343"/>
              </a:buClr>
              <a:buSzPts val="1200"/>
              <a:buFont typeface="Roboto Condensed Light"/>
              <a:buAutoNum type="romanLcPeriod"/>
              <a:defRPr>
                <a:solidFill>
                  <a:srgbClr val="434343"/>
                </a:solidFill>
              </a:defRPr>
            </a:lvl3pPr>
            <a:lvl4pPr marL="1828800" lvl="3" indent="-304800" rtl="0">
              <a:lnSpc>
                <a:spcPct val="100000"/>
              </a:lnSpc>
              <a:spcBef>
                <a:spcPts val="0"/>
              </a:spcBef>
              <a:spcAft>
                <a:spcPts val="0"/>
              </a:spcAft>
              <a:buClr>
                <a:srgbClr val="434343"/>
              </a:buClr>
              <a:buSzPts val="1200"/>
              <a:buFont typeface="Roboto Condensed Light"/>
              <a:buAutoNum type="arabicPeriod"/>
              <a:defRPr>
                <a:solidFill>
                  <a:srgbClr val="434343"/>
                </a:solidFill>
              </a:defRPr>
            </a:lvl4pPr>
            <a:lvl5pPr marL="2286000" lvl="4" indent="-304800" rtl="0">
              <a:lnSpc>
                <a:spcPct val="100000"/>
              </a:lnSpc>
              <a:spcBef>
                <a:spcPts val="0"/>
              </a:spcBef>
              <a:spcAft>
                <a:spcPts val="0"/>
              </a:spcAft>
              <a:buClr>
                <a:srgbClr val="434343"/>
              </a:buClr>
              <a:buSzPts val="1200"/>
              <a:buFont typeface="Roboto Condensed Light"/>
              <a:buAutoNum type="alphaLcPeriod"/>
              <a:defRPr>
                <a:solidFill>
                  <a:srgbClr val="434343"/>
                </a:solidFill>
              </a:defRPr>
            </a:lvl5pPr>
            <a:lvl6pPr marL="2743200" lvl="5" indent="-304800" rtl="0">
              <a:lnSpc>
                <a:spcPct val="100000"/>
              </a:lnSpc>
              <a:spcBef>
                <a:spcPts val="0"/>
              </a:spcBef>
              <a:spcAft>
                <a:spcPts val="0"/>
              </a:spcAft>
              <a:buClr>
                <a:srgbClr val="434343"/>
              </a:buClr>
              <a:buSzPts val="1200"/>
              <a:buFont typeface="Roboto Condensed Light"/>
              <a:buAutoNum type="romanLcPeriod"/>
              <a:defRPr>
                <a:solidFill>
                  <a:srgbClr val="434343"/>
                </a:solidFill>
              </a:defRPr>
            </a:lvl6pPr>
            <a:lvl7pPr marL="3200400" lvl="6" indent="-304800" rtl="0">
              <a:lnSpc>
                <a:spcPct val="100000"/>
              </a:lnSpc>
              <a:spcBef>
                <a:spcPts val="0"/>
              </a:spcBef>
              <a:spcAft>
                <a:spcPts val="0"/>
              </a:spcAft>
              <a:buClr>
                <a:srgbClr val="434343"/>
              </a:buClr>
              <a:buSzPts val="1200"/>
              <a:buFont typeface="Roboto Condensed Light"/>
              <a:buAutoNum type="arabicPeriod"/>
              <a:defRPr>
                <a:solidFill>
                  <a:srgbClr val="434343"/>
                </a:solidFill>
              </a:defRPr>
            </a:lvl7pPr>
            <a:lvl8pPr marL="3657600" lvl="7" indent="-304800" rtl="0">
              <a:lnSpc>
                <a:spcPct val="100000"/>
              </a:lnSpc>
              <a:spcBef>
                <a:spcPts val="0"/>
              </a:spcBef>
              <a:spcAft>
                <a:spcPts val="0"/>
              </a:spcAft>
              <a:buClr>
                <a:srgbClr val="434343"/>
              </a:buClr>
              <a:buSzPts val="1200"/>
              <a:buFont typeface="Roboto Condensed Light"/>
              <a:buAutoNum type="alphaLcPeriod"/>
              <a:defRPr>
                <a:solidFill>
                  <a:srgbClr val="434343"/>
                </a:solidFill>
              </a:defRPr>
            </a:lvl8pPr>
            <a:lvl9pPr marL="4114800" lvl="8" indent="-304800" rtl="0">
              <a:lnSpc>
                <a:spcPct val="100000"/>
              </a:lnSpc>
              <a:spcBef>
                <a:spcPts val="0"/>
              </a:spcBef>
              <a:spcAft>
                <a:spcPts val="0"/>
              </a:spcAft>
              <a:buClr>
                <a:srgbClr val="434343"/>
              </a:buClr>
              <a:buSzPts val="1200"/>
              <a:buFont typeface="Roboto Condensed Light"/>
              <a:buAutoNum type="romanLcPeriod"/>
              <a:defRPr>
                <a:solidFill>
                  <a:srgbClr val="434343"/>
                </a:solidFill>
              </a:defRPr>
            </a:lvl9pPr>
          </a:lstStyle>
          <a:p>
            <a:endParaRPr/>
          </a:p>
        </p:txBody>
      </p:sp>
      <p:pic>
        <p:nvPicPr>
          <p:cNvPr id="65" name="Google Shape;65;p4"/>
          <p:cNvPicPr preferRelativeResize="0"/>
          <p:nvPr/>
        </p:nvPicPr>
        <p:blipFill>
          <a:blip r:embed="rId2">
            <a:alphaModFix amt="24000"/>
          </a:blip>
          <a:stretch>
            <a:fillRect/>
          </a:stretch>
        </p:blipFill>
        <p:spPr>
          <a:xfrm>
            <a:off x="6667500" y="3447954"/>
            <a:ext cx="4506849" cy="4299977"/>
          </a:xfrm>
          <a:prstGeom prst="rect">
            <a:avLst/>
          </a:prstGeom>
          <a:noFill/>
          <a:ln>
            <a:noFill/>
          </a:ln>
        </p:spPr>
      </p:pic>
      <p:pic>
        <p:nvPicPr>
          <p:cNvPr id="66" name="Google Shape;66;p4"/>
          <p:cNvPicPr preferRelativeResize="0"/>
          <p:nvPr/>
        </p:nvPicPr>
        <p:blipFill>
          <a:blip r:embed="rId3">
            <a:alphaModFix/>
          </a:blip>
          <a:stretch>
            <a:fillRect/>
          </a:stretch>
        </p:blipFill>
        <p:spPr>
          <a:xfrm>
            <a:off x="8423988" y="731394"/>
            <a:ext cx="632622" cy="572701"/>
          </a:xfrm>
          <a:prstGeom prst="rect">
            <a:avLst/>
          </a:prstGeom>
          <a:noFill/>
          <a:ln>
            <a:noFill/>
          </a:ln>
        </p:spPr>
      </p:pic>
      <p:pic>
        <p:nvPicPr>
          <p:cNvPr id="67" name="Google Shape;67;p4"/>
          <p:cNvPicPr preferRelativeResize="0"/>
          <p:nvPr/>
        </p:nvPicPr>
        <p:blipFill>
          <a:blip r:embed="rId2">
            <a:alphaModFix amt="68000"/>
          </a:blip>
          <a:stretch>
            <a:fillRect/>
          </a:stretch>
        </p:blipFill>
        <p:spPr>
          <a:xfrm rot="-3605494">
            <a:off x="32524" y="85553"/>
            <a:ext cx="952603" cy="908875"/>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lt1"/>
        </a:solidFill>
        <a:effectLst/>
      </p:bgPr>
    </p:bg>
    <p:spTree>
      <p:nvGrpSpPr>
        <p:cNvPr id="1" name="Shape 774"/>
        <p:cNvGrpSpPr/>
        <p:nvPr/>
      </p:nvGrpSpPr>
      <p:grpSpPr>
        <a:xfrm>
          <a:off x="0" y="0"/>
          <a:ext cx="0" cy="0"/>
          <a:chOff x="0" y="0"/>
          <a:chExt cx="0" cy="0"/>
        </a:xfrm>
      </p:grpSpPr>
      <p:grpSp>
        <p:nvGrpSpPr>
          <p:cNvPr id="775" name="Google Shape;775;p11"/>
          <p:cNvGrpSpPr/>
          <p:nvPr/>
        </p:nvGrpSpPr>
        <p:grpSpPr>
          <a:xfrm rot="10800000" flipH="1">
            <a:off x="122308" y="68542"/>
            <a:ext cx="8966083" cy="5041129"/>
            <a:chOff x="122308" y="68542"/>
            <a:chExt cx="8966083" cy="5041129"/>
          </a:xfrm>
        </p:grpSpPr>
        <p:sp>
          <p:nvSpPr>
            <p:cNvPr id="776" name="Google Shape;776;p11"/>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77" name="Google Shape;777;p11"/>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78" name="Google Shape;778;p11"/>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79" name="Google Shape;779;p11"/>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0" name="Google Shape;780;p11"/>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1" name="Google Shape;781;p11"/>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82" name="Google Shape;782;p11"/>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3" name="Google Shape;783;p11"/>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84" name="Google Shape;784;p11"/>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85" name="Google Shape;785;p11"/>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86" name="Google Shape;786;p11"/>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7" name="Google Shape;787;p11"/>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8" name="Google Shape;788;p11"/>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9" name="Google Shape;789;p11"/>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0" name="Google Shape;790;p11"/>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1" name="Google Shape;791;p11"/>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92" name="Google Shape;792;p11"/>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93" name="Google Shape;793;p11"/>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94" name="Google Shape;794;p11"/>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5" name="Google Shape;795;p11"/>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96" name="Google Shape;796;p11"/>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97" name="Google Shape;797;p11"/>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8" name="Google Shape;798;p11"/>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99" name="Google Shape;799;p11"/>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0" name="Google Shape;800;p11"/>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1" name="Google Shape;801;p11"/>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2" name="Google Shape;802;p11"/>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03" name="Google Shape;803;p11"/>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804" name="Google Shape;804;p11"/>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5" name="Google Shape;805;p11"/>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6" name="Google Shape;806;p11"/>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7" name="Google Shape;807;p11"/>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08" name="Google Shape;808;p11"/>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9" name="Google Shape;809;p11"/>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0" name="Google Shape;810;p11"/>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11" name="Google Shape;811;p11"/>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12" name="Google Shape;812;p11"/>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3" name="Google Shape;813;p11"/>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14" name="Google Shape;814;p11"/>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15" name="Google Shape;815;p11"/>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6" name="Google Shape;816;p11"/>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17" name="Google Shape;817;p11"/>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18" name="Google Shape;818;p11"/>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9" name="Google Shape;819;p11"/>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20" name="Google Shape;820;p11"/>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1" name="Google Shape;821;p11"/>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2" name="Google Shape;822;p11"/>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23" name="Google Shape;823;p11"/>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4" name="Google Shape;824;p11"/>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5" name="Google Shape;825;p11"/>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26" name="Google Shape;826;p11"/>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27" name="Google Shape;827;p11"/>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28" name="Google Shape;828;p11"/>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829" name="Google Shape;829;p11"/>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0" name="Google Shape;830;p11"/>
          <p:cNvSpPr/>
          <p:nvPr/>
        </p:nvSpPr>
        <p:spPr>
          <a:xfrm rot="2700000">
            <a:off x="8369514" y="14961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31" name="Google Shape;831;p11"/>
          <p:cNvSpPr txBox="1">
            <a:spLocks noGrp="1"/>
          </p:cNvSpPr>
          <p:nvPr>
            <p:ph type="title" hasCustomPrompt="1"/>
          </p:nvPr>
        </p:nvSpPr>
        <p:spPr>
          <a:xfrm>
            <a:off x="1284000" y="1274600"/>
            <a:ext cx="6576000" cy="1818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600"/>
              <a:buNone/>
              <a:defRPr sz="14000"/>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832" name="Google Shape;832;p11"/>
          <p:cNvSpPr txBox="1">
            <a:spLocks noGrp="1"/>
          </p:cNvSpPr>
          <p:nvPr>
            <p:ph type="subTitle" idx="1"/>
          </p:nvPr>
        </p:nvSpPr>
        <p:spPr>
          <a:xfrm>
            <a:off x="1586450" y="3359488"/>
            <a:ext cx="5971200" cy="5094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800">
                <a:solidFill>
                  <a:schemeClr val="dk1"/>
                </a:solidFill>
                <a:latin typeface="Nunito"/>
                <a:ea typeface="Nunito"/>
                <a:cs typeface="Nunito"/>
                <a:sym typeface="Nunito"/>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extLst>
      <p:ext uri="{BB962C8B-B14F-4D97-AF65-F5344CB8AC3E}">
        <p14:creationId xmlns:p14="http://schemas.microsoft.com/office/powerpoint/2010/main" val="10866787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33"/>
        <p:cNvGrpSpPr/>
        <p:nvPr/>
      </p:nvGrpSpPr>
      <p:grpSpPr>
        <a:xfrm>
          <a:off x="0" y="0"/>
          <a:ext cx="0" cy="0"/>
          <a:chOff x="0" y="0"/>
          <a:chExt cx="0" cy="0"/>
        </a:xfrm>
      </p:grpSpPr>
    </p:spTree>
    <p:extLst>
      <p:ext uri="{BB962C8B-B14F-4D97-AF65-F5344CB8AC3E}">
        <p14:creationId xmlns:p14="http://schemas.microsoft.com/office/powerpoint/2010/main" val="25554866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34"/>
        <p:cNvGrpSpPr/>
        <p:nvPr/>
      </p:nvGrpSpPr>
      <p:grpSpPr>
        <a:xfrm>
          <a:off x="0" y="0"/>
          <a:ext cx="0" cy="0"/>
          <a:chOff x="0" y="0"/>
          <a:chExt cx="0" cy="0"/>
        </a:xfrm>
      </p:grpSpPr>
      <p:grpSp>
        <p:nvGrpSpPr>
          <p:cNvPr id="835" name="Google Shape;835;p13"/>
          <p:cNvGrpSpPr/>
          <p:nvPr/>
        </p:nvGrpSpPr>
        <p:grpSpPr>
          <a:xfrm rot="10800000" flipH="1">
            <a:off x="122308" y="68542"/>
            <a:ext cx="8966083" cy="4999273"/>
            <a:chOff x="122308" y="110399"/>
            <a:chExt cx="8966083" cy="4999273"/>
          </a:xfrm>
        </p:grpSpPr>
        <p:sp>
          <p:nvSpPr>
            <p:cNvPr id="836" name="Google Shape;836;p13"/>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37" name="Google Shape;837;p1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38" name="Google Shape;838;p1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39" name="Google Shape;839;p1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40" name="Google Shape;840;p1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41" name="Google Shape;841;p13"/>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42" name="Google Shape;842;p13"/>
            <p:cNvSpPr/>
            <p:nvPr/>
          </p:nvSpPr>
          <p:spPr>
            <a:xfrm>
              <a:off x="77754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3" name="Google Shape;843;p1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44" name="Google Shape;844;p1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45" name="Google Shape;845;p1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46" name="Google Shape;846;p1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47" name="Google Shape;847;p13"/>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48" name="Google Shape;848;p13"/>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9" name="Google Shape;849;p13"/>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50" name="Google Shape;850;p1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51" name="Google Shape;851;p1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52" name="Google Shape;852;p13"/>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53" name="Google Shape;853;p13"/>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54" name="Google Shape;854;p1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55" name="Google Shape;855;p13"/>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56" name="Google Shape;856;p1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57" name="Google Shape;857;p1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58" name="Google Shape;858;p13"/>
            <p:cNvSpPr/>
            <p:nvPr/>
          </p:nvSpPr>
          <p:spPr>
            <a:xfrm rot="8999773">
              <a:off x="65370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59" name="Google Shape;859;p13"/>
            <p:cNvSpPr/>
            <p:nvPr/>
          </p:nvSpPr>
          <p:spPr>
            <a:xfrm rot="8100000" flipH="1">
              <a:off x="71976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60" name="Google Shape;860;p1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1" name="Google Shape;861;p13"/>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62" name="Google Shape;862;p1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63" name="Google Shape;863;p1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864" name="Google Shape;864;p1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65" name="Google Shape;865;p1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66" name="Google Shape;866;p1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7" name="Google Shape;867;p1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68" name="Google Shape;868;p1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9" name="Google Shape;869;p1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70" name="Google Shape;870;p1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71" name="Google Shape;871;p1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72" name="Google Shape;872;p1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73" name="Google Shape;873;p1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74" name="Google Shape;874;p1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75" name="Google Shape;875;p1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76" name="Google Shape;876;p1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77" name="Google Shape;877;p1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78" name="Google Shape;878;p1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79" name="Google Shape;879;p1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80" name="Google Shape;880;p1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81" name="Google Shape;881;p13"/>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82" name="Google Shape;882;p13"/>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83" name="Google Shape;883;p13"/>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84" name="Google Shape;884;p1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85" name="Google Shape;885;p1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86" name="Google Shape;886;p1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87" name="Google Shape;887;p1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88" name="Google Shape;888;p1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889" name="Google Shape;889;p13"/>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0" name="Google Shape;890;p13"/>
          <p:cNvSpPr txBox="1">
            <a:spLocks noGrp="1"/>
          </p:cNvSpPr>
          <p:nvPr>
            <p:ph type="title"/>
          </p:nvPr>
        </p:nvSpPr>
        <p:spPr>
          <a:xfrm>
            <a:off x="942300" y="1645354"/>
            <a:ext cx="2336400" cy="487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7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91" name="Google Shape;891;p13"/>
          <p:cNvSpPr txBox="1">
            <a:spLocks noGrp="1"/>
          </p:cNvSpPr>
          <p:nvPr>
            <p:ph type="title" idx="2" hasCustomPrompt="1"/>
          </p:nvPr>
        </p:nvSpPr>
        <p:spPr>
          <a:xfrm>
            <a:off x="3465650" y="1828000"/>
            <a:ext cx="817800" cy="548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92" name="Google Shape;892;p13"/>
          <p:cNvSpPr txBox="1">
            <a:spLocks noGrp="1"/>
          </p:cNvSpPr>
          <p:nvPr>
            <p:ph type="subTitle" idx="1"/>
          </p:nvPr>
        </p:nvSpPr>
        <p:spPr>
          <a:xfrm>
            <a:off x="942300" y="2111187"/>
            <a:ext cx="2336400" cy="4479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3" name="Google Shape;893;p13"/>
          <p:cNvSpPr txBox="1">
            <a:spLocks noGrp="1"/>
          </p:cNvSpPr>
          <p:nvPr>
            <p:ph type="title" idx="3"/>
          </p:nvPr>
        </p:nvSpPr>
        <p:spPr>
          <a:xfrm>
            <a:off x="5865425" y="1645354"/>
            <a:ext cx="2336400" cy="487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27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94" name="Google Shape;894;p13"/>
          <p:cNvSpPr txBox="1">
            <a:spLocks noGrp="1"/>
          </p:cNvSpPr>
          <p:nvPr>
            <p:ph type="title" idx="4" hasCustomPrompt="1"/>
          </p:nvPr>
        </p:nvSpPr>
        <p:spPr>
          <a:xfrm>
            <a:off x="4860725" y="1828000"/>
            <a:ext cx="817800" cy="548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95" name="Google Shape;895;p13"/>
          <p:cNvSpPr txBox="1">
            <a:spLocks noGrp="1"/>
          </p:cNvSpPr>
          <p:nvPr>
            <p:ph type="subTitle" idx="5"/>
          </p:nvPr>
        </p:nvSpPr>
        <p:spPr>
          <a:xfrm>
            <a:off x="5865425" y="2111187"/>
            <a:ext cx="2336400" cy="4479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6" name="Google Shape;896;p13"/>
          <p:cNvSpPr txBox="1">
            <a:spLocks noGrp="1"/>
          </p:cNvSpPr>
          <p:nvPr>
            <p:ph type="title" idx="6"/>
          </p:nvPr>
        </p:nvSpPr>
        <p:spPr>
          <a:xfrm>
            <a:off x="942300" y="3045679"/>
            <a:ext cx="2336400" cy="487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27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97" name="Google Shape;897;p13"/>
          <p:cNvSpPr txBox="1">
            <a:spLocks noGrp="1"/>
          </p:cNvSpPr>
          <p:nvPr>
            <p:ph type="title" idx="7" hasCustomPrompt="1"/>
          </p:nvPr>
        </p:nvSpPr>
        <p:spPr>
          <a:xfrm>
            <a:off x="3465588" y="3228349"/>
            <a:ext cx="817800" cy="548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accent5"/>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98" name="Google Shape;898;p13"/>
          <p:cNvSpPr txBox="1">
            <a:spLocks noGrp="1"/>
          </p:cNvSpPr>
          <p:nvPr>
            <p:ph type="subTitle" idx="8"/>
          </p:nvPr>
        </p:nvSpPr>
        <p:spPr>
          <a:xfrm>
            <a:off x="942300" y="3511513"/>
            <a:ext cx="2336400" cy="4479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9" name="Google Shape;899;p13"/>
          <p:cNvSpPr txBox="1">
            <a:spLocks noGrp="1"/>
          </p:cNvSpPr>
          <p:nvPr>
            <p:ph type="title" idx="9"/>
          </p:nvPr>
        </p:nvSpPr>
        <p:spPr>
          <a:xfrm>
            <a:off x="5865425" y="3045679"/>
            <a:ext cx="2336400" cy="487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27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00" name="Google Shape;900;p13"/>
          <p:cNvSpPr txBox="1">
            <a:spLocks noGrp="1"/>
          </p:cNvSpPr>
          <p:nvPr>
            <p:ph type="title" idx="13" hasCustomPrompt="1"/>
          </p:nvPr>
        </p:nvSpPr>
        <p:spPr>
          <a:xfrm>
            <a:off x="4860725" y="3221049"/>
            <a:ext cx="817800" cy="548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5000">
                <a:solidFill>
                  <a:schemeClr val="accent6"/>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01" name="Google Shape;901;p13"/>
          <p:cNvSpPr txBox="1">
            <a:spLocks noGrp="1"/>
          </p:cNvSpPr>
          <p:nvPr>
            <p:ph type="subTitle" idx="14"/>
          </p:nvPr>
        </p:nvSpPr>
        <p:spPr>
          <a:xfrm>
            <a:off x="5865425" y="3511513"/>
            <a:ext cx="2336400" cy="4479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02" name="Google Shape;902;p13"/>
          <p:cNvSpPr txBox="1">
            <a:spLocks noGrp="1"/>
          </p:cNvSpPr>
          <p:nvPr>
            <p:ph type="title" idx="15"/>
          </p:nvPr>
        </p:nvSpPr>
        <p:spPr>
          <a:xfrm>
            <a:off x="3497925" y="540000"/>
            <a:ext cx="2148300" cy="612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5939655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903"/>
        <p:cNvGrpSpPr/>
        <p:nvPr/>
      </p:nvGrpSpPr>
      <p:grpSpPr>
        <a:xfrm>
          <a:off x="0" y="0"/>
          <a:ext cx="0" cy="0"/>
          <a:chOff x="0" y="0"/>
          <a:chExt cx="0" cy="0"/>
        </a:xfrm>
      </p:grpSpPr>
      <p:grpSp>
        <p:nvGrpSpPr>
          <p:cNvPr id="904" name="Google Shape;904;p14"/>
          <p:cNvGrpSpPr/>
          <p:nvPr/>
        </p:nvGrpSpPr>
        <p:grpSpPr>
          <a:xfrm flipH="1">
            <a:off x="122308" y="68542"/>
            <a:ext cx="8895562" cy="4967421"/>
            <a:chOff x="135794" y="68542"/>
            <a:chExt cx="8895562" cy="4967421"/>
          </a:xfrm>
        </p:grpSpPr>
        <p:grpSp>
          <p:nvGrpSpPr>
            <p:cNvPr id="905" name="Google Shape;905;p14"/>
            <p:cNvGrpSpPr/>
            <p:nvPr/>
          </p:nvGrpSpPr>
          <p:grpSpPr>
            <a:xfrm>
              <a:off x="135794" y="68542"/>
              <a:ext cx="8895562" cy="4967421"/>
              <a:chOff x="135794" y="68542"/>
              <a:chExt cx="8895562" cy="4967421"/>
            </a:xfrm>
          </p:grpSpPr>
          <p:grpSp>
            <p:nvGrpSpPr>
              <p:cNvPr id="906" name="Google Shape;906;p14"/>
              <p:cNvGrpSpPr/>
              <p:nvPr/>
            </p:nvGrpSpPr>
            <p:grpSpPr>
              <a:xfrm>
                <a:off x="135794" y="68542"/>
                <a:ext cx="8895562" cy="4967421"/>
                <a:chOff x="135794" y="68542"/>
                <a:chExt cx="8895562" cy="4967421"/>
              </a:xfrm>
            </p:grpSpPr>
            <p:grpSp>
              <p:nvGrpSpPr>
                <p:cNvPr id="907" name="Google Shape;907;p14"/>
                <p:cNvGrpSpPr/>
                <p:nvPr/>
              </p:nvGrpSpPr>
              <p:grpSpPr>
                <a:xfrm rot="10800000">
                  <a:off x="7868647" y="1236600"/>
                  <a:ext cx="456959" cy="2111662"/>
                  <a:chOff x="8524342" y="1674075"/>
                  <a:chExt cx="456959" cy="2111662"/>
                </a:xfrm>
              </p:grpSpPr>
              <p:sp>
                <p:nvSpPr>
                  <p:cNvPr id="908" name="Google Shape;908;p14"/>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909" name="Google Shape;909;p14"/>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10" name="Google Shape;910;p1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11" name="Google Shape;911;p14"/>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912" name="Google Shape;912;p14"/>
                <p:cNvGrpSpPr/>
                <p:nvPr/>
              </p:nvGrpSpPr>
              <p:grpSpPr>
                <a:xfrm>
                  <a:off x="135794" y="68542"/>
                  <a:ext cx="8895562" cy="4967421"/>
                  <a:chOff x="135794" y="68542"/>
                  <a:chExt cx="8895562" cy="4967421"/>
                </a:xfrm>
              </p:grpSpPr>
              <p:grpSp>
                <p:nvGrpSpPr>
                  <p:cNvPr id="913" name="Google Shape;913;p14"/>
                  <p:cNvGrpSpPr/>
                  <p:nvPr/>
                </p:nvGrpSpPr>
                <p:grpSpPr>
                  <a:xfrm>
                    <a:off x="135794" y="68542"/>
                    <a:ext cx="8895562" cy="4967421"/>
                    <a:chOff x="135794" y="68542"/>
                    <a:chExt cx="8895562" cy="4967421"/>
                  </a:xfrm>
                </p:grpSpPr>
                <p:sp>
                  <p:nvSpPr>
                    <p:cNvPr id="914" name="Google Shape;914;p14"/>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15" name="Google Shape;915;p14"/>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16" name="Google Shape;916;p14"/>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17" name="Google Shape;917;p14"/>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18" name="Google Shape;918;p14"/>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19" name="Google Shape;919;p14"/>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20" name="Google Shape;920;p14"/>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21" name="Google Shape;921;p14"/>
                    <p:cNvSpPr/>
                    <p:nvPr/>
                  </p:nvSpPr>
                  <p:spPr>
                    <a:xfrm rot="-900406" flipH="1">
                      <a:off x="4850010" y="7098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22" name="Google Shape;922;p14"/>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23" name="Google Shape;923;p14"/>
                    <p:cNvSpPr/>
                    <p:nvPr/>
                  </p:nvSpPr>
                  <p:spPr>
                    <a:xfrm rot="-5400000">
                      <a:off x="3039403" y="3713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24" name="Google Shape;924;p14"/>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25" name="Google Shape;925;p14"/>
                    <p:cNvSpPr/>
                    <p:nvPr/>
                  </p:nvSpPr>
                  <p:spPr>
                    <a:xfrm rot="6300406">
                      <a:off x="23011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26" name="Google Shape;926;p14"/>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27" name="Google Shape;927;p14"/>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28" name="Google Shape;928;p14"/>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29" name="Google Shape;929;p14"/>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30" name="Google Shape;930;p14"/>
                    <p:cNvSpPr/>
                    <p:nvPr/>
                  </p:nvSpPr>
                  <p:spPr>
                    <a:xfrm rot="6300406">
                      <a:off x="389970" y="7329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31" name="Google Shape;931;p14"/>
                    <p:cNvSpPr/>
                    <p:nvPr/>
                  </p:nvSpPr>
                  <p:spPr>
                    <a:xfrm>
                      <a:off x="5833689" y="5892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32" name="Google Shape;932;p14"/>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933" name="Google Shape;933;p14"/>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34" name="Google Shape;934;p14"/>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35" name="Google Shape;935;p14"/>
                    <p:cNvSpPr/>
                    <p:nvPr/>
                  </p:nvSpPr>
                  <p:spPr>
                    <a:xfrm rot="-10594826" flipH="1">
                      <a:off x="2806268" y="4178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36" name="Google Shape;936;p14"/>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37" name="Google Shape;937;p14"/>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938" name="Google Shape;938;p14"/>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39" name="Google Shape;939;p14"/>
                    <p:cNvSpPr/>
                    <p:nvPr/>
                  </p:nvSpPr>
                  <p:spPr>
                    <a:xfrm rot="2700000">
                      <a:off x="2087466" y="43448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40" name="Google Shape;940;p1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41" name="Google Shape;941;p14"/>
                    <p:cNvSpPr/>
                    <p:nvPr/>
                  </p:nvSpPr>
                  <p:spPr>
                    <a:xfrm rot="6300406">
                      <a:off x="6644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42" name="Google Shape;942;p14"/>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43" name="Google Shape;943;p14"/>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44" name="Google Shape;944;p14"/>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45" name="Google Shape;945;p14"/>
                    <p:cNvSpPr/>
                    <p:nvPr/>
                  </p:nvSpPr>
                  <p:spPr>
                    <a:xfrm rot="8100000" flipH="1">
                      <a:off x="8826469" y="355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46" name="Google Shape;946;p1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47" name="Google Shape;947;p14"/>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48" name="Google Shape;948;p14"/>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49" name="Google Shape;949;p14"/>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50" name="Google Shape;950;p14"/>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51" name="Google Shape;951;p14"/>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52" name="Google Shape;952;p14"/>
                    <p:cNvSpPr/>
                    <p:nvPr/>
                  </p:nvSpPr>
                  <p:spPr>
                    <a:xfrm rot="8100000" flipH="1">
                      <a:off x="3618269" y="4653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53" name="Google Shape;953;p14"/>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54" name="Google Shape;954;p14"/>
                    <p:cNvSpPr/>
                    <p:nvPr/>
                  </p:nvSpPr>
                  <p:spPr>
                    <a:xfrm rot="8999773">
                      <a:off x="6027097" y="4054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955" name="Google Shape;955;p14"/>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56" name="Google Shape;956;p14"/>
                    <p:cNvSpPr/>
                    <p:nvPr/>
                  </p:nvSpPr>
                  <p:spPr>
                    <a:xfrm rot="2700000">
                      <a:off x="6706364" y="4494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57" name="Google Shape;957;p14"/>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958" name="Google Shape;958;p14"/>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59" name="Google Shape;959;p14"/>
                    <p:cNvSpPr/>
                    <p:nvPr/>
                  </p:nvSpPr>
                  <p:spPr>
                    <a:xfrm rot="8100000" flipH="1">
                      <a:off x="5488294" y="4510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60" name="Google Shape;960;p14"/>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61" name="Google Shape;961;p14"/>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962" name="Google Shape;962;p14"/>
                  <p:cNvGrpSpPr/>
                  <p:nvPr/>
                </p:nvGrpSpPr>
                <p:grpSpPr>
                  <a:xfrm rot="10800000">
                    <a:off x="828058" y="1376836"/>
                    <a:ext cx="480016" cy="1076509"/>
                    <a:chOff x="122308" y="3683092"/>
                    <a:chExt cx="480016" cy="1076509"/>
                  </a:xfrm>
                </p:grpSpPr>
                <p:sp>
                  <p:nvSpPr>
                    <p:cNvPr id="963" name="Google Shape;963;p14"/>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64" name="Google Shape;964;p1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65" name="Google Shape;965;p14"/>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966" name="Google Shape;966;p14"/>
              <p:cNvSpPr/>
              <p:nvPr/>
            </p:nvSpPr>
            <p:spPr>
              <a:xfrm>
                <a:off x="623250" y="40716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7" name="Google Shape;967;p14"/>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968" name="Google Shape;968;p14"/>
            <p:cNvSpPr/>
            <p:nvPr/>
          </p:nvSpPr>
          <p:spPr>
            <a:xfrm rot="-2700000">
              <a:off x="1246965" y="34801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69" name="Google Shape;969;p14"/>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70" name="Google Shape;970;p14"/>
            <p:cNvSpPr/>
            <p:nvPr/>
          </p:nvSpPr>
          <p:spPr>
            <a:xfrm rot="6300406">
              <a:off x="7533437" y="16793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71" name="Google Shape;971;p14"/>
            <p:cNvSpPr/>
            <p:nvPr/>
          </p:nvSpPr>
          <p:spPr>
            <a:xfrm rot="-2700000">
              <a:off x="7522690" y="11517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72" name="Google Shape;972;p14"/>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73" name="Google Shape;973;p14"/>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74" name="Google Shape;974;p14"/>
            <p:cNvSpPr/>
            <p:nvPr/>
          </p:nvSpPr>
          <p:spPr>
            <a:xfrm rot="-4499594">
              <a:off x="15802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75" name="Google Shape;975;p14"/>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76" name="Google Shape;976;p14"/>
            <p:cNvSpPr/>
            <p:nvPr/>
          </p:nvSpPr>
          <p:spPr>
            <a:xfrm rot="-4499594">
              <a:off x="6618137" y="7318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977" name="Google Shape;977;p14"/>
          <p:cNvSpPr txBox="1">
            <a:spLocks noGrp="1"/>
          </p:cNvSpPr>
          <p:nvPr>
            <p:ph type="title"/>
          </p:nvPr>
        </p:nvSpPr>
        <p:spPr>
          <a:xfrm>
            <a:off x="2385750" y="2891225"/>
            <a:ext cx="43725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7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978" name="Google Shape;978;p14"/>
          <p:cNvSpPr txBox="1">
            <a:spLocks noGrp="1"/>
          </p:cNvSpPr>
          <p:nvPr>
            <p:ph type="subTitle" idx="1"/>
          </p:nvPr>
        </p:nvSpPr>
        <p:spPr>
          <a:xfrm>
            <a:off x="2385650" y="1832225"/>
            <a:ext cx="4372500" cy="1059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1600">
                <a:solidFill>
                  <a:schemeClr val="dk1"/>
                </a:solidFill>
                <a:latin typeface="Nunito"/>
                <a:ea typeface="Nunito"/>
                <a:cs typeface="Nunito"/>
                <a:sym typeface="Nunito"/>
              </a:defRPr>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spTree>
    <p:extLst>
      <p:ext uri="{BB962C8B-B14F-4D97-AF65-F5344CB8AC3E}">
        <p14:creationId xmlns:p14="http://schemas.microsoft.com/office/powerpoint/2010/main" val="27456624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lt1"/>
        </a:solidFill>
        <a:effectLst/>
      </p:bgPr>
    </p:bg>
    <p:spTree>
      <p:nvGrpSpPr>
        <p:cNvPr id="1" name="Shape 979"/>
        <p:cNvGrpSpPr/>
        <p:nvPr/>
      </p:nvGrpSpPr>
      <p:grpSpPr>
        <a:xfrm>
          <a:off x="0" y="0"/>
          <a:ext cx="0" cy="0"/>
          <a:chOff x="0" y="0"/>
          <a:chExt cx="0" cy="0"/>
        </a:xfrm>
      </p:grpSpPr>
      <p:grpSp>
        <p:nvGrpSpPr>
          <p:cNvPr id="980" name="Google Shape;980;p15"/>
          <p:cNvGrpSpPr/>
          <p:nvPr/>
        </p:nvGrpSpPr>
        <p:grpSpPr>
          <a:xfrm rot="10800000" flipH="1">
            <a:off x="122308" y="68542"/>
            <a:ext cx="8966083" cy="5041129"/>
            <a:chOff x="122308" y="68542"/>
            <a:chExt cx="8966083" cy="5041129"/>
          </a:xfrm>
        </p:grpSpPr>
        <p:sp>
          <p:nvSpPr>
            <p:cNvPr id="981" name="Google Shape;981;p1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2" name="Google Shape;982;p1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83" name="Google Shape;983;p1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84" name="Google Shape;984;p1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85" name="Google Shape;985;p1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86" name="Google Shape;986;p1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7" name="Google Shape;987;p1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8" name="Google Shape;988;p1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89" name="Google Shape;989;p1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90" name="Google Shape;990;p1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1" name="Google Shape;991;p1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2" name="Google Shape;992;p1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93" name="Google Shape;993;p15"/>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4" name="Google Shape;994;p1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95" name="Google Shape;995;p1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96" name="Google Shape;996;p1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7" name="Google Shape;997;p1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8" name="Google Shape;998;p1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99" name="Google Shape;999;p1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00" name="Google Shape;1000;p1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1" name="Google Shape;1001;p1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02" name="Google Shape;1002;p1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03" name="Google Shape;1003;p1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04" name="Google Shape;1004;p1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5" name="Google Shape;1005;p1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06" name="Google Shape;1006;p1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07" name="Google Shape;1007;p1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08" name="Google Shape;1008;p1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09" name="Google Shape;1009;p1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0" name="Google Shape;1010;p1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11" name="Google Shape;1011;p1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2" name="Google Shape;1012;p1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3" name="Google Shape;1013;p1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4" name="Google Shape;1014;p1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5" name="Google Shape;1015;p1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16" name="Google Shape;1016;p1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7" name="Google Shape;1017;p1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18" name="Google Shape;1018;p1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9" name="Google Shape;1019;p1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0" name="Google Shape;1020;p1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1" name="Google Shape;1021;p1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22" name="Google Shape;1022;p1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23" name="Google Shape;1023;p1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24" name="Google Shape;1024;p1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5" name="Google Shape;1025;p15"/>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6" name="Google Shape;1026;p1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27" name="Google Shape;1027;p1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8" name="Google Shape;1028;p1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9" name="Google Shape;1029;p1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30" name="Google Shape;1030;p1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31" name="Google Shape;1031;p1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32" name="Google Shape;1032;p1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33" name="Google Shape;1033;p1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034" name="Google Shape;1034;p15"/>
          <p:cNvSpPr/>
          <p:nvPr/>
        </p:nvSpPr>
        <p:spPr>
          <a:xfrm>
            <a:off x="726275" y="540000"/>
            <a:ext cx="76914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5" name="Google Shape;1035;p15"/>
          <p:cNvSpPr/>
          <p:nvPr/>
        </p:nvSpPr>
        <p:spPr>
          <a:xfrm rot="-5028676">
            <a:off x="525904" y="3714319"/>
            <a:ext cx="991612" cy="1999913"/>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6" name="Google Shape;1036;p15"/>
          <p:cNvSpPr txBox="1">
            <a:spLocks noGrp="1"/>
          </p:cNvSpPr>
          <p:nvPr>
            <p:ph type="subTitle" idx="1"/>
          </p:nvPr>
        </p:nvSpPr>
        <p:spPr>
          <a:xfrm>
            <a:off x="2833800" y="2809650"/>
            <a:ext cx="3476400" cy="1149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7" name="Google Shape;1037;p15"/>
          <p:cNvSpPr txBox="1">
            <a:spLocks noGrp="1"/>
          </p:cNvSpPr>
          <p:nvPr>
            <p:ph type="title"/>
          </p:nvPr>
        </p:nvSpPr>
        <p:spPr>
          <a:xfrm>
            <a:off x="2833800" y="1184250"/>
            <a:ext cx="3476400" cy="162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40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38" name="Google Shape;1038;p15"/>
          <p:cNvSpPr/>
          <p:nvPr/>
        </p:nvSpPr>
        <p:spPr>
          <a:xfrm>
            <a:off x="4107375" y="439711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9" name="Google Shape;1039;p15"/>
          <p:cNvSpPr/>
          <p:nvPr/>
        </p:nvSpPr>
        <p:spPr>
          <a:xfrm rot="-8099864">
            <a:off x="7155988" y="3866717"/>
            <a:ext cx="991625" cy="1999918"/>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393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solidFill>
          <a:schemeClr val="lt1"/>
        </a:solidFill>
        <a:effectLst/>
      </p:bgPr>
    </p:bg>
    <p:spTree>
      <p:nvGrpSpPr>
        <p:cNvPr id="1" name="Shape 1190"/>
        <p:cNvGrpSpPr/>
        <p:nvPr/>
      </p:nvGrpSpPr>
      <p:grpSpPr>
        <a:xfrm>
          <a:off x="0" y="0"/>
          <a:ext cx="0" cy="0"/>
          <a:chOff x="0" y="0"/>
          <a:chExt cx="0" cy="0"/>
        </a:xfrm>
      </p:grpSpPr>
      <p:grpSp>
        <p:nvGrpSpPr>
          <p:cNvPr id="1191" name="Google Shape;1191;p18"/>
          <p:cNvGrpSpPr/>
          <p:nvPr/>
        </p:nvGrpSpPr>
        <p:grpSpPr>
          <a:xfrm flipH="1">
            <a:off x="122308" y="144742"/>
            <a:ext cx="8895562" cy="4967421"/>
            <a:chOff x="135794" y="68542"/>
            <a:chExt cx="8895562" cy="4967421"/>
          </a:xfrm>
        </p:grpSpPr>
        <p:grpSp>
          <p:nvGrpSpPr>
            <p:cNvPr id="1192" name="Google Shape;1192;p18"/>
            <p:cNvGrpSpPr/>
            <p:nvPr/>
          </p:nvGrpSpPr>
          <p:grpSpPr>
            <a:xfrm>
              <a:off x="135794" y="68542"/>
              <a:ext cx="8895562" cy="4967421"/>
              <a:chOff x="135794" y="68542"/>
              <a:chExt cx="8895562" cy="4967421"/>
            </a:xfrm>
          </p:grpSpPr>
          <p:grpSp>
            <p:nvGrpSpPr>
              <p:cNvPr id="1193" name="Google Shape;1193;p18"/>
              <p:cNvGrpSpPr/>
              <p:nvPr/>
            </p:nvGrpSpPr>
            <p:grpSpPr>
              <a:xfrm>
                <a:off x="135794" y="68542"/>
                <a:ext cx="8895562" cy="4967421"/>
                <a:chOff x="135794" y="68542"/>
                <a:chExt cx="8895562" cy="4967421"/>
              </a:xfrm>
            </p:grpSpPr>
            <p:sp>
              <p:nvSpPr>
                <p:cNvPr id="1194" name="Google Shape;1194;p18"/>
                <p:cNvSpPr/>
                <p:nvPr/>
              </p:nvSpPr>
              <p:spPr>
                <a:xfrm rot="5400000">
                  <a:off x="7101033" y="88735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nvGrpSpPr>
                <p:cNvPr id="1195" name="Google Shape;1195;p18"/>
                <p:cNvGrpSpPr/>
                <p:nvPr/>
              </p:nvGrpSpPr>
              <p:grpSpPr>
                <a:xfrm>
                  <a:off x="135794" y="68542"/>
                  <a:ext cx="8895562" cy="4967421"/>
                  <a:chOff x="135794" y="68542"/>
                  <a:chExt cx="8895562" cy="4967421"/>
                </a:xfrm>
              </p:grpSpPr>
              <p:grpSp>
                <p:nvGrpSpPr>
                  <p:cNvPr id="1196" name="Google Shape;1196;p18"/>
                  <p:cNvGrpSpPr/>
                  <p:nvPr/>
                </p:nvGrpSpPr>
                <p:grpSpPr>
                  <a:xfrm>
                    <a:off x="135794" y="68542"/>
                    <a:ext cx="8895562" cy="4967421"/>
                    <a:chOff x="135794" y="68542"/>
                    <a:chExt cx="8895562" cy="4967421"/>
                  </a:xfrm>
                </p:grpSpPr>
                <p:sp>
                  <p:nvSpPr>
                    <p:cNvPr id="1197" name="Google Shape;1197;p1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198" name="Google Shape;1198;p18"/>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199" name="Google Shape;1199;p1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00" name="Google Shape;1200;p18"/>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01" name="Google Shape;1201;p18"/>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02" name="Google Shape;1202;p18"/>
                    <p:cNvSpPr/>
                    <p:nvPr/>
                  </p:nvSpPr>
                  <p:spPr>
                    <a:xfrm rot="5400000" flipH="1">
                      <a:off x="470935" y="578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03" name="Google Shape;1203;p18"/>
                    <p:cNvSpPr/>
                    <p:nvPr/>
                  </p:nvSpPr>
                  <p:spPr>
                    <a:xfrm rot="-900406" flipH="1">
                      <a:off x="4621410" y="5574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04" name="Google Shape;1204;p18"/>
                    <p:cNvSpPr/>
                    <p:nvPr/>
                  </p:nvSpPr>
                  <p:spPr>
                    <a:xfrm rot="8100000" flipH="1">
                      <a:off x="4204394" y="84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05" name="Google Shape;1205;p18"/>
                    <p:cNvSpPr/>
                    <p:nvPr/>
                  </p:nvSpPr>
                  <p:spPr>
                    <a:xfrm rot="-5400000">
                      <a:off x="3039403" y="3713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206" name="Google Shape;1206;p18"/>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07" name="Google Shape;1207;p18"/>
                    <p:cNvSpPr/>
                    <p:nvPr/>
                  </p:nvSpPr>
                  <p:spPr>
                    <a:xfrm rot="6300406">
                      <a:off x="23011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08" name="Google Shape;1208;p1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09" name="Google Shape;1209;p1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210" name="Google Shape;1210;p1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211" name="Google Shape;1211;p18"/>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12" name="Google Shape;1212;p18"/>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213" name="Google Shape;1213;p18"/>
                    <p:cNvSpPr/>
                    <p:nvPr/>
                  </p:nvSpPr>
                  <p:spPr>
                    <a:xfrm rot="8100000" flipH="1">
                      <a:off x="75786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14" name="Google Shape;1214;p18"/>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15" name="Google Shape;1215;p18"/>
                    <p:cNvSpPr/>
                    <p:nvPr/>
                  </p:nvSpPr>
                  <p:spPr>
                    <a:xfrm>
                      <a:off x="8707514" y="8961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16" name="Google Shape;1216;p1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217" name="Google Shape;1217;p18"/>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18" name="Google Shape;1218;p18"/>
                    <p:cNvSpPr/>
                    <p:nvPr/>
                  </p:nvSpPr>
                  <p:spPr>
                    <a:xfrm rot="2700000">
                      <a:off x="2087466" y="44972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219" name="Google Shape;1219;p1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20" name="Google Shape;1220;p18"/>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21" name="Google Shape;1221;p1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22" name="Google Shape;1222;p1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23" name="Google Shape;1223;p1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24" name="Google Shape;1224;p18"/>
                    <p:cNvSpPr/>
                    <p:nvPr/>
                  </p:nvSpPr>
                  <p:spPr>
                    <a:xfrm rot="8100000" flipH="1">
                      <a:off x="8750269" y="4013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25" name="Google Shape;1225;p18"/>
                    <p:cNvSpPr/>
                    <p:nvPr/>
                  </p:nvSpPr>
                  <p:spPr>
                    <a:xfrm rot="2700000">
                      <a:off x="8598114" y="20295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26" name="Google Shape;1226;p1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27" name="Google Shape;1227;p18"/>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28" name="Google Shape;1228;p18"/>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29" name="Google Shape;1229;p18"/>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30" name="Google Shape;1230;p18"/>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31" name="Google Shape;1231;p18"/>
                    <p:cNvSpPr/>
                    <p:nvPr/>
                  </p:nvSpPr>
                  <p:spPr>
                    <a:xfrm rot="8100000" flipH="1">
                      <a:off x="3618269" y="4729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32" name="Google Shape;1232;p1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33" name="Google Shape;1233;p18"/>
                    <p:cNvSpPr/>
                    <p:nvPr/>
                  </p:nvSpPr>
                  <p:spPr>
                    <a:xfrm rot="8999773">
                      <a:off x="6027097" y="4054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234" name="Google Shape;1234;p18"/>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35" name="Google Shape;1235;p18"/>
                    <p:cNvSpPr/>
                    <p:nvPr/>
                  </p:nvSpPr>
                  <p:spPr>
                    <a:xfrm rot="2700000">
                      <a:off x="6706364" y="4494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36" name="Google Shape;1236;p18"/>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237" name="Google Shape;1237;p18"/>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38" name="Google Shape;1238;p18"/>
                    <p:cNvSpPr/>
                    <p:nvPr/>
                  </p:nvSpPr>
                  <p:spPr>
                    <a:xfrm rot="8100000" flipH="1">
                      <a:off x="5259694" y="4510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39" name="Google Shape;1239;p18"/>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40" name="Google Shape;1240;p18"/>
                    <p:cNvSpPr/>
                    <p:nvPr/>
                  </p:nvSpPr>
                  <p:spPr>
                    <a:xfrm rot="-5400000">
                      <a:off x="8568653" y="3271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241" name="Google Shape;1241;p18"/>
                  <p:cNvGrpSpPr/>
                  <p:nvPr/>
                </p:nvGrpSpPr>
                <p:grpSpPr>
                  <a:xfrm rot="10800000">
                    <a:off x="657960" y="767236"/>
                    <a:ext cx="3061268" cy="3895909"/>
                    <a:chOff x="-2288847" y="1473292"/>
                    <a:chExt cx="3061268" cy="3895909"/>
                  </a:xfrm>
                </p:grpSpPr>
                <p:sp>
                  <p:nvSpPr>
                    <p:cNvPr id="1242" name="Google Shape;1242;p18"/>
                    <p:cNvSpPr/>
                    <p:nvPr/>
                  </p:nvSpPr>
                  <p:spPr>
                    <a:xfrm rot="8999773">
                      <a:off x="658084" y="1498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43" name="Google Shape;1243;p18"/>
                    <p:cNvSpPr/>
                    <p:nvPr/>
                  </p:nvSpPr>
                  <p:spPr>
                    <a:xfrm rot="2700000">
                      <a:off x="-1238234" y="51518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44" name="Google Shape;1244;p18"/>
                    <p:cNvSpPr/>
                    <p:nvPr/>
                  </p:nvSpPr>
                  <p:spPr>
                    <a:xfrm rot="6300406">
                      <a:off x="-2307305" y="52882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1245" name="Google Shape;1245;p18"/>
              <p:cNvSpPr/>
              <p:nvPr/>
            </p:nvSpPr>
            <p:spPr>
              <a:xfrm>
                <a:off x="7971000" y="40716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246" name="Google Shape;1246;p18"/>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47" name="Google Shape;1247;p18"/>
            <p:cNvSpPr/>
            <p:nvPr/>
          </p:nvSpPr>
          <p:spPr>
            <a:xfrm rot="-2700000">
              <a:off x="7827490" y="9993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48" name="Google Shape;1248;p18"/>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49" name="Google Shape;1249;p18"/>
            <p:cNvSpPr/>
            <p:nvPr/>
          </p:nvSpPr>
          <p:spPr>
            <a:xfrm rot="8100000">
              <a:off x="2648340" y="4067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50" name="Google Shape;1250;p18"/>
            <p:cNvSpPr/>
            <p:nvPr/>
          </p:nvSpPr>
          <p:spPr>
            <a:xfrm rot="-4499594">
              <a:off x="3417737" y="41608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251" name="Google Shape;1251;p18"/>
          <p:cNvSpPr txBox="1">
            <a:spLocks noGrp="1"/>
          </p:cNvSpPr>
          <p:nvPr>
            <p:ph type="subTitle" idx="1"/>
          </p:nvPr>
        </p:nvSpPr>
        <p:spPr>
          <a:xfrm>
            <a:off x="4872750" y="2501888"/>
            <a:ext cx="3209100" cy="11496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2" name="Google Shape;1252;p18"/>
          <p:cNvSpPr txBox="1">
            <a:spLocks noGrp="1"/>
          </p:cNvSpPr>
          <p:nvPr>
            <p:ph type="title"/>
          </p:nvPr>
        </p:nvSpPr>
        <p:spPr>
          <a:xfrm>
            <a:off x="4872750" y="1605438"/>
            <a:ext cx="3209100" cy="896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sz="45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56340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ext 5">
  <p:cSld name="Title and Text 5">
    <p:bg>
      <p:bgPr>
        <a:solidFill>
          <a:schemeClr val="lt1"/>
        </a:solidFill>
        <a:effectLst/>
      </p:bgPr>
    </p:bg>
    <p:spTree>
      <p:nvGrpSpPr>
        <p:cNvPr id="1" name="Shape 1314"/>
        <p:cNvGrpSpPr/>
        <p:nvPr/>
      </p:nvGrpSpPr>
      <p:grpSpPr>
        <a:xfrm>
          <a:off x="0" y="0"/>
          <a:ext cx="0" cy="0"/>
          <a:chOff x="0" y="0"/>
          <a:chExt cx="0" cy="0"/>
        </a:xfrm>
      </p:grpSpPr>
      <p:grpSp>
        <p:nvGrpSpPr>
          <p:cNvPr id="1315" name="Google Shape;1315;p20"/>
          <p:cNvGrpSpPr/>
          <p:nvPr/>
        </p:nvGrpSpPr>
        <p:grpSpPr>
          <a:xfrm>
            <a:off x="122308" y="68542"/>
            <a:ext cx="8895562" cy="4967421"/>
            <a:chOff x="122308" y="68542"/>
            <a:chExt cx="8895562" cy="4967421"/>
          </a:xfrm>
        </p:grpSpPr>
        <p:grpSp>
          <p:nvGrpSpPr>
            <p:cNvPr id="1316" name="Google Shape;1316;p20"/>
            <p:cNvGrpSpPr/>
            <p:nvPr/>
          </p:nvGrpSpPr>
          <p:grpSpPr>
            <a:xfrm flipH="1">
              <a:off x="122308" y="68542"/>
              <a:ext cx="8895562" cy="4967421"/>
              <a:chOff x="135794" y="68542"/>
              <a:chExt cx="8895562" cy="4967421"/>
            </a:xfrm>
          </p:grpSpPr>
          <p:grpSp>
            <p:nvGrpSpPr>
              <p:cNvPr id="1317" name="Google Shape;1317;p20"/>
              <p:cNvGrpSpPr/>
              <p:nvPr/>
            </p:nvGrpSpPr>
            <p:grpSpPr>
              <a:xfrm>
                <a:off x="135794" y="68542"/>
                <a:ext cx="8895562" cy="4967421"/>
                <a:chOff x="135794" y="68542"/>
                <a:chExt cx="8895562" cy="4967421"/>
              </a:xfrm>
            </p:grpSpPr>
            <p:grpSp>
              <p:nvGrpSpPr>
                <p:cNvPr id="1318" name="Google Shape;1318;p20"/>
                <p:cNvGrpSpPr/>
                <p:nvPr/>
              </p:nvGrpSpPr>
              <p:grpSpPr>
                <a:xfrm>
                  <a:off x="135794" y="68542"/>
                  <a:ext cx="8895562" cy="4967421"/>
                  <a:chOff x="135794" y="68542"/>
                  <a:chExt cx="8895562" cy="4967421"/>
                </a:xfrm>
              </p:grpSpPr>
              <p:grpSp>
                <p:nvGrpSpPr>
                  <p:cNvPr id="1319" name="Google Shape;1319;p20"/>
                  <p:cNvGrpSpPr/>
                  <p:nvPr/>
                </p:nvGrpSpPr>
                <p:grpSpPr>
                  <a:xfrm rot="10800000">
                    <a:off x="7868647" y="1236600"/>
                    <a:ext cx="456959" cy="2111662"/>
                    <a:chOff x="8524342" y="1674075"/>
                    <a:chExt cx="456959" cy="2111662"/>
                  </a:xfrm>
                </p:grpSpPr>
                <p:sp>
                  <p:nvSpPr>
                    <p:cNvPr id="1320" name="Google Shape;1320;p20"/>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321" name="Google Shape;1321;p2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22" name="Google Shape;1322;p20"/>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23" name="Google Shape;1323;p20"/>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1324" name="Google Shape;1324;p20"/>
                  <p:cNvGrpSpPr/>
                  <p:nvPr/>
                </p:nvGrpSpPr>
                <p:grpSpPr>
                  <a:xfrm>
                    <a:off x="135794" y="68542"/>
                    <a:ext cx="8895562" cy="4967421"/>
                    <a:chOff x="135794" y="68542"/>
                    <a:chExt cx="8895562" cy="4967421"/>
                  </a:xfrm>
                </p:grpSpPr>
                <p:grpSp>
                  <p:nvGrpSpPr>
                    <p:cNvPr id="1325" name="Google Shape;1325;p20"/>
                    <p:cNvGrpSpPr/>
                    <p:nvPr/>
                  </p:nvGrpSpPr>
                  <p:grpSpPr>
                    <a:xfrm>
                      <a:off x="135794" y="68542"/>
                      <a:ext cx="8895562" cy="4967421"/>
                      <a:chOff x="135794" y="68542"/>
                      <a:chExt cx="8895562" cy="4967421"/>
                    </a:xfrm>
                  </p:grpSpPr>
                  <p:sp>
                    <p:nvSpPr>
                      <p:cNvPr id="1326" name="Google Shape;1326;p20"/>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27" name="Google Shape;1327;p20"/>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28" name="Google Shape;1328;p20"/>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29" name="Google Shape;1329;p20"/>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30" name="Google Shape;1330;p20"/>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31" name="Google Shape;1331;p20"/>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32" name="Google Shape;1332;p20"/>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33" name="Google Shape;1333;p20"/>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34" name="Google Shape;1334;p20"/>
                      <p:cNvSpPr/>
                      <p:nvPr/>
                    </p:nvSpPr>
                    <p:spPr>
                      <a:xfrm rot="6300406">
                        <a:off x="2834574" y="2717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335" name="Google Shape;1335;p20"/>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36" name="Google Shape;1336;p20"/>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337" name="Google Shape;1337;p20"/>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338" name="Google Shape;1338;p20"/>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39" name="Google Shape;1339;p20"/>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340" name="Google Shape;1340;p20"/>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41" name="Google Shape;1341;p20"/>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42" name="Google Shape;1342;p20"/>
                      <p:cNvSpPr/>
                      <p:nvPr/>
                    </p:nvSpPr>
                    <p:spPr>
                      <a:xfrm rot="-10594826" flipH="1">
                        <a:off x="2806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343" name="Google Shape;1343;p20"/>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44" name="Google Shape;1344;p20"/>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345" name="Google Shape;1345;p20"/>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46" name="Google Shape;1346;p20"/>
                      <p:cNvSpPr/>
                      <p:nvPr/>
                    </p:nvSpPr>
                    <p:spPr>
                      <a:xfrm rot="2700000">
                        <a:off x="1935066" y="4802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347" name="Google Shape;1347;p20"/>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48" name="Google Shape;1348;p20"/>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49" name="Google Shape;1349;p20"/>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50" name="Google Shape;1350;p20"/>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51" name="Google Shape;1351;p2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52" name="Google Shape;1352;p20"/>
                      <p:cNvSpPr/>
                      <p:nvPr/>
                    </p:nvSpPr>
                    <p:spPr>
                      <a:xfrm rot="8100000" flipH="1">
                        <a:off x="8826469" y="3708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53" name="Google Shape;1353;p20"/>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54" name="Google Shape;1354;p20"/>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55" name="Google Shape;1355;p20"/>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56" name="Google Shape;1356;p20"/>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57" name="Google Shape;1357;p20"/>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58" name="Google Shape;1358;p20"/>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359" name="Google Shape;1359;p20"/>
                      <p:cNvSpPr/>
                      <p:nvPr/>
                    </p:nvSpPr>
                    <p:spPr>
                      <a:xfrm rot="8100000" flipH="1">
                        <a:off x="3618269" y="4653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60" name="Google Shape;1360;p20"/>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61" name="Google Shape;1361;p20"/>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62" name="Google Shape;1362;p20"/>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363" name="Google Shape;1363;p20"/>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64" name="Google Shape;1364;p20"/>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365" name="Google Shape;1365;p20"/>
                      <p:cNvSpPr/>
                      <p:nvPr/>
                    </p:nvSpPr>
                    <p:spPr>
                      <a:xfrm rot="-5400000">
                        <a:off x="8568653" y="3271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1366" name="Google Shape;1366;p20"/>
                    <p:cNvSpPr/>
                    <p:nvPr/>
                  </p:nvSpPr>
                  <p:spPr>
                    <a:xfrm rot="-4499594">
                      <a:off x="11144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1367" name="Google Shape;1367;p20"/>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368" name="Google Shape;1368;p20"/>
              <p:cNvSpPr/>
              <p:nvPr/>
            </p:nvSpPr>
            <p:spPr>
              <a:xfrm rot="-2700000">
                <a:off x="1246965" y="34801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69" name="Google Shape;1369;p20"/>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70" name="Google Shape;1370;p20"/>
              <p:cNvSpPr/>
              <p:nvPr/>
            </p:nvSpPr>
            <p:spPr>
              <a:xfrm rot="6300406">
                <a:off x="7533437" y="16793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71" name="Google Shape;1371;p20"/>
              <p:cNvSpPr/>
              <p:nvPr/>
            </p:nvSpPr>
            <p:spPr>
              <a:xfrm rot="-2700000">
                <a:off x="7522690" y="11517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72" name="Google Shape;1372;p20"/>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73" name="Google Shape;1373;p20"/>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374" name="Google Shape;1374;p20"/>
              <p:cNvSpPr/>
              <p:nvPr/>
            </p:nvSpPr>
            <p:spPr>
              <a:xfrm rot="-4499594">
                <a:off x="1580237" y="16822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75" name="Google Shape;1375;p20"/>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1376" name="Google Shape;1376;p20"/>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377" name="Google Shape;1377;p20"/>
          <p:cNvSpPr/>
          <p:nvPr/>
        </p:nvSpPr>
        <p:spPr>
          <a:xfrm>
            <a:off x="702750" y="540000"/>
            <a:ext cx="7738500" cy="40635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8" name="Google Shape;1378;p20"/>
          <p:cNvSpPr txBox="1">
            <a:spLocks noGrp="1"/>
          </p:cNvSpPr>
          <p:nvPr>
            <p:ph type="subTitle" idx="1"/>
          </p:nvPr>
        </p:nvSpPr>
        <p:spPr>
          <a:xfrm>
            <a:off x="2953375" y="2617500"/>
            <a:ext cx="3237300" cy="796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79" name="Google Shape;1379;p20"/>
          <p:cNvSpPr txBox="1">
            <a:spLocks noGrp="1"/>
          </p:cNvSpPr>
          <p:nvPr>
            <p:ph type="title"/>
          </p:nvPr>
        </p:nvSpPr>
        <p:spPr>
          <a:xfrm>
            <a:off x="2953625" y="1729800"/>
            <a:ext cx="3237000" cy="8877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45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2465553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ext 6">
  <p:cSld name="Title and Text 6">
    <p:bg>
      <p:bgPr>
        <a:solidFill>
          <a:schemeClr val="lt1"/>
        </a:solidFill>
        <a:effectLst/>
      </p:bgPr>
    </p:bg>
    <p:spTree>
      <p:nvGrpSpPr>
        <p:cNvPr id="1" name="Shape 1380"/>
        <p:cNvGrpSpPr/>
        <p:nvPr/>
      </p:nvGrpSpPr>
      <p:grpSpPr>
        <a:xfrm>
          <a:off x="0" y="0"/>
          <a:ext cx="0" cy="0"/>
          <a:chOff x="0" y="0"/>
          <a:chExt cx="0" cy="0"/>
        </a:xfrm>
      </p:grpSpPr>
      <p:grpSp>
        <p:nvGrpSpPr>
          <p:cNvPr id="1381" name="Google Shape;1381;p21"/>
          <p:cNvGrpSpPr/>
          <p:nvPr/>
        </p:nvGrpSpPr>
        <p:grpSpPr>
          <a:xfrm>
            <a:off x="122308" y="68542"/>
            <a:ext cx="8895562" cy="4967421"/>
            <a:chOff x="122308" y="68542"/>
            <a:chExt cx="8895562" cy="4967421"/>
          </a:xfrm>
        </p:grpSpPr>
        <p:grpSp>
          <p:nvGrpSpPr>
            <p:cNvPr id="1382" name="Google Shape;1382;p21"/>
            <p:cNvGrpSpPr/>
            <p:nvPr/>
          </p:nvGrpSpPr>
          <p:grpSpPr>
            <a:xfrm>
              <a:off x="122308" y="68542"/>
              <a:ext cx="8895562" cy="4967421"/>
              <a:chOff x="122308" y="68542"/>
              <a:chExt cx="8895562" cy="4967421"/>
            </a:xfrm>
          </p:grpSpPr>
          <p:grpSp>
            <p:nvGrpSpPr>
              <p:cNvPr id="1383" name="Google Shape;1383;p21"/>
              <p:cNvGrpSpPr/>
              <p:nvPr/>
            </p:nvGrpSpPr>
            <p:grpSpPr>
              <a:xfrm flipH="1">
                <a:off x="122308" y="68542"/>
                <a:ext cx="8895562" cy="4967421"/>
                <a:chOff x="135794" y="68542"/>
                <a:chExt cx="8895562" cy="4967421"/>
              </a:xfrm>
            </p:grpSpPr>
            <p:grpSp>
              <p:nvGrpSpPr>
                <p:cNvPr id="1384" name="Google Shape;1384;p21"/>
                <p:cNvGrpSpPr/>
                <p:nvPr/>
              </p:nvGrpSpPr>
              <p:grpSpPr>
                <a:xfrm>
                  <a:off x="135794" y="68542"/>
                  <a:ext cx="8895562" cy="4967421"/>
                  <a:chOff x="135794" y="68542"/>
                  <a:chExt cx="8895562" cy="4967421"/>
                </a:xfrm>
              </p:grpSpPr>
              <p:grpSp>
                <p:nvGrpSpPr>
                  <p:cNvPr id="1385" name="Google Shape;1385;p21"/>
                  <p:cNvGrpSpPr/>
                  <p:nvPr/>
                </p:nvGrpSpPr>
                <p:grpSpPr>
                  <a:xfrm>
                    <a:off x="135794" y="68542"/>
                    <a:ext cx="8895562" cy="4967421"/>
                    <a:chOff x="135794" y="68542"/>
                    <a:chExt cx="8895562" cy="4967421"/>
                  </a:xfrm>
                </p:grpSpPr>
                <p:grpSp>
                  <p:nvGrpSpPr>
                    <p:cNvPr id="1386" name="Google Shape;1386;p21"/>
                    <p:cNvGrpSpPr/>
                    <p:nvPr/>
                  </p:nvGrpSpPr>
                  <p:grpSpPr>
                    <a:xfrm rot="10800000">
                      <a:off x="7868647" y="1236600"/>
                      <a:ext cx="456959" cy="2111662"/>
                      <a:chOff x="8524342" y="1674075"/>
                      <a:chExt cx="456959" cy="2111662"/>
                    </a:xfrm>
                  </p:grpSpPr>
                  <p:sp>
                    <p:nvSpPr>
                      <p:cNvPr id="1387" name="Google Shape;1387;p21"/>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388" name="Google Shape;1388;p21"/>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89" name="Google Shape;1389;p21"/>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90" name="Google Shape;1390;p21"/>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1391" name="Google Shape;1391;p21"/>
                    <p:cNvGrpSpPr/>
                    <p:nvPr/>
                  </p:nvGrpSpPr>
                  <p:grpSpPr>
                    <a:xfrm>
                      <a:off x="135794" y="68542"/>
                      <a:ext cx="8895562" cy="4967421"/>
                      <a:chOff x="135794" y="68542"/>
                      <a:chExt cx="8895562" cy="4967421"/>
                    </a:xfrm>
                  </p:grpSpPr>
                  <p:grpSp>
                    <p:nvGrpSpPr>
                      <p:cNvPr id="1392" name="Google Shape;1392;p21"/>
                      <p:cNvGrpSpPr/>
                      <p:nvPr/>
                    </p:nvGrpSpPr>
                    <p:grpSpPr>
                      <a:xfrm>
                        <a:off x="135794" y="68542"/>
                        <a:ext cx="8895562" cy="4967421"/>
                        <a:chOff x="135794" y="68542"/>
                        <a:chExt cx="8895562" cy="4967421"/>
                      </a:xfrm>
                    </p:grpSpPr>
                    <p:sp>
                      <p:nvSpPr>
                        <p:cNvPr id="1393" name="Google Shape;1393;p21"/>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94" name="Google Shape;1394;p21"/>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95" name="Google Shape;1395;p21"/>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96" name="Google Shape;1396;p21"/>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97" name="Google Shape;1397;p21"/>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98" name="Google Shape;1398;p21"/>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99" name="Google Shape;1399;p21"/>
                        <p:cNvSpPr/>
                        <p:nvPr/>
                      </p:nvSpPr>
                      <p:spPr>
                        <a:xfrm rot="8100000" flipH="1">
                          <a:off x="1232594" y="921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00" name="Google Shape;1400;p21"/>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401" name="Google Shape;1401;p21"/>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402" name="Google Shape;1402;p21"/>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403" name="Google Shape;1403;p21"/>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404" name="Google Shape;1404;p21"/>
                        <p:cNvSpPr/>
                        <p:nvPr/>
                      </p:nvSpPr>
                      <p:spPr>
                        <a:xfrm rot="8999773">
                          <a:off x="143059" y="2694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05" name="Google Shape;1405;p21"/>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406" name="Google Shape;1406;p21"/>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07" name="Google Shape;1407;p21"/>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08" name="Google Shape;1408;p21"/>
                        <p:cNvSpPr/>
                        <p:nvPr/>
                      </p:nvSpPr>
                      <p:spPr>
                        <a:xfrm rot="-10594826" flipH="1">
                          <a:off x="2806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409" name="Google Shape;1409;p21"/>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10" name="Google Shape;1410;p21"/>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411" name="Google Shape;1411;p21"/>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12" name="Google Shape;1412;p21"/>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13" name="Google Shape;1413;p21"/>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14" name="Google Shape;1414;p21"/>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15" name="Google Shape;1415;p21"/>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16" name="Google Shape;1416;p21"/>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17" name="Google Shape;1417;p21"/>
                        <p:cNvSpPr/>
                        <p:nvPr/>
                      </p:nvSpPr>
                      <p:spPr>
                        <a:xfrm rot="8100000" flipH="1">
                          <a:off x="8674069" y="3632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18" name="Google Shape;1418;p21"/>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419" name="Google Shape;1419;p21"/>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20" name="Google Shape;1420;p21"/>
                        <p:cNvSpPr/>
                        <p:nvPr/>
                      </p:nvSpPr>
                      <p:spPr>
                        <a:xfrm>
                          <a:off x="3005139" y="49308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421" name="Google Shape;1421;p21"/>
                        <p:cNvSpPr/>
                        <p:nvPr/>
                      </p:nvSpPr>
                      <p:spPr>
                        <a:xfrm rot="2700000">
                          <a:off x="4401664" y="49172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422" name="Google Shape;1422;p21"/>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423" name="Google Shape;1423;p21"/>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424" name="Google Shape;1424;p21"/>
                        <p:cNvSpPr/>
                        <p:nvPr/>
                      </p:nvSpPr>
                      <p:spPr>
                        <a:xfrm rot="8100000" flipH="1">
                          <a:off x="3618269" y="4653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25" name="Google Shape;1425;p21"/>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426" name="Google Shape;1426;p21"/>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27" name="Google Shape;1427;p21"/>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428" name="Google Shape;1428;p21"/>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29" name="Google Shape;1429;p21"/>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430" name="Google Shape;1430;p21"/>
                        <p:cNvSpPr/>
                        <p:nvPr/>
                      </p:nvSpPr>
                      <p:spPr>
                        <a:xfrm rot="-5400000">
                          <a:off x="8340053" y="4033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1431" name="Google Shape;1431;p21"/>
                      <p:cNvSpPr/>
                      <p:nvPr/>
                    </p:nvSpPr>
                    <p:spPr>
                      <a:xfrm rot="-4499594">
                        <a:off x="8096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1432" name="Google Shape;1432;p21"/>
                  <p:cNvSpPr/>
                  <p:nvPr/>
                </p:nvSpPr>
                <p:spPr>
                  <a:xfrm>
                    <a:off x="8336925" y="585338"/>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433" name="Google Shape;1433;p21"/>
                <p:cNvSpPr/>
                <p:nvPr/>
              </p:nvSpPr>
              <p:spPr>
                <a:xfrm rot="-2700000">
                  <a:off x="942165" y="3784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34" name="Google Shape;1434;p21"/>
                <p:cNvSpPr/>
                <p:nvPr/>
              </p:nvSpPr>
              <p:spPr>
                <a:xfrm rot="6300406">
                  <a:off x="1273495" y="39770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35" name="Google Shape;1435;p21"/>
                <p:cNvSpPr/>
                <p:nvPr/>
              </p:nvSpPr>
              <p:spPr>
                <a:xfrm rot="6300406">
                  <a:off x="7762037" y="19841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36" name="Google Shape;1436;p21"/>
                <p:cNvSpPr/>
                <p:nvPr/>
              </p:nvSpPr>
              <p:spPr>
                <a:xfrm rot="-2700000">
                  <a:off x="76750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37" name="Google Shape;1437;p21"/>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38" name="Google Shape;1438;p21"/>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439" name="Google Shape;1439;p21"/>
                <p:cNvSpPr/>
                <p:nvPr/>
              </p:nvSpPr>
              <p:spPr>
                <a:xfrm rot="-4499594">
                  <a:off x="14278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40" name="Google Shape;1440;p21"/>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1441" name="Google Shape;1441;p21"/>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442" name="Google Shape;1442;p21"/>
            <p:cNvSpPr/>
            <p:nvPr/>
          </p:nvSpPr>
          <p:spPr>
            <a:xfrm flipH="1">
              <a:off x="7837439" y="2479825"/>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443" name="Google Shape;1443;p21"/>
          <p:cNvSpPr/>
          <p:nvPr/>
        </p:nvSpPr>
        <p:spPr>
          <a:xfrm>
            <a:off x="720000" y="538375"/>
            <a:ext cx="7704000" cy="40749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4" name="Google Shape;1444;p21"/>
          <p:cNvSpPr txBox="1">
            <a:spLocks noGrp="1"/>
          </p:cNvSpPr>
          <p:nvPr>
            <p:ph type="subTitle" idx="1"/>
          </p:nvPr>
        </p:nvSpPr>
        <p:spPr>
          <a:xfrm>
            <a:off x="2539250" y="1827625"/>
            <a:ext cx="4065600" cy="14883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5" name="Google Shape;1445;p21"/>
          <p:cNvSpPr txBox="1">
            <a:spLocks noGrp="1"/>
          </p:cNvSpPr>
          <p:nvPr>
            <p:ph type="title"/>
          </p:nvPr>
        </p:nvSpPr>
        <p:spPr>
          <a:xfrm>
            <a:off x="2076500" y="540000"/>
            <a:ext cx="4991100" cy="612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8011197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2030"/>
        <p:cNvGrpSpPr/>
        <p:nvPr/>
      </p:nvGrpSpPr>
      <p:grpSpPr>
        <a:xfrm>
          <a:off x="0" y="0"/>
          <a:ext cx="0" cy="0"/>
          <a:chOff x="0" y="0"/>
          <a:chExt cx="0" cy="0"/>
        </a:xfrm>
      </p:grpSpPr>
      <p:grpSp>
        <p:nvGrpSpPr>
          <p:cNvPr id="2031" name="Google Shape;2031;p33"/>
          <p:cNvGrpSpPr/>
          <p:nvPr/>
        </p:nvGrpSpPr>
        <p:grpSpPr>
          <a:xfrm>
            <a:off x="61069" y="68542"/>
            <a:ext cx="9027322" cy="5041129"/>
            <a:chOff x="61069" y="68542"/>
            <a:chExt cx="9027322" cy="5041129"/>
          </a:xfrm>
        </p:grpSpPr>
        <p:sp>
          <p:nvSpPr>
            <p:cNvPr id="2032" name="Google Shape;2032;p33"/>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33" name="Google Shape;2033;p3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34" name="Google Shape;2034;p3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35" name="Google Shape;2035;p3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36" name="Google Shape;2036;p3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37" name="Google Shape;2037;p33"/>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38" name="Google Shape;2038;p3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39" name="Google Shape;2039;p3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40" name="Google Shape;2040;p3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41" name="Google Shape;2041;p3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42" name="Google Shape;2042;p33"/>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43" name="Google Shape;2043;p33"/>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44" name="Google Shape;2044;p33"/>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45" name="Google Shape;2045;p3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46" name="Google Shape;2046;p3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47" name="Google Shape;2047;p33"/>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48" name="Google Shape;2048;p33"/>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49" name="Google Shape;2049;p3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50" name="Google Shape;2050;p33"/>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51" name="Google Shape;2051;p3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52" name="Google Shape;2052;p3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53" name="Google Shape;2053;p33"/>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54" name="Google Shape;2054;p33"/>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55" name="Google Shape;2055;p3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56" name="Google Shape;2056;p33"/>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57" name="Google Shape;2057;p3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58" name="Google Shape;2058;p33"/>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059" name="Google Shape;2059;p3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60" name="Google Shape;2060;p33"/>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61" name="Google Shape;2061;p3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2" name="Google Shape;2062;p3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63" name="Google Shape;2063;p3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4" name="Google Shape;2064;p3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65" name="Google Shape;2065;p33"/>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66" name="Google Shape;2066;p3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7" name="Google Shape;2067;p3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68" name="Google Shape;2068;p3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69" name="Google Shape;2069;p3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70" name="Google Shape;2070;p3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71" name="Google Shape;2071;p3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72" name="Google Shape;2072;p3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73" name="Google Shape;2073;p3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74" name="Google Shape;2074;p3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75" name="Google Shape;2075;p3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76" name="Google Shape;2076;p33"/>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77" name="Google Shape;2077;p33"/>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78" name="Google Shape;2078;p33"/>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79" name="Google Shape;2079;p3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80" name="Google Shape;2080;p3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81" name="Google Shape;2081;p3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82" name="Google Shape;2082;p3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83" name="Google Shape;2083;p3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084" name="Google Shape;2084;p33"/>
          <p:cNvSpPr/>
          <p:nvPr/>
        </p:nvSpPr>
        <p:spPr>
          <a:xfrm>
            <a:off x="311400" y="310100"/>
            <a:ext cx="8521200" cy="45234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85" name="Google Shape;2085;p33"/>
          <p:cNvSpPr txBox="1">
            <a:spLocks noGrp="1"/>
          </p:cNvSpPr>
          <p:nvPr>
            <p:ph type="title"/>
          </p:nvPr>
        </p:nvSpPr>
        <p:spPr>
          <a:xfrm>
            <a:off x="720887" y="1782063"/>
            <a:ext cx="2552400" cy="527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7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86" name="Google Shape;2086;p33"/>
          <p:cNvSpPr txBox="1">
            <a:spLocks noGrp="1"/>
          </p:cNvSpPr>
          <p:nvPr>
            <p:ph type="subTitle" idx="1"/>
          </p:nvPr>
        </p:nvSpPr>
        <p:spPr>
          <a:xfrm>
            <a:off x="720887" y="2292388"/>
            <a:ext cx="2552400" cy="4848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87" name="Google Shape;2087;p33"/>
          <p:cNvSpPr txBox="1">
            <a:spLocks noGrp="1"/>
          </p:cNvSpPr>
          <p:nvPr>
            <p:ph type="title" idx="2"/>
          </p:nvPr>
        </p:nvSpPr>
        <p:spPr>
          <a:xfrm>
            <a:off x="5872486" y="1782063"/>
            <a:ext cx="2552400" cy="527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7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88" name="Google Shape;2088;p33"/>
          <p:cNvSpPr txBox="1">
            <a:spLocks noGrp="1"/>
          </p:cNvSpPr>
          <p:nvPr>
            <p:ph type="subTitle" idx="3"/>
          </p:nvPr>
        </p:nvSpPr>
        <p:spPr>
          <a:xfrm>
            <a:off x="5872486" y="2292388"/>
            <a:ext cx="2552400" cy="484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89" name="Google Shape;2089;p33"/>
          <p:cNvSpPr txBox="1">
            <a:spLocks noGrp="1"/>
          </p:cNvSpPr>
          <p:nvPr>
            <p:ph type="title" idx="4"/>
          </p:nvPr>
        </p:nvSpPr>
        <p:spPr>
          <a:xfrm>
            <a:off x="720887" y="3150238"/>
            <a:ext cx="2552400" cy="527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7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90" name="Google Shape;2090;p33"/>
          <p:cNvSpPr txBox="1">
            <a:spLocks noGrp="1"/>
          </p:cNvSpPr>
          <p:nvPr>
            <p:ph type="subTitle" idx="5"/>
          </p:nvPr>
        </p:nvSpPr>
        <p:spPr>
          <a:xfrm>
            <a:off x="720887" y="3660563"/>
            <a:ext cx="2552400" cy="4848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1" name="Google Shape;2091;p33"/>
          <p:cNvSpPr txBox="1">
            <a:spLocks noGrp="1"/>
          </p:cNvSpPr>
          <p:nvPr>
            <p:ph type="title" idx="6"/>
          </p:nvPr>
        </p:nvSpPr>
        <p:spPr>
          <a:xfrm>
            <a:off x="5872486" y="3150238"/>
            <a:ext cx="2552400" cy="527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7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2092" name="Google Shape;2092;p33"/>
          <p:cNvSpPr txBox="1">
            <a:spLocks noGrp="1"/>
          </p:cNvSpPr>
          <p:nvPr>
            <p:ph type="subTitle" idx="7"/>
          </p:nvPr>
        </p:nvSpPr>
        <p:spPr>
          <a:xfrm>
            <a:off x="5872486" y="3660563"/>
            <a:ext cx="2552400" cy="484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3" name="Google Shape;2093;p33"/>
          <p:cNvSpPr txBox="1">
            <a:spLocks noGrp="1"/>
          </p:cNvSpPr>
          <p:nvPr>
            <p:ph type="title" idx="8"/>
          </p:nvPr>
        </p:nvSpPr>
        <p:spPr>
          <a:xfrm>
            <a:off x="2514125" y="540000"/>
            <a:ext cx="4115700" cy="612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1318225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lt1"/>
        </a:solidFill>
        <a:effectLst/>
      </p:bgPr>
    </p:bg>
    <p:spTree>
      <p:nvGrpSpPr>
        <p:cNvPr id="1" name="Shape 2356"/>
        <p:cNvGrpSpPr/>
        <p:nvPr/>
      </p:nvGrpSpPr>
      <p:grpSpPr>
        <a:xfrm>
          <a:off x="0" y="0"/>
          <a:ext cx="0" cy="0"/>
          <a:chOff x="0" y="0"/>
          <a:chExt cx="0" cy="0"/>
        </a:xfrm>
      </p:grpSpPr>
      <p:grpSp>
        <p:nvGrpSpPr>
          <p:cNvPr id="2357" name="Google Shape;2357;p38"/>
          <p:cNvGrpSpPr/>
          <p:nvPr/>
        </p:nvGrpSpPr>
        <p:grpSpPr>
          <a:xfrm>
            <a:off x="122308" y="79026"/>
            <a:ext cx="8895562" cy="4956938"/>
            <a:chOff x="122308" y="79026"/>
            <a:chExt cx="8895562" cy="4956938"/>
          </a:xfrm>
        </p:grpSpPr>
        <p:grpSp>
          <p:nvGrpSpPr>
            <p:cNvPr id="2358" name="Google Shape;2358;p38"/>
            <p:cNvGrpSpPr/>
            <p:nvPr/>
          </p:nvGrpSpPr>
          <p:grpSpPr>
            <a:xfrm>
              <a:off x="122308" y="79026"/>
              <a:ext cx="8895562" cy="4956938"/>
              <a:chOff x="122308" y="79026"/>
              <a:chExt cx="8895562" cy="4956938"/>
            </a:xfrm>
          </p:grpSpPr>
          <p:grpSp>
            <p:nvGrpSpPr>
              <p:cNvPr id="2359" name="Google Shape;2359;p38"/>
              <p:cNvGrpSpPr/>
              <p:nvPr/>
            </p:nvGrpSpPr>
            <p:grpSpPr>
              <a:xfrm flipH="1">
                <a:off x="122308" y="79026"/>
                <a:ext cx="8895562" cy="4956938"/>
                <a:chOff x="135794" y="79026"/>
                <a:chExt cx="8895562" cy="4956938"/>
              </a:xfrm>
            </p:grpSpPr>
            <p:grpSp>
              <p:nvGrpSpPr>
                <p:cNvPr id="2360" name="Google Shape;2360;p38"/>
                <p:cNvGrpSpPr/>
                <p:nvPr/>
              </p:nvGrpSpPr>
              <p:grpSpPr>
                <a:xfrm>
                  <a:off x="135794" y="104949"/>
                  <a:ext cx="8895562" cy="4931014"/>
                  <a:chOff x="135794" y="104949"/>
                  <a:chExt cx="8895562" cy="4931014"/>
                </a:xfrm>
              </p:grpSpPr>
              <p:grpSp>
                <p:nvGrpSpPr>
                  <p:cNvPr id="2361" name="Google Shape;2361;p38"/>
                  <p:cNvGrpSpPr/>
                  <p:nvPr/>
                </p:nvGrpSpPr>
                <p:grpSpPr>
                  <a:xfrm rot="10800000">
                    <a:off x="7868647" y="1236600"/>
                    <a:ext cx="456959" cy="2111662"/>
                    <a:chOff x="8524342" y="1674075"/>
                    <a:chExt cx="456959" cy="2111662"/>
                  </a:xfrm>
                </p:grpSpPr>
                <p:sp>
                  <p:nvSpPr>
                    <p:cNvPr id="2362" name="Google Shape;2362;p38"/>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63" name="Google Shape;2363;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64" name="Google Shape;2364;p3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65" name="Google Shape;2365;p3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2366" name="Google Shape;2366;p38"/>
                  <p:cNvGrpSpPr/>
                  <p:nvPr/>
                </p:nvGrpSpPr>
                <p:grpSpPr>
                  <a:xfrm>
                    <a:off x="135794" y="104949"/>
                    <a:ext cx="8895562" cy="4931014"/>
                    <a:chOff x="135794" y="104949"/>
                    <a:chExt cx="8895562" cy="4931014"/>
                  </a:xfrm>
                </p:grpSpPr>
                <p:grpSp>
                  <p:nvGrpSpPr>
                    <p:cNvPr id="2367" name="Google Shape;2367;p38"/>
                    <p:cNvGrpSpPr/>
                    <p:nvPr/>
                  </p:nvGrpSpPr>
                  <p:grpSpPr>
                    <a:xfrm>
                      <a:off x="135794" y="104949"/>
                      <a:ext cx="8895562" cy="4931014"/>
                      <a:chOff x="135794" y="104949"/>
                      <a:chExt cx="8895562" cy="4931014"/>
                    </a:xfrm>
                  </p:grpSpPr>
                  <p:sp>
                    <p:nvSpPr>
                      <p:cNvPr id="2368" name="Google Shape;2368;p3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69" name="Google Shape;2369;p38"/>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70" name="Google Shape;2370;p3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1" name="Google Shape;2371;p38"/>
                      <p:cNvSpPr/>
                      <p:nvPr/>
                    </p:nvSpPr>
                    <p:spPr>
                      <a:xfrm>
                        <a:off x="7085889" y="18074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2" name="Google Shape;2372;p38"/>
                      <p:cNvSpPr/>
                      <p:nvPr/>
                    </p:nvSpPr>
                    <p:spPr>
                      <a:xfrm rot="2700000">
                        <a:off x="7121389" y="2480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73" name="Google Shape;2373;p38"/>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4" name="Google Shape;2374;p38"/>
                      <p:cNvSpPr/>
                      <p:nvPr/>
                    </p:nvSpPr>
                    <p:spPr>
                      <a:xfrm rot="8100000" flipH="1">
                        <a:off x="1232594" y="921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5" name="Google Shape;2375;p38"/>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6" name="Google Shape;2376;p3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7" name="Google Shape;2377;p3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78" name="Google Shape;2378;p3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79" name="Google Shape;2379;p38"/>
                      <p:cNvSpPr/>
                      <p:nvPr/>
                    </p:nvSpPr>
                    <p:spPr>
                      <a:xfrm rot="8999773">
                        <a:off x="143059" y="2694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0" name="Google Shape;2380;p38"/>
                      <p:cNvSpPr/>
                      <p:nvPr/>
                    </p:nvSpPr>
                    <p:spPr>
                      <a:xfrm rot="8999773">
                        <a:off x="6994222" y="932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381" name="Google Shape;2381;p38"/>
                      <p:cNvSpPr/>
                      <p:nvPr/>
                    </p:nvSpPr>
                    <p:spPr>
                      <a:xfrm rot="8100000" flipH="1">
                        <a:off x="7273844" y="1387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2" name="Google Shape;2382;p38"/>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3" name="Google Shape;2383;p38"/>
                      <p:cNvSpPr/>
                      <p:nvPr/>
                    </p:nvSpPr>
                    <p:spPr>
                      <a:xfrm rot="-10594826" flipH="1">
                        <a:off x="2044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84" name="Google Shape;2384;p38"/>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85" name="Google Shape;2385;p3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86" name="Google Shape;2386;p38"/>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7" name="Google Shape;2387;p3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8" name="Google Shape;2388;p38"/>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89" name="Google Shape;2389;p3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0" name="Google Shape;2390;p3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1" name="Google Shape;2391;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92" name="Google Shape;2392;p38"/>
                      <p:cNvSpPr/>
                      <p:nvPr/>
                    </p:nvSpPr>
                    <p:spPr>
                      <a:xfrm rot="8100000" flipH="1">
                        <a:off x="8674069" y="3632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3" name="Google Shape;2393;p38"/>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94" name="Google Shape;2394;p3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95" name="Google Shape;2395;p38"/>
                      <p:cNvSpPr/>
                      <p:nvPr/>
                    </p:nvSpPr>
                    <p:spPr>
                      <a:xfrm>
                        <a:off x="2166939" y="3330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96" name="Google Shape;2396;p38"/>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97" name="Google Shape;2397;p38"/>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398" name="Google Shape;2398;p38"/>
                      <p:cNvSpPr/>
                      <p:nvPr/>
                    </p:nvSpPr>
                    <p:spPr>
                      <a:xfrm rot="8100000" flipH="1">
                        <a:off x="1941869" y="1453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9" name="Google Shape;2399;p3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00" name="Google Shape;2400;p38"/>
                      <p:cNvSpPr/>
                      <p:nvPr/>
                    </p:nvSpPr>
                    <p:spPr>
                      <a:xfrm rot="8999773">
                        <a:off x="7742272" y="46740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01" name="Google Shape;2401;p38"/>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2" name="Google Shape;2402;p38"/>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03" name="Google Shape;2403;p38"/>
                      <p:cNvSpPr/>
                      <p:nvPr/>
                    </p:nvSpPr>
                    <p:spPr>
                      <a:xfrm rot="-5400000">
                        <a:off x="8340053" y="4033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2404" name="Google Shape;2404;p38"/>
                    <p:cNvSpPr/>
                    <p:nvPr/>
                  </p:nvSpPr>
                  <p:spPr>
                    <a:xfrm rot="-4499594">
                      <a:off x="8096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2405" name="Google Shape;2405;p38"/>
                <p:cNvSpPr/>
                <p:nvPr/>
              </p:nvSpPr>
              <p:spPr>
                <a:xfrm rot="-2700000">
                  <a:off x="942165" y="3784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6" name="Google Shape;2406;p38"/>
                <p:cNvSpPr/>
                <p:nvPr/>
              </p:nvSpPr>
              <p:spPr>
                <a:xfrm rot="6300406">
                  <a:off x="1273495" y="39770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07" name="Google Shape;2407;p38"/>
                <p:cNvSpPr/>
                <p:nvPr/>
              </p:nvSpPr>
              <p:spPr>
                <a:xfrm rot="6300406">
                  <a:off x="7762037" y="19841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8" name="Google Shape;2408;p38"/>
                <p:cNvSpPr/>
                <p:nvPr/>
              </p:nvSpPr>
              <p:spPr>
                <a:xfrm rot="-2700000">
                  <a:off x="76750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9" name="Google Shape;2409;p38"/>
                <p:cNvSpPr/>
                <p:nvPr/>
              </p:nvSpPr>
              <p:spPr>
                <a:xfrm rot="6300406">
                  <a:off x="7996995" y="1147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0" name="Google Shape;2410;p38"/>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11" name="Google Shape;2411;p38"/>
                <p:cNvSpPr/>
                <p:nvPr/>
              </p:nvSpPr>
              <p:spPr>
                <a:xfrm rot="-4499594">
                  <a:off x="14278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2" name="Google Shape;2412;p38"/>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413" name="Google Shape;2413;p38"/>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414" name="Google Shape;2414;p38"/>
            <p:cNvSpPr/>
            <p:nvPr/>
          </p:nvSpPr>
          <p:spPr>
            <a:xfrm flipH="1">
              <a:off x="7837439" y="2479825"/>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415" name="Google Shape;2415;p38"/>
          <p:cNvSpPr/>
          <p:nvPr/>
        </p:nvSpPr>
        <p:spPr>
          <a:xfrm>
            <a:off x="720000" y="298025"/>
            <a:ext cx="7704000" cy="45477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416" name="Google Shape;2416;p38"/>
          <p:cNvGrpSpPr/>
          <p:nvPr/>
        </p:nvGrpSpPr>
        <p:grpSpPr>
          <a:xfrm rot="1799965" flipH="1">
            <a:off x="6736154" y="2694432"/>
            <a:ext cx="1792663" cy="1738763"/>
            <a:chOff x="6997200" y="3219600"/>
            <a:chExt cx="1426800" cy="1383900"/>
          </a:xfrm>
        </p:grpSpPr>
        <p:sp>
          <p:nvSpPr>
            <p:cNvPr id="2417" name="Google Shape;2417;p38"/>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18" name="Google Shape;2418;p38"/>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19" name="Google Shape;2419;p38"/>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0" name="Google Shape;2420;p38"/>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1" name="Google Shape;2421;p38"/>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2" name="Google Shape;2422;p38"/>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3" name="Google Shape;2423;p38"/>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4" name="Google Shape;2424;p38"/>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5" name="Google Shape;2425;p38"/>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6" name="Google Shape;2426;p38"/>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7" name="Google Shape;2427;p38"/>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8" name="Google Shape;2428;p38"/>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29" name="Google Shape;2429;p38"/>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0" name="Google Shape;2430;p38"/>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1" name="Google Shape;2431;p38"/>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2" name="Google Shape;2432;p38"/>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3" name="Google Shape;2433;p38"/>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4" name="Google Shape;2434;p38"/>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5" name="Google Shape;2435;p38"/>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6" name="Google Shape;2436;p38"/>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7" name="Google Shape;2437;p38"/>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8" name="Google Shape;2438;p38"/>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39" name="Google Shape;2439;p38"/>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0" name="Google Shape;2440;p38"/>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1" name="Google Shape;2441;p38"/>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2" name="Google Shape;2442;p38"/>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3" name="Google Shape;2443;p38"/>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4" name="Google Shape;2444;p38"/>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5" name="Google Shape;2445;p38"/>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6" name="Google Shape;2446;p38"/>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7" name="Google Shape;2447;p38"/>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8" name="Google Shape;2448;p38"/>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49" name="Google Shape;2449;p38"/>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50" name="Google Shape;2450;p38"/>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51" name="Google Shape;2451;p38"/>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452" name="Google Shape;2452;p38"/>
          <p:cNvGrpSpPr/>
          <p:nvPr/>
        </p:nvGrpSpPr>
        <p:grpSpPr>
          <a:xfrm>
            <a:off x="7045650" y="285350"/>
            <a:ext cx="1579225" cy="2727475"/>
            <a:chOff x="7045650" y="285350"/>
            <a:chExt cx="1579225" cy="2727475"/>
          </a:xfrm>
        </p:grpSpPr>
        <p:grpSp>
          <p:nvGrpSpPr>
            <p:cNvPr id="2453" name="Google Shape;2453;p38"/>
            <p:cNvGrpSpPr/>
            <p:nvPr/>
          </p:nvGrpSpPr>
          <p:grpSpPr>
            <a:xfrm flipH="1">
              <a:off x="8185275" y="2099425"/>
              <a:ext cx="439600" cy="913400"/>
              <a:chOff x="7212850" y="2109375"/>
              <a:chExt cx="439600" cy="913400"/>
            </a:xfrm>
          </p:grpSpPr>
          <p:sp>
            <p:nvSpPr>
              <p:cNvPr id="2454" name="Google Shape;245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55" name="Google Shape;245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56" name="Google Shape;245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57" name="Google Shape;245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458" name="Google Shape;2458;p38"/>
            <p:cNvGrpSpPr/>
            <p:nvPr/>
          </p:nvGrpSpPr>
          <p:grpSpPr>
            <a:xfrm flipH="1">
              <a:off x="7045650" y="1449350"/>
              <a:ext cx="439600" cy="913400"/>
              <a:chOff x="7212850" y="2109375"/>
              <a:chExt cx="439600" cy="913400"/>
            </a:xfrm>
          </p:grpSpPr>
          <p:sp>
            <p:nvSpPr>
              <p:cNvPr id="2459" name="Google Shape;2459;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0" name="Google Shape;2460;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1" name="Google Shape;2461;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2" name="Google Shape;2462;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463" name="Google Shape;2463;p38"/>
            <p:cNvGrpSpPr/>
            <p:nvPr/>
          </p:nvGrpSpPr>
          <p:grpSpPr>
            <a:xfrm flipH="1">
              <a:off x="8157625" y="285350"/>
              <a:ext cx="439600" cy="913400"/>
              <a:chOff x="7212850" y="2109375"/>
              <a:chExt cx="439600" cy="913400"/>
            </a:xfrm>
          </p:grpSpPr>
          <p:sp>
            <p:nvSpPr>
              <p:cNvPr id="2464" name="Google Shape;246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5" name="Google Shape;246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6" name="Google Shape;246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7" name="Google Shape;246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468" name="Google Shape;2468;p38"/>
          <p:cNvGrpSpPr/>
          <p:nvPr/>
        </p:nvGrpSpPr>
        <p:grpSpPr>
          <a:xfrm>
            <a:off x="955876" y="768600"/>
            <a:ext cx="764300" cy="754550"/>
            <a:chOff x="955876" y="768600"/>
            <a:chExt cx="764300" cy="754550"/>
          </a:xfrm>
        </p:grpSpPr>
        <p:sp>
          <p:nvSpPr>
            <p:cNvPr id="2469" name="Google Shape;2469;p38"/>
            <p:cNvSpPr/>
            <p:nvPr/>
          </p:nvSpPr>
          <p:spPr>
            <a:xfrm flipH="1">
              <a:off x="1526676" y="770125"/>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0" name="Google Shape;2470;p38"/>
            <p:cNvSpPr/>
            <p:nvPr/>
          </p:nvSpPr>
          <p:spPr>
            <a:xfrm flipH="1">
              <a:off x="955876" y="768600"/>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1" name="Google Shape;2471;p38"/>
            <p:cNvSpPr/>
            <p:nvPr/>
          </p:nvSpPr>
          <p:spPr>
            <a:xfrm flipH="1">
              <a:off x="1333176" y="1339250"/>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472" name="Google Shape;2472;p38"/>
          <p:cNvSpPr/>
          <p:nvPr/>
        </p:nvSpPr>
        <p:spPr>
          <a:xfrm rot="8823568">
            <a:off x="1691164" y="4133107"/>
            <a:ext cx="2036345" cy="1855222"/>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73" name="Google Shape;2473;p38"/>
          <p:cNvSpPr/>
          <p:nvPr/>
        </p:nvSpPr>
        <p:spPr>
          <a:xfrm rot="-8552197" flipH="1">
            <a:off x="5402924" y="4133059"/>
            <a:ext cx="2036439" cy="1855308"/>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09565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3"/>
        <p:cNvGrpSpPr/>
        <p:nvPr/>
      </p:nvGrpSpPr>
      <p:grpSpPr>
        <a:xfrm>
          <a:off x="0" y="0"/>
          <a:ext cx="0" cy="0"/>
          <a:chOff x="0" y="0"/>
          <a:chExt cx="0" cy="0"/>
        </a:xfrm>
      </p:grpSpPr>
      <p:pic>
        <p:nvPicPr>
          <p:cNvPr id="84" name="Google Shape;84;p6"/>
          <p:cNvPicPr preferRelativeResize="0"/>
          <p:nvPr/>
        </p:nvPicPr>
        <p:blipFill>
          <a:blip r:embed="rId2">
            <a:alphaModFix amt="15000"/>
          </a:blip>
          <a:stretch>
            <a:fillRect/>
          </a:stretch>
        </p:blipFill>
        <p:spPr>
          <a:xfrm rot="8764059">
            <a:off x="-584700" y="3206302"/>
            <a:ext cx="1830778" cy="3505771"/>
          </a:xfrm>
          <a:prstGeom prst="rect">
            <a:avLst/>
          </a:prstGeom>
          <a:noFill/>
          <a:ln>
            <a:noFill/>
          </a:ln>
        </p:spPr>
      </p:pic>
      <p:pic>
        <p:nvPicPr>
          <p:cNvPr id="85" name="Google Shape;85;p6"/>
          <p:cNvPicPr preferRelativeResize="0"/>
          <p:nvPr/>
        </p:nvPicPr>
        <p:blipFill>
          <a:blip r:embed="rId3">
            <a:alphaModFix amt="86000"/>
          </a:blip>
          <a:stretch>
            <a:fillRect/>
          </a:stretch>
        </p:blipFill>
        <p:spPr>
          <a:xfrm rot="-865446">
            <a:off x="-461344" y="3304302"/>
            <a:ext cx="1134279" cy="2239513"/>
          </a:xfrm>
          <a:prstGeom prst="rect">
            <a:avLst/>
          </a:prstGeom>
          <a:noFill/>
          <a:ln>
            <a:noFill/>
          </a:ln>
        </p:spPr>
      </p:pic>
      <p:pic>
        <p:nvPicPr>
          <p:cNvPr id="86" name="Google Shape;86;p6"/>
          <p:cNvPicPr preferRelativeResize="0"/>
          <p:nvPr/>
        </p:nvPicPr>
        <p:blipFill>
          <a:blip r:embed="rId2">
            <a:alphaModFix amt="15000"/>
          </a:blip>
          <a:stretch>
            <a:fillRect/>
          </a:stretch>
        </p:blipFill>
        <p:spPr>
          <a:xfrm rot="3279065">
            <a:off x="7965757" y="3439642"/>
            <a:ext cx="1680309" cy="3217639"/>
          </a:xfrm>
          <a:prstGeom prst="rect">
            <a:avLst/>
          </a:prstGeom>
          <a:noFill/>
          <a:ln>
            <a:noFill/>
          </a:ln>
        </p:spPr>
      </p:pic>
      <p:pic>
        <p:nvPicPr>
          <p:cNvPr id="87" name="Google Shape;87;p6"/>
          <p:cNvPicPr preferRelativeResize="0"/>
          <p:nvPr/>
        </p:nvPicPr>
        <p:blipFill>
          <a:blip r:embed="rId4">
            <a:alphaModFix amt="84000"/>
          </a:blip>
          <a:stretch>
            <a:fillRect/>
          </a:stretch>
        </p:blipFill>
        <p:spPr>
          <a:xfrm rot="2391190">
            <a:off x="8438578" y="4258735"/>
            <a:ext cx="876269" cy="1730102"/>
          </a:xfrm>
          <a:prstGeom prst="rect">
            <a:avLst/>
          </a:prstGeom>
          <a:noFill/>
          <a:ln>
            <a:noFill/>
          </a:ln>
        </p:spPr>
      </p:pic>
      <p:pic>
        <p:nvPicPr>
          <p:cNvPr id="88" name="Google Shape;88;p6"/>
          <p:cNvPicPr preferRelativeResize="0"/>
          <p:nvPr/>
        </p:nvPicPr>
        <p:blipFill rotWithShape="1">
          <a:blip r:embed="rId5">
            <a:alphaModFix/>
          </a:blip>
          <a:srcRect l="9978" t="7909" r="6171" b="5839"/>
          <a:stretch/>
        </p:blipFill>
        <p:spPr>
          <a:xfrm rot="5399989" flipH="1">
            <a:off x="7805907" y="1655977"/>
            <a:ext cx="3165532" cy="1831553"/>
          </a:xfrm>
          <a:prstGeom prst="rect">
            <a:avLst/>
          </a:prstGeom>
          <a:noFill/>
          <a:ln>
            <a:noFill/>
          </a:ln>
        </p:spPr>
      </p:pic>
      <p:pic>
        <p:nvPicPr>
          <p:cNvPr id="89" name="Google Shape;89;p6"/>
          <p:cNvPicPr preferRelativeResize="0"/>
          <p:nvPr/>
        </p:nvPicPr>
        <p:blipFill>
          <a:blip r:embed="rId6">
            <a:alphaModFix amt="70000"/>
          </a:blip>
          <a:stretch>
            <a:fillRect/>
          </a:stretch>
        </p:blipFill>
        <p:spPr>
          <a:xfrm rot="6573969">
            <a:off x="-38269" y="3943422"/>
            <a:ext cx="549173" cy="1802739"/>
          </a:xfrm>
          <a:prstGeom prst="rect">
            <a:avLst/>
          </a:prstGeom>
          <a:noFill/>
          <a:ln>
            <a:noFill/>
          </a:ln>
        </p:spPr>
      </p:pic>
      <p:pic>
        <p:nvPicPr>
          <p:cNvPr id="90" name="Google Shape;90;p6"/>
          <p:cNvPicPr preferRelativeResize="0"/>
          <p:nvPr/>
        </p:nvPicPr>
        <p:blipFill>
          <a:blip r:embed="rId7">
            <a:alphaModFix/>
          </a:blip>
          <a:stretch>
            <a:fillRect/>
          </a:stretch>
        </p:blipFill>
        <p:spPr>
          <a:xfrm rot="-888895">
            <a:off x="8687735" y="3794138"/>
            <a:ext cx="377927" cy="342151"/>
          </a:xfrm>
          <a:prstGeom prst="rect">
            <a:avLst/>
          </a:prstGeom>
          <a:noFill/>
          <a:ln>
            <a:noFill/>
          </a:ln>
        </p:spPr>
      </p:pic>
      <p:pic>
        <p:nvPicPr>
          <p:cNvPr id="91" name="Google Shape;91;p6"/>
          <p:cNvPicPr preferRelativeResize="0"/>
          <p:nvPr/>
        </p:nvPicPr>
        <p:blipFill>
          <a:blip r:embed="rId7">
            <a:alphaModFix/>
          </a:blip>
          <a:stretch>
            <a:fillRect/>
          </a:stretch>
        </p:blipFill>
        <p:spPr>
          <a:xfrm rot="-888895">
            <a:off x="141723" y="231788"/>
            <a:ext cx="377927" cy="342151"/>
          </a:xfrm>
          <a:prstGeom prst="rect">
            <a:avLst/>
          </a:prstGeom>
          <a:noFill/>
          <a:ln>
            <a:noFill/>
          </a:ln>
        </p:spPr>
      </p:pic>
      <p:pic>
        <p:nvPicPr>
          <p:cNvPr id="92" name="Google Shape;92;p6"/>
          <p:cNvPicPr preferRelativeResize="0"/>
          <p:nvPr/>
        </p:nvPicPr>
        <p:blipFill>
          <a:blip r:embed="rId2">
            <a:alphaModFix amt="15000"/>
          </a:blip>
          <a:stretch>
            <a:fillRect/>
          </a:stretch>
        </p:blipFill>
        <p:spPr>
          <a:xfrm rot="-3135631">
            <a:off x="7580195" y="-1996762"/>
            <a:ext cx="2593021" cy="3980747"/>
          </a:xfrm>
          <a:prstGeom prst="rect">
            <a:avLst/>
          </a:prstGeom>
          <a:noFill/>
          <a:ln>
            <a:noFill/>
          </a:ln>
        </p:spPr>
      </p:pic>
      <p:pic>
        <p:nvPicPr>
          <p:cNvPr id="93" name="Google Shape;93;p6"/>
          <p:cNvPicPr preferRelativeResize="0"/>
          <p:nvPr/>
        </p:nvPicPr>
        <p:blipFill>
          <a:blip r:embed="rId8">
            <a:alphaModFix amt="68000"/>
          </a:blip>
          <a:stretch>
            <a:fillRect/>
          </a:stretch>
        </p:blipFill>
        <p:spPr>
          <a:xfrm rot="3605494" flipH="1">
            <a:off x="8329604" y="-76172"/>
            <a:ext cx="952603" cy="908875"/>
          </a:xfrm>
          <a:prstGeom prst="rect">
            <a:avLst/>
          </a:prstGeom>
          <a:noFill/>
          <a:ln>
            <a:noFill/>
          </a:ln>
        </p:spPr>
      </p:pic>
      <p:pic>
        <p:nvPicPr>
          <p:cNvPr id="94" name="Google Shape;94;p6"/>
          <p:cNvPicPr preferRelativeResize="0"/>
          <p:nvPr/>
        </p:nvPicPr>
        <p:blipFill>
          <a:blip r:embed="rId9">
            <a:alphaModFix amt="75000"/>
          </a:blip>
          <a:stretch>
            <a:fillRect/>
          </a:stretch>
        </p:blipFill>
        <p:spPr>
          <a:xfrm rot="-864916" flipH="1">
            <a:off x="8428657" y="870399"/>
            <a:ext cx="374546" cy="357622"/>
          </a:xfrm>
          <a:prstGeom prst="rect">
            <a:avLst/>
          </a:prstGeom>
          <a:noFill/>
          <a:ln>
            <a:noFill/>
          </a:ln>
        </p:spPr>
      </p:pic>
      <p:pic>
        <p:nvPicPr>
          <p:cNvPr id="95" name="Google Shape;95;p6"/>
          <p:cNvPicPr preferRelativeResize="0"/>
          <p:nvPr/>
        </p:nvPicPr>
        <p:blipFill>
          <a:blip r:embed="rId10">
            <a:alphaModFix amt="72000"/>
          </a:blip>
          <a:stretch>
            <a:fillRect/>
          </a:stretch>
        </p:blipFill>
        <p:spPr>
          <a:xfrm rot="3197529" flipH="1">
            <a:off x="8193119" y="-418320"/>
            <a:ext cx="278190" cy="913192"/>
          </a:xfrm>
          <a:prstGeom prst="rect">
            <a:avLst/>
          </a:prstGeom>
          <a:noFill/>
          <a:ln>
            <a:noFill/>
          </a:ln>
        </p:spPr>
      </p:pic>
      <p:pic>
        <p:nvPicPr>
          <p:cNvPr id="96" name="Google Shape;96;p6"/>
          <p:cNvPicPr preferRelativeResize="0"/>
          <p:nvPr/>
        </p:nvPicPr>
        <p:blipFill>
          <a:blip r:embed="rId11">
            <a:alphaModFix/>
          </a:blip>
          <a:stretch>
            <a:fillRect/>
          </a:stretch>
        </p:blipFill>
        <p:spPr>
          <a:xfrm rot="-8492988" flipH="1">
            <a:off x="55014" y="3156098"/>
            <a:ext cx="362621" cy="328280"/>
          </a:xfrm>
          <a:prstGeom prst="rect">
            <a:avLst/>
          </a:prstGeom>
          <a:noFill/>
          <a:ln>
            <a:noFill/>
          </a:ln>
        </p:spPr>
      </p:pic>
      <p:pic>
        <p:nvPicPr>
          <p:cNvPr id="97" name="Google Shape;97;p6"/>
          <p:cNvPicPr preferRelativeResize="0"/>
          <p:nvPr/>
        </p:nvPicPr>
        <p:blipFill>
          <a:blip r:embed="rId2">
            <a:alphaModFix amt="15000"/>
          </a:blip>
          <a:stretch>
            <a:fillRect/>
          </a:stretch>
        </p:blipFill>
        <p:spPr>
          <a:xfrm rot="3055372" flipH="1">
            <a:off x="-632654" y="-1583664"/>
            <a:ext cx="2182018" cy="4178351"/>
          </a:xfrm>
          <a:prstGeom prst="rect">
            <a:avLst/>
          </a:prstGeom>
          <a:noFill/>
          <a:ln>
            <a:noFill/>
          </a:ln>
        </p:spPr>
      </p:pic>
      <p:pic>
        <p:nvPicPr>
          <p:cNvPr id="98" name="Google Shape;98;p6"/>
          <p:cNvPicPr preferRelativeResize="0"/>
          <p:nvPr/>
        </p:nvPicPr>
        <p:blipFill>
          <a:blip r:embed="rId12">
            <a:alphaModFix/>
          </a:blip>
          <a:stretch>
            <a:fillRect/>
          </a:stretch>
        </p:blipFill>
        <p:spPr>
          <a:xfrm rot="-8430343" flipH="1">
            <a:off x="-245553" y="-141126"/>
            <a:ext cx="963766" cy="1845503"/>
          </a:xfrm>
          <a:prstGeom prst="rect">
            <a:avLst/>
          </a:prstGeom>
          <a:noFill/>
          <a:ln>
            <a:noFill/>
          </a:ln>
        </p:spPr>
      </p:pic>
      <p:pic>
        <p:nvPicPr>
          <p:cNvPr id="99" name="Google Shape;99;p6"/>
          <p:cNvPicPr preferRelativeResize="0"/>
          <p:nvPr/>
        </p:nvPicPr>
        <p:blipFill>
          <a:blip r:embed="rId9">
            <a:alphaModFix amt="84000"/>
          </a:blip>
          <a:stretch>
            <a:fillRect/>
          </a:stretch>
        </p:blipFill>
        <p:spPr>
          <a:xfrm rot="8717672" flipH="1">
            <a:off x="986031" y="392418"/>
            <a:ext cx="176699" cy="168718"/>
          </a:xfrm>
          <a:prstGeom prst="rect">
            <a:avLst/>
          </a:prstGeom>
          <a:noFill/>
          <a:ln>
            <a:noFill/>
          </a:ln>
        </p:spPr>
      </p:pic>
      <p:pic>
        <p:nvPicPr>
          <p:cNvPr id="100" name="Google Shape;100;p6"/>
          <p:cNvPicPr preferRelativeResize="0"/>
          <p:nvPr/>
        </p:nvPicPr>
        <p:blipFill>
          <a:blip r:embed="rId13">
            <a:alphaModFix amt="72000"/>
          </a:blip>
          <a:stretch>
            <a:fillRect/>
          </a:stretch>
        </p:blipFill>
        <p:spPr>
          <a:xfrm rot="9074899" flipH="1">
            <a:off x="-882986" y="-1757697"/>
            <a:ext cx="1134280" cy="2239510"/>
          </a:xfrm>
          <a:prstGeom prst="rect">
            <a:avLst/>
          </a:prstGeom>
          <a:noFill/>
          <a:ln>
            <a:noFill/>
          </a:ln>
        </p:spPr>
      </p:pic>
      <p:sp>
        <p:nvSpPr>
          <p:cNvPr id="101" name="Google Shape;101;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lt1"/>
        </a:solidFill>
        <a:effectLst/>
      </p:bgPr>
    </p:bg>
    <p:spTree>
      <p:nvGrpSpPr>
        <p:cNvPr id="1" name="Shape 2474"/>
        <p:cNvGrpSpPr/>
        <p:nvPr/>
      </p:nvGrpSpPr>
      <p:grpSpPr>
        <a:xfrm>
          <a:off x="0" y="0"/>
          <a:ext cx="0" cy="0"/>
          <a:chOff x="0" y="0"/>
          <a:chExt cx="0" cy="0"/>
        </a:xfrm>
      </p:grpSpPr>
      <p:grpSp>
        <p:nvGrpSpPr>
          <p:cNvPr id="2475" name="Google Shape;2475;p39"/>
          <p:cNvGrpSpPr/>
          <p:nvPr/>
        </p:nvGrpSpPr>
        <p:grpSpPr>
          <a:xfrm>
            <a:off x="140683" y="110399"/>
            <a:ext cx="8890673" cy="4933293"/>
            <a:chOff x="140683" y="110399"/>
            <a:chExt cx="8890673" cy="4933293"/>
          </a:xfrm>
        </p:grpSpPr>
        <p:sp>
          <p:nvSpPr>
            <p:cNvPr id="2476" name="Google Shape;2476;p39"/>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77" name="Google Shape;2477;p3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8" name="Google Shape;2478;p39"/>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79" name="Google Shape;2479;p3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0" name="Google Shape;2480;p39"/>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1" name="Google Shape;2481;p39"/>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82" name="Google Shape;2482;p39"/>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3" name="Google Shape;2483;p39"/>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4" name="Google Shape;2484;p3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85" name="Google Shape;2485;p39"/>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6" name="Google Shape;2486;p39"/>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87" name="Google Shape;2487;p39"/>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488" name="Google Shape;2488;p39"/>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9" name="Google Shape;2489;p39"/>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90" name="Google Shape;2490;p39"/>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91" name="Google Shape;2491;p3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2" name="Google Shape;2492;p39"/>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93" name="Google Shape;2493;p39"/>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94" name="Google Shape;2494;p39"/>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5" name="Google Shape;2495;p39"/>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96" name="Google Shape;2496;p39"/>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7" name="Google Shape;2497;p39"/>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498" name="Google Shape;2498;p39"/>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9" name="Google Shape;2499;p39"/>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0" name="Google Shape;2500;p39"/>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1" name="Google Shape;2501;p39"/>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02" name="Google Shape;2502;p3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03" name="Google Shape;2503;p39"/>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4" name="Google Shape;2504;p39"/>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5" name="Google Shape;2505;p3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06" name="Google Shape;2506;p39"/>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07" name="Google Shape;2507;p39"/>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8" name="Google Shape;2508;p39"/>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09" name="Google Shape;2509;p39"/>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10" name="Google Shape;2510;p39"/>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1" name="Google Shape;2511;p39"/>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2" name="Google Shape;2512;p39"/>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3" name="Google Shape;2513;p39"/>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4" name="Google Shape;2514;p39"/>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5" name="Google Shape;2515;p39"/>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16" name="Google Shape;2516;p39"/>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7" name="Google Shape;2517;p39"/>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18" name="Google Shape;2518;p39"/>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9" name="Google Shape;2519;p39"/>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20" name="Google Shape;2520;p39"/>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21" name="Google Shape;2521;p39"/>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22" name="Google Shape;2522;p39"/>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23" name="Google Shape;2523;p39"/>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24" name="Google Shape;2524;p39"/>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25" name="Google Shape;2525;p39"/>
          <p:cNvSpPr/>
          <p:nvPr/>
        </p:nvSpPr>
        <p:spPr>
          <a:xfrm>
            <a:off x="720000" y="544975"/>
            <a:ext cx="7704000" cy="40536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26" name="Google Shape;2526;p39"/>
          <p:cNvSpPr/>
          <p:nvPr/>
        </p:nvSpPr>
        <p:spPr>
          <a:xfrm>
            <a:off x="5602987" y="1704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527" name="Google Shape;2527;p39"/>
          <p:cNvGrpSpPr/>
          <p:nvPr/>
        </p:nvGrpSpPr>
        <p:grpSpPr>
          <a:xfrm>
            <a:off x="6536225" y="2319800"/>
            <a:ext cx="868425" cy="514500"/>
            <a:chOff x="2575700" y="1885000"/>
            <a:chExt cx="868425" cy="514500"/>
          </a:xfrm>
        </p:grpSpPr>
        <p:sp>
          <p:nvSpPr>
            <p:cNvPr id="2528" name="Google Shape;2528;p39"/>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29" name="Google Shape;2529;p39"/>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0" name="Google Shape;2530;p39"/>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1" name="Google Shape;2531;p39"/>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532" name="Google Shape;2532;p39"/>
          <p:cNvSpPr/>
          <p:nvPr/>
        </p:nvSpPr>
        <p:spPr>
          <a:xfrm flipH="1">
            <a:off x="6859674" y="1528925"/>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3" name="Google Shape;2533;p39"/>
          <p:cNvSpPr/>
          <p:nvPr/>
        </p:nvSpPr>
        <p:spPr>
          <a:xfrm>
            <a:off x="7176062" y="3048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4" name="Google Shape;2534;p39"/>
          <p:cNvSpPr/>
          <p:nvPr/>
        </p:nvSpPr>
        <p:spPr>
          <a:xfrm>
            <a:off x="7176062" y="1236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5" name="Google Shape;2535;p39"/>
          <p:cNvSpPr/>
          <p:nvPr/>
        </p:nvSpPr>
        <p:spPr>
          <a:xfrm>
            <a:off x="5835587" y="3732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6" name="Google Shape;2536;p39"/>
          <p:cNvSpPr/>
          <p:nvPr/>
        </p:nvSpPr>
        <p:spPr>
          <a:xfrm flipH="1">
            <a:off x="6859674" y="336372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7" name="Google Shape;2537;p39"/>
          <p:cNvSpPr/>
          <p:nvPr/>
        </p:nvSpPr>
        <p:spPr>
          <a:xfrm flipH="1">
            <a:off x="5745474" y="2485100"/>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38" name="Google Shape;2538;p39"/>
          <p:cNvSpPr/>
          <p:nvPr/>
        </p:nvSpPr>
        <p:spPr>
          <a:xfrm flipH="1">
            <a:off x="8001899" y="248510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059469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1"/>
        </a:solidFill>
        <a:effectLst/>
      </p:bgPr>
    </p:bg>
    <p:spTree>
      <p:nvGrpSpPr>
        <p:cNvPr id="1" name="Shape 2539"/>
        <p:cNvGrpSpPr/>
        <p:nvPr/>
      </p:nvGrpSpPr>
      <p:grpSpPr>
        <a:xfrm>
          <a:off x="0" y="0"/>
          <a:ext cx="0" cy="0"/>
          <a:chOff x="0" y="0"/>
          <a:chExt cx="0" cy="0"/>
        </a:xfrm>
      </p:grpSpPr>
      <p:grpSp>
        <p:nvGrpSpPr>
          <p:cNvPr id="2540" name="Google Shape;2540;p40"/>
          <p:cNvGrpSpPr/>
          <p:nvPr/>
        </p:nvGrpSpPr>
        <p:grpSpPr>
          <a:xfrm flipH="1">
            <a:off x="140683" y="110399"/>
            <a:ext cx="8890673" cy="4933293"/>
            <a:chOff x="140683" y="110399"/>
            <a:chExt cx="8890673" cy="4933293"/>
          </a:xfrm>
        </p:grpSpPr>
        <p:sp>
          <p:nvSpPr>
            <p:cNvPr id="2541" name="Google Shape;2541;p40"/>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2" name="Google Shape;2542;p40"/>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3" name="Google Shape;2543;p40"/>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44" name="Google Shape;2544;p40"/>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45" name="Google Shape;2545;p40"/>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46" name="Google Shape;2546;p40"/>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7" name="Google Shape;2547;p40"/>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48" name="Google Shape;2548;p40"/>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49" name="Google Shape;2549;p40"/>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50" name="Google Shape;2550;p40"/>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1" name="Google Shape;2551;p40"/>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2" name="Google Shape;2552;p40"/>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53" name="Google Shape;2553;p40"/>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54" name="Google Shape;2554;p40"/>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55" name="Google Shape;2555;p40"/>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56" name="Google Shape;2556;p40"/>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7" name="Google Shape;2557;p40"/>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58" name="Google Shape;2558;p40"/>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59" name="Google Shape;2559;p40"/>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0" name="Google Shape;2560;p40"/>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1" name="Google Shape;2561;p40"/>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2" name="Google Shape;2562;p40"/>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563" name="Google Shape;2563;p40"/>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4" name="Google Shape;2564;p40"/>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5" name="Google Shape;2565;p40"/>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6" name="Google Shape;2566;p40"/>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7" name="Google Shape;2567;p4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68" name="Google Shape;2568;p40"/>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9" name="Google Shape;2569;p40"/>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0" name="Google Shape;2570;p40"/>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71" name="Google Shape;2571;p40"/>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2" name="Google Shape;2572;p40"/>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3" name="Google Shape;2573;p40"/>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74" name="Google Shape;2574;p40"/>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5" name="Google Shape;2575;p40"/>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6" name="Google Shape;2576;p40"/>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7" name="Google Shape;2577;p40"/>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8" name="Google Shape;2578;p40"/>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9" name="Google Shape;2579;p40"/>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0" name="Google Shape;2580;p40"/>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1" name="Google Shape;2581;p40"/>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82" name="Google Shape;2582;p40"/>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3" name="Google Shape;2583;p40"/>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4" name="Google Shape;2584;p40"/>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85" name="Google Shape;2585;p40"/>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86" name="Google Shape;2586;p40"/>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7" name="Google Shape;2587;p40"/>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88" name="Google Shape;2588;p40"/>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89" name="Google Shape;2589;p40"/>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90" name="Google Shape;2590;p40"/>
          <p:cNvSpPr/>
          <p:nvPr/>
        </p:nvSpPr>
        <p:spPr>
          <a:xfrm>
            <a:off x="1615150" y="544975"/>
            <a:ext cx="5941800" cy="4053600"/>
          </a:xfrm>
          <a:prstGeom prst="roundRect">
            <a:avLst>
              <a:gd name="adj" fmla="val 5634"/>
            </a:avLst>
          </a:pr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591" name="Google Shape;2591;p40"/>
          <p:cNvGrpSpPr/>
          <p:nvPr/>
        </p:nvGrpSpPr>
        <p:grpSpPr>
          <a:xfrm>
            <a:off x="416320" y="2056053"/>
            <a:ext cx="1847045" cy="3432959"/>
            <a:chOff x="6622012" y="795963"/>
            <a:chExt cx="1304687" cy="2425262"/>
          </a:xfrm>
        </p:grpSpPr>
        <p:sp>
          <p:nvSpPr>
            <p:cNvPr id="2592" name="Google Shape;2592;p40"/>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3" name="Google Shape;2593;p40"/>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4" name="Google Shape;2594;p40"/>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5" name="Google Shape;2595;p40"/>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6" name="Google Shape;2596;p40"/>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7" name="Google Shape;2597;p40"/>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598" name="Google Shape;2598;p40"/>
          <p:cNvGrpSpPr/>
          <p:nvPr/>
        </p:nvGrpSpPr>
        <p:grpSpPr>
          <a:xfrm rot="536064" flipH="1">
            <a:off x="6686108" y="902440"/>
            <a:ext cx="1765351" cy="1991753"/>
            <a:chOff x="1917725" y="3910125"/>
            <a:chExt cx="1279950" cy="1444100"/>
          </a:xfrm>
        </p:grpSpPr>
        <p:sp>
          <p:nvSpPr>
            <p:cNvPr id="2599" name="Google Shape;2599;p40"/>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0" name="Google Shape;2600;p40"/>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1" name="Google Shape;2601;p40"/>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2" name="Google Shape;2602;p40"/>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3" name="Google Shape;2603;p40"/>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4" name="Google Shape;2604;p40"/>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5" name="Google Shape;2605;p40"/>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6" name="Google Shape;2606;p40"/>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7" name="Google Shape;2607;p40"/>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8" name="Google Shape;2608;p40"/>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9" name="Google Shape;2609;p40"/>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0" name="Google Shape;2610;p40"/>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1" name="Google Shape;2611;p40"/>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2" name="Google Shape;2612;p40"/>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3" name="Google Shape;2613;p40"/>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4" name="Google Shape;2614;p40"/>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5" name="Google Shape;2615;p40"/>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6" name="Google Shape;2616;p40"/>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7" name="Google Shape;2617;p40"/>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8" name="Google Shape;2618;p40"/>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9" name="Google Shape;2619;p40"/>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0" name="Google Shape;2620;p40"/>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1" name="Google Shape;2621;p40"/>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2" name="Google Shape;2622;p40"/>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3" name="Google Shape;2623;p40"/>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4" name="Google Shape;2624;p40"/>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5" name="Google Shape;2625;p40"/>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6" name="Google Shape;2626;p40"/>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7" name="Google Shape;2627;p40"/>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8" name="Google Shape;2628;p40"/>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9" name="Google Shape;2629;p40"/>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0" name="Google Shape;2630;p40"/>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1" name="Google Shape;2631;p40"/>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2" name="Google Shape;2632;p40"/>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3" name="Google Shape;2633;p40"/>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4" name="Google Shape;2634;p40"/>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5" name="Google Shape;2635;p40"/>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6" name="Google Shape;2636;p40"/>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637" name="Google Shape;2637;p40"/>
          <p:cNvSpPr/>
          <p:nvPr/>
        </p:nvSpPr>
        <p:spPr>
          <a:xfrm flipH="1">
            <a:off x="6944874" y="415310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8" name="Google Shape;2638;p40"/>
          <p:cNvSpPr/>
          <p:nvPr/>
        </p:nvSpPr>
        <p:spPr>
          <a:xfrm flipH="1">
            <a:off x="4489261" y="677100"/>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639" name="Google Shape;2639;p40"/>
          <p:cNvGrpSpPr/>
          <p:nvPr/>
        </p:nvGrpSpPr>
        <p:grpSpPr>
          <a:xfrm>
            <a:off x="1140337" y="588160"/>
            <a:ext cx="7010543" cy="3564252"/>
            <a:chOff x="1140337" y="588160"/>
            <a:chExt cx="7010543" cy="3564252"/>
          </a:xfrm>
        </p:grpSpPr>
        <p:sp>
          <p:nvSpPr>
            <p:cNvPr id="2640" name="Google Shape;2640;p40"/>
            <p:cNvSpPr/>
            <p:nvPr/>
          </p:nvSpPr>
          <p:spPr>
            <a:xfrm>
              <a:off x="1334137" y="384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641" name="Google Shape;2641;p40"/>
            <p:cNvGrpSpPr/>
            <p:nvPr/>
          </p:nvGrpSpPr>
          <p:grpSpPr>
            <a:xfrm>
              <a:off x="1140337" y="588160"/>
              <a:ext cx="7010543" cy="3120252"/>
              <a:chOff x="1140337" y="588160"/>
              <a:chExt cx="7010543" cy="3120252"/>
            </a:xfrm>
          </p:grpSpPr>
          <p:sp>
            <p:nvSpPr>
              <p:cNvPr id="2642" name="Google Shape;2642;p40"/>
              <p:cNvSpPr/>
              <p:nvPr/>
            </p:nvSpPr>
            <p:spPr>
              <a:xfrm>
                <a:off x="6046837" y="588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43" name="Google Shape;2643;p40"/>
              <p:cNvSpPr/>
              <p:nvPr/>
            </p:nvSpPr>
            <p:spPr>
              <a:xfrm>
                <a:off x="5939437" y="180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44" name="Google Shape;2644;p40"/>
              <p:cNvSpPr/>
              <p:nvPr/>
            </p:nvSpPr>
            <p:spPr>
              <a:xfrm>
                <a:off x="7221637" y="3396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45" name="Google Shape;2645;p40"/>
              <p:cNvSpPr/>
              <p:nvPr/>
            </p:nvSpPr>
            <p:spPr>
              <a:xfrm>
                <a:off x="1140337" y="10967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2646" name="Google Shape;2646;p40"/>
          <p:cNvSpPr/>
          <p:nvPr/>
        </p:nvSpPr>
        <p:spPr>
          <a:xfrm flipH="1">
            <a:off x="2309824" y="3680575"/>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0324586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accent3"/>
        </a:solidFill>
        <a:effectLst/>
      </p:bgPr>
    </p:bg>
    <p:spTree>
      <p:nvGrpSpPr>
        <p:cNvPr id="1" name="Shape 551"/>
        <p:cNvGrpSpPr/>
        <p:nvPr/>
      </p:nvGrpSpPr>
      <p:grpSpPr>
        <a:xfrm>
          <a:off x="0" y="0"/>
          <a:ext cx="0" cy="0"/>
          <a:chOff x="0" y="0"/>
          <a:chExt cx="0" cy="0"/>
        </a:xfrm>
      </p:grpSpPr>
      <p:sp>
        <p:nvSpPr>
          <p:cNvPr id="552" name="Google Shape;552;p16"/>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3" name="Google Shape;553;p16"/>
          <p:cNvGrpSpPr/>
          <p:nvPr/>
        </p:nvGrpSpPr>
        <p:grpSpPr>
          <a:xfrm>
            <a:off x="435991" y="785819"/>
            <a:ext cx="155400" cy="3538775"/>
            <a:chOff x="435991" y="785819"/>
            <a:chExt cx="155400" cy="3538775"/>
          </a:xfrm>
        </p:grpSpPr>
        <p:sp>
          <p:nvSpPr>
            <p:cNvPr id="554" name="Google Shape;554;p16"/>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6"/>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6"/>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6"/>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6"/>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6"/>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6"/>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6"/>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62" name="Google Shape;562;p16"/>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sp>
        <p:nvSpPr>
          <p:cNvPr id="563" name="Google Shape;563;p16"/>
          <p:cNvSpPr txBox="1">
            <a:spLocks noGrp="1"/>
          </p:cNvSpPr>
          <p:nvPr>
            <p:ph type="title"/>
          </p:nvPr>
        </p:nvSpPr>
        <p:spPr>
          <a:xfrm>
            <a:off x="974600" y="537000"/>
            <a:ext cx="7456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564" name="Google Shape;564;p16"/>
          <p:cNvSpPr txBox="1">
            <a:spLocks noGrp="1"/>
          </p:cNvSpPr>
          <p:nvPr>
            <p:ph type="subTitle" idx="1"/>
          </p:nvPr>
        </p:nvSpPr>
        <p:spPr>
          <a:xfrm>
            <a:off x="986400" y="1345499"/>
            <a:ext cx="3643200" cy="319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6"/>
              </a:buClr>
              <a:buSzPts val="1400"/>
              <a:buChar char="●"/>
              <a:defRPr sz="1400"/>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
        <p:nvSpPr>
          <p:cNvPr id="565" name="Google Shape;565;p16"/>
          <p:cNvSpPr txBox="1">
            <a:spLocks noGrp="1"/>
          </p:cNvSpPr>
          <p:nvPr>
            <p:ph type="subTitle" idx="2"/>
          </p:nvPr>
        </p:nvSpPr>
        <p:spPr>
          <a:xfrm>
            <a:off x="4779475" y="1345499"/>
            <a:ext cx="3643200" cy="319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6"/>
              </a:buClr>
              <a:buSzPts val="1400"/>
              <a:buChar char="●"/>
              <a:defRPr sz="1400"/>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Tree>
    <p:extLst>
      <p:ext uri="{BB962C8B-B14F-4D97-AF65-F5344CB8AC3E}">
        <p14:creationId xmlns:p14="http://schemas.microsoft.com/office/powerpoint/2010/main" val="1825227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2"/>
        <p:cNvGrpSpPr/>
        <p:nvPr/>
      </p:nvGrpSpPr>
      <p:grpSpPr>
        <a:xfrm>
          <a:off x="0" y="0"/>
          <a:ext cx="0" cy="0"/>
          <a:chOff x="0" y="0"/>
          <a:chExt cx="0" cy="0"/>
        </a:xfrm>
      </p:grpSpPr>
      <p:sp>
        <p:nvSpPr>
          <p:cNvPr id="103" name="Google Shape;103;p7"/>
          <p:cNvSpPr txBox="1">
            <a:spLocks noGrp="1"/>
          </p:cNvSpPr>
          <p:nvPr>
            <p:ph type="title"/>
          </p:nvPr>
        </p:nvSpPr>
        <p:spPr>
          <a:xfrm>
            <a:off x="720000" y="1174275"/>
            <a:ext cx="3987000" cy="1780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4" name="Google Shape;104;p7"/>
          <p:cNvSpPr txBox="1">
            <a:spLocks noGrp="1"/>
          </p:cNvSpPr>
          <p:nvPr>
            <p:ph type="subTitle" idx="1"/>
          </p:nvPr>
        </p:nvSpPr>
        <p:spPr>
          <a:xfrm>
            <a:off x="720000" y="2825925"/>
            <a:ext cx="3222600" cy="11433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105" name="Google Shape;105;p7"/>
          <p:cNvPicPr preferRelativeResize="0"/>
          <p:nvPr/>
        </p:nvPicPr>
        <p:blipFill>
          <a:blip r:embed="rId2">
            <a:alphaModFix amt="15000"/>
          </a:blip>
          <a:stretch>
            <a:fillRect/>
          </a:stretch>
        </p:blipFill>
        <p:spPr>
          <a:xfrm rot="-6485198" flipH="1">
            <a:off x="3643507" y="988829"/>
            <a:ext cx="4987634" cy="9550863"/>
          </a:xfrm>
          <a:prstGeom prst="rect">
            <a:avLst/>
          </a:prstGeom>
          <a:noFill/>
          <a:ln>
            <a:noFill/>
          </a:ln>
        </p:spPr>
      </p:pic>
      <p:pic>
        <p:nvPicPr>
          <p:cNvPr id="106" name="Google Shape;106;p7"/>
          <p:cNvPicPr preferRelativeResize="0"/>
          <p:nvPr/>
        </p:nvPicPr>
        <p:blipFill>
          <a:blip r:embed="rId2">
            <a:alphaModFix amt="15000"/>
          </a:blip>
          <a:stretch>
            <a:fillRect/>
          </a:stretch>
        </p:blipFill>
        <p:spPr>
          <a:xfrm rot="-5399947" flipH="1">
            <a:off x="6224256" y="-3345394"/>
            <a:ext cx="4987634" cy="9550861"/>
          </a:xfrm>
          <a:prstGeom prst="rect">
            <a:avLst/>
          </a:prstGeom>
          <a:noFill/>
          <a:ln>
            <a:noFill/>
          </a:ln>
        </p:spPr>
      </p:pic>
      <p:pic>
        <p:nvPicPr>
          <p:cNvPr id="107" name="Google Shape;107;p7"/>
          <p:cNvPicPr preferRelativeResize="0"/>
          <p:nvPr/>
        </p:nvPicPr>
        <p:blipFill>
          <a:blip r:embed="rId3">
            <a:alphaModFix/>
          </a:blip>
          <a:stretch>
            <a:fillRect/>
          </a:stretch>
        </p:blipFill>
        <p:spPr>
          <a:xfrm rot="-4499999">
            <a:off x="6311126" y="68499"/>
            <a:ext cx="2729251" cy="2606200"/>
          </a:xfrm>
          <a:prstGeom prst="rect">
            <a:avLst/>
          </a:prstGeom>
          <a:noFill/>
          <a:ln>
            <a:noFill/>
          </a:ln>
        </p:spPr>
      </p:pic>
      <p:pic>
        <p:nvPicPr>
          <p:cNvPr id="108" name="Google Shape;108;p7"/>
          <p:cNvPicPr preferRelativeResize="0"/>
          <p:nvPr/>
        </p:nvPicPr>
        <p:blipFill>
          <a:blip r:embed="rId4">
            <a:alphaModFix/>
          </a:blip>
          <a:stretch>
            <a:fillRect/>
          </a:stretch>
        </p:blipFill>
        <p:spPr>
          <a:xfrm>
            <a:off x="394178" y="245039"/>
            <a:ext cx="651643" cy="589924"/>
          </a:xfrm>
          <a:prstGeom prst="rect">
            <a:avLst/>
          </a:prstGeom>
          <a:noFill/>
          <a:ln>
            <a:noFill/>
          </a:ln>
        </p:spPr>
      </p:pic>
      <p:pic>
        <p:nvPicPr>
          <p:cNvPr id="109" name="Google Shape;109;p7"/>
          <p:cNvPicPr preferRelativeResize="0"/>
          <p:nvPr/>
        </p:nvPicPr>
        <p:blipFill>
          <a:blip r:embed="rId5">
            <a:alphaModFix amt="75000"/>
          </a:blip>
          <a:stretch>
            <a:fillRect/>
          </a:stretch>
        </p:blipFill>
        <p:spPr>
          <a:xfrm rot="5946572">
            <a:off x="6190362" y="4735722"/>
            <a:ext cx="199004" cy="190015"/>
          </a:xfrm>
          <a:prstGeom prst="rect">
            <a:avLst/>
          </a:prstGeom>
          <a:noFill/>
          <a:ln>
            <a:noFill/>
          </a:ln>
        </p:spPr>
      </p:pic>
      <p:pic>
        <p:nvPicPr>
          <p:cNvPr id="110" name="Google Shape;110;p7"/>
          <p:cNvPicPr preferRelativeResize="0"/>
          <p:nvPr/>
        </p:nvPicPr>
        <p:blipFill>
          <a:blip r:embed="rId6">
            <a:alphaModFix amt="84000"/>
          </a:blip>
          <a:stretch>
            <a:fillRect/>
          </a:stretch>
        </p:blipFill>
        <p:spPr>
          <a:xfrm rot="-8717672">
            <a:off x="8335649" y="137381"/>
            <a:ext cx="176699" cy="168718"/>
          </a:xfrm>
          <a:prstGeom prst="rect">
            <a:avLst/>
          </a:prstGeom>
          <a:noFill/>
          <a:ln>
            <a:noFill/>
          </a:ln>
        </p:spPr>
      </p:pic>
      <p:pic>
        <p:nvPicPr>
          <p:cNvPr id="111" name="Google Shape;111;p7"/>
          <p:cNvPicPr preferRelativeResize="0"/>
          <p:nvPr/>
        </p:nvPicPr>
        <p:blipFill>
          <a:blip r:embed="rId7">
            <a:alphaModFix amt="92000"/>
          </a:blip>
          <a:stretch>
            <a:fillRect/>
          </a:stretch>
        </p:blipFill>
        <p:spPr>
          <a:xfrm rot="-888836">
            <a:off x="5828651" y="209687"/>
            <a:ext cx="224700" cy="203423"/>
          </a:xfrm>
          <a:prstGeom prst="rect">
            <a:avLst/>
          </a:prstGeom>
          <a:noFill/>
          <a:ln>
            <a:noFill/>
          </a:ln>
        </p:spPr>
      </p:pic>
      <p:pic>
        <p:nvPicPr>
          <p:cNvPr id="112" name="Google Shape;112;p7"/>
          <p:cNvPicPr preferRelativeResize="0"/>
          <p:nvPr/>
        </p:nvPicPr>
        <p:blipFill>
          <a:blip r:embed="rId8">
            <a:alphaModFix amt="78000"/>
          </a:blip>
          <a:stretch>
            <a:fillRect/>
          </a:stretch>
        </p:blipFill>
        <p:spPr>
          <a:xfrm rot="8896043">
            <a:off x="8011979" y="4286485"/>
            <a:ext cx="295880" cy="805591"/>
          </a:xfrm>
          <a:prstGeom prst="rect">
            <a:avLst/>
          </a:prstGeom>
          <a:noFill/>
          <a:ln>
            <a:noFill/>
          </a:ln>
        </p:spPr>
      </p:pic>
      <p:pic>
        <p:nvPicPr>
          <p:cNvPr id="113" name="Google Shape;113;p7"/>
          <p:cNvPicPr preferRelativeResize="0"/>
          <p:nvPr/>
        </p:nvPicPr>
        <p:blipFill>
          <a:blip r:embed="rId9">
            <a:alphaModFix amt="88000"/>
          </a:blip>
          <a:stretch>
            <a:fillRect/>
          </a:stretch>
        </p:blipFill>
        <p:spPr>
          <a:xfrm rot="6451906" flipH="1">
            <a:off x="8588375" y="147015"/>
            <a:ext cx="418051" cy="441921"/>
          </a:xfrm>
          <a:prstGeom prst="rect">
            <a:avLst/>
          </a:prstGeom>
          <a:noFill/>
          <a:ln>
            <a:noFill/>
          </a:ln>
        </p:spPr>
      </p:pic>
      <p:pic>
        <p:nvPicPr>
          <p:cNvPr id="114" name="Google Shape;114;p7"/>
          <p:cNvPicPr preferRelativeResize="0"/>
          <p:nvPr/>
        </p:nvPicPr>
        <p:blipFill>
          <a:blip r:embed="rId10">
            <a:alphaModFix amt="96000"/>
          </a:blip>
          <a:stretch>
            <a:fillRect/>
          </a:stretch>
        </p:blipFill>
        <p:spPr>
          <a:xfrm rot="3646738">
            <a:off x="-1264423" y="4244082"/>
            <a:ext cx="2338400" cy="211693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9E9E9E">
            <a:alpha val="0"/>
          </a:srgbClr>
        </a:solidFill>
        <a:effectLst/>
      </p:bgPr>
    </p:bg>
    <p:spTree>
      <p:nvGrpSpPr>
        <p:cNvPr id="1" name="Shape 206"/>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273"/>
        <p:cNvGrpSpPr/>
        <p:nvPr/>
      </p:nvGrpSpPr>
      <p:grpSpPr>
        <a:xfrm>
          <a:off x="0" y="0"/>
          <a:ext cx="0" cy="0"/>
          <a:chOff x="0" y="0"/>
          <a:chExt cx="0" cy="0"/>
        </a:xfrm>
      </p:grpSpPr>
      <p:sp>
        <p:nvSpPr>
          <p:cNvPr id="274" name="Google Shape;274;p16"/>
          <p:cNvSpPr txBox="1">
            <a:spLocks noGrp="1"/>
          </p:cNvSpPr>
          <p:nvPr>
            <p:ph type="title"/>
          </p:nvPr>
        </p:nvSpPr>
        <p:spPr>
          <a:xfrm>
            <a:off x="1962137" y="1558753"/>
            <a:ext cx="2410500" cy="527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75" name="Google Shape;275;p16"/>
          <p:cNvSpPr txBox="1">
            <a:spLocks noGrp="1"/>
          </p:cNvSpPr>
          <p:nvPr>
            <p:ph type="title" idx="2" hasCustomPrompt="1"/>
          </p:nvPr>
        </p:nvSpPr>
        <p:spPr>
          <a:xfrm>
            <a:off x="1115289" y="1798703"/>
            <a:ext cx="8616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76" name="Google Shape;276;p16"/>
          <p:cNvSpPr txBox="1">
            <a:spLocks noGrp="1"/>
          </p:cNvSpPr>
          <p:nvPr>
            <p:ph type="subTitle" idx="1"/>
          </p:nvPr>
        </p:nvSpPr>
        <p:spPr>
          <a:xfrm>
            <a:off x="1962137" y="2083476"/>
            <a:ext cx="2410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77" name="Google Shape;277;p16"/>
          <p:cNvSpPr txBox="1">
            <a:spLocks noGrp="1"/>
          </p:cNvSpPr>
          <p:nvPr>
            <p:ph type="title" idx="3"/>
          </p:nvPr>
        </p:nvSpPr>
        <p:spPr>
          <a:xfrm>
            <a:off x="5633013" y="1558703"/>
            <a:ext cx="2410500" cy="527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78" name="Google Shape;278;p16"/>
          <p:cNvSpPr txBox="1">
            <a:spLocks noGrp="1"/>
          </p:cNvSpPr>
          <p:nvPr>
            <p:ph type="title" idx="4" hasCustomPrompt="1"/>
          </p:nvPr>
        </p:nvSpPr>
        <p:spPr>
          <a:xfrm>
            <a:off x="4786214" y="1798703"/>
            <a:ext cx="8616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79" name="Google Shape;279;p16"/>
          <p:cNvSpPr txBox="1">
            <a:spLocks noGrp="1"/>
          </p:cNvSpPr>
          <p:nvPr>
            <p:ph type="subTitle" idx="5"/>
          </p:nvPr>
        </p:nvSpPr>
        <p:spPr>
          <a:xfrm>
            <a:off x="5633013" y="2083426"/>
            <a:ext cx="2410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80" name="Google Shape;280;p16"/>
          <p:cNvSpPr txBox="1">
            <a:spLocks noGrp="1"/>
          </p:cNvSpPr>
          <p:nvPr>
            <p:ph type="title" idx="6"/>
          </p:nvPr>
        </p:nvSpPr>
        <p:spPr>
          <a:xfrm>
            <a:off x="1962137" y="2947228"/>
            <a:ext cx="2410500" cy="527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81" name="Google Shape;281;p16"/>
          <p:cNvSpPr txBox="1">
            <a:spLocks noGrp="1"/>
          </p:cNvSpPr>
          <p:nvPr>
            <p:ph type="title" idx="7" hasCustomPrompt="1"/>
          </p:nvPr>
        </p:nvSpPr>
        <p:spPr>
          <a:xfrm>
            <a:off x="1115289" y="3182878"/>
            <a:ext cx="8616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82" name="Google Shape;282;p16"/>
          <p:cNvSpPr txBox="1">
            <a:spLocks noGrp="1"/>
          </p:cNvSpPr>
          <p:nvPr>
            <p:ph type="subTitle" idx="8"/>
          </p:nvPr>
        </p:nvSpPr>
        <p:spPr>
          <a:xfrm>
            <a:off x="1962137" y="3471901"/>
            <a:ext cx="2410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83" name="Google Shape;283;p16"/>
          <p:cNvSpPr txBox="1">
            <a:spLocks noGrp="1"/>
          </p:cNvSpPr>
          <p:nvPr>
            <p:ph type="title" idx="9"/>
          </p:nvPr>
        </p:nvSpPr>
        <p:spPr>
          <a:xfrm>
            <a:off x="5633013" y="2947178"/>
            <a:ext cx="2410500" cy="5277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400"/>
              <a:buNone/>
              <a:defRPr sz="2000">
                <a:solidFill>
                  <a:schemeClr val="l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84" name="Google Shape;284;p16"/>
          <p:cNvSpPr txBox="1">
            <a:spLocks noGrp="1"/>
          </p:cNvSpPr>
          <p:nvPr>
            <p:ph type="title" idx="13" hasCustomPrompt="1"/>
          </p:nvPr>
        </p:nvSpPr>
        <p:spPr>
          <a:xfrm>
            <a:off x="4786214" y="3182878"/>
            <a:ext cx="861600" cy="593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85" name="Google Shape;285;p16"/>
          <p:cNvSpPr txBox="1">
            <a:spLocks noGrp="1"/>
          </p:cNvSpPr>
          <p:nvPr>
            <p:ph type="subTitle" idx="14"/>
          </p:nvPr>
        </p:nvSpPr>
        <p:spPr>
          <a:xfrm>
            <a:off x="5633013" y="3471901"/>
            <a:ext cx="2410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86" name="Google Shape;286;p16"/>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287" name="Google Shape;287;p16"/>
          <p:cNvPicPr preferRelativeResize="0"/>
          <p:nvPr/>
        </p:nvPicPr>
        <p:blipFill>
          <a:blip r:embed="rId2">
            <a:alphaModFix amt="15000"/>
          </a:blip>
          <a:stretch>
            <a:fillRect/>
          </a:stretch>
        </p:blipFill>
        <p:spPr>
          <a:xfrm rot="8764059">
            <a:off x="-496550" y="3206302"/>
            <a:ext cx="1830778" cy="3505771"/>
          </a:xfrm>
          <a:prstGeom prst="rect">
            <a:avLst/>
          </a:prstGeom>
          <a:noFill/>
          <a:ln>
            <a:noFill/>
          </a:ln>
        </p:spPr>
      </p:pic>
      <p:pic>
        <p:nvPicPr>
          <p:cNvPr id="288" name="Google Shape;288;p16"/>
          <p:cNvPicPr preferRelativeResize="0"/>
          <p:nvPr/>
        </p:nvPicPr>
        <p:blipFill>
          <a:blip r:embed="rId2">
            <a:alphaModFix amt="15000"/>
          </a:blip>
          <a:stretch>
            <a:fillRect/>
          </a:stretch>
        </p:blipFill>
        <p:spPr>
          <a:xfrm rot="3279065">
            <a:off x="7965757" y="3139967"/>
            <a:ext cx="1680309" cy="3217639"/>
          </a:xfrm>
          <a:prstGeom prst="rect">
            <a:avLst/>
          </a:prstGeom>
          <a:noFill/>
          <a:ln>
            <a:noFill/>
          </a:ln>
        </p:spPr>
      </p:pic>
      <p:pic>
        <p:nvPicPr>
          <p:cNvPr id="289" name="Google Shape;289;p16"/>
          <p:cNvPicPr preferRelativeResize="0"/>
          <p:nvPr/>
        </p:nvPicPr>
        <p:blipFill>
          <a:blip r:embed="rId2">
            <a:alphaModFix amt="15000"/>
          </a:blip>
          <a:stretch>
            <a:fillRect/>
          </a:stretch>
        </p:blipFill>
        <p:spPr>
          <a:xfrm rot="3135631" flipH="1">
            <a:off x="-780148" y="-1781187"/>
            <a:ext cx="2593021" cy="3980747"/>
          </a:xfrm>
          <a:prstGeom prst="rect">
            <a:avLst/>
          </a:prstGeom>
          <a:noFill/>
          <a:ln>
            <a:noFill/>
          </a:ln>
        </p:spPr>
      </p:pic>
      <p:pic>
        <p:nvPicPr>
          <p:cNvPr id="290" name="Google Shape;290;p16"/>
          <p:cNvPicPr preferRelativeResize="0"/>
          <p:nvPr/>
        </p:nvPicPr>
        <p:blipFill>
          <a:blip r:embed="rId2">
            <a:alphaModFix amt="15000"/>
          </a:blip>
          <a:stretch>
            <a:fillRect/>
          </a:stretch>
        </p:blipFill>
        <p:spPr>
          <a:xfrm rot="-3055372">
            <a:off x="7332991" y="-1825289"/>
            <a:ext cx="2182018" cy="4178351"/>
          </a:xfrm>
          <a:prstGeom prst="rect">
            <a:avLst/>
          </a:prstGeom>
          <a:noFill/>
          <a:ln>
            <a:noFill/>
          </a:ln>
        </p:spPr>
      </p:pic>
      <p:pic>
        <p:nvPicPr>
          <p:cNvPr id="291" name="Google Shape;291;p16"/>
          <p:cNvPicPr preferRelativeResize="0"/>
          <p:nvPr/>
        </p:nvPicPr>
        <p:blipFill>
          <a:blip r:embed="rId3">
            <a:alphaModFix amt="75000"/>
          </a:blip>
          <a:stretch>
            <a:fillRect/>
          </a:stretch>
        </p:blipFill>
        <p:spPr>
          <a:xfrm rot="8430343">
            <a:off x="8164142" y="-382751"/>
            <a:ext cx="963766" cy="1845503"/>
          </a:xfrm>
          <a:prstGeom prst="rect">
            <a:avLst/>
          </a:prstGeom>
          <a:noFill/>
          <a:ln>
            <a:noFill/>
          </a:ln>
        </p:spPr>
      </p:pic>
      <p:pic>
        <p:nvPicPr>
          <p:cNvPr id="292" name="Google Shape;292;p16"/>
          <p:cNvPicPr preferRelativeResize="0"/>
          <p:nvPr/>
        </p:nvPicPr>
        <p:blipFill>
          <a:blip r:embed="rId4">
            <a:alphaModFix amt="68000"/>
          </a:blip>
          <a:stretch>
            <a:fillRect/>
          </a:stretch>
        </p:blipFill>
        <p:spPr>
          <a:xfrm rot="-3605494">
            <a:off x="91299" y="-245272"/>
            <a:ext cx="952603" cy="908875"/>
          </a:xfrm>
          <a:prstGeom prst="rect">
            <a:avLst/>
          </a:prstGeom>
          <a:noFill/>
          <a:ln>
            <a:noFill/>
          </a:ln>
        </p:spPr>
      </p:pic>
      <p:pic>
        <p:nvPicPr>
          <p:cNvPr id="293" name="Google Shape;293;p16"/>
          <p:cNvPicPr preferRelativeResize="0"/>
          <p:nvPr/>
        </p:nvPicPr>
        <p:blipFill>
          <a:blip r:embed="rId5">
            <a:alphaModFix amt="84000"/>
          </a:blip>
          <a:stretch>
            <a:fillRect/>
          </a:stretch>
        </p:blipFill>
        <p:spPr>
          <a:xfrm rot="2391190">
            <a:off x="8120378" y="4001560"/>
            <a:ext cx="876269" cy="1730102"/>
          </a:xfrm>
          <a:prstGeom prst="rect">
            <a:avLst/>
          </a:prstGeom>
          <a:noFill/>
          <a:ln>
            <a:noFill/>
          </a:ln>
        </p:spPr>
      </p:pic>
      <p:pic>
        <p:nvPicPr>
          <p:cNvPr id="294" name="Google Shape;294;p16"/>
          <p:cNvPicPr preferRelativeResize="0"/>
          <p:nvPr/>
        </p:nvPicPr>
        <p:blipFill>
          <a:blip r:embed="rId6">
            <a:alphaModFix/>
          </a:blip>
          <a:stretch>
            <a:fillRect/>
          </a:stretch>
        </p:blipFill>
        <p:spPr>
          <a:xfrm rot="7776378">
            <a:off x="213031" y="4393951"/>
            <a:ext cx="1134280" cy="2239511"/>
          </a:xfrm>
          <a:prstGeom prst="rect">
            <a:avLst/>
          </a:prstGeom>
          <a:noFill/>
          <a:ln>
            <a:noFill/>
          </a:ln>
        </p:spPr>
      </p:pic>
      <p:pic>
        <p:nvPicPr>
          <p:cNvPr id="295" name="Google Shape;295;p16"/>
          <p:cNvPicPr preferRelativeResize="0"/>
          <p:nvPr/>
        </p:nvPicPr>
        <p:blipFill rotWithShape="1">
          <a:blip r:embed="rId7">
            <a:alphaModFix/>
          </a:blip>
          <a:srcRect l="9978" t="7909" r="6171" b="5839"/>
          <a:stretch/>
        </p:blipFill>
        <p:spPr>
          <a:xfrm rot="5399989" flipH="1">
            <a:off x="7894057" y="1655977"/>
            <a:ext cx="3165532" cy="1831553"/>
          </a:xfrm>
          <a:prstGeom prst="rect">
            <a:avLst/>
          </a:prstGeom>
          <a:noFill/>
          <a:ln>
            <a:noFill/>
          </a:ln>
        </p:spPr>
      </p:pic>
      <p:pic>
        <p:nvPicPr>
          <p:cNvPr id="296" name="Google Shape;296;p16"/>
          <p:cNvPicPr preferRelativeResize="0"/>
          <p:nvPr/>
        </p:nvPicPr>
        <p:blipFill>
          <a:blip r:embed="rId8">
            <a:alphaModFix amt="70000"/>
          </a:blip>
          <a:stretch>
            <a:fillRect/>
          </a:stretch>
        </p:blipFill>
        <p:spPr>
          <a:xfrm rot="6573969">
            <a:off x="602031" y="4022135"/>
            <a:ext cx="549173" cy="1802739"/>
          </a:xfrm>
          <a:prstGeom prst="rect">
            <a:avLst/>
          </a:prstGeom>
          <a:noFill/>
          <a:ln>
            <a:noFill/>
          </a:ln>
        </p:spPr>
      </p:pic>
      <p:pic>
        <p:nvPicPr>
          <p:cNvPr id="297" name="Google Shape;297;p16"/>
          <p:cNvPicPr preferRelativeResize="0"/>
          <p:nvPr/>
        </p:nvPicPr>
        <p:blipFill>
          <a:blip r:embed="rId9">
            <a:alphaModFix amt="75000"/>
          </a:blip>
          <a:stretch>
            <a:fillRect/>
          </a:stretch>
        </p:blipFill>
        <p:spPr>
          <a:xfrm rot="864916">
            <a:off x="79152" y="628774"/>
            <a:ext cx="374546" cy="357622"/>
          </a:xfrm>
          <a:prstGeom prst="rect">
            <a:avLst/>
          </a:prstGeom>
          <a:noFill/>
          <a:ln>
            <a:noFill/>
          </a:ln>
        </p:spPr>
      </p:pic>
      <p:pic>
        <p:nvPicPr>
          <p:cNvPr id="298" name="Google Shape;298;p16"/>
          <p:cNvPicPr preferRelativeResize="0"/>
          <p:nvPr/>
        </p:nvPicPr>
        <p:blipFill>
          <a:blip r:embed="rId9">
            <a:alphaModFix amt="84000"/>
          </a:blip>
          <a:stretch>
            <a:fillRect/>
          </a:stretch>
        </p:blipFill>
        <p:spPr>
          <a:xfrm rot="-8717672">
            <a:off x="7719624" y="150793"/>
            <a:ext cx="176699" cy="168718"/>
          </a:xfrm>
          <a:prstGeom prst="rect">
            <a:avLst/>
          </a:prstGeom>
          <a:noFill/>
          <a:ln>
            <a:noFill/>
          </a:ln>
        </p:spPr>
      </p:pic>
      <p:pic>
        <p:nvPicPr>
          <p:cNvPr id="299" name="Google Shape;299;p16"/>
          <p:cNvPicPr preferRelativeResize="0"/>
          <p:nvPr/>
        </p:nvPicPr>
        <p:blipFill>
          <a:blip r:embed="rId10">
            <a:alphaModFix/>
          </a:blip>
          <a:stretch>
            <a:fillRect/>
          </a:stretch>
        </p:blipFill>
        <p:spPr>
          <a:xfrm rot="-888836">
            <a:off x="531451" y="823784"/>
            <a:ext cx="224700" cy="203423"/>
          </a:xfrm>
          <a:prstGeom prst="rect">
            <a:avLst/>
          </a:prstGeom>
          <a:noFill/>
          <a:ln>
            <a:noFill/>
          </a:ln>
        </p:spPr>
      </p:pic>
      <p:pic>
        <p:nvPicPr>
          <p:cNvPr id="300" name="Google Shape;300;p16"/>
          <p:cNvPicPr preferRelativeResize="0"/>
          <p:nvPr/>
        </p:nvPicPr>
        <p:blipFill>
          <a:blip r:embed="rId6">
            <a:alphaModFix/>
          </a:blip>
          <a:stretch>
            <a:fillRect/>
          </a:stretch>
        </p:blipFill>
        <p:spPr>
          <a:xfrm rot="-9074899">
            <a:off x="8833486" y="-1688472"/>
            <a:ext cx="1134280" cy="2239510"/>
          </a:xfrm>
          <a:prstGeom prst="rect">
            <a:avLst/>
          </a:prstGeom>
          <a:noFill/>
          <a:ln>
            <a:noFill/>
          </a:ln>
        </p:spPr>
      </p:pic>
      <p:pic>
        <p:nvPicPr>
          <p:cNvPr id="301" name="Google Shape;301;p16"/>
          <p:cNvPicPr preferRelativeResize="0"/>
          <p:nvPr/>
        </p:nvPicPr>
        <p:blipFill rotWithShape="1">
          <a:blip r:embed="rId7">
            <a:alphaModFix/>
          </a:blip>
          <a:srcRect l="9978" t="7909" r="6171" b="5839"/>
          <a:stretch/>
        </p:blipFill>
        <p:spPr>
          <a:xfrm rot="5844077">
            <a:off x="-2157670" y="1689990"/>
            <a:ext cx="3165533" cy="1831554"/>
          </a:xfrm>
          <a:prstGeom prst="rect">
            <a:avLst/>
          </a:prstGeom>
          <a:noFill/>
          <a:ln>
            <a:noFill/>
          </a:ln>
        </p:spPr>
      </p:pic>
      <p:pic>
        <p:nvPicPr>
          <p:cNvPr id="302" name="Google Shape;302;p16"/>
          <p:cNvPicPr preferRelativeResize="0"/>
          <p:nvPr/>
        </p:nvPicPr>
        <p:blipFill>
          <a:blip r:embed="rId11">
            <a:alphaModFix amt="78000"/>
          </a:blip>
          <a:stretch>
            <a:fillRect/>
          </a:stretch>
        </p:blipFill>
        <p:spPr>
          <a:xfrm rot="-2825205">
            <a:off x="1097803" y="217818"/>
            <a:ext cx="295879" cy="805591"/>
          </a:xfrm>
          <a:prstGeom prst="rect">
            <a:avLst/>
          </a:prstGeom>
          <a:noFill/>
          <a:ln>
            <a:noFill/>
          </a:ln>
        </p:spPr>
      </p:pic>
      <p:pic>
        <p:nvPicPr>
          <p:cNvPr id="303" name="Google Shape;303;p16"/>
          <p:cNvPicPr preferRelativeResize="0"/>
          <p:nvPr/>
        </p:nvPicPr>
        <p:blipFill>
          <a:blip r:embed="rId12">
            <a:alphaModFix amt="72000"/>
          </a:blip>
          <a:stretch>
            <a:fillRect/>
          </a:stretch>
        </p:blipFill>
        <p:spPr>
          <a:xfrm rot="-3197529">
            <a:off x="1239808" y="-42595"/>
            <a:ext cx="278190" cy="913192"/>
          </a:xfrm>
          <a:prstGeom prst="rect">
            <a:avLst/>
          </a:prstGeom>
          <a:noFill/>
          <a:ln>
            <a:noFill/>
          </a:ln>
        </p:spPr>
      </p:pic>
      <p:pic>
        <p:nvPicPr>
          <p:cNvPr id="304" name="Google Shape;304;p16"/>
          <p:cNvPicPr preferRelativeResize="0"/>
          <p:nvPr/>
        </p:nvPicPr>
        <p:blipFill>
          <a:blip r:embed="rId9">
            <a:alphaModFix amt="95000"/>
          </a:blip>
          <a:stretch>
            <a:fillRect/>
          </a:stretch>
        </p:blipFill>
        <p:spPr>
          <a:xfrm rot="864878">
            <a:off x="149867" y="4263035"/>
            <a:ext cx="233117" cy="222579"/>
          </a:xfrm>
          <a:prstGeom prst="rect">
            <a:avLst/>
          </a:prstGeom>
          <a:noFill/>
          <a:ln>
            <a:noFill/>
          </a:ln>
        </p:spPr>
      </p:pic>
      <p:pic>
        <p:nvPicPr>
          <p:cNvPr id="305" name="Google Shape;305;p16"/>
          <p:cNvPicPr preferRelativeResize="0"/>
          <p:nvPr/>
        </p:nvPicPr>
        <p:blipFill>
          <a:blip r:embed="rId9">
            <a:alphaModFix amt="84000"/>
          </a:blip>
          <a:stretch>
            <a:fillRect/>
          </a:stretch>
        </p:blipFill>
        <p:spPr>
          <a:xfrm rot="-8717813">
            <a:off x="140658" y="4070275"/>
            <a:ext cx="99135" cy="94654"/>
          </a:xfrm>
          <a:prstGeom prst="rect">
            <a:avLst/>
          </a:prstGeom>
          <a:noFill/>
          <a:ln>
            <a:noFill/>
          </a:ln>
        </p:spPr>
      </p:pic>
      <p:pic>
        <p:nvPicPr>
          <p:cNvPr id="306" name="Google Shape;306;p16"/>
          <p:cNvPicPr preferRelativeResize="0"/>
          <p:nvPr/>
        </p:nvPicPr>
        <p:blipFill>
          <a:blip r:embed="rId13">
            <a:alphaModFix amt="92000"/>
          </a:blip>
          <a:stretch>
            <a:fillRect/>
          </a:stretch>
        </p:blipFill>
        <p:spPr>
          <a:xfrm rot="-888836">
            <a:off x="8583301" y="4179862"/>
            <a:ext cx="224700" cy="203423"/>
          </a:xfrm>
          <a:prstGeom prst="rect">
            <a:avLst/>
          </a:prstGeom>
          <a:noFill/>
          <a:ln>
            <a:noFill/>
          </a:ln>
        </p:spPr>
      </p:pic>
      <p:pic>
        <p:nvPicPr>
          <p:cNvPr id="307" name="Google Shape;307;p16"/>
          <p:cNvPicPr preferRelativeResize="0"/>
          <p:nvPr/>
        </p:nvPicPr>
        <p:blipFill>
          <a:blip r:embed="rId14">
            <a:alphaModFix/>
          </a:blip>
          <a:stretch>
            <a:fillRect/>
          </a:stretch>
        </p:blipFill>
        <p:spPr>
          <a:xfrm rot="8492839">
            <a:off x="8688132" y="1135255"/>
            <a:ext cx="388634" cy="351840"/>
          </a:xfrm>
          <a:prstGeom prst="rect">
            <a:avLst/>
          </a:prstGeom>
          <a:noFill/>
          <a:ln>
            <a:noFill/>
          </a:ln>
        </p:spPr>
      </p:pic>
      <p:pic>
        <p:nvPicPr>
          <p:cNvPr id="308" name="Google Shape;308;p16"/>
          <p:cNvPicPr preferRelativeResize="0"/>
          <p:nvPr/>
        </p:nvPicPr>
        <p:blipFill>
          <a:blip r:embed="rId15">
            <a:alphaModFix/>
          </a:blip>
          <a:stretch>
            <a:fillRect/>
          </a:stretch>
        </p:blipFill>
        <p:spPr>
          <a:xfrm rot="-888895">
            <a:off x="8775885" y="3794138"/>
            <a:ext cx="377927" cy="342151"/>
          </a:xfrm>
          <a:prstGeom prst="rect">
            <a:avLst/>
          </a:prstGeom>
          <a:noFill/>
          <a:ln>
            <a:noFill/>
          </a:ln>
        </p:spPr>
      </p:pic>
      <p:pic>
        <p:nvPicPr>
          <p:cNvPr id="309" name="Google Shape;309;p16"/>
          <p:cNvPicPr preferRelativeResize="0"/>
          <p:nvPr/>
        </p:nvPicPr>
        <p:blipFill rotWithShape="1">
          <a:blip r:embed="rId16">
            <a:alphaModFix/>
          </a:blip>
          <a:srcRect l="9978" t="7909" r="6171" b="5839"/>
          <a:stretch/>
        </p:blipFill>
        <p:spPr>
          <a:xfrm rot="-10799982">
            <a:off x="2590642" y="4455759"/>
            <a:ext cx="3944627" cy="183155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328"/>
        <p:cNvGrpSpPr/>
        <p:nvPr/>
      </p:nvGrpSpPr>
      <p:grpSpPr>
        <a:xfrm>
          <a:off x="0" y="0"/>
          <a:ext cx="0" cy="0"/>
          <a:chOff x="0" y="0"/>
          <a:chExt cx="0" cy="0"/>
        </a:xfrm>
      </p:grpSpPr>
      <p:sp>
        <p:nvSpPr>
          <p:cNvPr id="329" name="Google Shape;329;p18"/>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30" name="Google Shape;330;p18"/>
          <p:cNvSpPr txBox="1">
            <a:spLocks noGrp="1"/>
          </p:cNvSpPr>
          <p:nvPr>
            <p:ph type="title" idx="2"/>
          </p:nvPr>
        </p:nvSpPr>
        <p:spPr>
          <a:xfrm>
            <a:off x="1107275" y="2728125"/>
            <a:ext cx="21348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31" name="Google Shape;331;p18"/>
          <p:cNvSpPr txBox="1">
            <a:spLocks noGrp="1"/>
          </p:cNvSpPr>
          <p:nvPr>
            <p:ph type="subTitle" idx="1"/>
          </p:nvPr>
        </p:nvSpPr>
        <p:spPr>
          <a:xfrm>
            <a:off x="1107275" y="3210548"/>
            <a:ext cx="2134800" cy="486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32" name="Google Shape;332;p18"/>
          <p:cNvSpPr txBox="1">
            <a:spLocks noGrp="1"/>
          </p:cNvSpPr>
          <p:nvPr>
            <p:ph type="title" idx="3"/>
          </p:nvPr>
        </p:nvSpPr>
        <p:spPr>
          <a:xfrm>
            <a:off x="3504663" y="2728125"/>
            <a:ext cx="21348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33" name="Google Shape;333;p18"/>
          <p:cNvSpPr txBox="1">
            <a:spLocks noGrp="1"/>
          </p:cNvSpPr>
          <p:nvPr>
            <p:ph type="subTitle" idx="4"/>
          </p:nvPr>
        </p:nvSpPr>
        <p:spPr>
          <a:xfrm>
            <a:off x="3504663" y="3210548"/>
            <a:ext cx="2134800" cy="486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34" name="Google Shape;334;p18"/>
          <p:cNvSpPr txBox="1">
            <a:spLocks noGrp="1"/>
          </p:cNvSpPr>
          <p:nvPr>
            <p:ph type="title" idx="5"/>
          </p:nvPr>
        </p:nvSpPr>
        <p:spPr>
          <a:xfrm>
            <a:off x="5901925" y="2728125"/>
            <a:ext cx="21348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35" name="Google Shape;335;p18"/>
          <p:cNvSpPr txBox="1">
            <a:spLocks noGrp="1"/>
          </p:cNvSpPr>
          <p:nvPr>
            <p:ph type="subTitle" idx="6"/>
          </p:nvPr>
        </p:nvSpPr>
        <p:spPr>
          <a:xfrm>
            <a:off x="5901925" y="3210548"/>
            <a:ext cx="2134800" cy="486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336" name="Google Shape;336;p18"/>
          <p:cNvPicPr preferRelativeResize="0"/>
          <p:nvPr/>
        </p:nvPicPr>
        <p:blipFill>
          <a:blip r:embed="rId2">
            <a:alphaModFix amt="15000"/>
          </a:blip>
          <a:stretch>
            <a:fillRect/>
          </a:stretch>
        </p:blipFill>
        <p:spPr>
          <a:xfrm rot="9899950">
            <a:off x="-1908577" y="966249"/>
            <a:ext cx="3166051" cy="6062677"/>
          </a:xfrm>
          <a:prstGeom prst="rect">
            <a:avLst/>
          </a:prstGeom>
          <a:noFill/>
          <a:ln>
            <a:noFill/>
          </a:ln>
        </p:spPr>
      </p:pic>
      <p:pic>
        <p:nvPicPr>
          <p:cNvPr id="337" name="Google Shape;337;p18"/>
          <p:cNvPicPr preferRelativeResize="0"/>
          <p:nvPr/>
        </p:nvPicPr>
        <p:blipFill>
          <a:blip r:embed="rId2">
            <a:alphaModFix amt="15000"/>
          </a:blip>
          <a:stretch>
            <a:fillRect/>
          </a:stretch>
        </p:blipFill>
        <p:spPr>
          <a:xfrm rot="-5399947" flipH="1">
            <a:off x="1592531" y="1474731"/>
            <a:ext cx="4987634" cy="9550861"/>
          </a:xfrm>
          <a:prstGeom prst="rect">
            <a:avLst/>
          </a:prstGeom>
          <a:noFill/>
          <a:ln>
            <a:noFill/>
          </a:ln>
        </p:spPr>
      </p:pic>
      <p:pic>
        <p:nvPicPr>
          <p:cNvPr id="338" name="Google Shape;338;p18"/>
          <p:cNvPicPr preferRelativeResize="0"/>
          <p:nvPr/>
        </p:nvPicPr>
        <p:blipFill>
          <a:blip r:embed="rId3">
            <a:alphaModFix amt="95000"/>
          </a:blip>
          <a:stretch>
            <a:fillRect/>
          </a:stretch>
        </p:blipFill>
        <p:spPr>
          <a:xfrm rot="-7951769">
            <a:off x="8123276" y="2958726"/>
            <a:ext cx="2337922" cy="3566323"/>
          </a:xfrm>
          <a:prstGeom prst="rect">
            <a:avLst/>
          </a:prstGeom>
          <a:noFill/>
          <a:ln>
            <a:noFill/>
          </a:ln>
        </p:spPr>
      </p:pic>
      <p:pic>
        <p:nvPicPr>
          <p:cNvPr id="339" name="Google Shape;339;p18"/>
          <p:cNvPicPr preferRelativeResize="0"/>
          <p:nvPr/>
        </p:nvPicPr>
        <p:blipFill>
          <a:blip r:embed="rId4">
            <a:alphaModFix/>
          </a:blip>
          <a:stretch>
            <a:fillRect/>
          </a:stretch>
        </p:blipFill>
        <p:spPr>
          <a:xfrm rot="-10150833" flipH="1">
            <a:off x="-2401725" y="3747026"/>
            <a:ext cx="4088499" cy="4010550"/>
          </a:xfrm>
          <a:prstGeom prst="rect">
            <a:avLst/>
          </a:prstGeom>
          <a:noFill/>
          <a:ln>
            <a:noFill/>
          </a:ln>
        </p:spPr>
      </p:pic>
      <p:pic>
        <p:nvPicPr>
          <p:cNvPr id="340" name="Google Shape;340;p18"/>
          <p:cNvPicPr preferRelativeResize="0"/>
          <p:nvPr/>
        </p:nvPicPr>
        <p:blipFill>
          <a:blip r:embed="rId2">
            <a:alphaModFix amt="15000"/>
          </a:blip>
          <a:stretch>
            <a:fillRect/>
          </a:stretch>
        </p:blipFill>
        <p:spPr>
          <a:xfrm rot="-3055372">
            <a:off x="7213722" y="-1825289"/>
            <a:ext cx="2182018" cy="4178351"/>
          </a:xfrm>
          <a:prstGeom prst="rect">
            <a:avLst/>
          </a:prstGeom>
          <a:noFill/>
          <a:ln>
            <a:noFill/>
          </a:ln>
        </p:spPr>
      </p:pic>
      <p:pic>
        <p:nvPicPr>
          <p:cNvPr id="341" name="Google Shape;341;p18"/>
          <p:cNvPicPr preferRelativeResize="0"/>
          <p:nvPr/>
        </p:nvPicPr>
        <p:blipFill>
          <a:blip r:embed="rId5">
            <a:alphaModFix amt="75000"/>
          </a:blip>
          <a:stretch>
            <a:fillRect/>
          </a:stretch>
        </p:blipFill>
        <p:spPr>
          <a:xfrm rot="9966184">
            <a:off x="8244798" y="-122700"/>
            <a:ext cx="963768" cy="1845501"/>
          </a:xfrm>
          <a:prstGeom prst="rect">
            <a:avLst/>
          </a:prstGeom>
          <a:noFill/>
          <a:ln>
            <a:noFill/>
          </a:ln>
        </p:spPr>
      </p:pic>
      <p:pic>
        <p:nvPicPr>
          <p:cNvPr id="342" name="Google Shape;342;p18"/>
          <p:cNvPicPr preferRelativeResize="0"/>
          <p:nvPr/>
        </p:nvPicPr>
        <p:blipFill>
          <a:blip r:embed="rId6">
            <a:alphaModFix amt="84000"/>
          </a:blip>
          <a:stretch>
            <a:fillRect/>
          </a:stretch>
        </p:blipFill>
        <p:spPr>
          <a:xfrm rot="-8717672">
            <a:off x="7905156" y="303193"/>
            <a:ext cx="176699" cy="168718"/>
          </a:xfrm>
          <a:prstGeom prst="rect">
            <a:avLst/>
          </a:prstGeom>
          <a:noFill/>
          <a:ln>
            <a:noFill/>
          </a:ln>
        </p:spPr>
      </p:pic>
      <p:pic>
        <p:nvPicPr>
          <p:cNvPr id="343" name="Google Shape;343;p18"/>
          <p:cNvPicPr preferRelativeResize="0"/>
          <p:nvPr/>
        </p:nvPicPr>
        <p:blipFill>
          <a:blip r:embed="rId7">
            <a:alphaModFix/>
          </a:blip>
          <a:stretch>
            <a:fillRect/>
          </a:stretch>
        </p:blipFill>
        <p:spPr>
          <a:xfrm rot="8492839">
            <a:off x="8675914" y="1679155"/>
            <a:ext cx="388634" cy="351840"/>
          </a:xfrm>
          <a:prstGeom prst="rect">
            <a:avLst/>
          </a:prstGeom>
          <a:noFill/>
          <a:ln>
            <a:noFill/>
          </a:ln>
        </p:spPr>
      </p:pic>
      <p:pic>
        <p:nvPicPr>
          <p:cNvPr id="344" name="Google Shape;344;p18"/>
          <p:cNvPicPr preferRelativeResize="0"/>
          <p:nvPr/>
        </p:nvPicPr>
        <p:blipFill rotWithShape="1">
          <a:blip r:embed="rId8">
            <a:alphaModFix/>
          </a:blip>
          <a:srcRect l="9978" t="7909" r="6171" b="5839"/>
          <a:stretch/>
        </p:blipFill>
        <p:spPr>
          <a:xfrm rot="-2846351">
            <a:off x="-1015376" y="-310961"/>
            <a:ext cx="3165537" cy="1831554"/>
          </a:xfrm>
          <a:prstGeom prst="rect">
            <a:avLst/>
          </a:prstGeom>
          <a:noFill/>
          <a:ln>
            <a:noFill/>
          </a:ln>
        </p:spPr>
      </p:pic>
      <p:pic>
        <p:nvPicPr>
          <p:cNvPr id="345" name="Google Shape;345;p18"/>
          <p:cNvPicPr preferRelativeResize="0"/>
          <p:nvPr/>
        </p:nvPicPr>
        <p:blipFill>
          <a:blip r:embed="rId9">
            <a:alphaModFix/>
          </a:blip>
          <a:stretch>
            <a:fillRect/>
          </a:stretch>
        </p:blipFill>
        <p:spPr>
          <a:xfrm rot="9589491">
            <a:off x="-193421" y="-1080209"/>
            <a:ext cx="1134281" cy="223951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lumns 1">
  <p:cSld name="CUSTOM_6">
    <p:spTree>
      <p:nvGrpSpPr>
        <p:cNvPr id="1" name="Shape 346"/>
        <p:cNvGrpSpPr/>
        <p:nvPr/>
      </p:nvGrpSpPr>
      <p:grpSpPr>
        <a:xfrm>
          <a:off x="0" y="0"/>
          <a:ext cx="0" cy="0"/>
          <a:chOff x="0" y="0"/>
          <a:chExt cx="0" cy="0"/>
        </a:xfrm>
      </p:grpSpPr>
      <p:pic>
        <p:nvPicPr>
          <p:cNvPr id="347" name="Google Shape;347;p19"/>
          <p:cNvPicPr preferRelativeResize="0"/>
          <p:nvPr/>
        </p:nvPicPr>
        <p:blipFill>
          <a:blip r:embed="rId2">
            <a:alphaModFix amt="15000"/>
          </a:blip>
          <a:stretch>
            <a:fillRect/>
          </a:stretch>
        </p:blipFill>
        <p:spPr>
          <a:xfrm rot="-3279072" flipH="1">
            <a:off x="376010" y="2844650"/>
            <a:ext cx="1988756" cy="3808278"/>
          </a:xfrm>
          <a:prstGeom prst="rect">
            <a:avLst/>
          </a:prstGeom>
          <a:noFill/>
          <a:ln>
            <a:noFill/>
          </a:ln>
        </p:spPr>
      </p:pic>
      <p:pic>
        <p:nvPicPr>
          <p:cNvPr id="348" name="Google Shape;348;p19"/>
          <p:cNvPicPr preferRelativeResize="0"/>
          <p:nvPr/>
        </p:nvPicPr>
        <p:blipFill>
          <a:blip r:embed="rId2">
            <a:alphaModFix amt="15000"/>
          </a:blip>
          <a:stretch>
            <a:fillRect/>
          </a:stretch>
        </p:blipFill>
        <p:spPr>
          <a:xfrm rot="3738970" flipH="1">
            <a:off x="-545565" y="-1364143"/>
            <a:ext cx="1988756" cy="3808278"/>
          </a:xfrm>
          <a:prstGeom prst="rect">
            <a:avLst/>
          </a:prstGeom>
          <a:noFill/>
          <a:ln>
            <a:noFill/>
          </a:ln>
        </p:spPr>
      </p:pic>
      <p:pic>
        <p:nvPicPr>
          <p:cNvPr id="349" name="Google Shape;349;p19"/>
          <p:cNvPicPr preferRelativeResize="0"/>
          <p:nvPr/>
        </p:nvPicPr>
        <p:blipFill>
          <a:blip r:embed="rId3">
            <a:alphaModFix amt="95000"/>
          </a:blip>
          <a:stretch>
            <a:fillRect/>
          </a:stretch>
        </p:blipFill>
        <p:spPr>
          <a:xfrm rot="-2848231" flipH="1">
            <a:off x="7388388" y="-1644264"/>
            <a:ext cx="2337922" cy="3566323"/>
          </a:xfrm>
          <a:prstGeom prst="rect">
            <a:avLst/>
          </a:prstGeom>
          <a:noFill/>
          <a:ln>
            <a:noFill/>
          </a:ln>
        </p:spPr>
      </p:pic>
      <p:sp>
        <p:nvSpPr>
          <p:cNvPr id="350" name="Google Shape;350;p19"/>
          <p:cNvSpPr txBox="1">
            <a:spLocks noGrp="1"/>
          </p:cNvSpPr>
          <p:nvPr>
            <p:ph type="subTitle" idx="1"/>
          </p:nvPr>
        </p:nvSpPr>
        <p:spPr>
          <a:xfrm>
            <a:off x="2127088" y="3428475"/>
            <a:ext cx="21768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Bebas Neue"/>
              <a:buNone/>
              <a:defRPr sz="2000">
                <a:solidFill>
                  <a:schemeClr val="lt2"/>
                </a:solidFill>
                <a:latin typeface="Yeseva One"/>
                <a:ea typeface="Yeseva One"/>
                <a:cs typeface="Yeseva One"/>
                <a:sym typeface="Yeseva One"/>
              </a:defRPr>
            </a:lvl1pPr>
            <a:lvl2pPr lvl="1" algn="ctr" rtl="0">
              <a:lnSpc>
                <a:spcPct val="100000"/>
              </a:lnSpc>
              <a:spcBef>
                <a:spcPts val="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0"/>
              </a:spcBef>
              <a:spcAft>
                <a:spcPts val="0"/>
              </a:spcAft>
              <a:buSzPts val="1400"/>
              <a:buFont typeface="Bebas Neue"/>
              <a:buNone/>
              <a:defRPr>
                <a:latin typeface="Bebas Neue"/>
                <a:ea typeface="Bebas Neue"/>
                <a:cs typeface="Bebas Neue"/>
                <a:sym typeface="Bebas Neue"/>
              </a:defRPr>
            </a:lvl9pPr>
          </a:lstStyle>
          <a:p>
            <a:endParaRPr/>
          </a:p>
        </p:txBody>
      </p:sp>
      <p:sp>
        <p:nvSpPr>
          <p:cNvPr id="351" name="Google Shape;351;p19"/>
          <p:cNvSpPr txBox="1">
            <a:spLocks noGrp="1"/>
          </p:cNvSpPr>
          <p:nvPr>
            <p:ph type="subTitle" idx="2"/>
          </p:nvPr>
        </p:nvSpPr>
        <p:spPr>
          <a:xfrm>
            <a:off x="4840113" y="3428475"/>
            <a:ext cx="21768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Bebas Neue"/>
              <a:buNone/>
              <a:defRPr sz="2000">
                <a:solidFill>
                  <a:schemeClr val="lt2"/>
                </a:solidFill>
                <a:latin typeface="Yeseva One"/>
                <a:ea typeface="Yeseva One"/>
                <a:cs typeface="Yeseva One"/>
                <a:sym typeface="Yeseva One"/>
              </a:defRPr>
            </a:lvl1pPr>
            <a:lvl2pPr lvl="1" algn="ctr" rtl="0">
              <a:lnSpc>
                <a:spcPct val="100000"/>
              </a:lnSpc>
              <a:spcBef>
                <a:spcPts val="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0"/>
              </a:spcBef>
              <a:spcAft>
                <a:spcPts val="0"/>
              </a:spcAft>
              <a:buSzPts val="1400"/>
              <a:buFont typeface="Bebas Neue"/>
              <a:buNone/>
              <a:defRPr>
                <a:latin typeface="Bebas Neue"/>
                <a:ea typeface="Bebas Neue"/>
                <a:cs typeface="Bebas Neue"/>
                <a:sym typeface="Bebas Neue"/>
              </a:defRPr>
            </a:lvl9pPr>
          </a:lstStyle>
          <a:p>
            <a:endParaRPr/>
          </a:p>
        </p:txBody>
      </p:sp>
      <p:sp>
        <p:nvSpPr>
          <p:cNvPr id="352" name="Google Shape;352;p19"/>
          <p:cNvSpPr txBox="1">
            <a:spLocks noGrp="1"/>
          </p:cNvSpPr>
          <p:nvPr>
            <p:ph type="subTitle" idx="3"/>
          </p:nvPr>
        </p:nvSpPr>
        <p:spPr>
          <a:xfrm>
            <a:off x="2127138" y="3957646"/>
            <a:ext cx="2176800" cy="652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3" name="Google Shape;353;p19"/>
          <p:cNvSpPr txBox="1">
            <a:spLocks noGrp="1"/>
          </p:cNvSpPr>
          <p:nvPr>
            <p:ph type="subTitle" idx="4"/>
          </p:nvPr>
        </p:nvSpPr>
        <p:spPr>
          <a:xfrm>
            <a:off x="4840109" y="3957646"/>
            <a:ext cx="2176800" cy="652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4" name="Google Shape;354;p19"/>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355" name="Google Shape;355;p19"/>
          <p:cNvPicPr preferRelativeResize="0"/>
          <p:nvPr/>
        </p:nvPicPr>
        <p:blipFill rotWithShape="1">
          <a:blip r:embed="rId4">
            <a:alphaModFix/>
          </a:blip>
          <a:srcRect l="9978" t="7909" r="6171" b="5839"/>
          <a:stretch/>
        </p:blipFill>
        <p:spPr>
          <a:xfrm rot="-6384139" flipH="1">
            <a:off x="-1703173" y="3288984"/>
            <a:ext cx="3165521" cy="1831553"/>
          </a:xfrm>
          <a:prstGeom prst="rect">
            <a:avLst/>
          </a:prstGeom>
          <a:noFill/>
          <a:ln>
            <a:noFill/>
          </a:ln>
        </p:spPr>
      </p:pic>
      <p:pic>
        <p:nvPicPr>
          <p:cNvPr id="356" name="Google Shape;356;p19"/>
          <p:cNvPicPr preferRelativeResize="0"/>
          <p:nvPr/>
        </p:nvPicPr>
        <p:blipFill>
          <a:blip r:embed="rId3">
            <a:alphaModFix amt="95000"/>
          </a:blip>
          <a:stretch>
            <a:fillRect/>
          </a:stretch>
        </p:blipFill>
        <p:spPr>
          <a:xfrm rot="7951769" flipH="1">
            <a:off x="-1460285" y="3119738"/>
            <a:ext cx="2337922" cy="3566323"/>
          </a:xfrm>
          <a:prstGeom prst="rect">
            <a:avLst/>
          </a:prstGeom>
          <a:noFill/>
          <a:ln>
            <a:noFill/>
          </a:ln>
        </p:spPr>
      </p:pic>
      <p:pic>
        <p:nvPicPr>
          <p:cNvPr id="357" name="Google Shape;357;p19"/>
          <p:cNvPicPr preferRelativeResize="0"/>
          <p:nvPr/>
        </p:nvPicPr>
        <p:blipFill rotWithShape="1">
          <a:blip r:embed="rId4">
            <a:alphaModFix/>
          </a:blip>
          <a:srcRect l="9978" t="7909" r="6171" b="5839"/>
          <a:stretch/>
        </p:blipFill>
        <p:spPr>
          <a:xfrm rot="4415861" flipH="1">
            <a:off x="7353115" y="-264890"/>
            <a:ext cx="3165521" cy="1831553"/>
          </a:xfrm>
          <a:prstGeom prst="rect">
            <a:avLst/>
          </a:prstGeom>
          <a:noFill/>
          <a:ln>
            <a:noFill/>
          </a:ln>
        </p:spPr>
      </p:pic>
      <p:pic>
        <p:nvPicPr>
          <p:cNvPr id="358" name="Google Shape;358;p19"/>
          <p:cNvPicPr preferRelativeResize="0"/>
          <p:nvPr/>
        </p:nvPicPr>
        <p:blipFill>
          <a:blip r:embed="rId2">
            <a:alphaModFix amt="15000"/>
          </a:blip>
          <a:stretch>
            <a:fillRect/>
          </a:stretch>
        </p:blipFill>
        <p:spPr>
          <a:xfrm rot="-6900769" flipH="1">
            <a:off x="6878763" y="2315904"/>
            <a:ext cx="3357198" cy="6428723"/>
          </a:xfrm>
          <a:prstGeom prst="rect">
            <a:avLst/>
          </a:prstGeom>
          <a:noFill/>
          <a:ln>
            <a:noFill/>
          </a:ln>
        </p:spPr>
      </p:pic>
      <p:pic>
        <p:nvPicPr>
          <p:cNvPr id="359" name="Google Shape;359;p19"/>
          <p:cNvPicPr preferRelativeResize="0"/>
          <p:nvPr/>
        </p:nvPicPr>
        <p:blipFill rotWithShape="1">
          <a:blip r:embed="rId5">
            <a:alphaModFix amt="82000"/>
          </a:blip>
          <a:srcRect l="9978" t="7909" r="6171" b="5839"/>
          <a:stretch/>
        </p:blipFill>
        <p:spPr>
          <a:xfrm rot="8330118">
            <a:off x="6849670" y="3720125"/>
            <a:ext cx="3415385" cy="1831552"/>
          </a:xfrm>
          <a:prstGeom prst="rect">
            <a:avLst/>
          </a:prstGeom>
          <a:noFill/>
          <a:ln>
            <a:noFill/>
          </a:ln>
        </p:spPr>
      </p:pic>
      <p:pic>
        <p:nvPicPr>
          <p:cNvPr id="360" name="Google Shape;360;p19"/>
          <p:cNvPicPr preferRelativeResize="0"/>
          <p:nvPr/>
        </p:nvPicPr>
        <p:blipFill>
          <a:blip r:embed="rId6">
            <a:alphaModFix amt="84000"/>
          </a:blip>
          <a:stretch>
            <a:fillRect/>
          </a:stretch>
        </p:blipFill>
        <p:spPr>
          <a:xfrm rot="1812251">
            <a:off x="-271679" y="-736585"/>
            <a:ext cx="1134280" cy="2239515"/>
          </a:xfrm>
          <a:prstGeom prst="rect">
            <a:avLst/>
          </a:prstGeom>
          <a:noFill/>
          <a:ln>
            <a:noFill/>
          </a:ln>
        </p:spPr>
      </p:pic>
      <p:pic>
        <p:nvPicPr>
          <p:cNvPr id="361" name="Google Shape;361;p19"/>
          <p:cNvPicPr preferRelativeResize="0"/>
          <p:nvPr/>
        </p:nvPicPr>
        <p:blipFill>
          <a:blip r:embed="rId7">
            <a:alphaModFix/>
          </a:blip>
          <a:stretch>
            <a:fillRect/>
          </a:stretch>
        </p:blipFill>
        <p:spPr>
          <a:xfrm>
            <a:off x="793728" y="168814"/>
            <a:ext cx="651643" cy="589924"/>
          </a:xfrm>
          <a:prstGeom prst="rect">
            <a:avLst/>
          </a:prstGeom>
          <a:noFill/>
          <a:ln>
            <a:noFill/>
          </a:ln>
        </p:spPr>
      </p:pic>
      <p:pic>
        <p:nvPicPr>
          <p:cNvPr id="362" name="Google Shape;362;p19"/>
          <p:cNvPicPr preferRelativeResize="0"/>
          <p:nvPr/>
        </p:nvPicPr>
        <p:blipFill>
          <a:blip r:embed="rId8">
            <a:alphaModFix amt="75000"/>
          </a:blip>
          <a:stretch>
            <a:fillRect/>
          </a:stretch>
        </p:blipFill>
        <p:spPr>
          <a:xfrm rot="-9721806">
            <a:off x="8620934" y="3735208"/>
            <a:ext cx="374547" cy="357621"/>
          </a:xfrm>
          <a:prstGeom prst="rect">
            <a:avLst/>
          </a:prstGeom>
          <a:noFill/>
          <a:ln>
            <a:noFill/>
          </a:ln>
        </p:spPr>
      </p:pic>
      <p:pic>
        <p:nvPicPr>
          <p:cNvPr id="363" name="Google Shape;363;p19"/>
          <p:cNvPicPr preferRelativeResize="0"/>
          <p:nvPr/>
        </p:nvPicPr>
        <p:blipFill>
          <a:blip r:embed="rId8">
            <a:alphaModFix amt="75000"/>
          </a:blip>
          <a:stretch>
            <a:fillRect/>
          </a:stretch>
        </p:blipFill>
        <p:spPr>
          <a:xfrm rot="-9721856">
            <a:off x="77787" y="1163550"/>
            <a:ext cx="435348" cy="415654"/>
          </a:xfrm>
          <a:prstGeom prst="rect">
            <a:avLst/>
          </a:prstGeom>
          <a:noFill/>
          <a:ln>
            <a:noFill/>
          </a:ln>
        </p:spPr>
      </p:pic>
      <p:pic>
        <p:nvPicPr>
          <p:cNvPr id="364" name="Google Shape;364;p19"/>
          <p:cNvPicPr preferRelativeResize="0"/>
          <p:nvPr/>
        </p:nvPicPr>
        <p:blipFill>
          <a:blip r:embed="rId9">
            <a:alphaModFix amt="75000"/>
          </a:blip>
          <a:stretch>
            <a:fillRect/>
          </a:stretch>
        </p:blipFill>
        <p:spPr>
          <a:xfrm rot="-9721812">
            <a:off x="294290" y="3539698"/>
            <a:ext cx="309048" cy="295078"/>
          </a:xfrm>
          <a:prstGeom prst="rect">
            <a:avLst/>
          </a:prstGeom>
          <a:noFill/>
          <a:ln>
            <a:noFill/>
          </a:ln>
        </p:spPr>
      </p:pic>
      <p:pic>
        <p:nvPicPr>
          <p:cNvPr id="365" name="Google Shape;365;p19"/>
          <p:cNvPicPr preferRelativeResize="0"/>
          <p:nvPr/>
        </p:nvPicPr>
        <p:blipFill>
          <a:blip r:embed="rId10">
            <a:alphaModFix/>
          </a:blip>
          <a:stretch>
            <a:fillRect/>
          </a:stretch>
        </p:blipFill>
        <p:spPr>
          <a:xfrm rot="-9721792">
            <a:off x="7946073" y="1140628"/>
            <a:ext cx="243029" cy="23204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423"/>
        <p:cNvGrpSpPr/>
        <p:nvPr/>
      </p:nvGrpSpPr>
      <p:grpSpPr>
        <a:xfrm>
          <a:off x="0" y="0"/>
          <a:ext cx="0" cy="0"/>
          <a:chOff x="0" y="0"/>
          <a:chExt cx="0" cy="0"/>
        </a:xfrm>
      </p:grpSpPr>
      <p:pic>
        <p:nvPicPr>
          <p:cNvPr id="424" name="Google Shape;424;p23"/>
          <p:cNvPicPr preferRelativeResize="0"/>
          <p:nvPr/>
        </p:nvPicPr>
        <p:blipFill>
          <a:blip r:embed="rId2">
            <a:alphaModFix amt="15000"/>
          </a:blip>
          <a:stretch>
            <a:fillRect/>
          </a:stretch>
        </p:blipFill>
        <p:spPr>
          <a:xfrm rot="-2035941">
            <a:off x="7950877" y="-1437498"/>
            <a:ext cx="1830778" cy="3505771"/>
          </a:xfrm>
          <a:prstGeom prst="rect">
            <a:avLst/>
          </a:prstGeom>
          <a:noFill/>
          <a:ln>
            <a:noFill/>
          </a:ln>
        </p:spPr>
      </p:pic>
      <p:pic>
        <p:nvPicPr>
          <p:cNvPr id="425" name="Google Shape;425;p23"/>
          <p:cNvPicPr preferRelativeResize="0"/>
          <p:nvPr/>
        </p:nvPicPr>
        <p:blipFill>
          <a:blip r:embed="rId2">
            <a:alphaModFix amt="15000"/>
          </a:blip>
          <a:stretch>
            <a:fillRect/>
          </a:stretch>
        </p:blipFill>
        <p:spPr>
          <a:xfrm rot="-7520935">
            <a:off x="-449112" y="-1382706"/>
            <a:ext cx="1680309" cy="3217639"/>
          </a:xfrm>
          <a:prstGeom prst="rect">
            <a:avLst/>
          </a:prstGeom>
          <a:noFill/>
          <a:ln>
            <a:noFill/>
          </a:ln>
        </p:spPr>
      </p:pic>
      <p:sp>
        <p:nvSpPr>
          <p:cNvPr id="426" name="Google Shape;426;p2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27" name="Google Shape;427;p23"/>
          <p:cNvSpPr txBox="1">
            <a:spLocks noGrp="1"/>
          </p:cNvSpPr>
          <p:nvPr>
            <p:ph type="title" idx="2"/>
          </p:nvPr>
        </p:nvSpPr>
        <p:spPr>
          <a:xfrm>
            <a:off x="1221600" y="1911450"/>
            <a:ext cx="1911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28" name="Google Shape;428;p23"/>
          <p:cNvSpPr txBox="1">
            <a:spLocks noGrp="1"/>
          </p:cNvSpPr>
          <p:nvPr>
            <p:ph type="subTitle" idx="1"/>
          </p:nvPr>
        </p:nvSpPr>
        <p:spPr>
          <a:xfrm>
            <a:off x="1221625" y="2345575"/>
            <a:ext cx="19119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29" name="Google Shape;429;p23"/>
          <p:cNvSpPr txBox="1">
            <a:spLocks noGrp="1"/>
          </p:cNvSpPr>
          <p:nvPr>
            <p:ph type="title" idx="3"/>
          </p:nvPr>
        </p:nvSpPr>
        <p:spPr>
          <a:xfrm>
            <a:off x="3616074" y="1911450"/>
            <a:ext cx="1911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30" name="Google Shape;430;p23"/>
          <p:cNvSpPr txBox="1">
            <a:spLocks noGrp="1"/>
          </p:cNvSpPr>
          <p:nvPr>
            <p:ph type="subTitle" idx="4"/>
          </p:nvPr>
        </p:nvSpPr>
        <p:spPr>
          <a:xfrm>
            <a:off x="3616074" y="2345575"/>
            <a:ext cx="19119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1" name="Google Shape;431;p23"/>
          <p:cNvSpPr txBox="1">
            <a:spLocks noGrp="1"/>
          </p:cNvSpPr>
          <p:nvPr>
            <p:ph type="title" idx="5"/>
          </p:nvPr>
        </p:nvSpPr>
        <p:spPr>
          <a:xfrm>
            <a:off x="1221600" y="3740398"/>
            <a:ext cx="1911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32" name="Google Shape;432;p23"/>
          <p:cNvSpPr txBox="1">
            <a:spLocks noGrp="1"/>
          </p:cNvSpPr>
          <p:nvPr>
            <p:ph type="subTitle" idx="6"/>
          </p:nvPr>
        </p:nvSpPr>
        <p:spPr>
          <a:xfrm>
            <a:off x="1221625" y="4174516"/>
            <a:ext cx="19119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3" name="Google Shape;433;p23"/>
          <p:cNvSpPr txBox="1">
            <a:spLocks noGrp="1"/>
          </p:cNvSpPr>
          <p:nvPr>
            <p:ph type="title" idx="7"/>
          </p:nvPr>
        </p:nvSpPr>
        <p:spPr>
          <a:xfrm>
            <a:off x="3616074" y="3740398"/>
            <a:ext cx="1911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34" name="Google Shape;434;p23"/>
          <p:cNvSpPr txBox="1">
            <a:spLocks noGrp="1"/>
          </p:cNvSpPr>
          <p:nvPr>
            <p:ph type="subTitle" idx="8"/>
          </p:nvPr>
        </p:nvSpPr>
        <p:spPr>
          <a:xfrm>
            <a:off x="3616074" y="4174516"/>
            <a:ext cx="19119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5" name="Google Shape;435;p23"/>
          <p:cNvSpPr txBox="1">
            <a:spLocks noGrp="1"/>
          </p:cNvSpPr>
          <p:nvPr>
            <p:ph type="title" idx="9"/>
          </p:nvPr>
        </p:nvSpPr>
        <p:spPr>
          <a:xfrm>
            <a:off x="6010549" y="1911450"/>
            <a:ext cx="1911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36" name="Google Shape;436;p23"/>
          <p:cNvSpPr txBox="1">
            <a:spLocks noGrp="1"/>
          </p:cNvSpPr>
          <p:nvPr>
            <p:ph type="subTitle" idx="13"/>
          </p:nvPr>
        </p:nvSpPr>
        <p:spPr>
          <a:xfrm>
            <a:off x="6010549" y="2345575"/>
            <a:ext cx="19119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7" name="Google Shape;437;p23"/>
          <p:cNvSpPr txBox="1">
            <a:spLocks noGrp="1"/>
          </p:cNvSpPr>
          <p:nvPr>
            <p:ph type="title" idx="14"/>
          </p:nvPr>
        </p:nvSpPr>
        <p:spPr>
          <a:xfrm>
            <a:off x="6010549" y="3740398"/>
            <a:ext cx="19119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38" name="Google Shape;438;p23"/>
          <p:cNvSpPr txBox="1">
            <a:spLocks noGrp="1"/>
          </p:cNvSpPr>
          <p:nvPr>
            <p:ph type="subTitle" idx="15"/>
          </p:nvPr>
        </p:nvSpPr>
        <p:spPr>
          <a:xfrm>
            <a:off x="6010549" y="4174516"/>
            <a:ext cx="19119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439" name="Google Shape;439;p23"/>
          <p:cNvPicPr preferRelativeResize="0"/>
          <p:nvPr/>
        </p:nvPicPr>
        <p:blipFill>
          <a:blip r:embed="rId2">
            <a:alphaModFix amt="15000"/>
          </a:blip>
          <a:stretch>
            <a:fillRect/>
          </a:stretch>
        </p:blipFill>
        <p:spPr>
          <a:xfrm rot="-8764059" flipH="1">
            <a:off x="7950877" y="3206302"/>
            <a:ext cx="1830778" cy="3505771"/>
          </a:xfrm>
          <a:prstGeom prst="rect">
            <a:avLst/>
          </a:prstGeom>
          <a:noFill/>
          <a:ln>
            <a:noFill/>
          </a:ln>
        </p:spPr>
      </p:pic>
      <p:pic>
        <p:nvPicPr>
          <p:cNvPr id="440" name="Google Shape;440;p23"/>
          <p:cNvPicPr preferRelativeResize="0"/>
          <p:nvPr/>
        </p:nvPicPr>
        <p:blipFill>
          <a:blip r:embed="rId2">
            <a:alphaModFix amt="15000"/>
          </a:blip>
          <a:stretch>
            <a:fillRect/>
          </a:stretch>
        </p:blipFill>
        <p:spPr>
          <a:xfrm rot="-3279065" flipH="1">
            <a:off x="-449112" y="3439642"/>
            <a:ext cx="1680309" cy="3217639"/>
          </a:xfrm>
          <a:prstGeom prst="rect">
            <a:avLst/>
          </a:prstGeom>
          <a:noFill/>
          <a:ln>
            <a:noFill/>
          </a:ln>
        </p:spPr>
      </p:pic>
      <p:pic>
        <p:nvPicPr>
          <p:cNvPr id="441" name="Google Shape;441;p23"/>
          <p:cNvPicPr preferRelativeResize="0"/>
          <p:nvPr/>
        </p:nvPicPr>
        <p:blipFill>
          <a:blip r:embed="rId3">
            <a:alphaModFix amt="84000"/>
          </a:blip>
          <a:stretch>
            <a:fillRect/>
          </a:stretch>
        </p:blipFill>
        <p:spPr>
          <a:xfrm rot="-2391190" flipH="1">
            <a:off x="151334" y="4094135"/>
            <a:ext cx="876269" cy="1730102"/>
          </a:xfrm>
          <a:prstGeom prst="rect">
            <a:avLst/>
          </a:prstGeom>
          <a:noFill/>
          <a:ln>
            <a:noFill/>
          </a:ln>
        </p:spPr>
      </p:pic>
      <p:pic>
        <p:nvPicPr>
          <p:cNvPr id="442" name="Google Shape;442;p23"/>
          <p:cNvPicPr preferRelativeResize="0"/>
          <p:nvPr/>
        </p:nvPicPr>
        <p:blipFill rotWithShape="1">
          <a:blip r:embed="rId4">
            <a:alphaModFix/>
          </a:blip>
          <a:srcRect l="9978" t="7909" r="6171" b="5839"/>
          <a:stretch/>
        </p:blipFill>
        <p:spPr>
          <a:xfrm rot="-2468148">
            <a:off x="-1493258" y="-735273"/>
            <a:ext cx="3165531" cy="1831555"/>
          </a:xfrm>
          <a:prstGeom prst="rect">
            <a:avLst/>
          </a:prstGeom>
          <a:noFill/>
          <a:ln>
            <a:noFill/>
          </a:ln>
        </p:spPr>
      </p:pic>
      <p:pic>
        <p:nvPicPr>
          <p:cNvPr id="443" name="Google Shape;443;p23"/>
          <p:cNvPicPr preferRelativeResize="0"/>
          <p:nvPr/>
        </p:nvPicPr>
        <p:blipFill>
          <a:blip r:embed="rId5">
            <a:alphaModFix amt="70000"/>
          </a:blip>
          <a:stretch>
            <a:fillRect/>
          </a:stretch>
        </p:blipFill>
        <p:spPr>
          <a:xfrm rot="-8733038" flipH="1">
            <a:off x="8390976" y="3984211"/>
            <a:ext cx="549173" cy="1802738"/>
          </a:xfrm>
          <a:prstGeom prst="rect">
            <a:avLst/>
          </a:prstGeom>
          <a:noFill/>
          <a:ln>
            <a:noFill/>
          </a:ln>
        </p:spPr>
      </p:pic>
      <p:pic>
        <p:nvPicPr>
          <p:cNvPr id="444" name="Google Shape;444;p23"/>
          <p:cNvPicPr preferRelativeResize="0"/>
          <p:nvPr/>
        </p:nvPicPr>
        <p:blipFill>
          <a:blip r:embed="rId6">
            <a:alphaModFix amt="92000"/>
          </a:blip>
          <a:stretch>
            <a:fillRect/>
          </a:stretch>
        </p:blipFill>
        <p:spPr>
          <a:xfrm rot="888836" flipH="1">
            <a:off x="477104" y="4179862"/>
            <a:ext cx="224700" cy="203423"/>
          </a:xfrm>
          <a:prstGeom prst="rect">
            <a:avLst/>
          </a:prstGeom>
          <a:noFill/>
          <a:ln>
            <a:noFill/>
          </a:ln>
        </p:spPr>
      </p:pic>
      <p:pic>
        <p:nvPicPr>
          <p:cNvPr id="445" name="Google Shape;445;p23"/>
          <p:cNvPicPr preferRelativeResize="0"/>
          <p:nvPr/>
        </p:nvPicPr>
        <p:blipFill>
          <a:blip r:embed="rId7">
            <a:alphaModFix/>
          </a:blip>
          <a:stretch>
            <a:fillRect/>
          </a:stretch>
        </p:blipFill>
        <p:spPr>
          <a:xfrm rot="888895" flipH="1">
            <a:off x="131293" y="3794138"/>
            <a:ext cx="377927" cy="342151"/>
          </a:xfrm>
          <a:prstGeom prst="rect">
            <a:avLst/>
          </a:prstGeom>
          <a:noFill/>
          <a:ln>
            <a:noFill/>
          </a:ln>
        </p:spPr>
      </p:pic>
      <p:pic>
        <p:nvPicPr>
          <p:cNvPr id="446" name="Google Shape;446;p23"/>
          <p:cNvPicPr preferRelativeResize="0"/>
          <p:nvPr/>
        </p:nvPicPr>
        <p:blipFill>
          <a:blip r:embed="rId8">
            <a:alphaModFix/>
          </a:blip>
          <a:stretch>
            <a:fillRect/>
          </a:stretch>
        </p:blipFill>
        <p:spPr>
          <a:xfrm rot="-1589898" flipH="1">
            <a:off x="8299120" y="-878023"/>
            <a:ext cx="1134280" cy="2239513"/>
          </a:xfrm>
          <a:prstGeom prst="rect">
            <a:avLst/>
          </a:prstGeom>
          <a:noFill/>
          <a:ln>
            <a:noFill/>
          </a:ln>
        </p:spPr>
      </p:pic>
      <p:pic>
        <p:nvPicPr>
          <p:cNvPr id="447" name="Google Shape;447;p23"/>
          <p:cNvPicPr preferRelativeResize="0"/>
          <p:nvPr/>
        </p:nvPicPr>
        <p:blipFill>
          <a:blip r:embed="rId6">
            <a:alphaModFix amt="92000"/>
          </a:blip>
          <a:stretch>
            <a:fillRect/>
          </a:stretch>
        </p:blipFill>
        <p:spPr>
          <a:xfrm rot="888797" flipH="1">
            <a:off x="8685743" y="3749203"/>
            <a:ext cx="361045" cy="32684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theme" Target="../theme/theme2.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000"/>
              <a:buFont typeface="Yeseva One"/>
              <a:buNone/>
              <a:defRPr sz="3000">
                <a:solidFill>
                  <a:schemeClr val="dk1"/>
                </a:solidFill>
                <a:latin typeface="Yeseva One"/>
                <a:ea typeface="Yeseva One"/>
                <a:cs typeface="Yeseva One"/>
                <a:sym typeface="Yeseva One"/>
              </a:defRPr>
            </a:lvl1pPr>
            <a:lvl2pPr lvl="1"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2pPr>
            <a:lvl3pPr lvl="2"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3pPr>
            <a:lvl4pPr lvl="3"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4pPr>
            <a:lvl5pPr lvl="4"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5pPr>
            <a:lvl6pPr lvl="5"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6pPr>
            <a:lvl7pPr lvl="6"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7pPr>
            <a:lvl8pPr lvl="7"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8pPr>
            <a:lvl9pPr lvl="8"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ctr" anchorCtr="0">
            <a:noAutofit/>
          </a:bodyPr>
          <a:lstStyle>
            <a:lvl1pPr marL="457200" lvl="0" indent="-317500">
              <a:lnSpc>
                <a:spcPct val="100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1pPr>
            <a:lvl2pPr marL="914400" lvl="1" indent="-317500">
              <a:lnSpc>
                <a:spcPct val="100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2pPr>
            <a:lvl3pPr marL="1371600" lvl="2" indent="-317500">
              <a:lnSpc>
                <a:spcPct val="100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3pPr>
            <a:lvl4pPr marL="1828800" lvl="3" indent="-317500">
              <a:lnSpc>
                <a:spcPct val="100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4pPr>
            <a:lvl5pPr marL="2286000" lvl="4" indent="-317500">
              <a:lnSpc>
                <a:spcPct val="100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5pPr>
            <a:lvl6pPr marL="2743200" lvl="5" indent="-317500">
              <a:lnSpc>
                <a:spcPct val="100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6pPr>
            <a:lvl7pPr marL="3200400" lvl="6" indent="-317500">
              <a:lnSpc>
                <a:spcPct val="100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7pPr>
            <a:lvl8pPr marL="3657600" lvl="7" indent="-317500">
              <a:lnSpc>
                <a:spcPct val="100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8pPr>
            <a:lvl9pPr marL="4114800" lvl="8" indent="-317500">
              <a:lnSpc>
                <a:spcPct val="100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3" r:id="rId4"/>
    <p:sldLayoutId id="2147483658" r:id="rId5"/>
    <p:sldLayoutId id="2147483662" r:id="rId6"/>
    <p:sldLayoutId id="2147483664" r:id="rId7"/>
    <p:sldLayoutId id="2147483665" r:id="rId8"/>
    <p:sldLayoutId id="2147483669" r:id="rId9"/>
    <p:sldLayoutId id="2147483673" r:id="rId10"/>
    <p:sldLayoutId id="2147483682" r:id="rId11"/>
    <p:sldLayoutId id="2147483683" r:id="rId12"/>
    <p:sldLayoutId id="2147483684" r:id="rId13"/>
    <p:sldLayoutId id="2147483687"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612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500"/>
              <a:buFont typeface="Amatic SC"/>
              <a:buNone/>
              <a:defRPr sz="3500" b="1">
                <a:solidFill>
                  <a:schemeClr val="dk1"/>
                </a:solidFill>
                <a:latin typeface="Amatic SC"/>
                <a:ea typeface="Amatic SC"/>
                <a:cs typeface="Amatic SC"/>
                <a:sym typeface="Amatic SC"/>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rtl="0">
              <a:lnSpc>
                <a:spcPct val="115000"/>
              </a:lnSpc>
              <a:spcBef>
                <a:spcPts val="1600"/>
              </a:spcBef>
              <a:spcAft>
                <a:spcPts val="160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Tree>
    <p:extLst>
      <p:ext uri="{BB962C8B-B14F-4D97-AF65-F5344CB8AC3E}">
        <p14:creationId xmlns:p14="http://schemas.microsoft.com/office/powerpoint/2010/main" val="1349853630"/>
      </p:ext>
    </p:extLst>
  </p:cSld>
  <p:clrMap bg1="lt1" tx1="dk1" bg2="dk2" tx2="lt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audio" Target="../media/audio2.wav"/><Relationship Id="rId7"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47.png"/><Relationship Id="rId5" Type="http://schemas.openxmlformats.org/officeDocument/2006/relationships/image" Target="../media/image14.png"/><Relationship Id="rId4" Type="http://schemas.openxmlformats.org/officeDocument/2006/relationships/audio" Target="../media/audio3.wav"/></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8.gif"/></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4.xml"/><Relationship Id="rId1" Type="http://schemas.openxmlformats.org/officeDocument/2006/relationships/tags" Target="../tags/tag6.xml"/><Relationship Id="rId6" Type="http://schemas.openxmlformats.org/officeDocument/2006/relationships/image" Target="../media/image51.png"/><Relationship Id="rId5" Type="http://schemas.microsoft.com/office/2007/relationships/hdphoto" Target="../media/hdphoto2.wdp"/><Relationship Id="rId4" Type="http://schemas.openxmlformats.org/officeDocument/2006/relationships/image" Target="../media/image5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24.xml"/><Relationship Id="rId6" Type="http://schemas.microsoft.com/office/2007/relationships/hdphoto" Target="../media/hdphoto4.wdp"/><Relationship Id="rId5" Type="http://schemas.openxmlformats.org/officeDocument/2006/relationships/image" Target="../media/image55.png"/><Relationship Id="rId4" Type="http://schemas.microsoft.com/office/2007/relationships/hdphoto" Target="../media/hdphoto3.wdp"/></Relationships>
</file>

<file path=ppt/slides/_rels/slide18.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18" Type="http://schemas.microsoft.com/office/2007/relationships/hdphoto" Target="../media/hdphoto8.wdp"/><Relationship Id="rId3" Type="http://schemas.openxmlformats.org/officeDocument/2006/relationships/image" Target="../media/image56.pn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image" Target="../media/image60.png"/><Relationship Id="rId2" Type="http://schemas.openxmlformats.org/officeDocument/2006/relationships/notesSlide" Target="../notesSlides/notesSlide16.xml"/><Relationship Id="rId16" Type="http://schemas.openxmlformats.org/officeDocument/2006/relationships/image" Target="../media/image59.png"/><Relationship Id="rId1" Type="http://schemas.openxmlformats.org/officeDocument/2006/relationships/slideLayout" Target="../slideLayouts/slideLayout25.xml"/><Relationship Id="rId6" Type="http://schemas.microsoft.com/office/2007/relationships/hdphoto" Target="../media/hdphoto6.wdp"/><Relationship Id="rId11" Type="http://schemas.openxmlformats.org/officeDocument/2006/relationships/slide" Target="slide23.xml"/><Relationship Id="rId5" Type="http://schemas.openxmlformats.org/officeDocument/2006/relationships/image" Target="../media/image57.png"/><Relationship Id="rId15" Type="http://schemas.microsoft.com/office/2007/relationships/hdphoto" Target="../media/hdphoto7.wdp"/><Relationship Id="rId10" Type="http://schemas.openxmlformats.org/officeDocument/2006/relationships/slide" Target="slide22.xml"/><Relationship Id="rId19" Type="http://schemas.openxmlformats.org/officeDocument/2006/relationships/slide" Target="slide27.xml"/><Relationship Id="rId4" Type="http://schemas.microsoft.com/office/2007/relationships/hdphoto" Target="../media/hdphoto5.wdp"/><Relationship Id="rId9" Type="http://schemas.openxmlformats.org/officeDocument/2006/relationships/slide" Target="slide21.xml"/><Relationship Id="rId14"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microsoft.com/office/2007/relationships/hdphoto" Target="../media/hdphoto9.wdp"/></Relationships>
</file>

<file path=ppt/slides/_rels/slide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5.xml"/><Relationship Id="rId1" Type="http://schemas.openxmlformats.org/officeDocument/2006/relationships/slideLayout" Target="../slideLayouts/slideLayout32.xml"/><Relationship Id="rId5" Type="http://schemas.openxmlformats.org/officeDocument/2006/relationships/image" Target="../media/image63.png"/><Relationship Id="rId4" Type="http://schemas.microsoft.com/office/2007/relationships/hdphoto" Target="../media/hdphoto10.wdp"/></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1.xml"/><Relationship Id="rId7" Type="http://schemas.openxmlformats.org/officeDocument/2006/relationships/image" Target="../media/image1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39.png"/><Relationship Id="rId4" Type="http://schemas.openxmlformats.org/officeDocument/2006/relationships/image" Target="../media/image35.png"/><Relationship Id="rId9" Type="http://schemas.openxmlformats.org/officeDocument/2006/relationships/image" Target="../media/image38.gif"/></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11.xml"/><Relationship Id="rId6" Type="http://schemas.openxmlformats.org/officeDocument/2006/relationships/image" Target="../media/image17.png"/><Relationship Id="rId5" Type="http://schemas.openxmlformats.org/officeDocument/2006/relationships/image" Target="../media/image10.png"/><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42.png"/><Relationship Id="rId4" Type="http://schemas.openxmlformats.org/officeDocument/2006/relationships/image" Target="../media/image41.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8.gi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3.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46.jpeg"/><Relationship Id="rId4" Type="http://schemas.openxmlformats.org/officeDocument/2006/relationships/image" Target="../media/image4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4" name="Google Shape;704;p41"/>
          <p:cNvSpPr txBox="1">
            <a:spLocks noGrp="1"/>
          </p:cNvSpPr>
          <p:nvPr>
            <p:ph type="subTitle" idx="2"/>
          </p:nvPr>
        </p:nvSpPr>
        <p:spPr>
          <a:xfrm>
            <a:off x="3425100" y="995147"/>
            <a:ext cx="2293800" cy="439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800" b="1" u="sng" dirty="0" smtClean="0">
                <a:solidFill>
                  <a:schemeClr val="accent1">
                    <a:lumMod val="75000"/>
                  </a:schemeClr>
                </a:solidFill>
                <a:latin typeface="Gwendolyn" pitchFamily="2" charset="0"/>
                <a:cs typeface="Pattaya" panose="00000500000000000000" pitchFamily="2" charset="-34"/>
              </a:rPr>
              <a:t>Lịch sử</a:t>
            </a:r>
            <a:endParaRPr sz="4800" b="1" u="sng" dirty="0">
              <a:solidFill>
                <a:schemeClr val="accent1">
                  <a:lumMod val="75000"/>
                </a:schemeClr>
              </a:solidFill>
              <a:latin typeface="Gwendolyn" pitchFamily="2" charset="0"/>
              <a:cs typeface="Pattaya" panose="00000500000000000000" pitchFamily="2" charset="-34"/>
            </a:endParaRPr>
          </a:p>
        </p:txBody>
      </p:sp>
      <p:sp>
        <p:nvSpPr>
          <p:cNvPr id="6" name="Title 5"/>
          <p:cNvSpPr txBox="1">
            <a:spLocks noGrp="1"/>
          </p:cNvSpPr>
          <p:nvPr>
            <p:ph type="ctrTitle"/>
          </p:nvPr>
        </p:nvSpPr>
        <p:spPr>
          <a:xfrm>
            <a:off x="1398182" y="1627706"/>
            <a:ext cx="6347637" cy="2646848"/>
          </a:xfrm>
          <a:prstGeom prst="rect">
            <a:avLst/>
          </a:prstGeom>
          <a:noFill/>
        </p:spPr>
        <p:txBody>
          <a:bodyPr wrap="square" rtlCol="0">
            <a:spAutoFit/>
          </a:bodyPr>
          <a:lstStyle/>
          <a:p>
            <a:r>
              <a:rPr lang="vi-VN"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Great Vibes" pitchFamily="2" charset="0"/>
              </a:rPr>
              <a:t>Lễ kí Hiệp định Pa - ri</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Great Vibes"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2" presetClass="emph" presetSubtype="0" fill="hold" grpId="1" nodeType="afterEffect">
                                  <p:stCondLst>
                                    <p:cond delay="0"/>
                                  </p:stCondLst>
                                  <p:childTnLst>
                                    <p:animRot by="120000">
                                      <p:cBhvr>
                                        <p:cTn id="12" dur="100" fill="hold">
                                          <p:stCondLst>
                                            <p:cond delay="0"/>
                                          </p:stCondLst>
                                        </p:cTn>
                                        <p:tgtEl>
                                          <p:spTgt spid="6"/>
                                        </p:tgtEl>
                                        <p:attrNameLst>
                                          <p:attrName>r</p:attrName>
                                        </p:attrNameLst>
                                      </p:cBhvr>
                                    </p:animRot>
                                    <p:animRot by="-240000">
                                      <p:cBhvr>
                                        <p:cTn id="13" dur="200" fill="hold">
                                          <p:stCondLst>
                                            <p:cond delay="200"/>
                                          </p:stCondLst>
                                        </p:cTn>
                                        <p:tgtEl>
                                          <p:spTgt spid="6"/>
                                        </p:tgtEl>
                                        <p:attrNameLst>
                                          <p:attrName>r</p:attrName>
                                        </p:attrNameLst>
                                      </p:cBhvr>
                                    </p:animRot>
                                    <p:animRot by="240000">
                                      <p:cBhvr>
                                        <p:cTn id="14" dur="200" fill="hold">
                                          <p:stCondLst>
                                            <p:cond delay="400"/>
                                          </p:stCondLst>
                                        </p:cTn>
                                        <p:tgtEl>
                                          <p:spTgt spid="6"/>
                                        </p:tgtEl>
                                        <p:attrNameLst>
                                          <p:attrName>r</p:attrName>
                                        </p:attrNameLst>
                                      </p:cBhvr>
                                    </p:animRot>
                                    <p:animRot by="-240000">
                                      <p:cBhvr>
                                        <p:cTn id="15" dur="200" fill="hold">
                                          <p:stCondLst>
                                            <p:cond delay="600"/>
                                          </p:stCondLst>
                                        </p:cTn>
                                        <p:tgtEl>
                                          <p:spTgt spid="6"/>
                                        </p:tgtEl>
                                        <p:attrNameLst>
                                          <p:attrName>r</p:attrName>
                                        </p:attrNameLst>
                                      </p:cBhvr>
                                    </p:animRot>
                                    <p:animRot by="120000">
                                      <p:cBhvr>
                                        <p:cTn id="16"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pic>
        <p:nvPicPr>
          <p:cNvPr id="1041" name="Google Shape;1041;p60"/>
          <p:cNvPicPr preferRelativeResize="0"/>
          <p:nvPr/>
        </p:nvPicPr>
        <p:blipFill>
          <a:blip r:embed="rId5">
            <a:alphaModFix amt="95000"/>
          </a:blip>
          <a:stretch>
            <a:fillRect/>
          </a:stretch>
        </p:blipFill>
        <p:spPr>
          <a:xfrm rot="-864878" flipH="1">
            <a:off x="8902121" y="4263035"/>
            <a:ext cx="233117" cy="222579"/>
          </a:xfrm>
          <a:prstGeom prst="rect">
            <a:avLst/>
          </a:prstGeom>
          <a:noFill/>
          <a:ln>
            <a:noFill/>
          </a:ln>
        </p:spPr>
      </p:pic>
      <p:sp>
        <p:nvSpPr>
          <p:cNvPr id="67" name="Rectangle 6"/>
          <p:cNvSpPr>
            <a:spLocks noChangeArrowheads="1"/>
          </p:cNvSpPr>
          <p:nvPr/>
        </p:nvSpPr>
        <p:spPr bwMode="auto">
          <a:xfrm>
            <a:off x="384544" y="469272"/>
            <a:ext cx="8527312"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800" dirty="0" smtClean="0">
                <a:solidFill>
                  <a:srgbClr val="002060"/>
                </a:solidFill>
                <a:latin typeface="Times New Roman" panose="02020603050405020304" pitchFamily="18" charset="0"/>
                <a:sym typeface="Wingdings" panose="05000000000000000000" pitchFamily="2" charset="2"/>
              </a:rPr>
              <a:t></a:t>
            </a:r>
            <a:r>
              <a:rPr lang="vi-VN" altLang="en-US" sz="2800" dirty="0" smtClean="0">
                <a:solidFill>
                  <a:srgbClr val="002060"/>
                </a:solidFill>
                <a:latin typeface="Times New Roman" panose="02020603050405020304" pitchFamily="18" charset="0"/>
                <a:sym typeface="Wingdings" panose="05000000000000000000" pitchFamily="2" charset="2"/>
              </a:rPr>
              <a:t> </a:t>
            </a:r>
            <a:r>
              <a:rPr lang="en-US" altLang="en-US" sz="2800" dirty="0" err="1" smtClean="0">
                <a:solidFill>
                  <a:srgbClr val="002060"/>
                </a:solidFill>
                <a:latin typeface="Times New Roman" panose="02020603050405020304" pitchFamily="18" charset="0"/>
              </a:rPr>
              <a:t>Cờ</a:t>
            </a:r>
            <a:r>
              <a:rPr lang="en-US" altLang="en-US" sz="2800" dirty="0" smtClean="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đỏ</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sao</a:t>
            </a:r>
            <a:r>
              <a:rPr lang="en-US" altLang="en-US" sz="2800" dirty="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vàng</a:t>
            </a:r>
            <a:r>
              <a:rPr lang="en-US" altLang="en-US" sz="2800" dirty="0" smtClean="0">
                <a:solidFill>
                  <a:srgbClr val="002060"/>
                </a:solidFill>
                <a:latin typeface="Times New Roman" panose="02020603050405020304" pitchFamily="18" charset="0"/>
              </a:rPr>
              <a:t>,</a:t>
            </a:r>
            <a:r>
              <a:rPr lang="vi-VN" altLang="en-US" sz="2800" dirty="0" smtClean="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cờ</a:t>
            </a:r>
            <a:r>
              <a:rPr lang="en-US" altLang="en-US" sz="2800" dirty="0" smtClean="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nửa</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đỏ</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nửa</a:t>
            </a:r>
            <a:r>
              <a:rPr lang="en-US" altLang="en-US" sz="2800" dirty="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xanh</a:t>
            </a:r>
            <a:r>
              <a:rPr lang="vi-VN" altLang="en-US" sz="2800" dirty="0" smtClean="0">
                <a:solidFill>
                  <a:srgbClr val="002060"/>
                </a:solidFill>
                <a:latin typeface="Times New Roman" panose="02020603050405020304" pitchFamily="18" charset="0"/>
              </a:rPr>
              <a:t> ở </a:t>
            </a:r>
            <a:r>
              <a:rPr lang="en-US" altLang="en-US" sz="2800" dirty="0" err="1" smtClean="0">
                <a:solidFill>
                  <a:srgbClr val="002060"/>
                </a:solidFill>
                <a:latin typeface="Times New Roman" panose="02020603050405020304" pitchFamily="18" charset="0"/>
              </a:rPr>
              <a:t>giữa</a:t>
            </a:r>
            <a:r>
              <a:rPr lang="en-US" altLang="en-US" sz="2800" dirty="0" smtClean="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có</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ngôi</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sao</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vàng</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được</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treo</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khắp</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đường</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phố</a:t>
            </a:r>
            <a:r>
              <a:rPr lang="en-US" altLang="en-US" sz="2800" dirty="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Clê</a:t>
            </a:r>
            <a:r>
              <a:rPr lang="en-US" altLang="en-US" sz="2800" dirty="0" smtClean="0">
                <a:solidFill>
                  <a:srgbClr val="002060"/>
                </a:solidFill>
                <a:latin typeface="Times New Roman" panose="02020603050405020304" pitchFamily="18" charset="0"/>
              </a:rPr>
              <a:t>-be.</a:t>
            </a:r>
            <a:endParaRPr lang="vi-VN" altLang="en-US" sz="2800" dirty="0" smtClean="0">
              <a:solidFill>
                <a:srgbClr val="002060"/>
              </a:solidFill>
              <a:latin typeface="Times New Roman" panose="02020603050405020304" pitchFamily="18" charset="0"/>
            </a:endParaRPr>
          </a:p>
          <a:p>
            <a:pPr algn="just"/>
            <a:r>
              <a:rPr lang="en-US" altLang="en-US" sz="2800" dirty="0" smtClean="0">
                <a:solidFill>
                  <a:srgbClr val="002060"/>
                </a:solidFill>
                <a:latin typeface="Times New Roman" panose="02020603050405020304" pitchFamily="18" charset="0"/>
                <a:sym typeface="Wingdings" panose="05000000000000000000" pitchFamily="2" charset="2"/>
              </a:rPr>
              <a:t></a:t>
            </a:r>
            <a:r>
              <a:rPr lang="vi-VN" altLang="en-US" sz="2800" dirty="0" smtClean="0">
                <a:solidFill>
                  <a:srgbClr val="002060"/>
                </a:solidFill>
                <a:latin typeface="Times New Roman" panose="02020603050405020304" pitchFamily="18" charset="0"/>
                <a:sym typeface="Wingdings" panose="05000000000000000000" pitchFamily="2" charset="2"/>
              </a:rPr>
              <a:t> </a:t>
            </a:r>
            <a:r>
              <a:rPr lang="en-US" altLang="en-US" sz="2800" dirty="0" err="1" smtClean="0">
                <a:solidFill>
                  <a:srgbClr val="002060"/>
                </a:solidFill>
                <a:latin typeface="Times New Roman" panose="02020603050405020304" pitchFamily="18" charset="0"/>
              </a:rPr>
              <a:t>Toà</a:t>
            </a:r>
            <a:r>
              <a:rPr lang="en-US" altLang="en-US" sz="2800" dirty="0" smtClean="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nhà</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hội</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nghị</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được</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trang</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hoàng</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lộng</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lẫy</a:t>
            </a:r>
            <a:r>
              <a:rPr lang="en-US" altLang="en-US" sz="2800" dirty="0">
                <a:solidFill>
                  <a:srgbClr val="002060"/>
                </a:solidFill>
                <a:latin typeface="Times New Roman" panose="02020603050405020304" pitchFamily="18" charset="0"/>
              </a:rPr>
              <a:t>.</a:t>
            </a:r>
          </a:p>
          <a:p>
            <a:pPr algn="just"/>
            <a:r>
              <a:rPr lang="en-US" altLang="en-US" sz="2800" dirty="0" smtClean="0">
                <a:solidFill>
                  <a:srgbClr val="002060"/>
                </a:solidFill>
                <a:latin typeface="Times New Roman" panose="02020603050405020304" pitchFamily="18" charset="0"/>
                <a:sym typeface="Wingdings" panose="05000000000000000000" pitchFamily="2" charset="2"/>
              </a:rPr>
              <a:t></a:t>
            </a:r>
            <a:r>
              <a:rPr lang="vi-VN" altLang="en-US" sz="2800" dirty="0" smtClean="0">
                <a:solidFill>
                  <a:srgbClr val="002060"/>
                </a:solidFill>
                <a:latin typeface="Times New Roman" panose="02020603050405020304" pitchFamily="18" charset="0"/>
                <a:sym typeface="Wingdings" panose="05000000000000000000" pitchFamily="2" charset="2"/>
              </a:rPr>
              <a:t> </a:t>
            </a:r>
            <a:r>
              <a:rPr lang="en-US" altLang="en-US" sz="2800" dirty="0" err="1" smtClean="0">
                <a:solidFill>
                  <a:srgbClr val="002060"/>
                </a:solidFill>
                <a:latin typeface="Times New Roman" panose="02020603050405020304" pitchFamily="18" charset="0"/>
              </a:rPr>
              <a:t>Nhiều</a:t>
            </a:r>
            <a:r>
              <a:rPr lang="en-US" altLang="en-US" sz="2800" dirty="0" smtClean="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nhà</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ngoại</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giao</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và</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các</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phóng</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viên</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quốc</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tế</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đến</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dự</a:t>
            </a:r>
            <a:r>
              <a:rPr lang="en-US" altLang="en-US" sz="2800" dirty="0">
                <a:solidFill>
                  <a:srgbClr val="002060"/>
                </a:solidFill>
                <a:latin typeface="Times New Roman" panose="02020603050405020304" pitchFamily="18" charset="0"/>
              </a:rPr>
              <a:t>.</a:t>
            </a:r>
          </a:p>
        </p:txBody>
      </p:sp>
      <p:pic>
        <p:nvPicPr>
          <p:cNvPr id="68" name="Picture 11" descr="co do sao va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437" y="1418622"/>
            <a:ext cx="3505200" cy="223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Picture 12" descr="co nua xanh nua d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40842" y="1418622"/>
            <a:ext cx="3505200" cy="223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 name="Text Box 30"/>
          <p:cNvSpPr txBox="1">
            <a:spLocks noChangeArrowheads="1"/>
          </p:cNvSpPr>
          <p:nvPr/>
        </p:nvSpPr>
        <p:spPr bwMode="auto">
          <a:xfrm>
            <a:off x="816049" y="3659568"/>
            <a:ext cx="298597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dirty="0" err="1" smtClean="0">
                <a:solidFill>
                  <a:srgbClr val="002060"/>
                </a:solidFill>
                <a:latin typeface="Times New Roman" panose="02020603050405020304" pitchFamily="18" charset="0"/>
              </a:rPr>
              <a:t>Cờ</a:t>
            </a:r>
            <a:r>
              <a:rPr lang="en-US" altLang="en-US" sz="2400" b="1" dirty="0" smtClean="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Nước</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lá</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Quốc</a:t>
            </a:r>
            <a:r>
              <a:rPr lang="en-US" altLang="en-US" sz="2400" b="1" dirty="0">
                <a:solidFill>
                  <a:srgbClr val="002060"/>
                </a:solidFill>
                <a:latin typeface="Times New Roman" panose="02020603050405020304" pitchFamily="18" charset="0"/>
              </a:rPr>
              <a:t> </a:t>
            </a:r>
            <a:r>
              <a:rPr lang="en-US" altLang="en-US" sz="2400" b="1" dirty="0" err="1" smtClean="0">
                <a:solidFill>
                  <a:srgbClr val="002060"/>
                </a:solidFill>
                <a:latin typeface="Times New Roman" panose="02020603050405020304" pitchFamily="18" charset="0"/>
              </a:rPr>
              <a:t>kì</a:t>
            </a:r>
            <a:r>
              <a:rPr lang="vi-VN" altLang="en-US" sz="2400" b="1" dirty="0">
                <a:solidFill>
                  <a:srgbClr val="002060"/>
                </a:solidFill>
                <a:latin typeface="Times New Roman" panose="02020603050405020304" pitchFamily="18" charset="0"/>
              </a:rPr>
              <a:t>)</a:t>
            </a:r>
            <a:endParaRPr lang="en-US" altLang="en-US" sz="2400" b="1" dirty="0">
              <a:solidFill>
                <a:srgbClr val="002060"/>
              </a:solidFill>
              <a:latin typeface="Times New Roman" panose="02020603050405020304" pitchFamily="18" charset="0"/>
            </a:endParaRPr>
          </a:p>
        </p:txBody>
      </p:sp>
      <p:sp>
        <p:nvSpPr>
          <p:cNvPr id="71" name="Rectangle 6"/>
          <p:cNvSpPr>
            <a:spLocks noChangeArrowheads="1"/>
          </p:cNvSpPr>
          <p:nvPr/>
        </p:nvSpPr>
        <p:spPr bwMode="auto">
          <a:xfrm>
            <a:off x="762000" y="63015"/>
            <a:ext cx="61916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vi-VN" altLang="en-US" sz="2800" b="1" dirty="0" smtClean="0">
                <a:solidFill>
                  <a:schemeClr val="accent1">
                    <a:lumMod val="75000"/>
                  </a:schemeClr>
                </a:solidFill>
                <a:latin typeface="Times New Roman" panose="02020603050405020304" pitchFamily="18" charset="0"/>
              </a:rPr>
              <a:t>Khung</a:t>
            </a:r>
            <a:r>
              <a:rPr lang="en-US" altLang="en-US" sz="2800" b="1" dirty="0" smtClean="0">
                <a:solidFill>
                  <a:schemeClr val="accent1">
                    <a:lumMod val="75000"/>
                  </a:schemeClr>
                </a:solidFill>
                <a:latin typeface="Times New Roman" panose="02020603050405020304" pitchFamily="18" charset="0"/>
              </a:rPr>
              <a:t> </a:t>
            </a:r>
            <a:r>
              <a:rPr lang="en-US" altLang="en-US" sz="2800" b="1" dirty="0" err="1">
                <a:solidFill>
                  <a:schemeClr val="accent1">
                    <a:lumMod val="75000"/>
                  </a:schemeClr>
                </a:solidFill>
                <a:latin typeface="Times New Roman" panose="02020603050405020304" pitchFamily="18" charset="0"/>
              </a:rPr>
              <a:t>cảnh</a:t>
            </a:r>
            <a:r>
              <a:rPr lang="en-US" altLang="en-US" sz="2800" b="1" dirty="0">
                <a:solidFill>
                  <a:schemeClr val="accent1">
                    <a:lumMod val="75000"/>
                  </a:schemeClr>
                </a:solidFill>
                <a:latin typeface="Times New Roman" panose="02020603050405020304" pitchFamily="18" charset="0"/>
              </a:rPr>
              <a:t> </a:t>
            </a:r>
            <a:r>
              <a:rPr lang="en-US" altLang="en-US" sz="2800" b="1" dirty="0" err="1">
                <a:solidFill>
                  <a:schemeClr val="accent1">
                    <a:lumMod val="75000"/>
                  </a:schemeClr>
                </a:solidFill>
                <a:latin typeface="Times New Roman" panose="02020603050405020304" pitchFamily="18" charset="0"/>
              </a:rPr>
              <a:t>của</a:t>
            </a:r>
            <a:r>
              <a:rPr lang="en-US" altLang="en-US" sz="2800" b="1" dirty="0">
                <a:solidFill>
                  <a:schemeClr val="accent1">
                    <a:lumMod val="75000"/>
                  </a:schemeClr>
                </a:solidFill>
                <a:latin typeface="Times New Roman" panose="02020603050405020304" pitchFamily="18" charset="0"/>
              </a:rPr>
              <a:t> </a:t>
            </a:r>
            <a:r>
              <a:rPr lang="en-US" altLang="en-US" sz="2800" b="1" dirty="0" err="1">
                <a:solidFill>
                  <a:schemeClr val="accent1">
                    <a:lumMod val="75000"/>
                  </a:schemeClr>
                </a:solidFill>
                <a:latin typeface="Times New Roman" panose="02020603050405020304" pitchFamily="18" charset="0"/>
              </a:rPr>
              <a:t>Lễ</a:t>
            </a:r>
            <a:r>
              <a:rPr lang="en-US" altLang="en-US" sz="2800" b="1" dirty="0">
                <a:solidFill>
                  <a:schemeClr val="accent1">
                    <a:lumMod val="75000"/>
                  </a:schemeClr>
                </a:solidFill>
                <a:latin typeface="Times New Roman" panose="02020603050405020304" pitchFamily="18" charset="0"/>
              </a:rPr>
              <a:t> </a:t>
            </a:r>
            <a:r>
              <a:rPr lang="en-US" altLang="en-US" sz="2800" b="1" dirty="0" err="1">
                <a:solidFill>
                  <a:schemeClr val="accent1">
                    <a:lumMod val="75000"/>
                  </a:schemeClr>
                </a:solidFill>
                <a:latin typeface="Times New Roman" panose="02020603050405020304" pitchFamily="18" charset="0"/>
              </a:rPr>
              <a:t>kí</a:t>
            </a:r>
            <a:r>
              <a:rPr lang="en-US" altLang="en-US" sz="2800" b="1" dirty="0">
                <a:solidFill>
                  <a:schemeClr val="accent1">
                    <a:lumMod val="75000"/>
                  </a:schemeClr>
                </a:solidFill>
                <a:latin typeface="Times New Roman" panose="02020603050405020304" pitchFamily="18" charset="0"/>
              </a:rPr>
              <a:t> </a:t>
            </a:r>
            <a:r>
              <a:rPr lang="en-US" altLang="en-US" sz="2800" b="1" dirty="0" err="1">
                <a:solidFill>
                  <a:schemeClr val="accent1">
                    <a:lumMod val="75000"/>
                  </a:schemeClr>
                </a:solidFill>
                <a:latin typeface="Times New Roman" panose="02020603050405020304" pitchFamily="18" charset="0"/>
              </a:rPr>
              <a:t>Hiệp</a:t>
            </a:r>
            <a:r>
              <a:rPr lang="en-US" altLang="en-US" sz="2800" b="1" dirty="0">
                <a:solidFill>
                  <a:schemeClr val="accent1">
                    <a:lumMod val="75000"/>
                  </a:schemeClr>
                </a:solidFill>
                <a:latin typeface="Times New Roman" panose="02020603050405020304" pitchFamily="18" charset="0"/>
              </a:rPr>
              <a:t> </a:t>
            </a:r>
            <a:r>
              <a:rPr lang="en-US" altLang="en-US" sz="2800" b="1" dirty="0" err="1">
                <a:solidFill>
                  <a:schemeClr val="accent1">
                    <a:lumMod val="75000"/>
                  </a:schemeClr>
                </a:solidFill>
                <a:latin typeface="Times New Roman" panose="02020603050405020304" pitchFamily="18" charset="0"/>
              </a:rPr>
              <a:t>định</a:t>
            </a:r>
            <a:r>
              <a:rPr lang="en-US" altLang="en-US" sz="2800" b="1" dirty="0">
                <a:solidFill>
                  <a:schemeClr val="accent1">
                    <a:lumMod val="75000"/>
                  </a:schemeClr>
                </a:solidFill>
                <a:latin typeface="Times New Roman" panose="02020603050405020304" pitchFamily="18" charset="0"/>
              </a:rPr>
              <a:t> </a:t>
            </a:r>
            <a:r>
              <a:rPr lang="en-US" altLang="en-US" sz="2800" b="1" dirty="0" smtClean="0">
                <a:solidFill>
                  <a:schemeClr val="accent1">
                    <a:lumMod val="75000"/>
                  </a:schemeClr>
                </a:solidFill>
                <a:latin typeface="Times New Roman" panose="02020603050405020304" pitchFamily="18" charset="0"/>
              </a:rPr>
              <a:t>Pa-</a:t>
            </a:r>
            <a:r>
              <a:rPr lang="en-US" altLang="en-US" sz="2800" b="1" dirty="0" err="1" smtClean="0">
                <a:solidFill>
                  <a:schemeClr val="accent1">
                    <a:lumMod val="75000"/>
                  </a:schemeClr>
                </a:solidFill>
                <a:latin typeface="Times New Roman" panose="02020603050405020304" pitchFamily="18" charset="0"/>
              </a:rPr>
              <a:t>ri</a:t>
            </a:r>
            <a:r>
              <a:rPr lang="vi-VN" altLang="en-US" sz="2800" b="1" dirty="0">
                <a:solidFill>
                  <a:schemeClr val="accent1">
                    <a:lumMod val="75000"/>
                  </a:schemeClr>
                </a:solidFill>
                <a:latin typeface="Times New Roman" panose="02020603050405020304" pitchFamily="18" charset="0"/>
              </a:rPr>
              <a:t>:</a:t>
            </a:r>
            <a:endParaRPr lang="en-US" altLang="en-US" sz="2800" b="1" dirty="0">
              <a:solidFill>
                <a:schemeClr val="accent1">
                  <a:lumMod val="75000"/>
                </a:schemeClr>
              </a:solidFill>
              <a:latin typeface="Times New Roman" panose="02020603050405020304" pitchFamily="18" charset="0"/>
            </a:endParaRPr>
          </a:p>
        </p:txBody>
      </p:sp>
      <p:sp>
        <p:nvSpPr>
          <p:cNvPr id="72" name="Text Box 30"/>
          <p:cNvSpPr txBox="1">
            <a:spLocks noChangeArrowheads="1"/>
          </p:cNvSpPr>
          <p:nvPr/>
        </p:nvSpPr>
        <p:spPr bwMode="auto">
          <a:xfrm>
            <a:off x="4981353" y="3680130"/>
            <a:ext cx="382417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b="1" dirty="0" err="1" smtClean="0">
                <a:solidFill>
                  <a:srgbClr val="002060"/>
                </a:solidFill>
                <a:latin typeface="Times New Roman" panose="02020603050405020304" pitchFamily="18" charset="0"/>
              </a:rPr>
              <a:t>Cờ</a:t>
            </a:r>
            <a:r>
              <a:rPr lang="en-US" altLang="en-US" sz="2400" b="1" dirty="0" smtClean="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Mặt</a:t>
            </a:r>
            <a:r>
              <a:rPr lang="en-US" altLang="en-US" sz="2400" b="1" dirty="0">
                <a:solidFill>
                  <a:srgbClr val="002060"/>
                </a:solidFill>
                <a:latin typeface="Times New Roman" panose="02020603050405020304" pitchFamily="18" charset="0"/>
              </a:rPr>
              <a:t> </a:t>
            </a:r>
            <a:r>
              <a:rPr lang="en-US" altLang="en-US" sz="2400" b="1" dirty="0" err="1">
                <a:solidFill>
                  <a:srgbClr val="002060"/>
                </a:solidFill>
                <a:latin typeface="Times New Roman" panose="02020603050405020304" pitchFamily="18" charset="0"/>
              </a:rPr>
              <a:t>trận</a:t>
            </a:r>
            <a:r>
              <a:rPr lang="en-US" altLang="en-US" sz="2400" b="1" dirty="0">
                <a:solidFill>
                  <a:srgbClr val="002060"/>
                </a:solidFill>
                <a:latin typeface="Times New Roman" panose="02020603050405020304" pitchFamily="18" charset="0"/>
              </a:rPr>
              <a:t> </a:t>
            </a:r>
            <a:r>
              <a:rPr lang="vi-VN" altLang="en-US" sz="2400" b="1" dirty="0" smtClean="0">
                <a:solidFill>
                  <a:srgbClr val="002060"/>
                </a:solidFill>
                <a:latin typeface="Times New Roman" panose="02020603050405020304" pitchFamily="18" charset="0"/>
              </a:rPr>
              <a:t>dân tộc </a:t>
            </a:r>
            <a:r>
              <a:rPr lang="vi-VN" altLang="en-US" sz="2400" b="1" dirty="0">
                <a:solidFill>
                  <a:srgbClr val="002060"/>
                </a:solidFill>
                <a:latin typeface="Times New Roman" panose="02020603050405020304" pitchFamily="18" charset="0"/>
              </a:rPr>
              <a:t>g</a:t>
            </a:r>
            <a:r>
              <a:rPr lang="en-US" altLang="en-US" sz="2400" b="1" dirty="0" err="1" smtClean="0">
                <a:solidFill>
                  <a:srgbClr val="002060"/>
                </a:solidFill>
                <a:latin typeface="Times New Roman" panose="02020603050405020304" pitchFamily="18" charset="0"/>
              </a:rPr>
              <a:t>iải</a:t>
            </a:r>
            <a:r>
              <a:rPr lang="en-US" altLang="en-US" sz="2400" b="1" dirty="0" smtClean="0">
                <a:solidFill>
                  <a:srgbClr val="002060"/>
                </a:solidFill>
                <a:latin typeface="Times New Roman" panose="02020603050405020304" pitchFamily="18" charset="0"/>
              </a:rPr>
              <a:t> </a:t>
            </a:r>
            <a:r>
              <a:rPr lang="en-US" altLang="en-US" sz="2400" b="1" dirty="0" err="1" smtClean="0">
                <a:solidFill>
                  <a:srgbClr val="002060"/>
                </a:solidFill>
                <a:latin typeface="Times New Roman" panose="02020603050405020304" pitchFamily="18" charset="0"/>
              </a:rPr>
              <a:t>phóng</a:t>
            </a:r>
            <a:r>
              <a:rPr lang="vi-VN" altLang="en-US" sz="2400" b="1" dirty="0" smtClean="0">
                <a:solidFill>
                  <a:srgbClr val="002060"/>
                </a:solidFill>
                <a:latin typeface="Times New Roman" panose="02020603050405020304" pitchFamily="18" charset="0"/>
              </a:rPr>
              <a:t> miền Nam Việt Nam</a:t>
            </a:r>
            <a:endParaRPr lang="en-US" altLang="en-US" sz="2400" b="1" dirty="0">
              <a:solidFill>
                <a:srgbClr val="002060"/>
              </a:solidFill>
              <a:latin typeface="Times New Roman" panose="02020603050405020304" pitchFamily="18" charset="0"/>
            </a:endParaRPr>
          </a:p>
        </p:txBody>
      </p:sp>
      <p:pic>
        <p:nvPicPr>
          <p:cNvPr id="73" name="imgb" descr="hoadam4benpari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68840" y="2239976"/>
            <a:ext cx="4606321" cy="27742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randombar(horizontal)">
                                      <p:cBhvr>
                                        <p:cTn id="7" dur="500"/>
                                        <p:tgtEl>
                                          <p:spTgt spid="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7">
                                            <p:txEl>
                                              <p:pRg st="0" end="0"/>
                                            </p:txEl>
                                          </p:spTgt>
                                        </p:tgtEl>
                                        <p:attrNameLst>
                                          <p:attrName>style.visibility</p:attrName>
                                        </p:attrNameLst>
                                      </p:cBhvr>
                                      <p:to>
                                        <p:strVal val="visible"/>
                                      </p:to>
                                    </p:set>
                                    <p:animEffect transition="in" filter="fade">
                                      <p:cBhvr>
                                        <p:cTn id="12" dur="500"/>
                                        <p:tgtEl>
                                          <p:spTgt spid="6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68"/>
                                        </p:tgtEl>
                                        <p:attrNameLst>
                                          <p:attrName>style.visibility</p:attrName>
                                        </p:attrNameLst>
                                      </p:cBhvr>
                                      <p:to>
                                        <p:strVal val="visible"/>
                                      </p:to>
                                    </p:set>
                                    <p:animEffect transition="in" filter="fade">
                                      <p:cBhvr>
                                        <p:cTn id="17" dur="800" decel="100000"/>
                                        <p:tgtEl>
                                          <p:spTgt spid="68"/>
                                        </p:tgtEl>
                                      </p:cBhvr>
                                    </p:animEffect>
                                    <p:anim calcmode="lin" valueType="num">
                                      <p:cBhvr>
                                        <p:cTn id="18" dur="800" decel="100000" fill="hold"/>
                                        <p:tgtEl>
                                          <p:spTgt spid="68"/>
                                        </p:tgtEl>
                                        <p:attrNameLst>
                                          <p:attrName>style.rotation</p:attrName>
                                        </p:attrNameLst>
                                      </p:cBhvr>
                                      <p:tavLst>
                                        <p:tav tm="0">
                                          <p:val>
                                            <p:fltVal val="-90"/>
                                          </p:val>
                                        </p:tav>
                                        <p:tav tm="100000">
                                          <p:val>
                                            <p:fltVal val="0"/>
                                          </p:val>
                                        </p:tav>
                                      </p:tavLst>
                                    </p:anim>
                                    <p:anim calcmode="lin" valueType="num">
                                      <p:cBhvr>
                                        <p:cTn id="19" dur="800" decel="100000" fill="hold"/>
                                        <p:tgtEl>
                                          <p:spTgt spid="68"/>
                                        </p:tgtEl>
                                        <p:attrNameLst>
                                          <p:attrName>ppt_x</p:attrName>
                                        </p:attrNameLst>
                                      </p:cBhvr>
                                      <p:tavLst>
                                        <p:tav tm="0">
                                          <p:val>
                                            <p:strVal val="#ppt_x+0.4"/>
                                          </p:val>
                                        </p:tav>
                                        <p:tav tm="100000">
                                          <p:val>
                                            <p:strVal val="#ppt_x-0.05"/>
                                          </p:val>
                                        </p:tav>
                                      </p:tavLst>
                                    </p:anim>
                                    <p:anim calcmode="lin" valueType="num">
                                      <p:cBhvr>
                                        <p:cTn id="20" dur="800" decel="100000" fill="hold"/>
                                        <p:tgtEl>
                                          <p:spTgt spid="68"/>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68"/>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68"/>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par>
                          <p:cTn id="23" fill="hold">
                            <p:stCondLst>
                              <p:cond delay="1000"/>
                            </p:stCondLst>
                            <p:childTnLst>
                              <p:par>
                                <p:cTn id="24" presetID="30" presetClass="entr" presetSubtype="0" fill="hold" nodeType="afterEffect">
                                  <p:stCondLst>
                                    <p:cond delay="0"/>
                                  </p:stCondLst>
                                  <p:childTnLst>
                                    <p:set>
                                      <p:cBhvr>
                                        <p:cTn id="25" dur="1" fill="hold">
                                          <p:stCondLst>
                                            <p:cond delay="0"/>
                                          </p:stCondLst>
                                        </p:cTn>
                                        <p:tgtEl>
                                          <p:spTgt spid="69"/>
                                        </p:tgtEl>
                                        <p:attrNameLst>
                                          <p:attrName>style.visibility</p:attrName>
                                        </p:attrNameLst>
                                      </p:cBhvr>
                                      <p:to>
                                        <p:strVal val="visible"/>
                                      </p:to>
                                    </p:set>
                                    <p:animEffect transition="in" filter="fade">
                                      <p:cBhvr>
                                        <p:cTn id="26" dur="800" decel="100000"/>
                                        <p:tgtEl>
                                          <p:spTgt spid="69"/>
                                        </p:tgtEl>
                                      </p:cBhvr>
                                    </p:animEffect>
                                    <p:anim calcmode="lin" valueType="num">
                                      <p:cBhvr>
                                        <p:cTn id="27" dur="800" decel="100000" fill="hold"/>
                                        <p:tgtEl>
                                          <p:spTgt spid="69"/>
                                        </p:tgtEl>
                                        <p:attrNameLst>
                                          <p:attrName>style.rotation</p:attrName>
                                        </p:attrNameLst>
                                      </p:cBhvr>
                                      <p:tavLst>
                                        <p:tav tm="0">
                                          <p:val>
                                            <p:fltVal val="-90"/>
                                          </p:val>
                                        </p:tav>
                                        <p:tav tm="100000">
                                          <p:val>
                                            <p:fltVal val="0"/>
                                          </p:val>
                                        </p:tav>
                                      </p:tavLst>
                                    </p:anim>
                                    <p:anim calcmode="lin" valueType="num">
                                      <p:cBhvr>
                                        <p:cTn id="28" dur="800" decel="100000" fill="hold"/>
                                        <p:tgtEl>
                                          <p:spTgt spid="69"/>
                                        </p:tgtEl>
                                        <p:attrNameLst>
                                          <p:attrName>ppt_x</p:attrName>
                                        </p:attrNameLst>
                                      </p:cBhvr>
                                      <p:tavLst>
                                        <p:tav tm="0">
                                          <p:val>
                                            <p:strVal val="#ppt_x+0.4"/>
                                          </p:val>
                                        </p:tav>
                                        <p:tav tm="100000">
                                          <p:val>
                                            <p:strVal val="#ppt_x-0.05"/>
                                          </p:val>
                                        </p:tav>
                                      </p:tavLst>
                                    </p:anim>
                                    <p:anim calcmode="lin" valueType="num">
                                      <p:cBhvr>
                                        <p:cTn id="29" dur="800" decel="100000" fill="hold"/>
                                        <p:tgtEl>
                                          <p:spTgt spid="69"/>
                                        </p:tgtEl>
                                        <p:attrNameLst>
                                          <p:attrName>ppt_y</p:attrName>
                                        </p:attrNameLst>
                                      </p:cBhvr>
                                      <p:tavLst>
                                        <p:tav tm="0">
                                          <p:val>
                                            <p:strVal val="#ppt_y-0.4"/>
                                          </p:val>
                                        </p:tav>
                                        <p:tav tm="100000">
                                          <p:val>
                                            <p:strVal val="#ppt_y+0.1"/>
                                          </p:val>
                                        </p:tav>
                                      </p:tavLst>
                                    </p:anim>
                                    <p:anim calcmode="lin" valueType="num">
                                      <p:cBhvr>
                                        <p:cTn id="30" dur="200" accel="100000" fill="hold">
                                          <p:stCondLst>
                                            <p:cond delay="800"/>
                                          </p:stCondLst>
                                        </p:cTn>
                                        <p:tgtEl>
                                          <p:spTgt spid="69"/>
                                        </p:tgtEl>
                                        <p:attrNameLst>
                                          <p:attrName>ppt_x</p:attrName>
                                        </p:attrNameLst>
                                      </p:cBhvr>
                                      <p:tavLst>
                                        <p:tav tm="0">
                                          <p:val>
                                            <p:strVal val="#ppt_x-0.05"/>
                                          </p:val>
                                        </p:tav>
                                        <p:tav tm="100000">
                                          <p:val>
                                            <p:strVal val="#ppt_x"/>
                                          </p:val>
                                        </p:tav>
                                      </p:tavLst>
                                    </p:anim>
                                    <p:anim calcmode="lin" valueType="num">
                                      <p:cBhvr>
                                        <p:cTn id="31" dur="200" accel="100000" fill="hold">
                                          <p:stCondLst>
                                            <p:cond delay="800"/>
                                          </p:stCondLst>
                                        </p:cTn>
                                        <p:tgtEl>
                                          <p:spTgt spid="69"/>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3" name="camera.wav"/>
                                        </p:tgtEl>
                                      </p:cMediaNode>
                                    </p:audio>
                                  </p:subTnLst>
                                </p:cTn>
                              </p:par>
                            </p:childTnLst>
                          </p:cTn>
                        </p:par>
                      </p:childTnLst>
                    </p:cTn>
                  </p:par>
                  <p:par>
                    <p:cTn id="32" fill="hold">
                      <p:stCondLst>
                        <p:cond delay="indefinite"/>
                      </p:stCondLst>
                      <p:childTnLst>
                        <p:par>
                          <p:cTn id="33" fill="hold">
                            <p:stCondLst>
                              <p:cond delay="0"/>
                            </p:stCondLst>
                            <p:childTnLst>
                              <p:par>
                                <p:cTn id="34" presetID="16" presetClass="entr" presetSubtype="26" fill="hold" grpId="0" nodeType="clickEffect">
                                  <p:stCondLst>
                                    <p:cond delay="0"/>
                                  </p:stCondLst>
                                  <p:childTnLst>
                                    <p:set>
                                      <p:cBhvr>
                                        <p:cTn id="35" dur="1" fill="hold">
                                          <p:stCondLst>
                                            <p:cond delay="0"/>
                                          </p:stCondLst>
                                        </p:cTn>
                                        <p:tgtEl>
                                          <p:spTgt spid="70"/>
                                        </p:tgtEl>
                                        <p:attrNameLst>
                                          <p:attrName>style.visibility</p:attrName>
                                        </p:attrNameLst>
                                      </p:cBhvr>
                                      <p:to>
                                        <p:strVal val="visible"/>
                                      </p:to>
                                    </p:set>
                                    <p:animEffect transition="in" filter="barn(inHorizontal)">
                                      <p:cBhvr>
                                        <p:cTn id="36" dur="500"/>
                                        <p:tgtEl>
                                          <p:spTgt spid="70"/>
                                        </p:tgtEl>
                                      </p:cBhvr>
                                    </p:animEffect>
                                  </p:childTnLst>
                                  <p:subTnLst>
                                    <p:audio>
                                      <p:cMediaNode>
                                        <p:cTn display="0" masterRel="sameClick">
                                          <p:stCondLst>
                                            <p:cond evt="begin" delay="0">
                                              <p:tn val="34"/>
                                            </p:cond>
                                          </p:stCondLst>
                                          <p:endCondLst>
                                            <p:cond evt="onStopAudio" delay="0">
                                              <p:tgtEl>
                                                <p:sldTgt/>
                                              </p:tgtEl>
                                            </p:cond>
                                          </p:endCondLst>
                                        </p:cTn>
                                        <p:tgtEl>
                                          <p:sndTgt r:embed="rId4" name="push.wav"/>
                                        </p:tgtEl>
                                      </p:cMediaNode>
                                    </p:audio>
                                  </p:subTnLst>
                                </p:cTn>
                              </p:par>
                            </p:childTnLst>
                          </p:cTn>
                        </p:par>
                      </p:childTnLst>
                    </p:cTn>
                  </p:par>
                  <p:par>
                    <p:cTn id="37" fill="hold">
                      <p:stCondLst>
                        <p:cond delay="indefinite"/>
                      </p:stCondLst>
                      <p:childTnLst>
                        <p:par>
                          <p:cTn id="38" fill="hold">
                            <p:stCondLst>
                              <p:cond delay="0"/>
                            </p:stCondLst>
                            <p:childTnLst>
                              <p:par>
                                <p:cTn id="39" presetID="16" presetClass="entr" presetSubtype="26" fill="hold" grpId="0" nodeType="clickEffect">
                                  <p:stCondLst>
                                    <p:cond delay="0"/>
                                  </p:stCondLst>
                                  <p:childTnLst>
                                    <p:set>
                                      <p:cBhvr>
                                        <p:cTn id="40" dur="1" fill="hold">
                                          <p:stCondLst>
                                            <p:cond delay="0"/>
                                          </p:stCondLst>
                                        </p:cTn>
                                        <p:tgtEl>
                                          <p:spTgt spid="72"/>
                                        </p:tgtEl>
                                        <p:attrNameLst>
                                          <p:attrName>style.visibility</p:attrName>
                                        </p:attrNameLst>
                                      </p:cBhvr>
                                      <p:to>
                                        <p:strVal val="visible"/>
                                      </p:to>
                                    </p:set>
                                    <p:animEffect transition="in" filter="barn(inHorizontal)">
                                      <p:cBhvr>
                                        <p:cTn id="41" dur="500"/>
                                        <p:tgtEl>
                                          <p:spTgt spid="72"/>
                                        </p:tgtEl>
                                      </p:cBhvr>
                                    </p:animEffect>
                                  </p:childTnLst>
                                  <p:subTnLst>
                                    <p:audio>
                                      <p:cMediaNode>
                                        <p:cTn display="0" masterRel="sameClick">
                                          <p:stCondLst>
                                            <p:cond evt="begin" delay="0">
                                              <p:tn val="39"/>
                                            </p:cond>
                                          </p:stCondLst>
                                          <p:endCondLst>
                                            <p:cond evt="onStopAudio" delay="0">
                                              <p:tgtEl>
                                                <p:sldTgt/>
                                              </p:tgtEl>
                                            </p:cond>
                                          </p:endCondLst>
                                        </p:cTn>
                                        <p:tgtEl>
                                          <p:sndTgt r:embed="rId4" name="push.wav"/>
                                        </p:tgtEl>
                                      </p:cMediaNode>
                                    </p:audio>
                                  </p:subTnLst>
                                </p:cTn>
                              </p:par>
                            </p:childTnLst>
                          </p:cTn>
                        </p:par>
                      </p:childTnLst>
                    </p:cTn>
                  </p:par>
                  <p:par>
                    <p:cTn id="42" fill="hold">
                      <p:stCondLst>
                        <p:cond delay="indefinite"/>
                      </p:stCondLst>
                      <p:childTnLst>
                        <p:par>
                          <p:cTn id="43" fill="hold">
                            <p:stCondLst>
                              <p:cond delay="0"/>
                            </p:stCondLst>
                            <p:childTnLst>
                              <p:par>
                                <p:cTn id="44" presetID="1" presetClass="exit" presetSubtype="0" fill="hold" nodeType="clickEffect">
                                  <p:stCondLst>
                                    <p:cond delay="0"/>
                                  </p:stCondLst>
                                  <p:childTnLst>
                                    <p:set>
                                      <p:cBhvr>
                                        <p:cTn id="45" dur="1" fill="hold">
                                          <p:stCondLst>
                                            <p:cond delay="0"/>
                                          </p:stCondLst>
                                        </p:cTn>
                                        <p:tgtEl>
                                          <p:spTgt spid="68"/>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69"/>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70"/>
                                        </p:tgtEl>
                                        <p:attrNameLst>
                                          <p:attrName>style.visibility</p:attrName>
                                        </p:attrNameLst>
                                      </p:cBhvr>
                                      <p:to>
                                        <p:strVal val="hidden"/>
                                      </p:to>
                                    </p:set>
                                  </p:childTnLst>
                                </p:cTn>
                              </p:par>
                              <p:par>
                                <p:cTn id="50" presetID="1" presetClass="exit" presetSubtype="0" fill="hold" grpId="1" nodeType="withEffect">
                                  <p:stCondLst>
                                    <p:cond delay="0"/>
                                  </p:stCondLst>
                                  <p:childTnLst>
                                    <p:set>
                                      <p:cBhvr>
                                        <p:cTn id="51" dur="1" fill="hold">
                                          <p:stCondLst>
                                            <p:cond delay="0"/>
                                          </p:stCondLst>
                                        </p:cTn>
                                        <p:tgtEl>
                                          <p:spTgt spid="72"/>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67">
                                            <p:txEl>
                                              <p:pRg st="1" end="1"/>
                                            </p:txEl>
                                          </p:spTgt>
                                        </p:tgtEl>
                                        <p:attrNameLst>
                                          <p:attrName>style.visibility</p:attrName>
                                        </p:attrNameLst>
                                      </p:cBhvr>
                                      <p:to>
                                        <p:strVal val="visible"/>
                                      </p:to>
                                    </p:set>
                                    <p:animEffect transition="in" filter="barn(inVertical)">
                                      <p:cBhvr>
                                        <p:cTn id="56" dur="500"/>
                                        <p:tgtEl>
                                          <p:spTgt spid="67">
                                            <p:txEl>
                                              <p:pRg st="1" end="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nodeType="clickEffect">
                                  <p:stCondLst>
                                    <p:cond delay="0"/>
                                  </p:stCondLst>
                                  <p:childTnLst>
                                    <p:set>
                                      <p:cBhvr>
                                        <p:cTn id="60" dur="1" fill="hold">
                                          <p:stCondLst>
                                            <p:cond delay="0"/>
                                          </p:stCondLst>
                                        </p:cTn>
                                        <p:tgtEl>
                                          <p:spTgt spid="67">
                                            <p:txEl>
                                              <p:pRg st="2" end="2"/>
                                            </p:txEl>
                                          </p:spTgt>
                                        </p:tgtEl>
                                        <p:attrNameLst>
                                          <p:attrName>style.visibility</p:attrName>
                                        </p:attrNameLst>
                                      </p:cBhvr>
                                      <p:to>
                                        <p:strVal val="visible"/>
                                      </p:to>
                                    </p:set>
                                    <p:animEffect transition="in" filter="barn(inVertical)">
                                      <p:cBhvr>
                                        <p:cTn id="61" dur="500"/>
                                        <p:tgtEl>
                                          <p:spTgt spid="67">
                                            <p:txEl>
                                              <p:pRg st="2" end="2"/>
                                            </p:txEl>
                                          </p:spTgt>
                                        </p:tgtEl>
                                      </p:cBhvr>
                                    </p:animEffect>
                                  </p:childTnLst>
                                </p:cTn>
                              </p:par>
                            </p:childTnLst>
                          </p:cTn>
                        </p:par>
                        <p:par>
                          <p:cTn id="62" fill="hold">
                            <p:stCondLst>
                              <p:cond delay="500"/>
                            </p:stCondLst>
                            <p:childTnLst>
                              <p:par>
                                <p:cTn id="63" presetID="5" presetClass="entr" presetSubtype="10" fill="hold" nodeType="afterEffect">
                                  <p:stCondLst>
                                    <p:cond delay="0"/>
                                  </p:stCondLst>
                                  <p:childTnLst>
                                    <p:set>
                                      <p:cBhvr>
                                        <p:cTn id="64" dur="1" fill="hold">
                                          <p:stCondLst>
                                            <p:cond delay="0"/>
                                          </p:stCondLst>
                                        </p:cTn>
                                        <p:tgtEl>
                                          <p:spTgt spid="73"/>
                                        </p:tgtEl>
                                        <p:attrNameLst>
                                          <p:attrName>style.visibility</p:attrName>
                                        </p:attrNameLst>
                                      </p:cBhvr>
                                      <p:to>
                                        <p:strVal val="visible"/>
                                      </p:to>
                                    </p:set>
                                    <p:animEffect transition="in" filter="checkerboard(across)">
                                      <p:cBhvr>
                                        <p:cTn id="65" dur="500"/>
                                        <p:tgtEl>
                                          <p:spTgt spid="73"/>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xit" presetSubtype="0" fill="hold" nodeType="clickEffect">
                                  <p:stCondLst>
                                    <p:cond delay="0"/>
                                  </p:stCondLst>
                                  <p:childTnLst>
                                    <p:set>
                                      <p:cBhvr>
                                        <p:cTn id="69" dur="1" fill="hold">
                                          <p:stCondLst>
                                            <p:cond delay="0"/>
                                          </p:stCondLst>
                                        </p:cTn>
                                        <p:tgtEl>
                                          <p:spTgt spid="7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0" grpId="1"/>
      <p:bldP spid="71" grpId="0"/>
      <p:bldP spid="72" grpId="0"/>
      <p:bldP spid="72"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99"/>
        <p:cNvGrpSpPr/>
        <p:nvPr/>
      </p:nvGrpSpPr>
      <p:grpSpPr>
        <a:xfrm>
          <a:off x="0" y="0"/>
          <a:ext cx="0" cy="0"/>
          <a:chOff x="0" y="0"/>
          <a:chExt cx="0" cy="0"/>
        </a:xfrm>
      </p:grpSpPr>
      <p:grpSp>
        <p:nvGrpSpPr>
          <p:cNvPr id="5" name="Group 4"/>
          <p:cNvGrpSpPr/>
          <p:nvPr/>
        </p:nvGrpSpPr>
        <p:grpSpPr>
          <a:xfrm>
            <a:off x="795120" y="105430"/>
            <a:ext cx="7956594" cy="884352"/>
            <a:chOff x="213236" y="174181"/>
            <a:chExt cx="7956594" cy="884352"/>
          </a:xfrm>
        </p:grpSpPr>
        <p:sp>
          <p:nvSpPr>
            <p:cNvPr id="6" name="Google Shape;719;p43"/>
            <p:cNvSpPr txBox="1">
              <a:spLocks/>
            </p:cNvSpPr>
            <p:nvPr/>
          </p:nvSpPr>
          <p:spPr>
            <a:xfrm>
              <a:off x="1013836" y="405889"/>
              <a:ext cx="7155994" cy="5277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800" dirty="0" smtClean="0">
                  <a:solidFill>
                    <a:srgbClr val="FC1037"/>
                  </a:solidFill>
                  <a:latin typeface="Pattaya" panose="00000500000000000000" pitchFamily="2" charset="-34"/>
                  <a:cs typeface="Pattaya" panose="00000500000000000000" pitchFamily="2" charset="-34"/>
                </a:rPr>
                <a:t>Nội dung cơ bản  của Hiệp định Pa-ri:</a:t>
              </a:r>
              <a:endParaRPr lang="en-US" sz="2800" dirty="0">
                <a:solidFill>
                  <a:srgbClr val="FC1037"/>
                </a:solidFill>
                <a:latin typeface="Pattaya" panose="00000500000000000000" pitchFamily="2" charset="-34"/>
                <a:cs typeface="Pattaya" panose="00000500000000000000" pitchFamily="2" charset="-34"/>
              </a:endParaRPr>
            </a:p>
          </p:txBody>
        </p:sp>
        <p:grpSp>
          <p:nvGrpSpPr>
            <p:cNvPr id="7" name="Group 6"/>
            <p:cNvGrpSpPr/>
            <p:nvPr/>
          </p:nvGrpSpPr>
          <p:grpSpPr>
            <a:xfrm>
              <a:off x="213236" y="174181"/>
              <a:ext cx="863948" cy="884352"/>
              <a:chOff x="634477" y="674401"/>
              <a:chExt cx="863948" cy="884352"/>
            </a:xfrm>
          </p:grpSpPr>
          <p:pic>
            <p:nvPicPr>
              <p:cNvPr id="8" name="Google Shape;718;p43"/>
              <p:cNvPicPr preferRelativeResize="0"/>
              <p:nvPr/>
            </p:nvPicPr>
            <p:blipFill>
              <a:blip r:embed="rId3">
                <a:alphaModFix amt="78000"/>
              </a:blip>
              <a:stretch>
                <a:fillRect/>
              </a:stretch>
            </p:blipFill>
            <p:spPr>
              <a:xfrm rot="-5400000">
                <a:off x="592601" y="716277"/>
                <a:ext cx="884352" cy="800599"/>
              </a:xfrm>
              <a:prstGeom prst="rect">
                <a:avLst/>
              </a:prstGeom>
              <a:noFill/>
              <a:ln>
                <a:noFill/>
              </a:ln>
            </p:spPr>
          </p:pic>
          <p:sp>
            <p:nvSpPr>
              <p:cNvPr id="9" name="Google Shape;720;p43"/>
              <p:cNvSpPr txBox="1">
                <a:spLocks/>
              </p:cNvSpPr>
              <p:nvPr/>
            </p:nvSpPr>
            <p:spPr>
              <a:xfrm>
                <a:off x="636825" y="796302"/>
                <a:ext cx="861600" cy="593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600" b="1" dirty="0" smtClean="0">
                    <a:solidFill>
                      <a:srgbClr val="002060"/>
                    </a:solidFill>
                    <a:effectLst>
                      <a:outerShdw blurRad="38100" dist="38100" dir="2700000" algn="tl">
                        <a:srgbClr val="000000">
                          <a:alpha val="43137"/>
                        </a:srgbClr>
                      </a:outerShdw>
                    </a:effectLst>
                  </a:rPr>
                  <a:t>0</a:t>
                </a:r>
                <a:r>
                  <a:rPr lang="vi-VN" sz="3600" b="1" dirty="0">
                    <a:solidFill>
                      <a:srgbClr val="002060"/>
                    </a:solidFill>
                    <a:effectLst>
                      <a:outerShdw blurRad="38100" dist="38100" dir="2700000" algn="tl">
                        <a:srgbClr val="000000">
                          <a:alpha val="43137"/>
                        </a:srgbClr>
                      </a:outerShdw>
                    </a:effectLst>
                  </a:rPr>
                  <a:t>3</a:t>
                </a:r>
                <a:endParaRPr lang="en" sz="3600" b="1" dirty="0">
                  <a:solidFill>
                    <a:srgbClr val="002060"/>
                  </a:solidFill>
                  <a:effectLst>
                    <a:outerShdw blurRad="38100" dist="38100" dir="2700000" algn="tl">
                      <a:srgbClr val="000000">
                        <a:alpha val="43137"/>
                      </a:srgbClr>
                    </a:outerShdw>
                  </a:effectLst>
                </a:endParaRPr>
              </a:p>
            </p:txBody>
          </p:sp>
        </p:grpSp>
      </p:grpSp>
      <p:sp>
        <p:nvSpPr>
          <p:cNvPr id="13" name="Google Shape;635;p47">
            <a:extLst>
              <a:ext uri="{FF2B5EF4-FFF2-40B4-BE49-F238E27FC236}">
                <a16:creationId xmlns:a16="http://schemas.microsoft.com/office/drawing/2014/main" id="{32DBE555-AF40-4482-8FCA-2EBF32311781}"/>
              </a:ext>
            </a:extLst>
          </p:cNvPr>
          <p:cNvSpPr txBox="1">
            <a:spLocks/>
          </p:cNvSpPr>
          <p:nvPr/>
        </p:nvSpPr>
        <p:spPr>
          <a:xfrm>
            <a:off x="795120" y="1322807"/>
            <a:ext cx="5329920" cy="1349324"/>
          </a:xfrm>
          <a:prstGeom prst="doubleWave">
            <a:avLst/>
          </a:prstGeom>
          <a:solidFill>
            <a:schemeClr val="accent1">
              <a:lumMod val="75000"/>
            </a:schemeClr>
          </a:solidFill>
          <a:ln w="57150">
            <a:solidFill>
              <a:schemeClr val="accent3"/>
            </a:solidFill>
          </a:ln>
        </p:spPr>
        <p:txBody>
          <a:bodyPr spcFirstLastPara="1" wrap="square" lIns="0" tIns="91425" rIns="0"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Quicksand Medium"/>
              <a:buChar char="●"/>
              <a:defRPr sz="1800" b="0" i="0" u="none" strike="noStrike" cap="none">
                <a:solidFill>
                  <a:schemeClr val="dk2"/>
                </a:solidFill>
                <a:latin typeface="Quicksand Medium"/>
                <a:ea typeface="Quicksand Medium"/>
                <a:cs typeface="Quicksand Medium"/>
                <a:sym typeface="Quicksand Medium"/>
              </a:defRPr>
            </a:lvl1pPr>
            <a:lvl2pPr marL="914400" marR="0" lvl="1"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2pPr>
            <a:lvl3pPr marL="1371600" marR="0" lvl="2"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3pPr>
            <a:lvl4pPr marL="1828800" marR="0" lvl="3"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4pPr>
            <a:lvl5pPr marL="2286000" marR="0" lvl="4"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5pPr>
            <a:lvl6pPr marL="2743200" marR="0" lvl="5"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6pPr>
            <a:lvl7pPr marL="3200400" marR="0" lvl="6"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7pPr>
            <a:lvl8pPr marL="3657600" marR="0" lvl="7"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8pPr>
            <a:lvl9pPr marL="4114800" marR="0" lvl="8" indent="-317500" algn="l" rtl="0">
              <a:lnSpc>
                <a:spcPct val="115000"/>
              </a:lnSpc>
              <a:spcBef>
                <a:spcPts val="1600"/>
              </a:spcBef>
              <a:spcAft>
                <a:spcPts val="160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9pPr>
          </a:lstStyle>
          <a:p>
            <a:pPr marL="0" indent="0" algn="ctr">
              <a:lnSpc>
                <a:spcPct val="100000"/>
              </a:lnSpc>
              <a:buFont typeface="Quicksand Medium"/>
              <a:buNone/>
            </a:pPr>
            <a:r>
              <a:rPr lang="vi-VN" sz="2600" b="1" dirty="0" smtClean="0">
                <a:solidFill>
                  <a:schemeClr val="bg1"/>
                </a:solidFill>
                <a:latin typeface="Candara" panose="020E0502030303020204" pitchFamily="34" charset="0"/>
                <a:ea typeface="Quicksand"/>
                <a:cs typeface="Quicksand"/>
                <a:sym typeface="Quicksand"/>
              </a:rPr>
              <a:t>Theo Hiệp định Pa-ri, Mĩ phải thực hiện những điều gì</a:t>
            </a:r>
            <a:r>
              <a:rPr lang="en-US" sz="2600" b="1" dirty="0" smtClean="0">
                <a:solidFill>
                  <a:schemeClr val="bg1"/>
                </a:solidFill>
                <a:latin typeface="Candara" panose="020E0502030303020204" pitchFamily="34" charset="0"/>
                <a:ea typeface="Quicksand"/>
                <a:cs typeface="Quicksand"/>
                <a:sym typeface="Quicksand"/>
              </a:rPr>
              <a:t>?</a:t>
            </a:r>
            <a:endParaRPr lang="en-US" sz="2600" b="1" dirty="0">
              <a:solidFill>
                <a:schemeClr val="bg1"/>
              </a:solidFill>
              <a:latin typeface="Candara" panose="020E0502030303020204" pitchFamily="34" charset="0"/>
              <a:ea typeface="Quicksand"/>
              <a:cs typeface="Quicksand"/>
              <a:sym typeface="Quicksand"/>
            </a:endParaRPr>
          </a:p>
        </p:txBody>
      </p:sp>
      <p:pic>
        <p:nvPicPr>
          <p:cNvPr id="14" name="Picture 2" descr="32 Super cute little girl emoji iphone emoticons downloads | Cute gif,  Emoticon, Cute cartoon wallpape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125040" y="2020701"/>
            <a:ext cx="2520754" cy="2218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73031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outVertical)">
                                      <p:cBhvr>
                                        <p:cTn id="14" dur="500"/>
                                        <p:tgtEl>
                                          <p:spTgt spid="13"/>
                                        </p:tgtEl>
                                      </p:cBhvr>
                                    </p:animEffect>
                                  </p:childTnLst>
                                </p:cTn>
                              </p:par>
                              <p:par>
                                <p:cTn id="15" presetID="10"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13"/>
                                        </p:tgtEl>
                                        <p:attrNameLst>
                                          <p:attrName>style.visibility</p:attrName>
                                        </p:attrNameLst>
                                      </p:cBhvr>
                                      <p:to>
                                        <p:strVal val="hidden"/>
                                      </p:to>
                                    </p:set>
                                  </p:childTnLst>
                                </p:cTn>
                              </p:par>
                              <p:par>
                                <p:cTn id="22" presetID="1" presetClass="exit" presetSubtype="0" fill="hold" nodeType="withEffect">
                                  <p:stCondLst>
                                    <p:cond delay="0"/>
                                  </p:stCondLst>
                                  <p:childTnLst>
                                    <p:set>
                                      <p:cBhvr>
                                        <p:cTn id="23"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D:\个人文件夹\2020年\办公室相关\ppt专用\素材图片\元素\幼小学习\11d7e452703442dfce22b12ef2fb5d75.jpg11d7e452703442dfce22b12ef2fb5d75"/>
          <p:cNvPicPr>
            <a:picLocks noChangeAspect="1"/>
          </p:cNvPicPr>
          <p:nvPr/>
        </p:nvPicPr>
        <p:blipFill>
          <a:blip r:embed="rId4">
            <a:extLst>
              <a:ext uri="{BEBA8EAE-BF5A-486C-A8C5-ECC9F3942E4B}">
                <a14:imgProps xmlns:a14="http://schemas.microsoft.com/office/drawing/2010/main">
                  <a14:imgLayer r:embed="rId5">
                    <a14:imgEffect>
                      <a14:artisticTexturizer/>
                    </a14:imgEffect>
                  </a14:imgLayer>
                </a14:imgProps>
              </a:ext>
            </a:extLst>
          </a:blip>
          <a:srcRect/>
          <a:stretch>
            <a:fillRect/>
          </a:stretch>
        </p:blipFill>
        <p:spPr>
          <a:xfrm>
            <a:off x="1" y="0"/>
            <a:ext cx="9127331" cy="5143500"/>
          </a:xfrm>
          <a:prstGeom prst="rect">
            <a:avLst/>
          </a:prstGeom>
        </p:spPr>
      </p:pic>
      <p:sp>
        <p:nvSpPr>
          <p:cNvPr id="3" name="同侧圆角矩形 2"/>
          <p:cNvSpPr/>
          <p:nvPr/>
        </p:nvSpPr>
        <p:spPr>
          <a:xfrm>
            <a:off x="1568541" y="64927"/>
            <a:ext cx="5725001" cy="2497122"/>
          </a:xfrm>
          <a:prstGeom prst="round2SameRect">
            <a:avLst>
              <a:gd name="adj1" fmla="val 34269"/>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zh-CN" altLang="en-US" sz="1350" kern="1200">
              <a:solidFill>
                <a:prstClr val="white"/>
              </a:solidFill>
              <a:latin typeface="Arial"/>
            </a:endParaRPr>
          </a:p>
        </p:txBody>
      </p:sp>
      <p:sp>
        <p:nvSpPr>
          <p:cNvPr id="4" name="文本框 3"/>
          <p:cNvSpPr txBox="1"/>
          <p:nvPr/>
        </p:nvSpPr>
        <p:spPr>
          <a:xfrm>
            <a:off x="1910558" y="335124"/>
            <a:ext cx="5040963" cy="2086725"/>
          </a:xfrm>
          <a:prstGeom prst="rect">
            <a:avLst/>
          </a:prstGeom>
          <a:noFill/>
        </p:spPr>
        <p:txBody>
          <a:bodyPr vert="horz" wrap="square" rtlCol="0">
            <a:spAutoFit/>
          </a:bodyPr>
          <a:lstStyle/>
          <a:p>
            <a:pPr algn="ctr" defTabSz="685800">
              <a:lnSpc>
                <a:spcPct val="90000"/>
              </a:lnSpc>
              <a:buClrTx/>
              <a:defRPr/>
            </a:pPr>
            <a:r>
              <a:rPr lang="en-US" altLang="zh-CN" sz="7200" kern="1200" dirty="0" err="1">
                <a:ln>
                  <a:solidFill>
                    <a:schemeClr val="tx1"/>
                  </a:solidFill>
                </a:ln>
                <a:solidFill>
                  <a:schemeClr val="tx1">
                    <a:lumMod val="75000"/>
                    <a:lumOff val="25000"/>
                  </a:schemeClr>
                </a:solidFill>
                <a:latin typeface="SVN-Poky's" panose="020B0606040200020203" pitchFamily="34" charset="0"/>
                <a:ea typeface="字魂130号-快乐俏黑体" panose="00000500000000000000" charset="-122"/>
                <a:sym typeface="+mn-ea"/>
              </a:rPr>
              <a:t>Thảo</a:t>
            </a:r>
            <a:r>
              <a:rPr lang="en-US" altLang="zh-CN" sz="7200" kern="1200" dirty="0">
                <a:ln>
                  <a:solidFill>
                    <a:schemeClr val="tx1"/>
                  </a:solidFill>
                </a:ln>
                <a:solidFill>
                  <a:schemeClr val="tx1">
                    <a:lumMod val="75000"/>
                    <a:lumOff val="25000"/>
                  </a:schemeClr>
                </a:solidFill>
                <a:latin typeface="SVN-Poky's" panose="020B0606040200020203" pitchFamily="34" charset="0"/>
                <a:ea typeface="字魂130号-快乐俏黑体" panose="00000500000000000000" charset="-122"/>
                <a:sym typeface="+mn-ea"/>
              </a:rPr>
              <a:t> </a:t>
            </a:r>
            <a:r>
              <a:rPr lang="en-US" altLang="zh-CN" sz="7200" kern="1200" dirty="0" err="1">
                <a:ln>
                  <a:solidFill>
                    <a:schemeClr val="tx1"/>
                  </a:solidFill>
                </a:ln>
                <a:solidFill>
                  <a:schemeClr val="tx1">
                    <a:lumMod val="75000"/>
                    <a:lumOff val="25000"/>
                  </a:schemeClr>
                </a:solidFill>
                <a:latin typeface="SVN-Poky's" panose="020B0606040200020203" pitchFamily="34" charset="0"/>
                <a:ea typeface="字魂130号-快乐俏黑体" panose="00000500000000000000" charset="-122"/>
                <a:sym typeface="+mn-ea"/>
              </a:rPr>
              <a:t>luận</a:t>
            </a:r>
            <a:r>
              <a:rPr lang="en-US" altLang="zh-CN" sz="7200" kern="1200" dirty="0">
                <a:ln>
                  <a:solidFill>
                    <a:schemeClr val="tx1"/>
                  </a:solidFill>
                </a:ln>
                <a:solidFill>
                  <a:schemeClr val="tx1">
                    <a:lumMod val="75000"/>
                    <a:lumOff val="25000"/>
                  </a:schemeClr>
                </a:solidFill>
                <a:latin typeface="SVN-Poky's" panose="020B0606040200020203" pitchFamily="34" charset="0"/>
                <a:ea typeface="字魂130号-快乐俏黑体" panose="00000500000000000000" charset="-122"/>
                <a:sym typeface="+mn-ea"/>
              </a:rPr>
              <a:t> </a:t>
            </a:r>
            <a:r>
              <a:rPr lang="en-US" altLang="zh-CN" sz="7200" kern="1200" dirty="0" err="1">
                <a:ln>
                  <a:solidFill>
                    <a:schemeClr val="tx1"/>
                  </a:solidFill>
                </a:ln>
                <a:solidFill>
                  <a:schemeClr val="tx1">
                    <a:lumMod val="75000"/>
                    <a:lumOff val="25000"/>
                  </a:schemeClr>
                </a:solidFill>
                <a:latin typeface="SVN-Poky's" panose="020B0606040200020203" pitchFamily="34" charset="0"/>
                <a:ea typeface="字魂130号-快乐俏黑体" panose="00000500000000000000" charset="-122"/>
                <a:sym typeface="+mn-ea"/>
              </a:rPr>
              <a:t>nhóm</a:t>
            </a:r>
            <a:r>
              <a:rPr lang="en-US" altLang="zh-CN" sz="7200" kern="1200" dirty="0">
                <a:ln>
                  <a:solidFill>
                    <a:schemeClr val="tx1"/>
                  </a:solidFill>
                </a:ln>
                <a:solidFill>
                  <a:schemeClr val="tx1">
                    <a:lumMod val="75000"/>
                    <a:lumOff val="25000"/>
                  </a:schemeClr>
                </a:solidFill>
                <a:latin typeface="SVN-Poky's" panose="020B0606040200020203" pitchFamily="34" charset="0"/>
                <a:ea typeface="字魂130号-快乐俏黑体" panose="00000500000000000000" charset="-122"/>
                <a:sym typeface="+mn-ea"/>
              </a:rPr>
              <a:t> 2</a:t>
            </a:r>
            <a:endParaRPr lang="zh-CN" altLang="en-US" sz="7200" kern="1200" dirty="0">
              <a:ln>
                <a:solidFill>
                  <a:schemeClr val="tx1"/>
                </a:solidFill>
              </a:ln>
              <a:solidFill>
                <a:schemeClr val="tx1">
                  <a:lumMod val="75000"/>
                  <a:lumOff val="25000"/>
                </a:schemeClr>
              </a:solidFill>
              <a:latin typeface="SVN-Poky's" panose="020B0606040200020203" pitchFamily="34" charset="0"/>
              <a:ea typeface="字魂130号-快乐俏黑体" panose="00000500000000000000" charset="-122"/>
              <a:sym typeface="+mn-ea"/>
            </a:endParaRPr>
          </a:p>
        </p:txBody>
      </p:sp>
      <p:sp>
        <p:nvSpPr>
          <p:cNvPr id="2" name="同侧圆角矩形 1"/>
          <p:cNvSpPr/>
          <p:nvPr/>
        </p:nvSpPr>
        <p:spPr>
          <a:xfrm>
            <a:off x="1667600" y="180773"/>
            <a:ext cx="5526881" cy="2340866"/>
          </a:xfrm>
          <a:prstGeom prst="round2SameRect">
            <a:avLst>
              <a:gd name="adj1" fmla="val 34269"/>
              <a:gd name="adj2" fmla="val 0"/>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zh-CN" altLang="en-US" sz="1350" kern="1200">
              <a:solidFill>
                <a:prstClr val="white"/>
              </a:solidFill>
              <a:latin typeface="Arial"/>
            </a:endParaRPr>
          </a:p>
        </p:txBody>
      </p:sp>
      <p:pic>
        <p:nvPicPr>
          <p:cNvPr id="6" name="图片 5" descr="D:\个人文件夹\2020年\办公室相关\ppt专用\素材图片\元素\幼小学习\4ecf9ce4035038a4214249c5daed9a9f.png4ecf9ce4035038a4214249c5daed9a9f"/>
          <p:cNvPicPr>
            <a:picLocks noChangeAspect="1"/>
          </p:cNvPicPr>
          <p:nvPr/>
        </p:nvPicPr>
        <p:blipFill>
          <a:blip r:embed="rId6"/>
          <a:srcRect/>
          <a:stretch>
            <a:fillRect/>
          </a:stretch>
        </p:blipFill>
        <p:spPr>
          <a:xfrm rot="960000">
            <a:off x="6981817" y="1397551"/>
            <a:ext cx="623450" cy="1058670"/>
          </a:xfrm>
          <a:prstGeom prst="rect">
            <a:avLst/>
          </a:prstGeom>
        </p:spPr>
      </p:pic>
      <p:grpSp>
        <p:nvGrpSpPr>
          <p:cNvPr id="17" name="组合 16"/>
          <p:cNvGrpSpPr/>
          <p:nvPr/>
        </p:nvGrpSpPr>
        <p:grpSpPr>
          <a:xfrm rot="840000">
            <a:off x="1199674" y="2863215"/>
            <a:ext cx="1180624" cy="907733"/>
            <a:chOff x="2234" y="2173"/>
            <a:chExt cx="2120" cy="1548"/>
          </a:xfrm>
        </p:grpSpPr>
        <p:sp>
          <p:nvSpPr>
            <p:cNvPr id="15" name="云形 14"/>
            <p:cNvSpPr/>
            <p:nvPr/>
          </p:nvSpPr>
          <p:spPr>
            <a:xfrm>
              <a:off x="2234" y="2173"/>
              <a:ext cx="2120" cy="1548"/>
            </a:xfrm>
            <a:prstGeom prst="cloud">
              <a:avLst/>
            </a:prstGeom>
            <a:solidFill>
              <a:schemeClr val="bg1"/>
            </a:solidFill>
            <a:ln>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zh-CN" altLang="en-US" sz="1350" kern="1200">
                <a:solidFill>
                  <a:prstClr val="white"/>
                </a:solidFill>
                <a:latin typeface="Arial"/>
              </a:endParaRPr>
            </a:p>
          </p:txBody>
        </p:sp>
        <p:sp>
          <p:nvSpPr>
            <p:cNvPr id="16" name="云形 15"/>
            <p:cNvSpPr/>
            <p:nvPr/>
          </p:nvSpPr>
          <p:spPr>
            <a:xfrm>
              <a:off x="2405" y="2331"/>
              <a:ext cx="1748" cy="1290"/>
            </a:xfrm>
            <a:prstGeom prst="cloud">
              <a:avLst/>
            </a:prstGeom>
            <a:solidFill>
              <a:srgbClr val="73BA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zh-CN" altLang="en-US" sz="1350" kern="1200">
                <a:solidFill>
                  <a:prstClr val="white"/>
                </a:solidFill>
                <a:latin typeface="Arial"/>
              </a:endParaRPr>
            </a:p>
          </p:txBody>
        </p:sp>
      </p:grpSp>
    </p:spTree>
    <p:custDataLst>
      <p:tags r:id="rId1"/>
    </p:custDataLst>
    <p:extLst>
      <p:ext uri="{BB962C8B-B14F-4D97-AF65-F5344CB8AC3E}">
        <p14:creationId xmlns:p14="http://schemas.microsoft.com/office/powerpoint/2010/main" val="274415433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cBhvr>
                                    </p:anim>
                                  </p:childTnLst>
                                </p:cTn>
                              </p:par>
                              <p:par>
                                <p:cTn id="8" presetID="24"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to="" calcmode="lin" valueType="num">
                                      <p:cBhvr>
                                        <p:cTn id="10" dur="1" fill="hold"/>
                                        <p:tgtEl>
                                          <p:spTgt spid="4"/>
                                        </p:tgtEl>
                                      </p:cBhvr>
                                    </p:anim>
                                  </p:childTnLst>
                                </p:cTn>
                              </p:par>
                              <p:par>
                                <p:cTn id="11" presetID="24"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to="" calcmode="lin" valueType="num">
                                      <p:cBhvr>
                                        <p:cTn id="13" dur="1" fill="hold"/>
                                        <p:tgtEl>
                                          <p:spTgt spid="2"/>
                                        </p:tgtEl>
                                      </p:cBhvr>
                                    </p:anim>
                                  </p:childTnLst>
                                </p:cTn>
                              </p:par>
                              <p:par>
                                <p:cTn id="14" presetID="24"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 to="" calcmode="lin" valueType="num">
                                      <p:cBhvr>
                                        <p:cTn id="16" dur="1" fill="hold"/>
                                        <p:tgtEl>
                                          <p:spTgt spid="6"/>
                                        </p:tgtEl>
                                      </p:cBhvr>
                                    </p:anim>
                                  </p:childTnLst>
                                </p:cTn>
                              </p:par>
                              <p:par>
                                <p:cTn id="17" presetID="24"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 to="" calcmode="lin" valueType="num">
                                      <p:cBhvr>
                                        <p:cTn id="19" dur="1" fill="hold"/>
                                        <p:tgtEl>
                                          <p:spTgt spid="17"/>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p:bldP spid="4" grpId="1"/>
      <p:bldP spid="2" grpId="0" animBg="1"/>
      <p:bldP spid="2"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32" name="同侧圆角矩形 2"/>
          <p:cNvSpPr/>
          <p:nvPr/>
        </p:nvSpPr>
        <p:spPr>
          <a:xfrm rot="5400000">
            <a:off x="2587330" y="-1041547"/>
            <a:ext cx="3969342" cy="7632488"/>
          </a:xfrm>
          <a:prstGeom prst="round2SameRect">
            <a:avLst>
              <a:gd name="adj1" fmla="val 15455"/>
              <a:gd name="adj2" fmla="val 0"/>
            </a:avLst>
          </a:prstGeom>
          <a:solidFill>
            <a:schemeClr val="bg1"/>
          </a:solidFill>
          <a:ln w="38100">
            <a:solidFill>
              <a:schemeClr val="accent1">
                <a:lumMod val="75000"/>
              </a:schemeClr>
            </a:solidFill>
            <a:prstDash val="dashDot"/>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endParaRPr lang="en-US" sz="3600" dirty="0">
              <a:solidFill>
                <a:srgbClr val="C00000"/>
              </a:solidFill>
              <a:latin typeface="Arial" panose="020B0604020202020204" pitchFamily="34" charset="0"/>
              <a:cs typeface="Arial" panose="020B0604020202020204" pitchFamily="34" charset="0"/>
            </a:endParaRPr>
          </a:p>
        </p:txBody>
      </p:sp>
      <p:sp>
        <p:nvSpPr>
          <p:cNvPr id="15" name="Rectangle 14"/>
          <p:cNvSpPr/>
          <p:nvPr/>
        </p:nvSpPr>
        <p:spPr>
          <a:xfrm>
            <a:off x="755757" y="895912"/>
            <a:ext cx="7632488" cy="954107"/>
          </a:xfrm>
          <a:prstGeom prst="rect">
            <a:avLst/>
          </a:prstGeom>
        </p:spPr>
        <p:txBody>
          <a:bodyPr wrap="square">
            <a:spAutoFit/>
          </a:bodyPr>
          <a:lstStyle/>
          <a:p>
            <a:pPr algn="just" fontAlgn="base"/>
            <a:r>
              <a:rPr lang="vi-VN" sz="2800" b="1" dirty="0" smtClean="0">
                <a:solidFill>
                  <a:srgbClr val="002060"/>
                </a:solidFill>
                <a:latin typeface="Times New Roman" panose="02020603050405020304" pitchFamily="18" charset="0"/>
                <a:sym typeface="Wingdings" panose="05000000000000000000" pitchFamily="2" charset="2"/>
              </a:rPr>
              <a:t> </a:t>
            </a:r>
            <a:r>
              <a:rPr lang="vi-VN" sz="2800" b="1" dirty="0" smtClean="0">
                <a:solidFill>
                  <a:srgbClr val="002060"/>
                </a:solidFill>
                <a:latin typeface="Times New Roman" panose="02020603050405020304" pitchFamily="18" charset="0"/>
              </a:rPr>
              <a:t>Mĩ </a:t>
            </a:r>
            <a:r>
              <a:rPr lang="vi-VN" sz="2800" b="1" dirty="0">
                <a:solidFill>
                  <a:srgbClr val="002060"/>
                </a:solidFill>
                <a:latin typeface="Times New Roman" panose="02020603050405020304" pitchFamily="18" charset="0"/>
              </a:rPr>
              <a:t>phải tôn trọng độc lập, chủ </a:t>
            </a:r>
            <a:r>
              <a:rPr lang="vi-VN" sz="2800" b="1" dirty="0" smtClean="0">
                <a:solidFill>
                  <a:srgbClr val="002060"/>
                </a:solidFill>
                <a:latin typeface="Times New Roman" panose="02020603050405020304" pitchFamily="18" charset="0"/>
              </a:rPr>
              <a:t>quyền, thống nhất </a:t>
            </a:r>
            <a:r>
              <a:rPr lang="vi-VN" sz="2800" b="1" dirty="0">
                <a:solidFill>
                  <a:srgbClr val="002060"/>
                </a:solidFill>
                <a:latin typeface="Times New Roman" panose="02020603050405020304" pitchFamily="18" charset="0"/>
              </a:rPr>
              <a:t>và toàn vẹn lãnh thổ của Việt Nam. </a:t>
            </a:r>
          </a:p>
        </p:txBody>
      </p:sp>
      <p:sp>
        <p:nvSpPr>
          <p:cNvPr id="34" name="Rectangle 33"/>
          <p:cNvSpPr/>
          <p:nvPr/>
        </p:nvSpPr>
        <p:spPr>
          <a:xfrm>
            <a:off x="755757" y="2929544"/>
            <a:ext cx="7632488" cy="523220"/>
          </a:xfrm>
          <a:prstGeom prst="rect">
            <a:avLst/>
          </a:prstGeom>
        </p:spPr>
        <p:txBody>
          <a:bodyPr wrap="square">
            <a:spAutoFit/>
          </a:bodyPr>
          <a:lstStyle/>
          <a:p>
            <a:pPr algn="just" fontAlgn="base"/>
            <a:r>
              <a:rPr lang="vi-VN" sz="2800" b="1" dirty="0" smtClean="0">
                <a:solidFill>
                  <a:srgbClr val="002060"/>
                </a:solidFill>
                <a:latin typeface="Times New Roman" panose="02020603050405020304" pitchFamily="18" charset="0"/>
                <a:sym typeface="Wingdings" panose="05000000000000000000" pitchFamily="2" charset="2"/>
              </a:rPr>
              <a:t> </a:t>
            </a:r>
            <a:r>
              <a:rPr lang="vi-VN" sz="2800" b="1" dirty="0" smtClean="0">
                <a:solidFill>
                  <a:srgbClr val="002060"/>
                </a:solidFill>
                <a:latin typeface="Times New Roman" panose="02020603050405020304" pitchFamily="18" charset="0"/>
              </a:rPr>
              <a:t>Phải </a:t>
            </a:r>
            <a:r>
              <a:rPr lang="vi-VN" sz="2800" b="1" dirty="0">
                <a:solidFill>
                  <a:srgbClr val="002060"/>
                </a:solidFill>
                <a:latin typeface="Times New Roman" panose="02020603050405020304" pitchFamily="18" charset="0"/>
              </a:rPr>
              <a:t>chấm dứt dính líu quân sự ở Việt Nam</a:t>
            </a:r>
            <a:r>
              <a:rPr lang="vi-VN" sz="2800" b="1" dirty="0" smtClean="0">
                <a:solidFill>
                  <a:srgbClr val="002060"/>
                </a:solidFill>
                <a:latin typeface="Times New Roman" panose="02020603050405020304" pitchFamily="18" charset="0"/>
              </a:rPr>
              <a:t>.</a:t>
            </a:r>
            <a:endParaRPr lang="vi-VN" sz="2800" b="1" dirty="0">
              <a:solidFill>
                <a:srgbClr val="002060"/>
              </a:solidFill>
            </a:endParaRPr>
          </a:p>
        </p:txBody>
      </p:sp>
      <p:sp>
        <p:nvSpPr>
          <p:cNvPr id="35" name="Rectangle 34"/>
          <p:cNvSpPr/>
          <p:nvPr/>
        </p:nvSpPr>
        <p:spPr>
          <a:xfrm>
            <a:off x="755757" y="1912728"/>
            <a:ext cx="7632488" cy="954107"/>
          </a:xfrm>
          <a:prstGeom prst="rect">
            <a:avLst/>
          </a:prstGeom>
        </p:spPr>
        <p:txBody>
          <a:bodyPr wrap="square">
            <a:spAutoFit/>
          </a:bodyPr>
          <a:lstStyle/>
          <a:p>
            <a:pPr algn="just" fontAlgn="base"/>
            <a:r>
              <a:rPr lang="vi-VN" sz="2800" b="1" dirty="0" smtClean="0">
                <a:solidFill>
                  <a:srgbClr val="002060"/>
                </a:solidFill>
                <a:sym typeface="Wingdings" panose="05000000000000000000" pitchFamily="2" charset="2"/>
              </a:rPr>
              <a:t> </a:t>
            </a:r>
            <a:r>
              <a:rPr lang="vi-VN" sz="2800" b="1" dirty="0" smtClean="0">
                <a:solidFill>
                  <a:srgbClr val="002060"/>
                </a:solidFill>
                <a:latin typeface="Times New Roman" panose="02020603050405020304" pitchFamily="18" charset="0"/>
              </a:rPr>
              <a:t>Phải </a:t>
            </a:r>
            <a:r>
              <a:rPr lang="vi-VN" sz="2800" b="1" dirty="0">
                <a:solidFill>
                  <a:srgbClr val="002060"/>
                </a:solidFill>
                <a:latin typeface="Times New Roman" panose="02020603050405020304" pitchFamily="18" charset="0"/>
              </a:rPr>
              <a:t>rút toàn bộ quân Mĩ và quân đồng minh ra khỏi Việt Nam</a:t>
            </a:r>
            <a:r>
              <a:rPr lang="vi-VN" sz="2800" b="1" dirty="0" smtClean="0">
                <a:solidFill>
                  <a:srgbClr val="002060"/>
                </a:solidFill>
                <a:latin typeface="Times New Roman" panose="02020603050405020304" pitchFamily="18" charset="0"/>
              </a:rPr>
              <a:t>.</a:t>
            </a:r>
            <a:endParaRPr lang="vi-VN" sz="2800" b="1" dirty="0">
              <a:solidFill>
                <a:srgbClr val="002060"/>
              </a:solidFill>
            </a:endParaRPr>
          </a:p>
        </p:txBody>
      </p:sp>
      <p:sp>
        <p:nvSpPr>
          <p:cNvPr id="36" name="Rectangle 35"/>
          <p:cNvSpPr/>
          <p:nvPr/>
        </p:nvSpPr>
        <p:spPr>
          <a:xfrm>
            <a:off x="755757" y="3515474"/>
            <a:ext cx="7632488" cy="954107"/>
          </a:xfrm>
          <a:prstGeom prst="rect">
            <a:avLst/>
          </a:prstGeom>
        </p:spPr>
        <p:txBody>
          <a:bodyPr wrap="square">
            <a:spAutoFit/>
          </a:bodyPr>
          <a:lstStyle/>
          <a:p>
            <a:pPr algn="just"/>
            <a:r>
              <a:rPr lang="vi-VN" sz="2800" b="1" dirty="0" smtClean="0">
                <a:solidFill>
                  <a:srgbClr val="002060"/>
                </a:solidFill>
                <a:latin typeface="Times New Roman" panose="02020603050405020304" pitchFamily="18" charset="0"/>
                <a:sym typeface="Wingdings" panose="05000000000000000000" pitchFamily="2" charset="2"/>
              </a:rPr>
              <a:t> </a:t>
            </a:r>
            <a:r>
              <a:rPr lang="vi-VN" sz="2800" b="1" dirty="0" smtClean="0">
                <a:solidFill>
                  <a:srgbClr val="002060"/>
                </a:solidFill>
                <a:latin typeface="Times New Roman" panose="02020603050405020304" pitchFamily="18" charset="0"/>
              </a:rPr>
              <a:t>Phải </a:t>
            </a:r>
            <a:r>
              <a:rPr lang="vi-VN" sz="2800" b="1" dirty="0">
                <a:solidFill>
                  <a:srgbClr val="002060"/>
                </a:solidFill>
                <a:latin typeface="Times New Roman" panose="02020603050405020304" pitchFamily="18" charset="0"/>
              </a:rPr>
              <a:t>có trách nhiệm hàn gắn vết thương chiến tranh ở Việt Nam</a:t>
            </a:r>
            <a:r>
              <a:rPr lang="vi-VN" sz="2800" b="1" dirty="0" smtClean="0">
                <a:solidFill>
                  <a:srgbClr val="002060"/>
                </a:solidFill>
                <a:latin typeface="Times New Roman" panose="02020603050405020304" pitchFamily="18" charset="0"/>
              </a:rPr>
              <a:t>.</a:t>
            </a:r>
            <a:endParaRPr lang="vi-VN" sz="2800" b="1" dirty="0">
              <a:solidFill>
                <a:srgbClr val="002060"/>
              </a:solidFill>
            </a:endParaRPr>
          </a:p>
        </p:txBody>
      </p:sp>
      <p:sp>
        <p:nvSpPr>
          <p:cNvPr id="37" name="Google Shape;719;p43"/>
          <p:cNvSpPr txBox="1">
            <a:spLocks/>
          </p:cNvSpPr>
          <p:nvPr/>
        </p:nvSpPr>
        <p:spPr>
          <a:xfrm>
            <a:off x="1834535" y="209383"/>
            <a:ext cx="5474931" cy="5277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800" dirty="0" smtClean="0">
                <a:solidFill>
                  <a:srgbClr val="FC1037"/>
                </a:solidFill>
                <a:latin typeface="Pattaya" panose="00000500000000000000" pitchFamily="2" charset="-34"/>
                <a:cs typeface="Pattaya" panose="00000500000000000000" pitchFamily="2" charset="-34"/>
              </a:rPr>
              <a:t>Nội dung cơ bản  của Hiệp định Pa-ri:</a:t>
            </a:r>
            <a:endParaRPr lang="en-US" sz="2800" dirty="0">
              <a:solidFill>
                <a:srgbClr val="FC1037"/>
              </a:solidFill>
              <a:latin typeface="Pattaya" panose="00000500000000000000" pitchFamily="2" charset="-34"/>
              <a:cs typeface="Pattaya" panose="00000500000000000000" pitchFamily="2" charset="-34"/>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randombar(horizont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nodePh="1">
                                  <p:stCondLst>
                                    <p:cond delay="0"/>
                                  </p:stCondLst>
                                  <p:endCondLst>
                                    <p:cond evt="begin" delay="0">
                                      <p:tn val="10"/>
                                    </p:cond>
                                  </p:endCondLst>
                                  <p:childTnLst>
                                    <p:set>
                                      <p:cBhvr>
                                        <p:cTn id="11" dur="1" fill="hold">
                                          <p:stCondLst>
                                            <p:cond delay="0"/>
                                          </p:stCondLst>
                                        </p:cTn>
                                        <p:tgtEl>
                                          <p:spTgt spid="32">
                                            <p:txEl>
                                              <p:pRg st="0" end="0"/>
                                            </p:txEl>
                                          </p:spTgt>
                                        </p:tgtEl>
                                        <p:attrNameLst>
                                          <p:attrName>style.visibility</p:attrName>
                                        </p:attrNameLst>
                                      </p:cBhvr>
                                      <p:to>
                                        <p:strVal val="visible"/>
                                      </p:to>
                                    </p:set>
                                    <p:animEffect transition="in" filter="barn(inVertical)">
                                      <p:cBhvr>
                                        <p:cTn id="12" dur="500"/>
                                        <p:tgtEl>
                                          <p:spTgt spid="3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1000"/>
                                        <p:tgtEl>
                                          <p:spTgt spid="37"/>
                                        </p:tgtEl>
                                      </p:cBhvr>
                                    </p:animEffect>
                                    <p:anim calcmode="lin" valueType="num">
                                      <p:cBhvr>
                                        <p:cTn id="18" dur="1000" fill="hold"/>
                                        <p:tgtEl>
                                          <p:spTgt spid="37"/>
                                        </p:tgtEl>
                                        <p:attrNameLst>
                                          <p:attrName>ppt_x</p:attrName>
                                        </p:attrNameLst>
                                      </p:cBhvr>
                                      <p:tavLst>
                                        <p:tav tm="0">
                                          <p:val>
                                            <p:strVal val="#ppt_x"/>
                                          </p:val>
                                        </p:tav>
                                        <p:tav tm="100000">
                                          <p:val>
                                            <p:strVal val="#ppt_x"/>
                                          </p:val>
                                        </p:tav>
                                      </p:tavLst>
                                    </p:anim>
                                    <p:anim calcmode="lin" valueType="num">
                                      <p:cBhvr>
                                        <p:cTn id="1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randombar(horizontal)">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randombar(horizontal)">
                                      <p:cBhvr>
                                        <p:cTn id="29" dur="500"/>
                                        <p:tgtEl>
                                          <p:spTgt spid="35"/>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randombar(horizontal)">
                                      <p:cBhvr>
                                        <p:cTn id="34" dur="500"/>
                                        <p:tgtEl>
                                          <p:spTgt spid="34"/>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randombar(horizontal)">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2" grpId="1" animBg="1"/>
      <p:bldP spid="15" grpId="0"/>
      <p:bldP spid="34" grpId="0"/>
      <p:bldP spid="35" grpId="0"/>
      <p:bldP spid="36" grpId="0"/>
      <p:bldP spid="3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pic>
        <p:nvPicPr>
          <p:cNvPr id="2050" name="Picture 2" descr="41 năm sự kiện Mỹ rút khỏi Việt Nam (29/3/1973- 29/3/20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8997" y="0"/>
            <a:ext cx="5586007" cy="37007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Rectangle 8"/>
          <p:cNvSpPr/>
          <p:nvPr/>
        </p:nvSpPr>
        <p:spPr>
          <a:xfrm>
            <a:off x="1238694" y="3567692"/>
            <a:ext cx="6666613" cy="1569660"/>
          </a:xfrm>
          <a:prstGeom prst="rect">
            <a:avLst/>
          </a:prstGeom>
        </p:spPr>
        <p:txBody>
          <a:bodyPr wrap="square">
            <a:spAutoFit/>
          </a:bodyPr>
          <a:lstStyle/>
          <a:p>
            <a:pPr algn="just"/>
            <a:r>
              <a:rPr lang="vi-VN" sz="2400" b="1" i="1" dirty="0">
                <a:solidFill>
                  <a:srgbClr val="002060"/>
                </a:solidFill>
                <a:latin typeface="Times New Roman" panose="02020603050405020304" pitchFamily="18" charset="0"/>
              </a:rPr>
              <a:t>Thi hành Hiệp định Paris, ngày 29/3/1973, tại sân bay Đà Nẵng, những người lính Mĩ cuối cùng lên máy bay rút khỏi Việt Nam dưới sự giám sát của  Tổ Quốc tế và Tổ Liên hợp quân sự 4 bên. </a:t>
            </a:r>
            <a:endParaRPr lang="vi-VN" sz="2400" dirty="0">
              <a:solidFill>
                <a:srgbClr val="002060"/>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99"/>
        <p:cNvGrpSpPr/>
        <p:nvPr/>
      </p:nvGrpSpPr>
      <p:grpSpPr>
        <a:xfrm>
          <a:off x="0" y="0"/>
          <a:ext cx="0" cy="0"/>
          <a:chOff x="0" y="0"/>
          <a:chExt cx="0" cy="0"/>
        </a:xfrm>
      </p:grpSpPr>
      <p:sp>
        <p:nvSpPr>
          <p:cNvPr id="18" name="同侧圆角矩形 2"/>
          <p:cNvSpPr/>
          <p:nvPr/>
        </p:nvSpPr>
        <p:spPr>
          <a:xfrm rot="5400000">
            <a:off x="3084931" y="-1294839"/>
            <a:ext cx="2974138" cy="7632488"/>
          </a:xfrm>
          <a:prstGeom prst="round2SameRect">
            <a:avLst>
              <a:gd name="adj1" fmla="val 15455"/>
              <a:gd name="adj2" fmla="val 0"/>
            </a:avLst>
          </a:prstGeom>
          <a:solidFill>
            <a:schemeClr val="bg1"/>
          </a:solidFill>
          <a:ln w="38100">
            <a:solidFill>
              <a:schemeClr val="accent1">
                <a:lumMod val="75000"/>
              </a:schemeClr>
            </a:solidFill>
            <a:prstDash val="dashDot"/>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endParaRPr lang="en-US" sz="3600" dirty="0">
              <a:solidFill>
                <a:srgbClr val="C00000"/>
              </a:solidFill>
              <a:latin typeface="Arial" panose="020B0604020202020204" pitchFamily="34" charset="0"/>
              <a:cs typeface="Arial" panose="020B0604020202020204" pitchFamily="34" charset="0"/>
            </a:endParaRPr>
          </a:p>
        </p:txBody>
      </p:sp>
      <p:grpSp>
        <p:nvGrpSpPr>
          <p:cNvPr id="5" name="Group 4"/>
          <p:cNvGrpSpPr/>
          <p:nvPr/>
        </p:nvGrpSpPr>
        <p:grpSpPr>
          <a:xfrm>
            <a:off x="795120" y="105430"/>
            <a:ext cx="7956594" cy="884352"/>
            <a:chOff x="213236" y="174181"/>
            <a:chExt cx="7956594" cy="884352"/>
          </a:xfrm>
        </p:grpSpPr>
        <p:sp>
          <p:nvSpPr>
            <p:cNvPr id="6" name="Google Shape;719;p43"/>
            <p:cNvSpPr txBox="1">
              <a:spLocks/>
            </p:cNvSpPr>
            <p:nvPr/>
          </p:nvSpPr>
          <p:spPr>
            <a:xfrm>
              <a:off x="1013836" y="405889"/>
              <a:ext cx="7155994" cy="5277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800" dirty="0" smtClean="0">
                  <a:solidFill>
                    <a:srgbClr val="FC1037"/>
                  </a:solidFill>
                  <a:latin typeface="Pattaya" panose="00000500000000000000" pitchFamily="2" charset="-34"/>
                  <a:cs typeface="Pattaya" panose="00000500000000000000" pitchFamily="2" charset="-34"/>
                </a:rPr>
                <a:t>Ý nghĩa lịch sử của Hiệp định Pa-ri:</a:t>
              </a:r>
              <a:endParaRPr lang="en-US" sz="2800" dirty="0">
                <a:solidFill>
                  <a:srgbClr val="FC1037"/>
                </a:solidFill>
                <a:latin typeface="Pattaya" panose="00000500000000000000" pitchFamily="2" charset="-34"/>
                <a:cs typeface="Pattaya" panose="00000500000000000000" pitchFamily="2" charset="-34"/>
              </a:endParaRPr>
            </a:p>
          </p:txBody>
        </p:sp>
        <p:grpSp>
          <p:nvGrpSpPr>
            <p:cNvPr id="7" name="Group 6"/>
            <p:cNvGrpSpPr/>
            <p:nvPr/>
          </p:nvGrpSpPr>
          <p:grpSpPr>
            <a:xfrm>
              <a:off x="213236" y="174181"/>
              <a:ext cx="863948" cy="884352"/>
              <a:chOff x="634477" y="674401"/>
              <a:chExt cx="863948" cy="884352"/>
            </a:xfrm>
          </p:grpSpPr>
          <p:pic>
            <p:nvPicPr>
              <p:cNvPr id="8" name="Google Shape;718;p43"/>
              <p:cNvPicPr preferRelativeResize="0"/>
              <p:nvPr/>
            </p:nvPicPr>
            <p:blipFill>
              <a:blip r:embed="rId3">
                <a:alphaModFix amt="78000"/>
              </a:blip>
              <a:stretch>
                <a:fillRect/>
              </a:stretch>
            </p:blipFill>
            <p:spPr>
              <a:xfrm rot="-5400000">
                <a:off x="592601" y="716277"/>
                <a:ext cx="884352" cy="800599"/>
              </a:xfrm>
              <a:prstGeom prst="rect">
                <a:avLst/>
              </a:prstGeom>
              <a:noFill/>
              <a:ln>
                <a:noFill/>
              </a:ln>
            </p:spPr>
          </p:pic>
          <p:sp>
            <p:nvSpPr>
              <p:cNvPr id="9" name="Google Shape;720;p43"/>
              <p:cNvSpPr txBox="1">
                <a:spLocks/>
              </p:cNvSpPr>
              <p:nvPr/>
            </p:nvSpPr>
            <p:spPr>
              <a:xfrm>
                <a:off x="636825" y="796302"/>
                <a:ext cx="861600" cy="593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600" b="1" dirty="0" smtClean="0">
                    <a:solidFill>
                      <a:srgbClr val="002060"/>
                    </a:solidFill>
                    <a:effectLst>
                      <a:outerShdw blurRad="38100" dist="38100" dir="2700000" algn="tl">
                        <a:srgbClr val="000000">
                          <a:alpha val="43137"/>
                        </a:srgbClr>
                      </a:outerShdw>
                    </a:effectLst>
                  </a:rPr>
                  <a:t>0</a:t>
                </a:r>
                <a:r>
                  <a:rPr lang="vi-VN" sz="3600" b="1" dirty="0" smtClean="0">
                    <a:solidFill>
                      <a:srgbClr val="002060"/>
                    </a:solidFill>
                    <a:effectLst>
                      <a:outerShdw blurRad="38100" dist="38100" dir="2700000" algn="tl">
                        <a:srgbClr val="000000">
                          <a:alpha val="43137"/>
                        </a:srgbClr>
                      </a:outerShdw>
                    </a:effectLst>
                  </a:rPr>
                  <a:t>4</a:t>
                </a:r>
                <a:endParaRPr lang="en" sz="3600" b="1" dirty="0">
                  <a:solidFill>
                    <a:srgbClr val="002060"/>
                  </a:solidFill>
                  <a:effectLst>
                    <a:outerShdw blurRad="38100" dist="38100" dir="2700000" algn="tl">
                      <a:srgbClr val="000000">
                        <a:alpha val="43137"/>
                      </a:srgbClr>
                    </a:outerShdw>
                  </a:effectLst>
                </a:endParaRPr>
              </a:p>
            </p:txBody>
          </p:sp>
        </p:grpSp>
      </p:grpSp>
      <p:sp>
        <p:nvSpPr>
          <p:cNvPr id="15" name="Rectangle 14"/>
          <p:cNvSpPr/>
          <p:nvPr/>
        </p:nvSpPr>
        <p:spPr>
          <a:xfrm>
            <a:off x="745512" y="1159280"/>
            <a:ext cx="7632488" cy="954107"/>
          </a:xfrm>
          <a:prstGeom prst="rect">
            <a:avLst/>
          </a:prstGeom>
        </p:spPr>
        <p:txBody>
          <a:bodyPr wrap="square">
            <a:spAutoFit/>
          </a:bodyPr>
          <a:lstStyle/>
          <a:p>
            <a:pPr algn="just" fontAlgn="base"/>
            <a:r>
              <a:rPr lang="vi-VN" sz="2800" b="1" dirty="0" smtClean="0">
                <a:solidFill>
                  <a:srgbClr val="002060"/>
                </a:solidFill>
                <a:latin typeface="Times New Roman" panose="02020603050405020304" pitchFamily="18" charset="0"/>
                <a:sym typeface="Wingdings" panose="05000000000000000000" pitchFamily="2" charset="2"/>
              </a:rPr>
              <a:t> </a:t>
            </a:r>
            <a:r>
              <a:rPr lang="vi-VN" sz="2800" b="1" dirty="0" smtClean="0">
                <a:solidFill>
                  <a:srgbClr val="002060"/>
                </a:solidFill>
                <a:latin typeface="Times New Roman" panose="02020603050405020304" pitchFamily="18" charset="0"/>
              </a:rPr>
              <a:t>Đánh dấu bước phát triển mới của Cách mạng Việt Nam.</a:t>
            </a:r>
            <a:r>
              <a:rPr lang="vi-VN" sz="2800" b="1" dirty="0">
                <a:solidFill>
                  <a:srgbClr val="002060"/>
                </a:solidFill>
                <a:latin typeface="Times New Roman" panose="02020603050405020304" pitchFamily="18" charset="0"/>
              </a:rPr>
              <a:t> </a:t>
            </a:r>
          </a:p>
        </p:txBody>
      </p:sp>
      <p:sp>
        <p:nvSpPr>
          <p:cNvPr id="16" name="Rectangle 15"/>
          <p:cNvSpPr/>
          <p:nvPr/>
        </p:nvSpPr>
        <p:spPr>
          <a:xfrm>
            <a:off x="766000" y="2956885"/>
            <a:ext cx="7632488" cy="954107"/>
          </a:xfrm>
          <a:prstGeom prst="rect">
            <a:avLst/>
          </a:prstGeom>
        </p:spPr>
        <p:txBody>
          <a:bodyPr wrap="square">
            <a:spAutoFit/>
          </a:bodyPr>
          <a:lstStyle/>
          <a:p>
            <a:pPr algn="just" fontAlgn="base"/>
            <a:r>
              <a:rPr lang="vi-VN" sz="2800" b="1" dirty="0" smtClean="0">
                <a:solidFill>
                  <a:srgbClr val="002060"/>
                </a:solidFill>
                <a:latin typeface="Times New Roman" panose="02020603050405020304" pitchFamily="18" charset="0"/>
                <a:sym typeface="Wingdings" panose="05000000000000000000" pitchFamily="2" charset="2"/>
              </a:rPr>
              <a:t> </a:t>
            </a:r>
            <a:r>
              <a:rPr lang="vi-VN" sz="2800" b="1" dirty="0" smtClean="0">
                <a:solidFill>
                  <a:srgbClr val="002060"/>
                </a:solidFill>
                <a:latin typeface="Times New Roman" panose="02020603050405020304" pitchFamily="18" charset="0"/>
              </a:rPr>
              <a:t>Tạo điều kiện thuận lợi để nhân dân ta tiến tới giành thắng lợi hoàn toàn.</a:t>
            </a:r>
            <a:endParaRPr lang="vi-VN" sz="2800" b="1" dirty="0">
              <a:solidFill>
                <a:srgbClr val="002060"/>
              </a:solidFill>
            </a:endParaRPr>
          </a:p>
        </p:txBody>
      </p:sp>
      <p:sp>
        <p:nvSpPr>
          <p:cNvPr id="17" name="Rectangle 16"/>
          <p:cNvSpPr/>
          <p:nvPr/>
        </p:nvSpPr>
        <p:spPr>
          <a:xfrm>
            <a:off x="745512" y="2220060"/>
            <a:ext cx="7632488" cy="523220"/>
          </a:xfrm>
          <a:prstGeom prst="rect">
            <a:avLst/>
          </a:prstGeom>
        </p:spPr>
        <p:txBody>
          <a:bodyPr wrap="square">
            <a:spAutoFit/>
          </a:bodyPr>
          <a:lstStyle/>
          <a:p>
            <a:pPr algn="just" fontAlgn="base"/>
            <a:r>
              <a:rPr lang="vi-VN" sz="2800" b="1" dirty="0" smtClean="0">
                <a:solidFill>
                  <a:srgbClr val="002060"/>
                </a:solidFill>
                <a:sym typeface="Wingdings" panose="05000000000000000000" pitchFamily="2" charset="2"/>
              </a:rPr>
              <a:t> </a:t>
            </a:r>
            <a:r>
              <a:rPr lang="vi-VN" sz="2800" b="1" dirty="0" smtClean="0">
                <a:solidFill>
                  <a:srgbClr val="002060"/>
                </a:solidFill>
                <a:latin typeface="Times New Roman" panose="02020603050405020304" pitchFamily="18" charset="0"/>
              </a:rPr>
              <a:t>Đế quốc Mĩ buộc phải rút quân khỏi nước ta.</a:t>
            </a:r>
            <a:endParaRPr lang="vi-VN" sz="2800" b="1" dirty="0">
              <a:solidFill>
                <a:srgbClr val="002060"/>
              </a:solidFill>
            </a:endParaRPr>
          </a:p>
        </p:txBody>
      </p:sp>
    </p:spTree>
    <p:extLst>
      <p:ext uri="{BB962C8B-B14F-4D97-AF65-F5344CB8AC3E}">
        <p14:creationId xmlns:p14="http://schemas.microsoft.com/office/powerpoint/2010/main" val="366705532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randombar(horizontal)">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randombar(horizontal)">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randombar(horizontal)">
                                      <p:cBhvr>
                                        <p:cTn id="24" dur="500"/>
                                        <p:tgtEl>
                                          <p:spTgt spid="16"/>
                                        </p:tgtEl>
                                      </p:cBhvr>
                                    </p:animEffect>
                                  </p:childTnLst>
                                </p:cTn>
                              </p:par>
                              <p:par>
                                <p:cTn id="25" presetID="14" presetClass="entr" presetSubtype="10" fill="hold" grpId="1"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randombar(horizontal)">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nodePh="1">
                                  <p:stCondLst>
                                    <p:cond delay="0"/>
                                  </p:stCondLst>
                                  <p:endCondLst>
                                    <p:cond evt="begin" delay="0">
                                      <p:tn val="30"/>
                                    </p:cond>
                                  </p:endCondLst>
                                  <p:childTnLst>
                                    <p:set>
                                      <p:cBhvr>
                                        <p:cTn id="31" dur="1" fill="hold">
                                          <p:stCondLst>
                                            <p:cond delay="0"/>
                                          </p:stCondLst>
                                        </p:cTn>
                                        <p:tgtEl>
                                          <p:spTgt spid="18">
                                            <p:txEl>
                                              <p:pRg st="0" end="0"/>
                                            </p:txEl>
                                          </p:spTgt>
                                        </p:tgtEl>
                                        <p:attrNameLst>
                                          <p:attrName>style.visibility</p:attrName>
                                        </p:attrNameLst>
                                      </p:cBhvr>
                                      <p:to>
                                        <p:strVal val="visible"/>
                                      </p:to>
                                    </p:set>
                                    <p:animEffect transition="in" filter="barn(inVertical)">
                                      <p:cBhvr>
                                        <p:cTn id="3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5" grpId="0"/>
      <p:bldP spid="16"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86"/>
        <p:cNvGrpSpPr/>
        <p:nvPr/>
      </p:nvGrpSpPr>
      <p:grpSpPr>
        <a:xfrm>
          <a:off x="0" y="0"/>
          <a:ext cx="0" cy="0"/>
          <a:chOff x="0" y="0"/>
          <a:chExt cx="0" cy="0"/>
        </a:xfrm>
      </p:grpSpPr>
      <p:pic>
        <p:nvPicPr>
          <p:cNvPr id="12" name="图片 8"/>
          <p:cNvPicPr>
            <a:picLocks noChangeAspect="1"/>
          </p:cNvPicPr>
          <p:nvPr/>
        </p:nvPicPr>
        <p:blipFill>
          <a:blip r:embed="rId3"/>
          <a:stretch>
            <a:fillRect/>
          </a:stretch>
        </p:blipFill>
        <p:spPr>
          <a:xfrm>
            <a:off x="57593" y="390263"/>
            <a:ext cx="9028814" cy="3979719"/>
          </a:xfrm>
          <a:prstGeom prst="rect">
            <a:avLst/>
          </a:prstGeom>
        </p:spPr>
      </p:pic>
      <p:sp>
        <p:nvSpPr>
          <p:cNvPr id="13" name="Rectangle 12"/>
          <p:cNvSpPr/>
          <p:nvPr/>
        </p:nvSpPr>
        <p:spPr>
          <a:xfrm>
            <a:off x="967564" y="1638935"/>
            <a:ext cx="7410893" cy="1815882"/>
          </a:xfrm>
          <a:prstGeom prst="rect">
            <a:avLst/>
          </a:prstGeom>
        </p:spPr>
        <p:txBody>
          <a:bodyPr wrap="square">
            <a:spAutoFit/>
          </a:bodyPr>
          <a:lstStyle/>
          <a:p>
            <a:pPr algn="just"/>
            <a:r>
              <a:rPr lang="en-US" sz="2800" b="1" dirty="0" err="1">
                <a:solidFill>
                  <a:srgbClr val="002060"/>
                </a:solidFill>
              </a:rPr>
              <a:t>Ngày</a:t>
            </a:r>
            <a:r>
              <a:rPr lang="en-US" sz="2800" b="1" dirty="0">
                <a:solidFill>
                  <a:srgbClr val="002060"/>
                </a:solidFill>
              </a:rPr>
              <a:t> 27 </a:t>
            </a:r>
            <a:r>
              <a:rPr lang="en-US" sz="2800" b="1" dirty="0" err="1">
                <a:solidFill>
                  <a:srgbClr val="002060"/>
                </a:solidFill>
              </a:rPr>
              <a:t>tháng</a:t>
            </a:r>
            <a:r>
              <a:rPr lang="en-US" sz="2800" b="1" dirty="0">
                <a:solidFill>
                  <a:srgbClr val="002060"/>
                </a:solidFill>
              </a:rPr>
              <a:t> 01 </a:t>
            </a:r>
            <a:r>
              <a:rPr lang="en-US" sz="2800" b="1" dirty="0" err="1">
                <a:solidFill>
                  <a:srgbClr val="002060"/>
                </a:solidFill>
              </a:rPr>
              <a:t>năm</a:t>
            </a:r>
            <a:r>
              <a:rPr lang="en-US" sz="2800" b="1" dirty="0">
                <a:solidFill>
                  <a:srgbClr val="002060"/>
                </a:solidFill>
              </a:rPr>
              <a:t> 1973, </a:t>
            </a:r>
            <a:r>
              <a:rPr lang="en-US" sz="2800" b="1" dirty="0" err="1">
                <a:solidFill>
                  <a:srgbClr val="002060"/>
                </a:solidFill>
              </a:rPr>
              <a:t>tại</a:t>
            </a:r>
            <a:r>
              <a:rPr lang="en-US" sz="2800" b="1" dirty="0">
                <a:solidFill>
                  <a:srgbClr val="002060"/>
                </a:solidFill>
              </a:rPr>
              <a:t> Pa-</a:t>
            </a:r>
            <a:r>
              <a:rPr lang="en-US" sz="2800" b="1" dirty="0" err="1">
                <a:solidFill>
                  <a:srgbClr val="002060"/>
                </a:solidFill>
              </a:rPr>
              <a:t>ri</a:t>
            </a:r>
            <a:r>
              <a:rPr lang="en-US" sz="2800" b="1" dirty="0">
                <a:solidFill>
                  <a:srgbClr val="002060"/>
                </a:solidFill>
              </a:rPr>
              <a:t> </a:t>
            </a:r>
            <a:r>
              <a:rPr lang="en-US" sz="2800" b="1" dirty="0" err="1">
                <a:solidFill>
                  <a:srgbClr val="002060"/>
                </a:solidFill>
              </a:rPr>
              <a:t>đã</a:t>
            </a:r>
            <a:r>
              <a:rPr lang="en-US" sz="2800" b="1" dirty="0">
                <a:solidFill>
                  <a:srgbClr val="002060"/>
                </a:solidFill>
              </a:rPr>
              <a:t> </a:t>
            </a:r>
            <a:r>
              <a:rPr lang="en-US" sz="2800" b="1" dirty="0" err="1">
                <a:solidFill>
                  <a:srgbClr val="002060"/>
                </a:solidFill>
              </a:rPr>
              <a:t>diễn</a:t>
            </a:r>
            <a:r>
              <a:rPr lang="en-US" sz="2800" b="1" dirty="0">
                <a:solidFill>
                  <a:srgbClr val="002060"/>
                </a:solidFill>
              </a:rPr>
              <a:t> </a:t>
            </a:r>
            <a:r>
              <a:rPr lang="en-US" sz="2800" b="1" dirty="0" err="1">
                <a:solidFill>
                  <a:srgbClr val="002060"/>
                </a:solidFill>
              </a:rPr>
              <a:t>ra</a:t>
            </a:r>
            <a:r>
              <a:rPr lang="en-US" sz="2800" b="1" dirty="0">
                <a:solidFill>
                  <a:srgbClr val="002060"/>
                </a:solidFill>
              </a:rPr>
              <a:t> </a:t>
            </a:r>
            <a:r>
              <a:rPr lang="en-US" sz="2800" b="1" dirty="0" err="1">
                <a:solidFill>
                  <a:srgbClr val="002060"/>
                </a:solidFill>
              </a:rPr>
              <a:t>lễ</a:t>
            </a:r>
            <a:r>
              <a:rPr lang="en-US" sz="2800" b="1" dirty="0">
                <a:solidFill>
                  <a:srgbClr val="002060"/>
                </a:solidFill>
              </a:rPr>
              <a:t> </a:t>
            </a:r>
            <a:r>
              <a:rPr lang="en-US" sz="2800" b="1" dirty="0" err="1">
                <a:solidFill>
                  <a:srgbClr val="002060"/>
                </a:solidFill>
              </a:rPr>
              <a:t>kí</a:t>
            </a:r>
            <a:r>
              <a:rPr lang="en-US" sz="2800" b="1" dirty="0">
                <a:solidFill>
                  <a:srgbClr val="002060"/>
                </a:solidFill>
              </a:rPr>
              <a:t> </a:t>
            </a:r>
            <a:r>
              <a:rPr lang="en-US" sz="2800" b="1" dirty="0" err="1">
                <a:solidFill>
                  <a:srgbClr val="002060"/>
                </a:solidFill>
              </a:rPr>
              <a:t>Hiệp</a:t>
            </a:r>
            <a:r>
              <a:rPr lang="en-US" sz="2800" b="1" dirty="0">
                <a:solidFill>
                  <a:srgbClr val="002060"/>
                </a:solidFill>
              </a:rPr>
              <a:t> </a:t>
            </a:r>
            <a:r>
              <a:rPr lang="en-US" sz="2800" b="1" dirty="0" err="1">
                <a:solidFill>
                  <a:srgbClr val="002060"/>
                </a:solidFill>
              </a:rPr>
              <a:t>định</a:t>
            </a:r>
            <a:r>
              <a:rPr lang="en-US" sz="2800" b="1" dirty="0">
                <a:solidFill>
                  <a:srgbClr val="002060"/>
                </a:solidFill>
              </a:rPr>
              <a:t> </a:t>
            </a:r>
            <a:r>
              <a:rPr lang="en-US" sz="2800" b="1" dirty="0" err="1">
                <a:solidFill>
                  <a:srgbClr val="002060"/>
                </a:solidFill>
              </a:rPr>
              <a:t>về</a:t>
            </a:r>
            <a:r>
              <a:rPr lang="en-US" sz="2800" b="1" dirty="0">
                <a:solidFill>
                  <a:srgbClr val="002060"/>
                </a:solidFill>
              </a:rPr>
              <a:t> </a:t>
            </a:r>
            <a:r>
              <a:rPr lang="en-US" sz="2800" b="1" dirty="0" err="1">
                <a:solidFill>
                  <a:srgbClr val="002060"/>
                </a:solidFill>
              </a:rPr>
              <a:t>chấm</a:t>
            </a:r>
            <a:r>
              <a:rPr lang="en-US" sz="2800" b="1" dirty="0">
                <a:solidFill>
                  <a:srgbClr val="002060"/>
                </a:solidFill>
              </a:rPr>
              <a:t> </a:t>
            </a:r>
            <a:r>
              <a:rPr lang="en-US" sz="2800" b="1" dirty="0" err="1">
                <a:solidFill>
                  <a:srgbClr val="002060"/>
                </a:solidFill>
              </a:rPr>
              <a:t>dứt</a:t>
            </a:r>
            <a:r>
              <a:rPr lang="en-US" sz="2800" b="1" dirty="0">
                <a:solidFill>
                  <a:srgbClr val="002060"/>
                </a:solidFill>
              </a:rPr>
              <a:t> </a:t>
            </a:r>
            <a:r>
              <a:rPr lang="en-US" sz="2800" b="1" dirty="0" err="1">
                <a:solidFill>
                  <a:srgbClr val="002060"/>
                </a:solidFill>
              </a:rPr>
              <a:t>chiến</a:t>
            </a:r>
            <a:r>
              <a:rPr lang="en-US" sz="2800" b="1" dirty="0">
                <a:solidFill>
                  <a:srgbClr val="002060"/>
                </a:solidFill>
              </a:rPr>
              <a:t> </a:t>
            </a:r>
            <a:r>
              <a:rPr lang="en-US" sz="2800" b="1" dirty="0" err="1">
                <a:solidFill>
                  <a:srgbClr val="002060"/>
                </a:solidFill>
              </a:rPr>
              <a:t>tranh</a:t>
            </a:r>
            <a:r>
              <a:rPr lang="en-US" sz="2800" b="1" dirty="0">
                <a:solidFill>
                  <a:srgbClr val="002060"/>
                </a:solidFill>
              </a:rPr>
              <a:t>, </a:t>
            </a:r>
            <a:r>
              <a:rPr lang="en-US" sz="2800" b="1" dirty="0" err="1">
                <a:solidFill>
                  <a:srgbClr val="002060"/>
                </a:solidFill>
              </a:rPr>
              <a:t>lập</a:t>
            </a:r>
            <a:r>
              <a:rPr lang="en-US" sz="2800" b="1" dirty="0">
                <a:solidFill>
                  <a:srgbClr val="002060"/>
                </a:solidFill>
              </a:rPr>
              <a:t> </a:t>
            </a:r>
            <a:r>
              <a:rPr lang="en-US" sz="2800" b="1" dirty="0" err="1">
                <a:solidFill>
                  <a:srgbClr val="002060"/>
                </a:solidFill>
              </a:rPr>
              <a:t>lại</a:t>
            </a:r>
            <a:r>
              <a:rPr lang="en-US" sz="2800" b="1" dirty="0">
                <a:solidFill>
                  <a:srgbClr val="002060"/>
                </a:solidFill>
              </a:rPr>
              <a:t> </a:t>
            </a:r>
            <a:r>
              <a:rPr lang="en-US" sz="2800" b="1" dirty="0" err="1">
                <a:solidFill>
                  <a:srgbClr val="002060"/>
                </a:solidFill>
              </a:rPr>
              <a:t>hoà</a:t>
            </a:r>
            <a:r>
              <a:rPr lang="en-US" sz="2800" b="1" dirty="0">
                <a:solidFill>
                  <a:srgbClr val="002060"/>
                </a:solidFill>
              </a:rPr>
              <a:t> </a:t>
            </a:r>
            <a:r>
              <a:rPr lang="en-US" sz="2800" b="1" dirty="0" err="1">
                <a:solidFill>
                  <a:srgbClr val="002060"/>
                </a:solidFill>
              </a:rPr>
              <a:t>bình</a:t>
            </a:r>
            <a:r>
              <a:rPr lang="en-US" sz="2800" b="1" dirty="0">
                <a:solidFill>
                  <a:srgbClr val="002060"/>
                </a:solidFill>
              </a:rPr>
              <a:t> ở </a:t>
            </a:r>
            <a:r>
              <a:rPr lang="en-US" sz="2800" b="1" dirty="0" err="1">
                <a:solidFill>
                  <a:srgbClr val="002060"/>
                </a:solidFill>
              </a:rPr>
              <a:t>Việt</a:t>
            </a:r>
            <a:r>
              <a:rPr lang="en-US" sz="2800" b="1" dirty="0">
                <a:solidFill>
                  <a:srgbClr val="002060"/>
                </a:solidFill>
              </a:rPr>
              <a:t> Nam. </a:t>
            </a:r>
            <a:r>
              <a:rPr lang="en-US" sz="2800" b="1" dirty="0" err="1">
                <a:solidFill>
                  <a:srgbClr val="002060"/>
                </a:solidFill>
              </a:rPr>
              <a:t>Đế</a:t>
            </a:r>
            <a:r>
              <a:rPr lang="en-US" sz="2800" b="1" dirty="0">
                <a:solidFill>
                  <a:srgbClr val="002060"/>
                </a:solidFill>
              </a:rPr>
              <a:t> </a:t>
            </a:r>
            <a:r>
              <a:rPr lang="en-US" sz="2800" b="1" dirty="0" err="1">
                <a:solidFill>
                  <a:srgbClr val="002060"/>
                </a:solidFill>
              </a:rPr>
              <a:t>quốc</a:t>
            </a:r>
            <a:r>
              <a:rPr lang="en-US" sz="2800" b="1" dirty="0">
                <a:solidFill>
                  <a:srgbClr val="002060"/>
                </a:solidFill>
              </a:rPr>
              <a:t> </a:t>
            </a:r>
            <a:r>
              <a:rPr lang="en-US" sz="2800" b="1" dirty="0" err="1">
                <a:solidFill>
                  <a:srgbClr val="002060"/>
                </a:solidFill>
              </a:rPr>
              <a:t>Mĩ</a:t>
            </a:r>
            <a:r>
              <a:rPr lang="en-US" sz="2800" b="1" dirty="0">
                <a:solidFill>
                  <a:srgbClr val="002060"/>
                </a:solidFill>
              </a:rPr>
              <a:t> </a:t>
            </a:r>
            <a:r>
              <a:rPr lang="en-US" sz="2800" b="1" dirty="0" err="1">
                <a:solidFill>
                  <a:srgbClr val="002060"/>
                </a:solidFill>
              </a:rPr>
              <a:t>buộc</a:t>
            </a:r>
            <a:r>
              <a:rPr lang="en-US" sz="2800" b="1" dirty="0">
                <a:solidFill>
                  <a:srgbClr val="002060"/>
                </a:solidFill>
              </a:rPr>
              <a:t> </a:t>
            </a:r>
            <a:r>
              <a:rPr lang="en-US" sz="2800" b="1" dirty="0" err="1">
                <a:solidFill>
                  <a:srgbClr val="002060"/>
                </a:solidFill>
              </a:rPr>
              <a:t>phải</a:t>
            </a:r>
            <a:r>
              <a:rPr lang="en-US" sz="2800" b="1" dirty="0">
                <a:solidFill>
                  <a:srgbClr val="002060"/>
                </a:solidFill>
              </a:rPr>
              <a:t> </a:t>
            </a:r>
            <a:r>
              <a:rPr lang="en-US" sz="2800" b="1" dirty="0" err="1">
                <a:solidFill>
                  <a:srgbClr val="002060"/>
                </a:solidFill>
              </a:rPr>
              <a:t>rút</a:t>
            </a:r>
            <a:r>
              <a:rPr lang="en-US" sz="2800" b="1" dirty="0">
                <a:solidFill>
                  <a:srgbClr val="002060"/>
                </a:solidFill>
              </a:rPr>
              <a:t> </a:t>
            </a:r>
            <a:r>
              <a:rPr lang="en-US" sz="2800" b="1" dirty="0" err="1">
                <a:solidFill>
                  <a:srgbClr val="002060"/>
                </a:solidFill>
              </a:rPr>
              <a:t>quân</a:t>
            </a:r>
            <a:r>
              <a:rPr lang="en-US" sz="2800" b="1" dirty="0">
                <a:solidFill>
                  <a:srgbClr val="002060"/>
                </a:solidFill>
              </a:rPr>
              <a:t> </a:t>
            </a:r>
            <a:r>
              <a:rPr lang="en-US" sz="2800" b="1" dirty="0" err="1">
                <a:solidFill>
                  <a:srgbClr val="002060"/>
                </a:solidFill>
              </a:rPr>
              <a:t>khỏi</a:t>
            </a:r>
            <a:r>
              <a:rPr lang="en-US" sz="2800" b="1" dirty="0">
                <a:solidFill>
                  <a:srgbClr val="002060"/>
                </a:solidFill>
              </a:rPr>
              <a:t> </a:t>
            </a:r>
            <a:r>
              <a:rPr lang="en-US" sz="2800" b="1" dirty="0" err="1">
                <a:solidFill>
                  <a:srgbClr val="002060"/>
                </a:solidFill>
              </a:rPr>
              <a:t>Việt</a:t>
            </a:r>
            <a:r>
              <a:rPr lang="en-US" sz="2800" b="1" dirty="0">
                <a:solidFill>
                  <a:srgbClr val="002060"/>
                </a:solidFill>
              </a:rPr>
              <a:t> Nam</a:t>
            </a:r>
            <a:r>
              <a:rPr lang="en-US" sz="2800" dirty="0">
                <a:solidFill>
                  <a:srgbClr val="002060"/>
                </a:solidFill>
              </a:rPr>
              <a:t>.</a:t>
            </a:r>
            <a:endParaRPr lang="en-US" sz="2800" b="1" dirty="0">
              <a:solidFill>
                <a:srgbClr val="002060"/>
              </a:solidFill>
              <a:latin typeface="Arial" panose="020B0604020202020204" pitchFamily="34" charset="0"/>
              <a:cs typeface="Arial" panose="020B0604020202020204" pitchFamily="34" charset="0"/>
            </a:endParaRPr>
          </a:p>
        </p:txBody>
      </p:sp>
      <p:sp>
        <p:nvSpPr>
          <p:cNvPr id="14" name="Google Shape;2714;p36"/>
          <p:cNvSpPr/>
          <p:nvPr/>
        </p:nvSpPr>
        <p:spPr>
          <a:xfrm>
            <a:off x="3344025" y="137418"/>
            <a:ext cx="2491697" cy="586353"/>
          </a:xfrm>
          <a:custGeom>
            <a:avLst/>
            <a:gdLst/>
            <a:ahLst/>
            <a:cxnLst/>
            <a:rect l="l" t="t" r="r" b="b"/>
            <a:pathLst>
              <a:path w="63821" h="8424" extrusionOk="0">
                <a:moveTo>
                  <a:pt x="0" y="0"/>
                </a:moveTo>
                <a:lnTo>
                  <a:pt x="2893" y="4212"/>
                </a:lnTo>
                <a:lnTo>
                  <a:pt x="0" y="8424"/>
                </a:lnTo>
                <a:lnTo>
                  <a:pt x="63820" y="8424"/>
                </a:lnTo>
                <a:lnTo>
                  <a:pt x="60928" y="4212"/>
                </a:lnTo>
                <a:lnTo>
                  <a:pt x="63820" y="0"/>
                </a:lnTo>
                <a:close/>
              </a:path>
            </a:pathLst>
          </a:custGeom>
          <a:solidFill>
            <a:srgbClr val="FFC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 name="Google Shape;2715;p36"/>
          <p:cNvSpPr txBox="1">
            <a:spLocks noGrp="1"/>
          </p:cNvSpPr>
          <p:nvPr>
            <p:ph type="title"/>
          </p:nvPr>
        </p:nvSpPr>
        <p:spPr>
          <a:xfrm>
            <a:off x="3645055" y="201994"/>
            <a:ext cx="1889636"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000" dirty="0" smtClean="0">
                <a:solidFill>
                  <a:schemeClr val="accent3"/>
                </a:solidFill>
                <a:latin typeface="Pattaya" panose="00000500000000000000" pitchFamily="2" charset="-34"/>
                <a:cs typeface="Pattaya" panose="00000500000000000000" pitchFamily="2" charset="-34"/>
              </a:rPr>
              <a:t>Ghi nhớ</a:t>
            </a:r>
            <a:endParaRPr sz="4000" dirty="0">
              <a:solidFill>
                <a:schemeClr val="accent3"/>
              </a:solidFill>
              <a:latin typeface="Pattaya" panose="00000500000000000000" pitchFamily="2" charset="-34"/>
              <a:cs typeface="Pattaya" panose="00000500000000000000" pitchFamily="2" charset="-34"/>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15"/>
        <p:cNvGrpSpPr/>
        <p:nvPr/>
      </p:nvGrpSpPr>
      <p:grpSpPr>
        <a:xfrm>
          <a:off x="0" y="0"/>
          <a:ext cx="0" cy="0"/>
          <a:chOff x="0" y="0"/>
          <a:chExt cx="0" cy="0"/>
        </a:xfrm>
      </p:grpSpPr>
      <p:grpSp>
        <p:nvGrpSpPr>
          <p:cNvPr id="2728" name="Google Shape;2728;p46"/>
          <p:cNvGrpSpPr/>
          <p:nvPr/>
        </p:nvGrpSpPr>
        <p:grpSpPr>
          <a:xfrm>
            <a:off x="627825" y="303948"/>
            <a:ext cx="7955993" cy="312260"/>
            <a:chOff x="627825" y="303948"/>
            <a:chExt cx="7955993" cy="312260"/>
          </a:xfrm>
        </p:grpSpPr>
        <p:sp>
          <p:nvSpPr>
            <p:cNvPr id="2729" name="Google Shape;2729;p46"/>
            <p:cNvSpPr/>
            <p:nvPr/>
          </p:nvSpPr>
          <p:spPr>
            <a:xfrm>
              <a:off x="7654575" y="303956"/>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30" name="Google Shape;2730;p46"/>
            <p:cNvSpPr/>
            <p:nvPr/>
          </p:nvSpPr>
          <p:spPr>
            <a:xfrm>
              <a:off x="627825" y="303948"/>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731" name="Google Shape;2731;p46"/>
          <p:cNvGrpSpPr/>
          <p:nvPr/>
        </p:nvGrpSpPr>
        <p:grpSpPr>
          <a:xfrm>
            <a:off x="1562375" y="2930113"/>
            <a:ext cx="763425" cy="1073975"/>
            <a:chOff x="1562375" y="2930113"/>
            <a:chExt cx="763425" cy="1073975"/>
          </a:xfrm>
        </p:grpSpPr>
        <p:sp>
          <p:nvSpPr>
            <p:cNvPr id="2732" name="Google Shape;2732;p46"/>
            <p:cNvSpPr/>
            <p:nvPr/>
          </p:nvSpPr>
          <p:spPr>
            <a:xfrm>
              <a:off x="2132300" y="2930113"/>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33" name="Google Shape;2733;p46"/>
            <p:cNvSpPr/>
            <p:nvPr/>
          </p:nvSpPr>
          <p:spPr>
            <a:xfrm>
              <a:off x="2056100" y="3820188"/>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34" name="Google Shape;2734;p46"/>
            <p:cNvSpPr/>
            <p:nvPr/>
          </p:nvSpPr>
          <p:spPr>
            <a:xfrm>
              <a:off x="1562375" y="3485088"/>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735" name="Google Shape;2735;p46"/>
          <p:cNvGrpSpPr/>
          <p:nvPr/>
        </p:nvGrpSpPr>
        <p:grpSpPr>
          <a:xfrm>
            <a:off x="-131942" y="-240334"/>
            <a:ext cx="9408147" cy="2571207"/>
            <a:chOff x="-131942" y="-240334"/>
            <a:chExt cx="9408147" cy="2571207"/>
          </a:xfrm>
        </p:grpSpPr>
        <p:grpSp>
          <p:nvGrpSpPr>
            <p:cNvPr id="2736" name="Google Shape;2736;p46"/>
            <p:cNvGrpSpPr/>
            <p:nvPr/>
          </p:nvGrpSpPr>
          <p:grpSpPr>
            <a:xfrm rot="-1799975">
              <a:off x="-47704" y="459634"/>
              <a:ext cx="3113747" cy="1171270"/>
              <a:chOff x="0" y="539998"/>
              <a:chExt cx="3901889" cy="1467738"/>
            </a:xfrm>
          </p:grpSpPr>
          <p:sp>
            <p:nvSpPr>
              <p:cNvPr id="2737" name="Google Shape;2737;p46"/>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38" name="Google Shape;2738;p46"/>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39" name="Google Shape;2739;p46"/>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0" name="Google Shape;2740;p46"/>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1" name="Google Shape;2741;p46"/>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2" name="Google Shape;2742;p46"/>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743" name="Google Shape;2743;p46"/>
            <p:cNvGrpSpPr/>
            <p:nvPr/>
          </p:nvGrpSpPr>
          <p:grpSpPr>
            <a:xfrm rot="1799975" flipH="1">
              <a:off x="6078221" y="459634"/>
              <a:ext cx="3113747" cy="1171270"/>
              <a:chOff x="0" y="539998"/>
              <a:chExt cx="3901889" cy="1467738"/>
            </a:xfrm>
          </p:grpSpPr>
          <p:sp>
            <p:nvSpPr>
              <p:cNvPr id="2744" name="Google Shape;2744;p46"/>
              <p:cNvSpPr/>
              <p:nvPr/>
            </p:nvSpPr>
            <p:spPr>
              <a:xfrm>
                <a:off x="0" y="539998"/>
                <a:ext cx="3901889" cy="885476"/>
              </a:xfrm>
              <a:custGeom>
                <a:avLst/>
                <a:gdLst/>
                <a:ahLst/>
                <a:cxnLst/>
                <a:rect l="l" t="t" r="r" b="b"/>
                <a:pathLst>
                  <a:path w="62921" h="14279" extrusionOk="0">
                    <a:moveTo>
                      <a:pt x="9406" y="216"/>
                    </a:moveTo>
                    <a:cubicBezTo>
                      <a:pt x="9522" y="216"/>
                      <a:pt x="9641" y="302"/>
                      <a:pt x="9740" y="467"/>
                    </a:cubicBezTo>
                    <a:cubicBezTo>
                      <a:pt x="10041" y="950"/>
                      <a:pt x="10152" y="2057"/>
                      <a:pt x="9461" y="3021"/>
                    </a:cubicBezTo>
                    <a:cubicBezTo>
                      <a:pt x="9345" y="3181"/>
                      <a:pt x="9203" y="3345"/>
                      <a:pt x="9017" y="3509"/>
                    </a:cubicBezTo>
                    <a:cubicBezTo>
                      <a:pt x="8715" y="2715"/>
                      <a:pt x="8644" y="1931"/>
                      <a:pt x="8814" y="1185"/>
                    </a:cubicBezTo>
                    <a:cubicBezTo>
                      <a:pt x="8945" y="616"/>
                      <a:pt x="9153" y="254"/>
                      <a:pt x="9368" y="216"/>
                    </a:cubicBezTo>
                    <a:close/>
                    <a:moveTo>
                      <a:pt x="51236" y="813"/>
                    </a:moveTo>
                    <a:cubicBezTo>
                      <a:pt x="51373" y="813"/>
                      <a:pt x="51542" y="972"/>
                      <a:pt x="51691" y="1229"/>
                    </a:cubicBezTo>
                    <a:cubicBezTo>
                      <a:pt x="52042" y="1860"/>
                      <a:pt x="52261" y="3163"/>
                      <a:pt x="51724" y="4770"/>
                    </a:cubicBezTo>
                    <a:cubicBezTo>
                      <a:pt x="51713" y="4808"/>
                      <a:pt x="51696" y="4846"/>
                      <a:pt x="51686" y="4885"/>
                    </a:cubicBezTo>
                    <a:cubicBezTo>
                      <a:pt x="51565" y="4616"/>
                      <a:pt x="51461" y="4326"/>
                      <a:pt x="51367" y="4013"/>
                    </a:cubicBezTo>
                    <a:cubicBezTo>
                      <a:pt x="50732" y="1886"/>
                      <a:pt x="50907" y="944"/>
                      <a:pt x="51175" y="829"/>
                    </a:cubicBezTo>
                    <a:cubicBezTo>
                      <a:pt x="51198" y="818"/>
                      <a:pt x="51220" y="813"/>
                      <a:pt x="51236" y="813"/>
                    </a:cubicBezTo>
                    <a:close/>
                    <a:moveTo>
                      <a:pt x="9408" y="0"/>
                    </a:moveTo>
                    <a:cubicBezTo>
                      <a:pt x="9383" y="0"/>
                      <a:pt x="9359" y="2"/>
                      <a:pt x="9335" y="7"/>
                    </a:cubicBezTo>
                    <a:cubicBezTo>
                      <a:pt x="9110" y="45"/>
                      <a:pt x="8809" y="270"/>
                      <a:pt x="8611" y="1136"/>
                    </a:cubicBezTo>
                    <a:cubicBezTo>
                      <a:pt x="8425" y="1947"/>
                      <a:pt x="8507" y="2796"/>
                      <a:pt x="8847" y="3657"/>
                    </a:cubicBezTo>
                    <a:cubicBezTo>
                      <a:pt x="8129" y="4219"/>
                      <a:pt x="6900" y="4732"/>
                      <a:pt x="4805" y="4732"/>
                    </a:cubicBezTo>
                    <a:cubicBezTo>
                      <a:pt x="3574" y="4732"/>
                      <a:pt x="2044" y="4555"/>
                      <a:pt x="143" y="4107"/>
                    </a:cubicBezTo>
                    <a:cubicBezTo>
                      <a:pt x="132" y="4104"/>
                      <a:pt x="122" y="4102"/>
                      <a:pt x="112" y="4102"/>
                    </a:cubicBezTo>
                    <a:cubicBezTo>
                      <a:pt x="65" y="4102"/>
                      <a:pt x="26" y="4133"/>
                      <a:pt x="18" y="4183"/>
                    </a:cubicBezTo>
                    <a:cubicBezTo>
                      <a:pt x="1" y="4238"/>
                      <a:pt x="39" y="4299"/>
                      <a:pt x="94" y="4309"/>
                    </a:cubicBezTo>
                    <a:cubicBezTo>
                      <a:pt x="1384" y="4615"/>
                      <a:pt x="3137" y="4935"/>
                      <a:pt x="4829" y="4935"/>
                    </a:cubicBezTo>
                    <a:cubicBezTo>
                      <a:pt x="6386" y="4935"/>
                      <a:pt x="7892" y="4663"/>
                      <a:pt x="8935" y="3859"/>
                    </a:cubicBezTo>
                    <a:cubicBezTo>
                      <a:pt x="9631" y="5438"/>
                      <a:pt x="11176" y="7061"/>
                      <a:pt x="13501" y="8601"/>
                    </a:cubicBezTo>
                    <a:cubicBezTo>
                      <a:pt x="17759" y="11423"/>
                      <a:pt x="23886" y="13479"/>
                      <a:pt x="29893" y="14093"/>
                    </a:cubicBezTo>
                    <a:cubicBezTo>
                      <a:pt x="31138" y="14218"/>
                      <a:pt x="32360" y="14279"/>
                      <a:pt x="33549" y="14279"/>
                    </a:cubicBezTo>
                    <a:cubicBezTo>
                      <a:pt x="39003" y="14279"/>
                      <a:pt x="43793" y="12958"/>
                      <a:pt x="47284" y="10453"/>
                    </a:cubicBezTo>
                    <a:cubicBezTo>
                      <a:pt x="49427" y="8913"/>
                      <a:pt x="50945" y="7181"/>
                      <a:pt x="51702" y="5412"/>
                    </a:cubicBezTo>
                    <a:cubicBezTo>
                      <a:pt x="52278" y="6480"/>
                      <a:pt x="53077" y="7187"/>
                      <a:pt x="54102" y="7521"/>
                    </a:cubicBezTo>
                    <a:cubicBezTo>
                      <a:pt x="54580" y="7677"/>
                      <a:pt x="55083" y="7744"/>
                      <a:pt x="55597" y="7744"/>
                    </a:cubicBezTo>
                    <a:cubicBezTo>
                      <a:pt x="58922" y="7744"/>
                      <a:pt x="62680" y="4913"/>
                      <a:pt x="62861" y="4775"/>
                    </a:cubicBezTo>
                    <a:cubicBezTo>
                      <a:pt x="62910" y="4742"/>
                      <a:pt x="62921" y="4676"/>
                      <a:pt x="62882" y="4628"/>
                    </a:cubicBezTo>
                    <a:cubicBezTo>
                      <a:pt x="62863" y="4600"/>
                      <a:pt x="62829" y="4586"/>
                      <a:pt x="62796" y="4586"/>
                    </a:cubicBezTo>
                    <a:cubicBezTo>
                      <a:pt x="62774" y="4586"/>
                      <a:pt x="62752" y="4592"/>
                      <a:pt x="62735" y="4605"/>
                    </a:cubicBezTo>
                    <a:cubicBezTo>
                      <a:pt x="62692" y="4638"/>
                      <a:pt x="58853" y="7532"/>
                      <a:pt x="55571" y="7532"/>
                    </a:cubicBezTo>
                    <a:cubicBezTo>
                      <a:pt x="55086" y="7532"/>
                      <a:pt x="54614" y="7469"/>
                      <a:pt x="54168" y="7324"/>
                    </a:cubicBezTo>
                    <a:cubicBezTo>
                      <a:pt x="53148" y="6990"/>
                      <a:pt x="52359" y="6260"/>
                      <a:pt x="51812" y="5154"/>
                    </a:cubicBezTo>
                    <a:cubicBezTo>
                      <a:pt x="51850" y="5050"/>
                      <a:pt x="51888" y="4939"/>
                      <a:pt x="51921" y="4835"/>
                    </a:cubicBezTo>
                    <a:cubicBezTo>
                      <a:pt x="52485" y="3163"/>
                      <a:pt x="52266" y="1820"/>
                      <a:pt x="51871" y="1125"/>
                    </a:cubicBezTo>
                    <a:cubicBezTo>
                      <a:pt x="51683" y="789"/>
                      <a:pt x="51451" y="603"/>
                      <a:pt x="51235" y="603"/>
                    </a:cubicBezTo>
                    <a:cubicBezTo>
                      <a:pt x="51187" y="603"/>
                      <a:pt x="51140" y="612"/>
                      <a:pt x="51094" y="631"/>
                    </a:cubicBezTo>
                    <a:cubicBezTo>
                      <a:pt x="50682" y="808"/>
                      <a:pt x="50485" y="1805"/>
                      <a:pt x="51165" y="4074"/>
                    </a:cubicBezTo>
                    <a:cubicBezTo>
                      <a:pt x="51286" y="4468"/>
                      <a:pt x="51423" y="4830"/>
                      <a:pt x="51582" y="5159"/>
                    </a:cubicBezTo>
                    <a:cubicBezTo>
                      <a:pt x="51044" y="6497"/>
                      <a:pt x="49839" y="8354"/>
                      <a:pt x="47163" y="10279"/>
                    </a:cubicBezTo>
                    <a:cubicBezTo>
                      <a:pt x="43708" y="12763"/>
                      <a:pt x="38967" y="14069"/>
                      <a:pt x="33566" y="14069"/>
                    </a:cubicBezTo>
                    <a:cubicBezTo>
                      <a:pt x="32379" y="14069"/>
                      <a:pt x="31160" y="14006"/>
                      <a:pt x="29916" y="13879"/>
                    </a:cubicBezTo>
                    <a:cubicBezTo>
                      <a:pt x="23941" y="13271"/>
                      <a:pt x="17847" y="11232"/>
                      <a:pt x="13615" y="8420"/>
                    </a:cubicBezTo>
                    <a:cubicBezTo>
                      <a:pt x="11303" y="6885"/>
                      <a:pt x="9768" y="5280"/>
                      <a:pt x="9105" y="3723"/>
                    </a:cubicBezTo>
                    <a:cubicBezTo>
                      <a:pt x="9302" y="3553"/>
                      <a:pt x="9477" y="3361"/>
                      <a:pt x="9631" y="3148"/>
                    </a:cubicBezTo>
                    <a:cubicBezTo>
                      <a:pt x="10337" y="2166"/>
                      <a:pt x="10311" y="977"/>
                      <a:pt x="9922" y="358"/>
                    </a:cubicBezTo>
                    <a:cubicBezTo>
                      <a:pt x="9781" y="129"/>
                      <a:pt x="9596" y="0"/>
                      <a:pt x="94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5" name="Google Shape;2745;p46"/>
              <p:cNvSpPr/>
              <p:nvPr/>
            </p:nvSpPr>
            <p:spPr>
              <a:xfrm>
                <a:off x="546533" y="914628"/>
                <a:ext cx="539137" cy="671967"/>
              </a:xfrm>
              <a:custGeom>
                <a:avLst/>
                <a:gdLst/>
                <a:ahLst/>
                <a:cxnLst/>
                <a:rect l="l" t="t" r="r" b="b"/>
                <a:pathLst>
                  <a:path w="8694" h="10836" extrusionOk="0">
                    <a:moveTo>
                      <a:pt x="1612" y="1"/>
                    </a:moveTo>
                    <a:lnTo>
                      <a:pt x="1" y="10836"/>
                    </a:lnTo>
                    <a:lnTo>
                      <a:pt x="1" y="10836"/>
                    </a:lnTo>
                    <a:lnTo>
                      <a:pt x="8693" y="3995"/>
                    </a:lnTo>
                    <a:lnTo>
                      <a:pt x="161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6" name="Google Shape;2746;p46"/>
              <p:cNvSpPr/>
              <p:nvPr/>
            </p:nvSpPr>
            <p:spPr>
              <a:xfrm>
                <a:off x="1145159" y="1160019"/>
                <a:ext cx="471109" cy="679471"/>
              </a:xfrm>
              <a:custGeom>
                <a:avLst/>
                <a:gdLst/>
                <a:ahLst/>
                <a:cxnLst/>
                <a:rect l="l" t="t" r="r" b="b"/>
                <a:pathLst>
                  <a:path w="7597" h="10957" extrusionOk="0">
                    <a:moveTo>
                      <a:pt x="0" y="0"/>
                    </a:moveTo>
                    <a:lnTo>
                      <a:pt x="16" y="10956"/>
                    </a:lnTo>
                    <a:lnTo>
                      <a:pt x="7597" y="2899"/>
                    </a:lnTo>
                    <a:lnTo>
                      <a:pt x="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7" name="Google Shape;2747;p46"/>
              <p:cNvSpPr/>
              <p:nvPr/>
            </p:nvSpPr>
            <p:spPr>
              <a:xfrm>
                <a:off x="1655662" y="1364604"/>
                <a:ext cx="503728" cy="643132"/>
              </a:xfrm>
              <a:custGeom>
                <a:avLst/>
                <a:gdLst/>
                <a:ahLst/>
                <a:cxnLst/>
                <a:rect l="l" t="t" r="r" b="b"/>
                <a:pathLst>
                  <a:path w="8123" h="10371" extrusionOk="0">
                    <a:moveTo>
                      <a:pt x="0" y="0"/>
                    </a:moveTo>
                    <a:lnTo>
                      <a:pt x="3519" y="10371"/>
                    </a:lnTo>
                    <a:lnTo>
                      <a:pt x="8123" y="313"/>
                    </a:lnTo>
                    <a:lnTo>
                      <a:pt x="0"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8" name="Google Shape;2748;p46"/>
              <p:cNvSpPr/>
              <p:nvPr/>
            </p:nvSpPr>
            <p:spPr>
              <a:xfrm>
                <a:off x="2197793" y="1205227"/>
                <a:ext cx="484008" cy="685548"/>
              </a:xfrm>
              <a:custGeom>
                <a:avLst/>
                <a:gdLst/>
                <a:ahLst/>
                <a:cxnLst/>
                <a:rect l="l" t="t" r="r" b="b"/>
                <a:pathLst>
                  <a:path w="7805" h="11055" extrusionOk="0">
                    <a:moveTo>
                      <a:pt x="7394" y="0"/>
                    </a:moveTo>
                    <a:lnTo>
                      <a:pt x="0" y="3377"/>
                    </a:lnTo>
                    <a:lnTo>
                      <a:pt x="7805" y="11055"/>
                    </a:lnTo>
                    <a:lnTo>
                      <a:pt x="7394"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49" name="Google Shape;2749;p46"/>
              <p:cNvSpPr/>
              <p:nvPr/>
            </p:nvSpPr>
            <p:spPr>
              <a:xfrm>
                <a:off x="2679397" y="990409"/>
                <a:ext cx="537028" cy="677735"/>
              </a:xfrm>
              <a:custGeom>
                <a:avLst/>
                <a:gdLst/>
                <a:ahLst/>
                <a:cxnLst/>
                <a:rect l="l" t="t" r="r" b="b"/>
                <a:pathLst>
                  <a:path w="8660" h="10929" extrusionOk="0">
                    <a:moveTo>
                      <a:pt x="6945" y="1"/>
                    </a:moveTo>
                    <a:lnTo>
                      <a:pt x="1" y="4220"/>
                    </a:lnTo>
                    <a:lnTo>
                      <a:pt x="8660" y="10929"/>
                    </a:lnTo>
                    <a:lnTo>
                      <a:pt x="6945"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199" name="Group 198"/>
          <p:cNvGrpSpPr/>
          <p:nvPr/>
        </p:nvGrpSpPr>
        <p:grpSpPr>
          <a:xfrm>
            <a:off x="2108020" y="897967"/>
            <a:ext cx="4927960" cy="3526224"/>
            <a:chOff x="2451586" y="1011414"/>
            <a:chExt cx="4135029" cy="3075451"/>
          </a:xfrm>
        </p:grpSpPr>
        <p:pic>
          <p:nvPicPr>
            <p:cNvPr id="200" name="Picture 4" descr="Cartoon Earth PNG Images | Vector and PSD Files | Free Download on Pngtre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7692" t="8542" r="9031" b="10396"/>
            <a:stretch/>
          </p:blipFill>
          <p:spPr bwMode="auto">
            <a:xfrm>
              <a:off x="3506322" y="2115215"/>
              <a:ext cx="2025556" cy="1971650"/>
            </a:xfrm>
            <a:prstGeom prst="rect">
              <a:avLst/>
            </a:prstGeom>
            <a:noFill/>
            <a:extLst>
              <a:ext uri="{909E8E84-426E-40DD-AFC4-6F175D3DCCD1}">
                <a14:hiddenFill xmlns:a14="http://schemas.microsoft.com/office/drawing/2010/main">
                  <a:solidFill>
                    <a:srgbClr val="FFFFFF"/>
                  </a:solidFill>
                </a14:hiddenFill>
              </a:ext>
            </a:extLst>
          </p:spPr>
        </p:pic>
        <p:pic>
          <p:nvPicPr>
            <p:cNvPr id="201" name="Picture 2" descr="Khái niệm ngày Trái đất thế giới, gia đình, bác sĩ, thiết kế mặt nạ. Hình minh họa vector. Bản đồ trái đất virus corona COVID-19 Ngày 22 tháng 4 - Trả phí Bản quyền Một lần Ngày trái đất vectơ sẵn có"/>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707" b="95122" l="3809" r="96973">
                          <a14:foregroundMark x1="78027" y1="15854" x2="69141" y2="30854"/>
                          <a14:foregroundMark x1="88965" y1="52195" x2="77344" y2="58415"/>
                          <a14:foregroundMark x1="13672" y1="32927" x2="29395" y2="43171"/>
                          <a14:foregroundMark x1="7031" y1="51341" x2="22656" y2="57805"/>
                          <a14:foregroundMark x1="29004" y1="43049" x2="35840" y2="43537"/>
                          <a14:foregroundMark x1="34961" y1="46951" x2="34766" y2="48537"/>
                          <a14:backgroundMark x1="43262" y1="41707" x2="41504" y2="76463"/>
                          <a14:backgroundMark x1="58887" y1="64634" x2="52930" y2="84146"/>
                          <a14:backgroundMark x1="46484" y1="41951" x2="62598" y2="75122"/>
                          <a14:backgroundMark x1="67871" y1="67439" x2="59180" y2="85732"/>
                          <a14:backgroundMark x1="31348" y1="53171" x2="41992" y2="39512"/>
                          <a14:backgroundMark x1="30371" y1="66463" x2="41016" y2="86707"/>
                          <a14:backgroundMark x1="50195" y1="37683" x2="52246" y2="39146"/>
                          <a14:backgroundMark x1="48242" y1="37073" x2="47754" y2="40366"/>
                          <a14:backgroundMark x1="54980" y1="31098" x2="55176" y2="39146"/>
                          <a14:backgroundMark x1="68066" y1="58171" x2="71289" y2="59024"/>
                          <a14:backgroundMark x1="67871" y1="35488" x2="63867" y2="42317"/>
                          <a14:backgroundMark x1="67383" y1="48171" x2="68848" y2="49390"/>
                          <a14:backgroundMark x1="26074" y1="59024" x2="29395" y2="59878"/>
                          <a14:backgroundMark x1="21777" y1="36098" x2="23438" y2="36341"/>
                          <a14:backgroundMark x1="23438" y1="37073" x2="24512" y2="38171"/>
                          <a14:backgroundMark x1="19922" y1="40610" x2="20410" y2="41098"/>
                          <a14:backgroundMark x1="52051" y1="19634" x2="51855" y2="22073"/>
                        </a14:backgroundRemoval>
                      </a14:imgEffect>
                    </a14:imgLayer>
                  </a14:imgProps>
                </a:ext>
                <a:ext uri="{28A0092B-C50C-407E-A947-70E740481C1C}">
                  <a14:useLocalDpi xmlns:a14="http://schemas.microsoft.com/office/drawing/2010/main" val="0"/>
                </a:ext>
              </a:extLst>
            </a:blip>
            <a:srcRect b="33250"/>
            <a:stretch/>
          </p:blipFill>
          <p:spPr bwMode="auto">
            <a:xfrm>
              <a:off x="2451586" y="1011414"/>
              <a:ext cx="4135029" cy="2210262"/>
            </a:xfrm>
            <a:prstGeom prst="rect">
              <a:avLst/>
            </a:prstGeom>
            <a:noFill/>
            <a:extLst>
              <a:ext uri="{909E8E84-426E-40DD-AFC4-6F175D3DCCD1}">
                <a14:hiddenFill xmlns:a14="http://schemas.microsoft.com/office/drawing/2010/main">
                  <a:solidFill>
                    <a:srgbClr val="FFFFFF"/>
                  </a:solidFill>
                </a14:hiddenFill>
              </a:ext>
            </a:extLst>
          </p:spPr>
        </p:pic>
      </p:grpSp>
      <p:sp>
        <p:nvSpPr>
          <p:cNvPr id="28" name="Google Shape;2715;p36"/>
          <p:cNvSpPr txBox="1">
            <a:spLocks noGrp="1"/>
          </p:cNvSpPr>
          <p:nvPr>
            <p:ph type="title"/>
          </p:nvPr>
        </p:nvSpPr>
        <p:spPr>
          <a:xfrm>
            <a:off x="2367251" y="616200"/>
            <a:ext cx="4409498"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000" dirty="0" smtClean="0">
                <a:solidFill>
                  <a:srgbClr val="FC1037"/>
                </a:solidFill>
                <a:latin typeface="Pattaya" panose="00000500000000000000" pitchFamily="2" charset="-34"/>
                <a:cs typeface="Pattaya" panose="00000500000000000000" pitchFamily="2" charset="-34"/>
              </a:rPr>
              <a:t>Ngăn chặn dịch bệnh</a:t>
            </a:r>
            <a:endParaRPr sz="4000" dirty="0">
              <a:solidFill>
                <a:srgbClr val="FC1037"/>
              </a:solidFill>
              <a:latin typeface="Pattaya" panose="00000500000000000000" pitchFamily="2" charset="-34"/>
              <a:cs typeface="Pattaya" panose="00000500000000000000" pitchFamily="2" charset="-34"/>
            </a:endParaRPr>
          </a:p>
        </p:txBody>
      </p:sp>
    </p:spTree>
    <p:extLst>
      <p:ext uri="{BB962C8B-B14F-4D97-AF65-F5344CB8AC3E}">
        <p14:creationId xmlns:p14="http://schemas.microsoft.com/office/powerpoint/2010/main" val="108475457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iterate type="lt">
                                    <p:tmPct val="0"/>
                                  </p:iterate>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4" presetClass="emph" presetSubtype="0" repeatCount="indefinite" fill="hold" grpId="1" nodeType="afterEffect">
                                  <p:stCondLst>
                                    <p:cond delay="0"/>
                                  </p:stCondLst>
                                  <p:iterate type="lt">
                                    <p:tmPct val="10000"/>
                                  </p:iterate>
                                  <p:childTnLst>
                                    <p:animMotion origin="layout" path="M 0.0 0.0 L 0.0 -0.07213" pathEditMode="relative" ptsTypes="">
                                      <p:cBhvr>
                                        <p:cTn id="12" dur="250" accel="50000" decel="50000" autoRev="1" fill="hold">
                                          <p:stCondLst>
                                            <p:cond delay="0"/>
                                          </p:stCondLst>
                                        </p:cTn>
                                        <p:tgtEl>
                                          <p:spTgt spid="28"/>
                                        </p:tgtEl>
                                        <p:attrNameLst>
                                          <p:attrName>ppt_x</p:attrName>
                                          <p:attrName>ppt_y</p:attrName>
                                        </p:attrNameLst>
                                      </p:cBhvr>
                                    </p:animMotion>
                                    <p:animRot by="1500000">
                                      <p:cBhvr>
                                        <p:cTn id="13" dur="125" fill="hold">
                                          <p:stCondLst>
                                            <p:cond delay="0"/>
                                          </p:stCondLst>
                                        </p:cTn>
                                        <p:tgtEl>
                                          <p:spTgt spid="28"/>
                                        </p:tgtEl>
                                        <p:attrNameLst>
                                          <p:attrName>r</p:attrName>
                                        </p:attrNameLst>
                                      </p:cBhvr>
                                    </p:animRot>
                                    <p:animRot by="-1500000">
                                      <p:cBhvr>
                                        <p:cTn id="14" dur="125" fill="hold">
                                          <p:stCondLst>
                                            <p:cond delay="125"/>
                                          </p:stCondLst>
                                        </p:cTn>
                                        <p:tgtEl>
                                          <p:spTgt spid="28"/>
                                        </p:tgtEl>
                                        <p:attrNameLst>
                                          <p:attrName>r</p:attrName>
                                        </p:attrNameLst>
                                      </p:cBhvr>
                                    </p:animRot>
                                    <p:animRot by="-1500000">
                                      <p:cBhvr>
                                        <p:cTn id="15" dur="125" fill="hold">
                                          <p:stCondLst>
                                            <p:cond delay="250"/>
                                          </p:stCondLst>
                                        </p:cTn>
                                        <p:tgtEl>
                                          <p:spTgt spid="28"/>
                                        </p:tgtEl>
                                        <p:attrNameLst>
                                          <p:attrName>r</p:attrName>
                                        </p:attrNameLst>
                                      </p:cBhvr>
                                    </p:animRot>
                                    <p:animRot by="1500000">
                                      <p:cBhvr>
                                        <p:cTn id="16" dur="125" fill="hold">
                                          <p:stCondLst>
                                            <p:cond delay="375"/>
                                          </p:stCondLst>
                                        </p:cTn>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8"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Google Shape;2448;p70"/>
          <p:cNvSpPr/>
          <p:nvPr/>
        </p:nvSpPr>
        <p:spPr>
          <a:xfrm>
            <a:off x="6629409" y="3114522"/>
            <a:ext cx="245471" cy="284689"/>
          </a:xfrm>
          <a:custGeom>
            <a:avLst/>
            <a:gdLst/>
            <a:ahLst/>
            <a:cxnLst/>
            <a:rect l="l" t="t" r="r" b="b"/>
            <a:pathLst>
              <a:path w="1940" h="2250" extrusionOk="0">
                <a:moveTo>
                  <a:pt x="440" y="0"/>
                </a:moveTo>
                <a:lnTo>
                  <a:pt x="880" y="957"/>
                </a:lnTo>
                <a:lnTo>
                  <a:pt x="1" y="1396"/>
                </a:lnTo>
                <a:lnTo>
                  <a:pt x="983" y="1293"/>
                </a:lnTo>
                <a:lnTo>
                  <a:pt x="1293" y="2249"/>
                </a:lnTo>
                <a:lnTo>
                  <a:pt x="1293" y="1293"/>
                </a:lnTo>
                <a:lnTo>
                  <a:pt x="1940" y="1500"/>
                </a:lnTo>
                <a:lnTo>
                  <a:pt x="1397" y="853"/>
                </a:lnTo>
                <a:lnTo>
                  <a:pt x="1836" y="104"/>
                </a:lnTo>
                <a:lnTo>
                  <a:pt x="1836" y="104"/>
                </a:lnTo>
                <a:lnTo>
                  <a:pt x="1086" y="647"/>
                </a:lnTo>
                <a:lnTo>
                  <a:pt x="440"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nvGrpSpPr>
          <p:cNvPr id="86" name="Group 85"/>
          <p:cNvGrpSpPr/>
          <p:nvPr/>
        </p:nvGrpSpPr>
        <p:grpSpPr>
          <a:xfrm>
            <a:off x="1294347" y="271982"/>
            <a:ext cx="6687200" cy="4116788"/>
            <a:chOff x="1294347" y="888696"/>
            <a:chExt cx="6687200" cy="4116788"/>
          </a:xfrm>
        </p:grpSpPr>
        <p:grpSp>
          <p:nvGrpSpPr>
            <p:cNvPr id="87" name="Group 86"/>
            <p:cNvGrpSpPr/>
            <p:nvPr/>
          </p:nvGrpSpPr>
          <p:grpSpPr>
            <a:xfrm>
              <a:off x="1294347" y="888696"/>
              <a:ext cx="6687200" cy="4116788"/>
              <a:chOff x="1294347" y="888696"/>
              <a:chExt cx="6687200" cy="4116788"/>
            </a:xfrm>
          </p:grpSpPr>
          <p:grpSp>
            <p:nvGrpSpPr>
              <p:cNvPr id="90" name="Group 89"/>
              <p:cNvGrpSpPr/>
              <p:nvPr/>
            </p:nvGrpSpPr>
            <p:grpSpPr>
              <a:xfrm>
                <a:off x="1860613" y="888696"/>
                <a:ext cx="5422774" cy="3445350"/>
                <a:chOff x="1211092" y="842921"/>
                <a:chExt cx="5422774" cy="3445350"/>
              </a:xfrm>
            </p:grpSpPr>
            <p:pic>
              <p:nvPicPr>
                <p:cNvPr id="92" name="Picture 2" descr="Christmas Traditions Around The World 3-6 | Baamboozl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201" b="78466" l="43035" r="99627">
                              <a14:foregroundMark x1="83769" y1="53182" x2="81343" y2="54664"/>
                              <a14:foregroundMark x1="84142" y1="42982" x2="83955" y2="44202"/>
                              <a14:foregroundMark x1="83955" y1="45859" x2="84142" y2="47864"/>
                              <a14:foregroundMark x1="85012" y1="48300" x2="85697" y2="51264"/>
                              <a14:foregroundMark x1="87624" y1="55362" x2="91231" y2="57105"/>
                              <a14:foregroundMark x1="86381" y1="65126" x2="89366" y2="69486"/>
                              <a14:foregroundMark x1="90236" y1="74281" x2="90236" y2="74281"/>
                              <a14:foregroundMark x1="95585" y1="76722" x2="97637" y2="74281"/>
                              <a14:foregroundMark x1="98383" y1="72363" x2="98694" y2="72363"/>
                              <a14:foregroundMark x1="63184" y1="61726" x2="62313" y2="65126"/>
                              <a14:foregroundMark x1="72699" y1="51003" x2="72699" y2="51003"/>
                              <a14:foregroundMark x1="88619" y1="35484" x2="86754" y2="38099"/>
                              <a14:foregroundMark x1="88619" y1="33043" x2="88619" y2="33043"/>
                              <a14:foregroundMark x1="62811" y1="16042" x2="65050" y2="13339"/>
                              <a14:foregroundMark x1="53109" y1="11160" x2="54353" y2="11595"/>
                              <a14:foregroundMark x1="43595" y1="20663" x2="45336" y2="21883"/>
                              <a14:backgroundMark x1="87002" y1="62249" x2="91356" y2="72363"/>
                              <a14:backgroundMark x1="90299" y1="56234" x2="92537" y2="57977"/>
                              <a14:backgroundMark x1="87873" y1="55187" x2="91542" y2="57716"/>
                              <a14:backgroundMark x1="98445" y1="71491" x2="97077" y2="76809"/>
                              <a14:backgroundMark x1="96704" y1="70793" x2="95336" y2="77681"/>
                              <a14:backgroundMark x1="98445" y1="69311" x2="99689" y2="75153"/>
                              <a14:backgroundMark x1="59266" y1="41412" x2="61194" y2="46556"/>
                              <a14:backgroundMark x1="63433" y1="41151" x2="64614" y2="42459"/>
                            </a14:backgroundRemoval>
                          </a14:imgEffect>
                        </a14:imgLayer>
                      </a14:imgProps>
                    </a:ext>
                    <a:ext uri="{28A0092B-C50C-407E-A947-70E740481C1C}">
                      <a14:useLocalDpi xmlns:a14="http://schemas.microsoft.com/office/drawing/2010/main" val="0"/>
                    </a:ext>
                  </a:extLst>
                </a:blip>
                <a:srcRect l="42911" t="9368" b="21173"/>
                <a:stretch/>
              </p:blipFill>
              <p:spPr bwMode="auto">
                <a:xfrm>
                  <a:off x="3131346" y="842921"/>
                  <a:ext cx="3502520" cy="3445350"/>
                </a:xfrm>
                <a:prstGeom prst="rect">
                  <a:avLst/>
                </a:prstGeom>
                <a:noFill/>
                <a:extLst>
                  <a:ext uri="{909E8E84-426E-40DD-AFC4-6F175D3DCCD1}">
                    <a14:hiddenFill xmlns:a14="http://schemas.microsoft.com/office/drawing/2010/main">
                      <a:solidFill>
                        <a:srgbClr val="FFFFFF"/>
                      </a:solidFill>
                    </a14:hiddenFill>
                  </a:ext>
                </a:extLst>
              </p:spPr>
            </p:pic>
            <p:sp>
              <p:nvSpPr>
                <p:cNvPr id="93" name="Google Shape;2482;p70"/>
                <p:cNvSpPr/>
                <p:nvPr/>
              </p:nvSpPr>
              <p:spPr>
                <a:xfrm>
                  <a:off x="1211092" y="903768"/>
                  <a:ext cx="2286706" cy="3130096"/>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rgbClr val="FFB348">
                    <a:lumMod val="7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nvGrpSpPr>
                <p:cNvPr id="94" name="Group 93"/>
                <p:cNvGrpSpPr/>
                <p:nvPr/>
              </p:nvGrpSpPr>
              <p:grpSpPr>
                <a:xfrm>
                  <a:off x="5167527" y="3292956"/>
                  <a:ext cx="1439694" cy="973257"/>
                  <a:chOff x="4056085" y="4125613"/>
                  <a:chExt cx="1030576" cy="744344"/>
                </a:xfrm>
              </p:grpSpPr>
              <p:sp>
                <p:nvSpPr>
                  <p:cNvPr id="95" name="Google Shape;2452;p70"/>
                  <p:cNvSpPr/>
                  <p:nvPr/>
                </p:nvSpPr>
                <p:spPr>
                  <a:xfrm>
                    <a:off x="4056085" y="4125613"/>
                    <a:ext cx="784560" cy="638664"/>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rgbClr val="98DB7D">
                      <a:lumMod val="7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6" name="Google Shape;2458;p70"/>
                  <p:cNvSpPr/>
                  <p:nvPr/>
                </p:nvSpPr>
                <p:spPr>
                  <a:xfrm>
                    <a:off x="4755050" y="4619148"/>
                    <a:ext cx="331611" cy="250809"/>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rgbClr val="98DB7D">
                      <a:lumMod val="7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7" name="Google Shape;2466;p70"/>
                  <p:cNvSpPr/>
                  <p:nvPr/>
                </p:nvSpPr>
                <p:spPr>
                  <a:xfrm>
                    <a:off x="4469295" y="4739972"/>
                    <a:ext cx="88938" cy="68883"/>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rgbClr val="98DB7D">
                      <a:lumMod val="7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8" name="Google Shape;2474;p70"/>
                  <p:cNvSpPr/>
                  <p:nvPr/>
                </p:nvSpPr>
                <p:spPr>
                  <a:xfrm>
                    <a:off x="4975583" y="4323897"/>
                    <a:ext cx="52401" cy="56627"/>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rgbClr val="98DB7D">
                      <a:lumMod val="75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pic>
            <p:nvPicPr>
              <p:cNvPr id="91" name="Picture 4" descr="Continents and Countries - Oddizzi"/>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83000" b="90000" l="10000" r="90000">
                            <a14:foregroundMark x1="23125" y1="88000" x2="42500" y2="89000"/>
                            <a14:foregroundMark x1="40000" y1="88167" x2="40750" y2="88167"/>
                          </a14:backgroundRemoval>
                        </a14:imgEffect>
                      </a14:imgLayer>
                    </a14:imgProps>
                  </a:ext>
                  <a:ext uri="{28A0092B-C50C-407E-A947-70E740481C1C}">
                    <a14:useLocalDpi xmlns:a14="http://schemas.microsoft.com/office/drawing/2010/main" val="0"/>
                  </a:ext>
                </a:extLst>
              </a:blip>
              <a:srcRect l="17912" t="81674" r="15530" b="9402"/>
              <a:stretch/>
            </p:blipFill>
            <p:spPr bwMode="auto">
              <a:xfrm>
                <a:off x="1294347" y="4216460"/>
                <a:ext cx="6687200" cy="789024"/>
              </a:xfrm>
              <a:prstGeom prst="rect">
                <a:avLst/>
              </a:prstGeom>
              <a:noFill/>
              <a:extLst>
                <a:ext uri="{909E8E84-426E-40DD-AFC4-6F175D3DCCD1}">
                  <a14:hiddenFill xmlns:a14="http://schemas.microsoft.com/office/drawing/2010/main">
                    <a:solidFill>
                      <a:srgbClr val="FFFFFF"/>
                    </a:solidFill>
                  </a14:hiddenFill>
                </a:ext>
              </a:extLst>
            </p:spPr>
          </p:pic>
        </p:grpSp>
        <p:sp>
          <p:nvSpPr>
            <p:cNvPr id="88" name="Google Shape;2501;p70"/>
            <p:cNvSpPr/>
            <p:nvPr/>
          </p:nvSpPr>
          <p:spPr>
            <a:xfrm>
              <a:off x="3176586" y="2096374"/>
              <a:ext cx="365687" cy="369099"/>
            </a:xfrm>
            <a:custGeom>
              <a:avLst/>
              <a:gdLst/>
              <a:ahLst/>
              <a:cxnLst/>
              <a:rect l="l" t="t" r="r" b="b"/>
              <a:pathLst>
                <a:path w="2793" h="2819" extrusionOk="0">
                  <a:moveTo>
                    <a:pt x="2146" y="0"/>
                  </a:moveTo>
                  <a:lnTo>
                    <a:pt x="1396" y="1086"/>
                  </a:lnTo>
                  <a:lnTo>
                    <a:pt x="311" y="543"/>
                  </a:lnTo>
                  <a:lnTo>
                    <a:pt x="957" y="1293"/>
                  </a:lnTo>
                  <a:lnTo>
                    <a:pt x="0" y="1939"/>
                  </a:lnTo>
                  <a:lnTo>
                    <a:pt x="0" y="1939"/>
                  </a:lnTo>
                  <a:lnTo>
                    <a:pt x="1293" y="1629"/>
                  </a:lnTo>
                  <a:lnTo>
                    <a:pt x="1396" y="2818"/>
                  </a:lnTo>
                  <a:lnTo>
                    <a:pt x="1836" y="1732"/>
                  </a:lnTo>
                  <a:lnTo>
                    <a:pt x="2792" y="1836"/>
                  </a:lnTo>
                  <a:lnTo>
                    <a:pt x="2792" y="1836"/>
                  </a:lnTo>
                  <a:lnTo>
                    <a:pt x="1836" y="1293"/>
                  </a:lnTo>
                  <a:lnTo>
                    <a:pt x="2146" y="0"/>
                  </a:lnTo>
                  <a:close/>
                </a:path>
              </a:pathLst>
            </a:custGeom>
            <a:solidFill>
              <a:srgbClr val="00D9F6">
                <a:lumMod val="40000"/>
                <a:lumOff val="6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89" name="Google Shape;2502;p70"/>
            <p:cNvSpPr/>
            <p:nvPr/>
          </p:nvSpPr>
          <p:spPr>
            <a:xfrm>
              <a:off x="3508055" y="1666428"/>
              <a:ext cx="365687" cy="369099"/>
            </a:xfrm>
            <a:custGeom>
              <a:avLst/>
              <a:gdLst/>
              <a:ahLst/>
              <a:cxnLst/>
              <a:rect l="l" t="t" r="r" b="b"/>
              <a:pathLst>
                <a:path w="2793" h="2819" extrusionOk="0">
                  <a:moveTo>
                    <a:pt x="2146" y="0"/>
                  </a:moveTo>
                  <a:lnTo>
                    <a:pt x="1396" y="1086"/>
                  </a:lnTo>
                  <a:lnTo>
                    <a:pt x="311" y="543"/>
                  </a:lnTo>
                  <a:lnTo>
                    <a:pt x="957" y="1293"/>
                  </a:lnTo>
                  <a:lnTo>
                    <a:pt x="0" y="1939"/>
                  </a:lnTo>
                  <a:lnTo>
                    <a:pt x="0" y="1939"/>
                  </a:lnTo>
                  <a:lnTo>
                    <a:pt x="1293" y="1629"/>
                  </a:lnTo>
                  <a:lnTo>
                    <a:pt x="1396" y="2818"/>
                  </a:lnTo>
                  <a:lnTo>
                    <a:pt x="1836" y="1732"/>
                  </a:lnTo>
                  <a:lnTo>
                    <a:pt x="2792" y="1836"/>
                  </a:lnTo>
                  <a:lnTo>
                    <a:pt x="2792" y="1836"/>
                  </a:lnTo>
                  <a:lnTo>
                    <a:pt x="1836" y="1293"/>
                  </a:lnTo>
                  <a:lnTo>
                    <a:pt x="2146" y="0"/>
                  </a:lnTo>
                  <a:close/>
                </a:path>
              </a:pathLst>
            </a:custGeom>
            <a:solidFill>
              <a:srgbClr val="00D9F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sp>
        <p:nvSpPr>
          <p:cNvPr id="99" name="Bắc Mỹ"/>
          <p:cNvSpPr txBox="1"/>
          <p:nvPr/>
        </p:nvSpPr>
        <p:spPr>
          <a:xfrm>
            <a:off x="2249482" y="749463"/>
            <a:ext cx="769394" cy="484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smtClean="0">
                <a:ln>
                  <a:noFill/>
                </a:ln>
                <a:solidFill>
                  <a:srgbClr val="FFFFFF"/>
                </a:solidFill>
                <a:effectLst/>
                <a:uLnTx/>
                <a:uFillTx/>
                <a:latin typeface="Quicksand"/>
                <a:ea typeface="Quicksand"/>
                <a:cs typeface="Quicksand"/>
                <a:sym typeface="Quicksand"/>
              </a:rPr>
              <a:t>Bắc Mỹ</a:t>
            </a:r>
            <a:endParaRPr kumimoji="0" sz="1800" b="1" i="0" u="none" strike="noStrike" kern="0" cap="none" spc="0" normalizeH="0" baseline="0" noProof="0" dirty="0">
              <a:ln>
                <a:noFill/>
              </a:ln>
              <a:solidFill>
                <a:srgbClr val="FFFFFF"/>
              </a:solidFill>
              <a:effectLst/>
              <a:uLnTx/>
              <a:uFillTx/>
              <a:latin typeface="Quicksand"/>
              <a:ea typeface="Quicksand"/>
              <a:cs typeface="Quicksand"/>
              <a:sym typeface="Quicksand"/>
            </a:endParaRPr>
          </a:p>
        </p:txBody>
      </p:sp>
      <p:sp>
        <p:nvSpPr>
          <p:cNvPr id="100" name="Nam Mỹ"/>
          <p:cNvSpPr txBox="1"/>
          <p:nvPr/>
        </p:nvSpPr>
        <p:spPr>
          <a:xfrm>
            <a:off x="2801845" y="2198469"/>
            <a:ext cx="750371" cy="484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smtClean="0">
                <a:ln>
                  <a:noFill/>
                </a:ln>
                <a:solidFill>
                  <a:srgbClr val="FFFFFF"/>
                </a:solidFill>
                <a:effectLst/>
                <a:uLnTx/>
                <a:uFillTx/>
                <a:latin typeface="Quicksand"/>
                <a:ea typeface="Quicksand"/>
                <a:cs typeface="Quicksand"/>
                <a:sym typeface="Quicksand"/>
              </a:rPr>
              <a:t>Nam </a:t>
            </a:r>
            <a:r>
              <a:rPr kumimoji="0" lang="en" sz="1800" b="1" i="0" u="none" strike="noStrike" kern="0" cap="none" spc="0" normalizeH="0" baseline="0" noProof="0" dirty="0" smtClean="0">
                <a:ln>
                  <a:noFill/>
                </a:ln>
                <a:solidFill>
                  <a:srgbClr val="FFFFFF"/>
                </a:solidFill>
                <a:effectLst/>
                <a:uLnTx/>
                <a:uFillTx/>
                <a:latin typeface="Quicksand"/>
                <a:ea typeface="Quicksand"/>
                <a:cs typeface="Quicksand"/>
                <a:sym typeface="Quicksand"/>
              </a:rPr>
              <a:t>Mỹ</a:t>
            </a:r>
            <a:endParaRPr kumimoji="0" sz="1800" b="1" i="0" u="none" strike="noStrike" kern="0" cap="none" spc="0" normalizeH="0" baseline="0" noProof="0" dirty="0">
              <a:ln>
                <a:noFill/>
              </a:ln>
              <a:solidFill>
                <a:srgbClr val="FFFFFF"/>
              </a:solidFill>
              <a:effectLst/>
              <a:uLnTx/>
              <a:uFillTx/>
              <a:latin typeface="Quicksand"/>
              <a:ea typeface="Quicksand"/>
              <a:cs typeface="Quicksand"/>
              <a:sym typeface="Quicksand"/>
            </a:endParaRPr>
          </a:p>
        </p:txBody>
      </p:sp>
      <p:sp>
        <p:nvSpPr>
          <p:cNvPr id="101" name="Châu Âu"/>
          <p:cNvSpPr txBox="1"/>
          <p:nvPr/>
        </p:nvSpPr>
        <p:spPr>
          <a:xfrm>
            <a:off x="4319030" y="839580"/>
            <a:ext cx="1005264" cy="462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00" b="1" i="0" u="none" strike="noStrike" kern="0" cap="none" spc="0" normalizeH="0" baseline="0" noProof="0" dirty="0" smtClean="0">
                <a:ln>
                  <a:noFill/>
                </a:ln>
                <a:solidFill>
                  <a:srgbClr val="FFFFFF"/>
                </a:solidFill>
                <a:effectLst/>
                <a:uLnTx/>
                <a:uFillTx/>
                <a:latin typeface="Quicksand"/>
                <a:ea typeface="Quicksand"/>
                <a:cs typeface="Quicksand"/>
                <a:sym typeface="Quicksand"/>
              </a:rPr>
              <a:t>Châu Âu</a:t>
            </a:r>
            <a:endParaRPr kumimoji="0" sz="1800" b="1" i="0" u="none" strike="noStrike" kern="0" cap="none" spc="0" normalizeH="0" baseline="0" noProof="0" dirty="0">
              <a:ln>
                <a:noFill/>
              </a:ln>
              <a:solidFill>
                <a:srgbClr val="FFFFFF"/>
              </a:solidFill>
              <a:effectLst/>
              <a:uLnTx/>
              <a:uFillTx/>
              <a:latin typeface="Quicksand"/>
              <a:ea typeface="Quicksand"/>
              <a:cs typeface="Quicksand"/>
              <a:sym typeface="Quicksand"/>
            </a:endParaRPr>
          </a:p>
        </p:txBody>
      </p:sp>
      <p:sp>
        <p:nvSpPr>
          <p:cNvPr id="102" name="Châu Phi"/>
          <p:cNvSpPr txBox="1"/>
          <p:nvPr/>
        </p:nvSpPr>
        <p:spPr>
          <a:xfrm>
            <a:off x="4025397" y="1982477"/>
            <a:ext cx="1005264" cy="462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00" b="1" i="0" u="none" strike="noStrike" kern="0" cap="none" spc="0" normalizeH="0" baseline="0" noProof="0" dirty="0" smtClean="0">
                <a:ln>
                  <a:noFill/>
                </a:ln>
                <a:solidFill>
                  <a:srgbClr val="FFFFFF"/>
                </a:solidFill>
                <a:effectLst/>
                <a:uLnTx/>
                <a:uFillTx/>
                <a:latin typeface="Quicksand"/>
                <a:ea typeface="Quicksand"/>
                <a:cs typeface="Quicksand"/>
                <a:sym typeface="Quicksand"/>
              </a:rPr>
              <a:t>Châu Phi</a:t>
            </a:r>
            <a:endParaRPr kumimoji="0" sz="1800" b="1" i="0" u="none" strike="noStrike" kern="0" cap="none" spc="0" normalizeH="0" baseline="0" noProof="0" dirty="0">
              <a:ln>
                <a:noFill/>
              </a:ln>
              <a:solidFill>
                <a:srgbClr val="FFFFFF"/>
              </a:solidFill>
              <a:effectLst/>
              <a:uLnTx/>
              <a:uFillTx/>
              <a:latin typeface="Quicksand"/>
              <a:ea typeface="Quicksand"/>
              <a:cs typeface="Quicksand"/>
              <a:sym typeface="Quicksand"/>
            </a:endParaRPr>
          </a:p>
        </p:txBody>
      </p:sp>
      <p:sp>
        <p:nvSpPr>
          <p:cNvPr id="103" name="Châu Á"/>
          <p:cNvSpPr txBox="1"/>
          <p:nvPr/>
        </p:nvSpPr>
        <p:spPr>
          <a:xfrm>
            <a:off x="5325543" y="948228"/>
            <a:ext cx="1005264" cy="462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00" b="1" i="0" u="none" strike="noStrike" kern="0" cap="none" spc="0" normalizeH="0" baseline="0" noProof="0" dirty="0" smtClean="0">
                <a:ln>
                  <a:noFill/>
                </a:ln>
                <a:solidFill>
                  <a:srgbClr val="FFFFFF"/>
                </a:solidFill>
                <a:effectLst/>
                <a:uLnTx/>
                <a:uFillTx/>
                <a:latin typeface="Quicksand"/>
                <a:ea typeface="Quicksand"/>
                <a:cs typeface="Quicksand"/>
                <a:sym typeface="Quicksand"/>
              </a:rPr>
              <a:t>Châu Á</a:t>
            </a:r>
            <a:endParaRPr kumimoji="0" sz="1800" b="1" i="0" u="none" strike="noStrike" kern="0" cap="none" spc="0" normalizeH="0" baseline="0" noProof="0" dirty="0">
              <a:ln>
                <a:noFill/>
              </a:ln>
              <a:solidFill>
                <a:srgbClr val="FFFFFF"/>
              </a:solidFill>
              <a:effectLst/>
              <a:uLnTx/>
              <a:uFillTx/>
              <a:latin typeface="Quicksand"/>
              <a:ea typeface="Quicksand"/>
              <a:cs typeface="Quicksand"/>
              <a:sym typeface="Quicksand"/>
            </a:endParaRPr>
          </a:p>
        </p:txBody>
      </p:sp>
      <p:sp>
        <p:nvSpPr>
          <p:cNvPr id="104" name="Châu Úc"/>
          <p:cNvSpPr txBox="1"/>
          <p:nvPr/>
        </p:nvSpPr>
        <p:spPr>
          <a:xfrm>
            <a:off x="5889579" y="2906510"/>
            <a:ext cx="1005264" cy="462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800" b="1" i="0" u="none" strike="noStrike" kern="0" cap="none" spc="0" normalizeH="0" baseline="0" noProof="0" dirty="0" smtClean="0">
                <a:ln>
                  <a:noFill/>
                </a:ln>
                <a:solidFill>
                  <a:srgbClr val="FFFFFF"/>
                </a:solidFill>
                <a:effectLst/>
                <a:uLnTx/>
                <a:uFillTx/>
                <a:latin typeface="Quicksand"/>
                <a:ea typeface="Quicksand"/>
                <a:cs typeface="Quicksand"/>
                <a:sym typeface="Quicksand"/>
              </a:rPr>
              <a:t>Châu Úc</a:t>
            </a:r>
            <a:endParaRPr kumimoji="0" sz="1800" b="1" i="0" u="none" strike="noStrike" kern="0" cap="none" spc="0" normalizeH="0" baseline="0" noProof="0" dirty="0">
              <a:ln>
                <a:noFill/>
              </a:ln>
              <a:solidFill>
                <a:srgbClr val="FFFFFF"/>
              </a:solidFill>
              <a:effectLst/>
              <a:uLnTx/>
              <a:uFillTx/>
              <a:latin typeface="Quicksand"/>
              <a:ea typeface="Quicksand"/>
              <a:cs typeface="Quicksand"/>
              <a:sym typeface="Quicksand"/>
            </a:endParaRPr>
          </a:p>
        </p:txBody>
      </p:sp>
      <p:sp>
        <p:nvSpPr>
          <p:cNvPr id="105" name="1">
            <a:hlinkClick r:id="rId7" action="ppaction://hlinksldjump"/>
          </p:cNvPr>
          <p:cNvSpPr/>
          <p:nvPr/>
        </p:nvSpPr>
        <p:spPr>
          <a:xfrm>
            <a:off x="287293" y="4450466"/>
            <a:ext cx="1007056" cy="596628"/>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rgbClr val="00A165"/>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rPr>
              <a:t>Bắc Mỹ</a:t>
            </a:r>
            <a:endParaRPr kumimoji="0"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endParaRPr>
          </a:p>
        </p:txBody>
      </p:sp>
      <p:sp>
        <p:nvSpPr>
          <p:cNvPr id="106" name="2">
            <a:hlinkClick r:id="rId8" action="ppaction://hlinksldjump"/>
          </p:cNvPr>
          <p:cNvSpPr/>
          <p:nvPr/>
        </p:nvSpPr>
        <p:spPr>
          <a:xfrm>
            <a:off x="1468322" y="4488888"/>
            <a:ext cx="1127550" cy="596628"/>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rgbClr val="FF6D5D"/>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rPr>
              <a:t>Nam Mỹ</a:t>
            </a:r>
            <a:endParaRPr kumimoji="0"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endParaRPr>
          </a:p>
        </p:txBody>
      </p:sp>
      <p:sp>
        <p:nvSpPr>
          <p:cNvPr id="107" name="Châu Nam Cực"/>
          <p:cNvSpPr txBox="1"/>
          <p:nvPr/>
        </p:nvSpPr>
        <p:spPr>
          <a:xfrm>
            <a:off x="4006634" y="3884408"/>
            <a:ext cx="2048054" cy="4848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1800" b="1" i="0" u="none" strike="noStrike" kern="0" cap="none" spc="0" normalizeH="0" baseline="0" noProof="0" dirty="0" smtClean="0">
                <a:ln>
                  <a:noFill/>
                </a:ln>
                <a:solidFill>
                  <a:srgbClr val="FFFFFF"/>
                </a:solidFill>
                <a:effectLst/>
                <a:uLnTx/>
                <a:uFillTx/>
                <a:latin typeface="Quicksand"/>
                <a:ea typeface="Quicksand"/>
                <a:cs typeface="Quicksand"/>
                <a:sym typeface="Quicksand"/>
              </a:rPr>
              <a:t>Châu Nam Cực</a:t>
            </a:r>
            <a:endParaRPr kumimoji="0" sz="1800" b="1" i="0" u="none" strike="noStrike" kern="0" cap="none" spc="0" normalizeH="0" baseline="0" noProof="0" dirty="0">
              <a:ln>
                <a:noFill/>
              </a:ln>
              <a:solidFill>
                <a:srgbClr val="FFFFFF"/>
              </a:solidFill>
              <a:effectLst/>
              <a:uLnTx/>
              <a:uFillTx/>
              <a:latin typeface="Quicksand"/>
              <a:ea typeface="Quicksand"/>
              <a:cs typeface="Quicksand"/>
              <a:sym typeface="Quicksand"/>
            </a:endParaRPr>
          </a:p>
        </p:txBody>
      </p:sp>
      <p:sp>
        <p:nvSpPr>
          <p:cNvPr id="108" name="3">
            <a:hlinkClick r:id="rId9" action="ppaction://hlinksldjump"/>
          </p:cNvPr>
          <p:cNvSpPr/>
          <p:nvPr/>
        </p:nvSpPr>
        <p:spPr>
          <a:xfrm>
            <a:off x="2758282" y="4476294"/>
            <a:ext cx="1067364" cy="596628"/>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rgbClr val="00A165"/>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rPr>
              <a:t>Châu Âu</a:t>
            </a:r>
            <a:endParaRPr kumimoji="0"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endParaRPr>
          </a:p>
        </p:txBody>
      </p:sp>
      <p:sp>
        <p:nvSpPr>
          <p:cNvPr id="109" name="4">
            <a:hlinkClick r:id="rId10" action="ppaction://hlinksldjump"/>
          </p:cNvPr>
          <p:cNvSpPr/>
          <p:nvPr/>
        </p:nvSpPr>
        <p:spPr>
          <a:xfrm>
            <a:off x="3995388" y="4476295"/>
            <a:ext cx="1108044" cy="596628"/>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rgbClr val="FF6D5D"/>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rPr>
              <a:t>Châu Phi</a:t>
            </a:r>
            <a:endParaRPr kumimoji="0"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endParaRPr>
          </a:p>
        </p:txBody>
      </p:sp>
      <p:sp>
        <p:nvSpPr>
          <p:cNvPr id="110" name="5">
            <a:hlinkClick r:id="rId11" action="ppaction://hlinksldjump"/>
          </p:cNvPr>
          <p:cNvSpPr/>
          <p:nvPr/>
        </p:nvSpPr>
        <p:spPr>
          <a:xfrm>
            <a:off x="5268786" y="4476295"/>
            <a:ext cx="1078447" cy="596628"/>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rgbClr val="00A165"/>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rPr>
              <a:t>Châu Úc</a:t>
            </a:r>
            <a:endParaRPr kumimoji="0"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endParaRPr>
          </a:p>
        </p:txBody>
      </p:sp>
      <p:sp>
        <p:nvSpPr>
          <p:cNvPr id="111" name="6">
            <a:hlinkClick r:id="rId12" action="ppaction://hlinksldjump"/>
          </p:cNvPr>
          <p:cNvSpPr/>
          <p:nvPr/>
        </p:nvSpPr>
        <p:spPr>
          <a:xfrm>
            <a:off x="6512587" y="4450467"/>
            <a:ext cx="1108044" cy="596628"/>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rgbClr val="FF6D5D"/>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rPr>
              <a:t>Châu Á</a:t>
            </a:r>
            <a:endParaRPr kumimoji="0"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endParaRPr>
          </a:p>
        </p:txBody>
      </p:sp>
      <p:sp>
        <p:nvSpPr>
          <p:cNvPr id="112" name="7">
            <a:hlinkClick r:id="rId13" action="ppaction://hlinksldjump"/>
          </p:cNvPr>
          <p:cNvSpPr/>
          <p:nvPr/>
        </p:nvSpPr>
        <p:spPr>
          <a:xfrm>
            <a:off x="7756388" y="4453448"/>
            <a:ext cx="1225058" cy="596628"/>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rgbClr val="00A165"/>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rPr>
              <a:t>Châu Nam Cực</a:t>
            </a:r>
            <a:endParaRPr kumimoji="0" sz="1800" b="0" i="0" u="none" strike="noStrike" kern="0" cap="none" spc="0" normalizeH="0" baseline="0" noProof="0" dirty="0" smtClean="0">
              <a:ln>
                <a:noFill/>
              </a:ln>
              <a:solidFill>
                <a:srgbClr val="FFFFFF"/>
              </a:solidFill>
              <a:effectLst/>
              <a:uLnTx/>
              <a:uFillTx/>
              <a:latin typeface="Life Savers ExtraBold"/>
              <a:ea typeface="Life Savers ExtraBold"/>
              <a:cs typeface="Life Savers ExtraBold"/>
              <a:sym typeface="Life Savers ExtraBold"/>
            </a:endParaRPr>
          </a:p>
        </p:txBody>
      </p:sp>
      <p:pic>
        <p:nvPicPr>
          <p:cNvPr id="113" name="VR 1" descr="Vi Khuẩn Hoặc Nhiễm Virus Hình ảnh | Định dạng hình ảnh EPS 450005193|  vn.lovepik.com"/>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2806193" y="730998"/>
            <a:ext cx="478062" cy="484891"/>
          </a:xfrm>
          <a:prstGeom prst="rect">
            <a:avLst/>
          </a:prstGeom>
          <a:noFill/>
          <a:extLst>
            <a:ext uri="{909E8E84-426E-40DD-AFC4-6F175D3DCCD1}">
              <a14:hiddenFill xmlns:a14="http://schemas.microsoft.com/office/drawing/2010/main">
                <a:solidFill>
                  <a:srgbClr val="FFFFFF"/>
                </a:solidFill>
              </a14:hiddenFill>
            </a:ext>
          </a:extLst>
        </p:spPr>
      </p:pic>
      <p:pic>
        <p:nvPicPr>
          <p:cNvPr id="114" name="VR 2" descr="Vi Khuẩn Hoặc Nhiễm Virus Hình ảnh | Định dạng hình ảnh EPS 450005193|  vn.lovepik.com"/>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2896625" y="2653019"/>
            <a:ext cx="478062" cy="484891"/>
          </a:xfrm>
          <a:prstGeom prst="rect">
            <a:avLst/>
          </a:prstGeom>
          <a:noFill/>
          <a:extLst>
            <a:ext uri="{909E8E84-426E-40DD-AFC4-6F175D3DCCD1}">
              <a14:hiddenFill xmlns:a14="http://schemas.microsoft.com/office/drawing/2010/main">
                <a:solidFill>
                  <a:srgbClr val="FFFFFF"/>
                </a:solidFill>
              </a14:hiddenFill>
            </a:ext>
          </a:extLst>
        </p:spPr>
      </p:pic>
      <p:pic>
        <p:nvPicPr>
          <p:cNvPr id="115" name="VR 3" descr="Vi Khuẩn Hoặc Nhiễm Virus Hình ảnh | Định dạng hình ảnh EPS 450005193|  vn.lovepik.com"/>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4135636" y="1059934"/>
            <a:ext cx="478062" cy="484891"/>
          </a:xfrm>
          <a:prstGeom prst="rect">
            <a:avLst/>
          </a:prstGeom>
          <a:noFill/>
          <a:extLst>
            <a:ext uri="{909E8E84-426E-40DD-AFC4-6F175D3DCCD1}">
              <a14:hiddenFill xmlns:a14="http://schemas.microsoft.com/office/drawing/2010/main">
                <a:solidFill>
                  <a:srgbClr val="FFFFFF"/>
                </a:solidFill>
              </a14:hiddenFill>
            </a:ext>
          </a:extLst>
        </p:spPr>
      </p:pic>
      <p:grpSp>
        <p:nvGrpSpPr>
          <p:cNvPr id="116" name="VR 5"/>
          <p:cNvGrpSpPr/>
          <p:nvPr/>
        </p:nvGrpSpPr>
        <p:grpSpPr>
          <a:xfrm>
            <a:off x="5329798" y="629368"/>
            <a:ext cx="890405" cy="1186412"/>
            <a:chOff x="5329798" y="629368"/>
            <a:chExt cx="890405" cy="1186412"/>
          </a:xfrm>
        </p:grpSpPr>
        <p:pic>
          <p:nvPicPr>
            <p:cNvPr id="117" name="Picture 10" descr="Vi Khuẩn Hoặc Nhiễm Virus Hình ảnh | Định dạng hình ảnh EPS 450005193|  vn.lovepik.com"/>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5329798" y="629368"/>
              <a:ext cx="478062" cy="484891"/>
            </a:xfrm>
            <a:prstGeom prst="rect">
              <a:avLst/>
            </a:prstGeom>
            <a:noFill/>
            <a:extLst>
              <a:ext uri="{909E8E84-426E-40DD-AFC4-6F175D3DCCD1}">
                <a14:hiddenFill xmlns:a14="http://schemas.microsoft.com/office/drawing/2010/main">
                  <a:solidFill>
                    <a:srgbClr val="FFFFFF"/>
                  </a:solidFill>
                </a14:hiddenFill>
              </a:ext>
            </a:extLst>
          </p:spPr>
        </p:pic>
        <p:pic>
          <p:nvPicPr>
            <p:cNvPr id="118" name="Picture 10" descr="Vi Khuẩn Hoặc Nhiễm Virus Hình ảnh | Định dạng hình ảnh EPS 450005193|  vn.lovepik.com"/>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5742141" y="1330889"/>
              <a:ext cx="478062" cy="484891"/>
            </a:xfrm>
            <a:prstGeom prst="rect">
              <a:avLst/>
            </a:prstGeom>
            <a:noFill/>
            <a:extLst>
              <a:ext uri="{909E8E84-426E-40DD-AFC4-6F175D3DCCD1}">
                <a14:hiddenFill xmlns:a14="http://schemas.microsoft.com/office/drawing/2010/main">
                  <a:solidFill>
                    <a:srgbClr val="FFFFFF"/>
                  </a:solidFill>
                </a14:hiddenFill>
              </a:ext>
            </a:extLst>
          </p:spPr>
        </p:pic>
      </p:grpSp>
      <p:pic>
        <p:nvPicPr>
          <p:cNvPr id="119" name="VR 6" descr="Vi Khuẩn Hoặc Nhiễm Virus Hình ảnh | Định dạng hình ảnh EPS 450005193|  vn.lovepik.com"/>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6583019" y="2998648"/>
            <a:ext cx="478062" cy="484891"/>
          </a:xfrm>
          <a:prstGeom prst="rect">
            <a:avLst/>
          </a:prstGeom>
          <a:noFill/>
          <a:extLst>
            <a:ext uri="{909E8E84-426E-40DD-AFC4-6F175D3DCCD1}">
              <a14:hiddenFill xmlns:a14="http://schemas.microsoft.com/office/drawing/2010/main">
                <a:solidFill>
                  <a:srgbClr val="FFFFFF"/>
                </a:solidFill>
              </a14:hiddenFill>
            </a:ext>
          </a:extLst>
        </p:spPr>
      </p:pic>
      <p:pic>
        <p:nvPicPr>
          <p:cNvPr id="120" name="VR 7" descr="Vi Khuẩn Hoặc Nhiễm Virus Hình ảnh | Định dạng hình ảnh EPS 450005193|  vn.lovepik.com"/>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5889579" y="3854153"/>
            <a:ext cx="478062" cy="484891"/>
          </a:xfrm>
          <a:prstGeom prst="rect">
            <a:avLst/>
          </a:prstGeom>
          <a:noFill/>
          <a:extLst>
            <a:ext uri="{909E8E84-426E-40DD-AFC4-6F175D3DCCD1}">
              <a14:hiddenFill xmlns:a14="http://schemas.microsoft.com/office/drawing/2010/main">
                <a:solidFill>
                  <a:srgbClr val="FFFFFF"/>
                </a:solidFill>
              </a14:hiddenFill>
            </a:ext>
          </a:extLst>
        </p:spPr>
      </p:pic>
      <p:grpSp>
        <p:nvGrpSpPr>
          <p:cNvPr id="121" name="VR 4"/>
          <p:cNvGrpSpPr/>
          <p:nvPr/>
        </p:nvGrpSpPr>
        <p:grpSpPr>
          <a:xfrm>
            <a:off x="3753367" y="1551434"/>
            <a:ext cx="657332" cy="1156329"/>
            <a:chOff x="3753367" y="1551434"/>
            <a:chExt cx="657332" cy="1156329"/>
          </a:xfrm>
        </p:grpSpPr>
        <p:pic>
          <p:nvPicPr>
            <p:cNvPr id="122" name="Picture 10" descr="Vi Khuẩn Hoặc Nhiễm Virus Hình ảnh | Định dạng hình ảnh EPS 450005193|  vn.lovepik.com"/>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3932637" y="2222872"/>
              <a:ext cx="478062" cy="484891"/>
            </a:xfrm>
            <a:prstGeom prst="rect">
              <a:avLst/>
            </a:prstGeom>
            <a:noFill/>
            <a:extLst>
              <a:ext uri="{909E8E84-426E-40DD-AFC4-6F175D3DCCD1}">
                <a14:hiddenFill xmlns:a14="http://schemas.microsoft.com/office/drawing/2010/main">
                  <a:solidFill>
                    <a:srgbClr val="FFFFFF"/>
                  </a:solidFill>
                </a14:hiddenFill>
              </a:ext>
            </a:extLst>
          </p:spPr>
        </p:pic>
        <p:pic>
          <p:nvPicPr>
            <p:cNvPr id="123" name="Picture 10" descr="Vi Khuẩn Hoặc Nhiễm Virus Hình ảnh | Định dạng hình ảnh EPS 450005193|  vn.lovepik.com"/>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3753367" y="1551434"/>
              <a:ext cx="478062" cy="4848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4" name="VC 1"/>
          <p:cNvGrpSpPr/>
          <p:nvPr/>
        </p:nvGrpSpPr>
        <p:grpSpPr>
          <a:xfrm>
            <a:off x="2523839" y="591329"/>
            <a:ext cx="989192" cy="770303"/>
            <a:chOff x="165141" y="2132248"/>
            <a:chExt cx="1203120" cy="923075"/>
          </a:xfrm>
        </p:grpSpPr>
        <p:pic>
          <p:nvPicPr>
            <p:cNvPr id="125" name="Picture 18" descr="Index of /med_download/medentvideos/v220/Entering Immuniztion Record (Other  Provider) Comprehensive"/>
            <p:cNvPicPr>
              <a:picLocks noChangeAspect="1" noChangeArrowheads="1"/>
            </p:cNvPicPr>
            <p:nvPr/>
          </p:nvPicPr>
          <p:blipFill rotWithShape="1">
            <a:blip r:embed="rId16">
              <a:extLst>
                <a:ext uri="{28A0092B-C50C-407E-A947-70E740481C1C}">
                  <a14:useLocalDpi xmlns:a14="http://schemas.microsoft.com/office/drawing/2010/main" val="0"/>
                </a:ext>
              </a:extLst>
            </a:blip>
            <a:srcRect l="43791" r="12091" b="35302"/>
            <a:stretch/>
          </p:blipFill>
          <p:spPr bwMode="auto">
            <a:xfrm>
              <a:off x="502786" y="2132248"/>
              <a:ext cx="839273" cy="923075"/>
            </a:xfrm>
            <a:prstGeom prst="rect">
              <a:avLst/>
            </a:prstGeom>
            <a:noFill/>
            <a:extLst>
              <a:ext uri="{909E8E84-426E-40DD-AFC4-6F175D3DCCD1}">
                <a14:hiddenFill xmlns:a14="http://schemas.microsoft.com/office/drawing/2010/main">
                  <a:solidFill>
                    <a:srgbClr val="FFFFFF"/>
                  </a:solidFill>
                </a14:hiddenFill>
              </a:ext>
            </a:extLst>
          </p:spPr>
        </p:pic>
        <p:pic>
          <p:nvPicPr>
            <p:cNvPr id="126" name="Picture 22" descr="Syringe Hypodermic needle Injection, syringe, service, drug, medical  Equipment png | PNGWing"/>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1469" b="96610" l="0" r="100000">
                          <a14:foregroundMark x1="15000" y1="89831" x2="99167" y2="1582"/>
                          <a14:foregroundMark x1="65000" y1="45989" x2="23889" y2="89153"/>
                          <a14:foregroundMark x1="57778" y1="43051" x2="18056" y2="77175"/>
                          <a14:foregroundMark x1="19444" y1="77853" x2="7500" y2="95254"/>
                          <a14:foregroundMark x1="54167" y1="41469" x2="33611" y2="62825"/>
                          <a14:foregroundMark x1="3056" y1="84859" x2="15556" y2="86441"/>
                          <a14:backgroundMark x1="7500" y1="68475" x2="7222" y2="81130"/>
                          <a14:backgroundMark x1="1944" y1="86667" x2="7500" y2="92994"/>
                          <a14:backgroundMark x1="8611" y1="89605" x2="11111" y2="89153"/>
                          <a14:backgroundMark x1="14167" y1="89605" x2="5556" y2="95254"/>
                          <a14:backgroundMark x1="11111" y1="89379" x2="16111" y2="88701"/>
                          <a14:backgroundMark x1="95278" y1="10508" x2="99444" y2="2373"/>
                        </a14:backgroundRemoval>
                      </a14:imgEffect>
                    </a14:imgLayer>
                  </a14:imgProps>
                </a:ext>
                <a:ext uri="{28A0092B-C50C-407E-A947-70E740481C1C}">
                  <a14:useLocalDpi xmlns:a14="http://schemas.microsoft.com/office/drawing/2010/main" val="0"/>
                </a:ext>
              </a:extLst>
            </a:blip>
            <a:srcRect/>
            <a:stretch>
              <a:fillRect/>
            </a:stretch>
          </p:blipFill>
          <p:spPr bwMode="auto">
            <a:xfrm rot="16596734">
              <a:off x="521999" y="2147099"/>
              <a:ext cx="489404" cy="12031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7" name="VC 2"/>
          <p:cNvGrpSpPr/>
          <p:nvPr/>
        </p:nvGrpSpPr>
        <p:grpSpPr>
          <a:xfrm>
            <a:off x="2523686" y="2643740"/>
            <a:ext cx="989192" cy="770303"/>
            <a:chOff x="115312" y="2132248"/>
            <a:chExt cx="1203120" cy="923075"/>
          </a:xfrm>
        </p:grpSpPr>
        <p:pic>
          <p:nvPicPr>
            <p:cNvPr id="128" name="Picture 18" descr="Index of /med_download/medentvideos/v220/Entering Immuniztion Record (Other  Provider) Comprehensive"/>
            <p:cNvPicPr>
              <a:picLocks noChangeAspect="1" noChangeArrowheads="1"/>
            </p:cNvPicPr>
            <p:nvPr/>
          </p:nvPicPr>
          <p:blipFill rotWithShape="1">
            <a:blip r:embed="rId16">
              <a:extLst>
                <a:ext uri="{28A0092B-C50C-407E-A947-70E740481C1C}">
                  <a14:useLocalDpi xmlns:a14="http://schemas.microsoft.com/office/drawing/2010/main" val="0"/>
                </a:ext>
              </a:extLst>
            </a:blip>
            <a:srcRect l="43791" r="12091" b="35302"/>
            <a:stretch/>
          </p:blipFill>
          <p:spPr bwMode="auto">
            <a:xfrm>
              <a:off x="465298" y="2132248"/>
              <a:ext cx="839273" cy="923075"/>
            </a:xfrm>
            <a:prstGeom prst="rect">
              <a:avLst/>
            </a:prstGeom>
            <a:noFill/>
            <a:extLst>
              <a:ext uri="{909E8E84-426E-40DD-AFC4-6F175D3DCCD1}">
                <a14:hiddenFill xmlns:a14="http://schemas.microsoft.com/office/drawing/2010/main">
                  <a:solidFill>
                    <a:srgbClr val="FFFFFF"/>
                  </a:solidFill>
                </a14:hiddenFill>
              </a:ext>
            </a:extLst>
          </p:spPr>
        </p:pic>
        <p:pic>
          <p:nvPicPr>
            <p:cNvPr id="129" name="Picture 22" descr="Syringe Hypodermic needle Injection, syringe, service, drug, medical  Equipment png | PNGWing"/>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1469" b="96610" l="0" r="100000">
                          <a14:foregroundMark x1="15000" y1="89831" x2="99167" y2="1582"/>
                          <a14:foregroundMark x1="65000" y1="45989" x2="23889" y2="89153"/>
                          <a14:foregroundMark x1="57778" y1="43051" x2="18056" y2="77175"/>
                          <a14:foregroundMark x1="19444" y1="77853" x2="7500" y2="95254"/>
                          <a14:foregroundMark x1="54167" y1="41469" x2="33611" y2="62825"/>
                          <a14:foregroundMark x1="3056" y1="84859" x2="15556" y2="86441"/>
                          <a14:backgroundMark x1="7500" y1="68475" x2="7222" y2="81130"/>
                          <a14:backgroundMark x1="1944" y1="86667" x2="7500" y2="92994"/>
                          <a14:backgroundMark x1="8611" y1="89605" x2="11111" y2="89153"/>
                          <a14:backgroundMark x1="14167" y1="89605" x2="5556" y2="95254"/>
                          <a14:backgroundMark x1="11111" y1="89379" x2="16111" y2="88701"/>
                          <a14:backgroundMark x1="95278" y1="10508" x2="99444" y2="2373"/>
                        </a14:backgroundRemoval>
                      </a14:imgEffect>
                    </a14:imgLayer>
                  </a14:imgProps>
                </a:ext>
                <a:ext uri="{28A0092B-C50C-407E-A947-70E740481C1C}">
                  <a14:useLocalDpi xmlns:a14="http://schemas.microsoft.com/office/drawing/2010/main" val="0"/>
                </a:ext>
              </a:extLst>
            </a:blip>
            <a:srcRect/>
            <a:stretch>
              <a:fillRect/>
            </a:stretch>
          </p:blipFill>
          <p:spPr bwMode="auto">
            <a:xfrm rot="16596734">
              <a:off x="472170" y="2169733"/>
              <a:ext cx="489404" cy="12031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0" name="VC 3"/>
          <p:cNvGrpSpPr/>
          <p:nvPr/>
        </p:nvGrpSpPr>
        <p:grpSpPr>
          <a:xfrm>
            <a:off x="3676769" y="913621"/>
            <a:ext cx="989192" cy="770303"/>
            <a:chOff x="115312" y="2132248"/>
            <a:chExt cx="1203120" cy="923075"/>
          </a:xfrm>
        </p:grpSpPr>
        <p:pic>
          <p:nvPicPr>
            <p:cNvPr id="131" name="Picture 18" descr="Index of /med_download/medentvideos/v220/Entering Immuniztion Record (Other  Provider) Comprehensive"/>
            <p:cNvPicPr>
              <a:picLocks noChangeAspect="1" noChangeArrowheads="1"/>
            </p:cNvPicPr>
            <p:nvPr/>
          </p:nvPicPr>
          <p:blipFill rotWithShape="1">
            <a:blip r:embed="rId16">
              <a:extLst>
                <a:ext uri="{28A0092B-C50C-407E-A947-70E740481C1C}">
                  <a14:useLocalDpi xmlns:a14="http://schemas.microsoft.com/office/drawing/2010/main" val="0"/>
                </a:ext>
              </a:extLst>
            </a:blip>
            <a:srcRect l="43791" r="12091" b="35302"/>
            <a:stretch/>
          </p:blipFill>
          <p:spPr bwMode="auto">
            <a:xfrm>
              <a:off x="465298" y="2132248"/>
              <a:ext cx="839273" cy="923075"/>
            </a:xfrm>
            <a:prstGeom prst="rect">
              <a:avLst/>
            </a:prstGeom>
            <a:noFill/>
            <a:extLst>
              <a:ext uri="{909E8E84-426E-40DD-AFC4-6F175D3DCCD1}">
                <a14:hiddenFill xmlns:a14="http://schemas.microsoft.com/office/drawing/2010/main">
                  <a:solidFill>
                    <a:srgbClr val="FFFFFF"/>
                  </a:solidFill>
                </a14:hiddenFill>
              </a:ext>
            </a:extLst>
          </p:spPr>
        </p:pic>
        <p:pic>
          <p:nvPicPr>
            <p:cNvPr id="132" name="Picture 22" descr="Syringe Hypodermic needle Injection, syringe, service, drug, medical  Equipment png | PNGWing"/>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1469" b="96610" l="0" r="100000">
                          <a14:foregroundMark x1="15000" y1="89831" x2="99167" y2="1582"/>
                          <a14:foregroundMark x1="65000" y1="45989" x2="23889" y2="89153"/>
                          <a14:foregroundMark x1="57778" y1="43051" x2="18056" y2="77175"/>
                          <a14:foregroundMark x1="19444" y1="77853" x2="7500" y2="95254"/>
                          <a14:foregroundMark x1="54167" y1="41469" x2="33611" y2="62825"/>
                          <a14:foregroundMark x1="3056" y1="84859" x2="15556" y2="86441"/>
                          <a14:backgroundMark x1="7500" y1="68475" x2="7222" y2="81130"/>
                          <a14:backgroundMark x1="1944" y1="86667" x2="7500" y2="92994"/>
                          <a14:backgroundMark x1="8611" y1="89605" x2="11111" y2="89153"/>
                          <a14:backgroundMark x1="14167" y1="89605" x2="5556" y2="95254"/>
                          <a14:backgroundMark x1="11111" y1="89379" x2="16111" y2="88701"/>
                          <a14:backgroundMark x1="95278" y1="10508" x2="99444" y2="2373"/>
                        </a14:backgroundRemoval>
                      </a14:imgEffect>
                    </a14:imgLayer>
                  </a14:imgProps>
                </a:ext>
                <a:ext uri="{28A0092B-C50C-407E-A947-70E740481C1C}">
                  <a14:useLocalDpi xmlns:a14="http://schemas.microsoft.com/office/drawing/2010/main" val="0"/>
                </a:ext>
              </a:extLst>
            </a:blip>
            <a:srcRect/>
            <a:stretch>
              <a:fillRect/>
            </a:stretch>
          </p:blipFill>
          <p:spPr bwMode="auto">
            <a:xfrm rot="16596734">
              <a:off x="472170" y="2169733"/>
              <a:ext cx="489404" cy="12031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3" name="VC 4"/>
          <p:cNvGrpSpPr/>
          <p:nvPr/>
        </p:nvGrpSpPr>
        <p:grpSpPr>
          <a:xfrm>
            <a:off x="5251516" y="1251080"/>
            <a:ext cx="989192" cy="770303"/>
            <a:chOff x="115312" y="2132248"/>
            <a:chExt cx="1203120" cy="923075"/>
          </a:xfrm>
        </p:grpSpPr>
        <p:pic>
          <p:nvPicPr>
            <p:cNvPr id="134" name="Picture 18" descr="Index of /med_download/medentvideos/v220/Entering Immuniztion Record (Other  Provider) Comprehensive"/>
            <p:cNvPicPr>
              <a:picLocks noChangeAspect="1" noChangeArrowheads="1"/>
            </p:cNvPicPr>
            <p:nvPr/>
          </p:nvPicPr>
          <p:blipFill rotWithShape="1">
            <a:blip r:embed="rId16">
              <a:extLst>
                <a:ext uri="{28A0092B-C50C-407E-A947-70E740481C1C}">
                  <a14:useLocalDpi xmlns:a14="http://schemas.microsoft.com/office/drawing/2010/main" val="0"/>
                </a:ext>
              </a:extLst>
            </a:blip>
            <a:srcRect l="43791" r="12091" b="35302"/>
            <a:stretch/>
          </p:blipFill>
          <p:spPr bwMode="auto">
            <a:xfrm>
              <a:off x="465298" y="2132248"/>
              <a:ext cx="839273" cy="923075"/>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22" descr="Syringe Hypodermic needle Injection, syringe, service, drug, medical  Equipment png | PNGWing"/>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1469" b="96610" l="0" r="100000">
                          <a14:foregroundMark x1="15000" y1="89831" x2="99167" y2="1582"/>
                          <a14:foregroundMark x1="65000" y1="45989" x2="23889" y2="89153"/>
                          <a14:foregroundMark x1="57778" y1="43051" x2="18056" y2="77175"/>
                          <a14:foregroundMark x1="19444" y1="77853" x2="7500" y2="95254"/>
                          <a14:foregroundMark x1="54167" y1="41469" x2="33611" y2="62825"/>
                          <a14:foregroundMark x1="3056" y1="84859" x2="15556" y2="86441"/>
                          <a14:backgroundMark x1="7500" y1="68475" x2="7222" y2="81130"/>
                          <a14:backgroundMark x1="1944" y1="86667" x2="7500" y2="92994"/>
                          <a14:backgroundMark x1="8611" y1="89605" x2="11111" y2="89153"/>
                          <a14:backgroundMark x1="14167" y1="89605" x2="5556" y2="95254"/>
                          <a14:backgroundMark x1="11111" y1="89379" x2="16111" y2="88701"/>
                          <a14:backgroundMark x1="95278" y1="10508" x2="99444" y2="2373"/>
                        </a14:backgroundRemoval>
                      </a14:imgEffect>
                    </a14:imgLayer>
                  </a14:imgProps>
                </a:ext>
                <a:ext uri="{28A0092B-C50C-407E-A947-70E740481C1C}">
                  <a14:useLocalDpi xmlns:a14="http://schemas.microsoft.com/office/drawing/2010/main" val="0"/>
                </a:ext>
              </a:extLst>
            </a:blip>
            <a:srcRect/>
            <a:stretch>
              <a:fillRect/>
            </a:stretch>
          </p:blipFill>
          <p:spPr bwMode="auto">
            <a:xfrm rot="16596734">
              <a:off x="472170" y="2169733"/>
              <a:ext cx="489404" cy="12031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6" name="VC 5"/>
          <p:cNvGrpSpPr/>
          <p:nvPr/>
        </p:nvGrpSpPr>
        <p:grpSpPr>
          <a:xfrm>
            <a:off x="4078233" y="2435262"/>
            <a:ext cx="989192" cy="770303"/>
            <a:chOff x="115312" y="2132248"/>
            <a:chExt cx="1203120" cy="923075"/>
          </a:xfrm>
        </p:grpSpPr>
        <p:pic>
          <p:nvPicPr>
            <p:cNvPr id="137" name="Picture 18" descr="Index of /med_download/medentvideos/v220/Entering Immuniztion Record (Other  Provider) Comprehensive"/>
            <p:cNvPicPr>
              <a:picLocks noChangeAspect="1" noChangeArrowheads="1"/>
            </p:cNvPicPr>
            <p:nvPr/>
          </p:nvPicPr>
          <p:blipFill rotWithShape="1">
            <a:blip r:embed="rId16">
              <a:extLst>
                <a:ext uri="{28A0092B-C50C-407E-A947-70E740481C1C}">
                  <a14:useLocalDpi xmlns:a14="http://schemas.microsoft.com/office/drawing/2010/main" val="0"/>
                </a:ext>
              </a:extLst>
            </a:blip>
            <a:srcRect l="43791" r="12091" b="35302"/>
            <a:stretch/>
          </p:blipFill>
          <p:spPr bwMode="auto">
            <a:xfrm>
              <a:off x="465298" y="2132248"/>
              <a:ext cx="839273" cy="923075"/>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22" descr="Syringe Hypodermic needle Injection, syringe, service, drug, medical  Equipment png | PNGWing"/>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1469" b="96610" l="0" r="100000">
                          <a14:foregroundMark x1="15000" y1="89831" x2="99167" y2="1582"/>
                          <a14:foregroundMark x1="65000" y1="45989" x2="23889" y2="89153"/>
                          <a14:foregroundMark x1="57778" y1="43051" x2="18056" y2="77175"/>
                          <a14:foregroundMark x1="19444" y1="77853" x2="7500" y2="95254"/>
                          <a14:foregroundMark x1="54167" y1="41469" x2="33611" y2="62825"/>
                          <a14:foregroundMark x1="3056" y1="84859" x2="15556" y2="86441"/>
                          <a14:backgroundMark x1="7500" y1="68475" x2="7222" y2="81130"/>
                          <a14:backgroundMark x1="1944" y1="86667" x2="7500" y2="92994"/>
                          <a14:backgroundMark x1="8611" y1="89605" x2="11111" y2="89153"/>
                          <a14:backgroundMark x1="14167" y1="89605" x2="5556" y2="95254"/>
                          <a14:backgroundMark x1="11111" y1="89379" x2="16111" y2="88701"/>
                          <a14:backgroundMark x1="95278" y1="10508" x2="99444" y2="2373"/>
                        </a14:backgroundRemoval>
                      </a14:imgEffect>
                    </a14:imgLayer>
                  </a14:imgProps>
                </a:ext>
                <a:ext uri="{28A0092B-C50C-407E-A947-70E740481C1C}">
                  <a14:useLocalDpi xmlns:a14="http://schemas.microsoft.com/office/drawing/2010/main" val="0"/>
                </a:ext>
              </a:extLst>
            </a:blip>
            <a:srcRect/>
            <a:stretch>
              <a:fillRect/>
            </a:stretch>
          </p:blipFill>
          <p:spPr bwMode="auto">
            <a:xfrm rot="16596734">
              <a:off x="472170" y="2169733"/>
              <a:ext cx="489404" cy="12031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9" name="VC 6"/>
          <p:cNvGrpSpPr/>
          <p:nvPr/>
        </p:nvGrpSpPr>
        <p:grpSpPr>
          <a:xfrm>
            <a:off x="5548906" y="3656056"/>
            <a:ext cx="989192" cy="770303"/>
            <a:chOff x="115312" y="2132248"/>
            <a:chExt cx="1203120" cy="923075"/>
          </a:xfrm>
        </p:grpSpPr>
        <p:pic>
          <p:nvPicPr>
            <p:cNvPr id="140" name="Picture 18" descr="Index of /med_download/medentvideos/v220/Entering Immuniztion Record (Other  Provider) Comprehensive"/>
            <p:cNvPicPr>
              <a:picLocks noChangeAspect="1" noChangeArrowheads="1"/>
            </p:cNvPicPr>
            <p:nvPr/>
          </p:nvPicPr>
          <p:blipFill rotWithShape="1">
            <a:blip r:embed="rId16">
              <a:extLst>
                <a:ext uri="{28A0092B-C50C-407E-A947-70E740481C1C}">
                  <a14:useLocalDpi xmlns:a14="http://schemas.microsoft.com/office/drawing/2010/main" val="0"/>
                </a:ext>
              </a:extLst>
            </a:blip>
            <a:srcRect l="43791" r="12091" b="35302"/>
            <a:stretch/>
          </p:blipFill>
          <p:spPr bwMode="auto">
            <a:xfrm>
              <a:off x="465298" y="2132248"/>
              <a:ext cx="839273" cy="923075"/>
            </a:xfrm>
            <a:prstGeom prst="rect">
              <a:avLst/>
            </a:prstGeom>
            <a:noFill/>
            <a:extLst>
              <a:ext uri="{909E8E84-426E-40DD-AFC4-6F175D3DCCD1}">
                <a14:hiddenFill xmlns:a14="http://schemas.microsoft.com/office/drawing/2010/main">
                  <a:solidFill>
                    <a:srgbClr val="FFFFFF"/>
                  </a:solidFill>
                </a14:hiddenFill>
              </a:ext>
            </a:extLst>
          </p:spPr>
        </p:pic>
        <p:pic>
          <p:nvPicPr>
            <p:cNvPr id="141" name="Picture 22" descr="Syringe Hypodermic needle Injection, syringe, service, drug, medical  Equipment png | PNGWing"/>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1469" b="96610" l="0" r="100000">
                          <a14:foregroundMark x1="15000" y1="89831" x2="99167" y2="1582"/>
                          <a14:foregroundMark x1="65000" y1="45989" x2="23889" y2="89153"/>
                          <a14:foregroundMark x1="57778" y1="43051" x2="18056" y2="77175"/>
                          <a14:foregroundMark x1="19444" y1="77853" x2="7500" y2="95254"/>
                          <a14:foregroundMark x1="54167" y1="41469" x2="33611" y2="62825"/>
                          <a14:foregroundMark x1="3056" y1="84859" x2="15556" y2="86441"/>
                          <a14:backgroundMark x1="7500" y1="68475" x2="7222" y2="81130"/>
                          <a14:backgroundMark x1="1944" y1="86667" x2="7500" y2="92994"/>
                          <a14:backgroundMark x1="8611" y1="89605" x2="11111" y2="89153"/>
                          <a14:backgroundMark x1="14167" y1="89605" x2="5556" y2="95254"/>
                          <a14:backgroundMark x1="11111" y1="89379" x2="16111" y2="88701"/>
                          <a14:backgroundMark x1="95278" y1="10508" x2="99444" y2="2373"/>
                        </a14:backgroundRemoval>
                      </a14:imgEffect>
                    </a14:imgLayer>
                  </a14:imgProps>
                </a:ext>
                <a:ext uri="{28A0092B-C50C-407E-A947-70E740481C1C}">
                  <a14:useLocalDpi xmlns:a14="http://schemas.microsoft.com/office/drawing/2010/main" val="0"/>
                </a:ext>
              </a:extLst>
            </a:blip>
            <a:srcRect/>
            <a:stretch>
              <a:fillRect/>
            </a:stretch>
          </p:blipFill>
          <p:spPr bwMode="auto">
            <a:xfrm rot="16596734">
              <a:off x="472170" y="2169733"/>
              <a:ext cx="489404" cy="12031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2" name="VC 7"/>
          <p:cNvGrpSpPr/>
          <p:nvPr/>
        </p:nvGrpSpPr>
        <p:grpSpPr>
          <a:xfrm>
            <a:off x="6277734" y="2845359"/>
            <a:ext cx="989192" cy="770303"/>
            <a:chOff x="115312" y="2132248"/>
            <a:chExt cx="1203120" cy="923075"/>
          </a:xfrm>
        </p:grpSpPr>
        <p:pic>
          <p:nvPicPr>
            <p:cNvPr id="143" name="Picture 18" descr="Index of /med_download/medentvideos/v220/Entering Immuniztion Record (Other  Provider) Comprehensive"/>
            <p:cNvPicPr>
              <a:picLocks noChangeAspect="1" noChangeArrowheads="1"/>
            </p:cNvPicPr>
            <p:nvPr/>
          </p:nvPicPr>
          <p:blipFill rotWithShape="1">
            <a:blip r:embed="rId16">
              <a:extLst>
                <a:ext uri="{28A0092B-C50C-407E-A947-70E740481C1C}">
                  <a14:useLocalDpi xmlns:a14="http://schemas.microsoft.com/office/drawing/2010/main" val="0"/>
                </a:ext>
              </a:extLst>
            </a:blip>
            <a:srcRect l="43791" r="12091" b="35302"/>
            <a:stretch/>
          </p:blipFill>
          <p:spPr bwMode="auto">
            <a:xfrm>
              <a:off x="465298" y="2132248"/>
              <a:ext cx="839273" cy="923075"/>
            </a:xfrm>
            <a:prstGeom prst="rect">
              <a:avLst/>
            </a:prstGeom>
            <a:noFill/>
            <a:extLst>
              <a:ext uri="{909E8E84-426E-40DD-AFC4-6F175D3DCCD1}">
                <a14:hiddenFill xmlns:a14="http://schemas.microsoft.com/office/drawing/2010/main">
                  <a:solidFill>
                    <a:srgbClr val="FFFFFF"/>
                  </a:solidFill>
                </a14:hiddenFill>
              </a:ext>
            </a:extLst>
          </p:spPr>
        </p:pic>
        <p:pic>
          <p:nvPicPr>
            <p:cNvPr id="144" name="Picture 22" descr="Syringe Hypodermic needle Injection, syringe, service, drug, medical  Equipment png | PNGWing"/>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1469" b="96610" l="0" r="100000">
                          <a14:foregroundMark x1="15000" y1="89831" x2="99167" y2="1582"/>
                          <a14:foregroundMark x1="65000" y1="45989" x2="23889" y2="89153"/>
                          <a14:foregroundMark x1="57778" y1="43051" x2="18056" y2="77175"/>
                          <a14:foregroundMark x1="19444" y1="77853" x2="7500" y2="95254"/>
                          <a14:foregroundMark x1="54167" y1="41469" x2="33611" y2="62825"/>
                          <a14:foregroundMark x1="3056" y1="84859" x2="15556" y2="86441"/>
                          <a14:backgroundMark x1="7500" y1="68475" x2="7222" y2="81130"/>
                          <a14:backgroundMark x1="1944" y1="86667" x2="7500" y2="92994"/>
                          <a14:backgroundMark x1="8611" y1="89605" x2="11111" y2="89153"/>
                          <a14:backgroundMark x1="14167" y1="89605" x2="5556" y2="95254"/>
                          <a14:backgroundMark x1="11111" y1="89379" x2="16111" y2="88701"/>
                          <a14:backgroundMark x1="95278" y1="10508" x2="99444" y2="2373"/>
                        </a14:backgroundRemoval>
                      </a14:imgEffect>
                    </a14:imgLayer>
                  </a14:imgProps>
                </a:ext>
                <a:ext uri="{28A0092B-C50C-407E-A947-70E740481C1C}">
                  <a14:useLocalDpi xmlns:a14="http://schemas.microsoft.com/office/drawing/2010/main" val="0"/>
                </a:ext>
              </a:extLst>
            </a:blip>
            <a:srcRect/>
            <a:stretch>
              <a:fillRect/>
            </a:stretch>
          </p:blipFill>
          <p:spPr bwMode="auto">
            <a:xfrm rot="16596734">
              <a:off x="472170" y="2169733"/>
              <a:ext cx="489404" cy="12031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5" name="Group 144"/>
          <p:cNvGrpSpPr/>
          <p:nvPr/>
        </p:nvGrpSpPr>
        <p:grpSpPr>
          <a:xfrm>
            <a:off x="7756388" y="-6152"/>
            <a:ext cx="1394465" cy="1240415"/>
            <a:chOff x="396688" y="2547991"/>
            <a:chExt cx="1566938" cy="1594527"/>
          </a:xfrm>
        </p:grpSpPr>
        <p:grpSp>
          <p:nvGrpSpPr>
            <p:cNvPr id="146" name="Google Shape;1118;p44"/>
            <p:cNvGrpSpPr/>
            <p:nvPr/>
          </p:nvGrpSpPr>
          <p:grpSpPr>
            <a:xfrm>
              <a:off x="396688" y="2547991"/>
              <a:ext cx="1566938" cy="1594527"/>
              <a:chOff x="396687" y="1153387"/>
              <a:chExt cx="3107939" cy="2989131"/>
            </a:xfrm>
          </p:grpSpPr>
          <p:sp>
            <p:nvSpPr>
              <p:cNvPr id="151" name="Google Shape;1119;p44">
                <a:hlinkClick r:id="rId19" action="ppaction://hlinksldjump"/>
              </p:cNvPr>
              <p:cNvSpPr/>
              <p:nvPr/>
            </p:nvSpPr>
            <p:spPr>
              <a:xfrm>
                <a:off x="734008" y="1153387"/>
                <a:ext cx="2770535" cy="2613701"/>
              </a:xfrm>
              <a:custGeom>
                <a:avLst/>
                <a:gdLst/>
                <a:ahLst/>
                <a:cxnLst/>
                <a:rect l="l" t="t" r="r" b="b"/>
                <a:pathLst>
                  <a:path w="15072" h="14219" extrusionOk="0">
                    <a:moveTo>
                      <a:pt x="5171" y="1"/>
                    </a:moveTo>
                    <a:lnTo>
                      <a:pt x="4835" y="3439"/>
                    </a:lnTo>
                    <a:lnTo>
                      <a:pt x="1396" y="2689"/>
                    </a:lnTo>
                    <a:lnTo>
                      <a:pt x="1396" y="2689"/>
                    </a:lnTo>
                    <a:lnTo>
                      <a:pt x="3232" y="5714"/>
                    </a:lnTo>
                    <a:lnTo>
                      <a:pt x="1" y="7109"/>
                    </a:lnTo>
                    <a:lnTo>
                      <a:pt x="3232" y="8505"/>
                    </a:lnTo>
                    <a:lnTo>
                      <a:pt x="1396" y="11530"/>
                    </a:lnTo>
                    <a:lnTo>
                      <a:pt x="4835" y="10780"/>
                    </a:lnTo>
                    <a:lnTo>
                      <a:pt x="5171" y="14218"/>
                    </a:lnTo>
                    <a:lnTo>
                      <a:pt x="7523" y="11633"/>
                    </a:lnTo>
                    <a:lnTo>
                      <a:pt x="9798" y="14218"/>
                    </a:lnTo>
                    <a:lnTo>
                      <a:pt x="10237" y="10780"/>
                    </a:lnTo>
                    <a:lnTo>
                      <a:pt x="13572" y="11530"/>
                    </a:lnTo>
                    <a:lnTo>
                      <a:pt x="11840" y="8505"/>
                    </a:lnTo>
                    <a:lnTo>
                      <a:pt x="15071" y="7109"/>
                    </a:lnTo>
                    <a:lnTo>
                      <a:pt x="11840" y="5714"/>
                    </a:lnTo>
                    <a:lnTo>
                      <a:pt x="13572" y="2689"/>
                    </a:lnTo>
                    <a:lnTo>
                      <a:pt x="10237" y="3439"/>
                    </a:lnTo>
                    <a:lnTo>
                      <a:pt x="9798" y="1"/>
                    </a:lnTo>
                    <a:lnTo>
                      <a:pt x="7523" y="2586"/>
                    </a:lnTo>
                    <a:lnTo>
                      <a:pt x="5171" y="1"/>
                    </a:lnTo>
                    <a:close/>
                  </a:path>
                </a:pathLst>
              </a:custGeom>
              <a:solidFill>
                <a:srgbClr val="FFB34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52" name="Google Shape;1120;p44"/>
              <p:cNvSpPr/>
              <p:nvPr/>
            </p:nvSpPr>
            <p:spPr>
              <a:xfrm>
                <a:off x="2397266" y="3329852"/>
                <a:ext cx="812668" cy="812657"/>
              </a:xfrm>
              <a:custGeom>
                <a:avLst/>
                <a:gdLst/>
                <a:ahLst/>
                <a:cxnLst/>
                <a:rect l="l" t="t" r="r" b="b"/>
                <a:pathLst>
                  <a:path w="4421" h="4421" extrusionOk="0">
                    <a:moveTo>
                      <a:pt x="2249" y="0"/>
                    </a:moveTo>
                    <a:cubicBezTo>
                      <a:pt x="1836" y="0"/>
                      <a:pt x="1499" y="103"/>
                      <a:pt x="1293" y="233"/>
                    </a:cubicBezTo>
                    <a:lnTo>
                      <a:pt x="1189" y="233"/>
                    </a:lnTo>
                    <a:cubicBezTo>
                      <a:pt x="646" y="543"/>
                      <a:pt x="310" y="982"/>
                      <a:pt x="104" y="1629"/>
                    </a:cubicBezTo>
                    <a:cubicBezTo>
                      <a:pt x="0" y="1835"/>
                      <a:pt x="0" y="2042"/>
                      <a:pt x="0" y="2275"/>
                    </a:cubicBezTo>
                    <a:cubicBezTo>
                      <a:pt x="0" y="3464"/>
                      <a:pt x="957" y="4420"/>
                      <a:pt x="2249" y="4420"/>
                    </a:cubicBezTo>
                    <a:lnTo>
                      <a:pt x="2482" y="4420"/>
                    </a:lnTo>
                    <a:cubicBezTo>
                      <a:pt x="2689" y="4420"/>
                      <a:pt x="2895" y="4317"/>
                      <a:pt x="2999" y="4317"/>
                    </a:cubicBezTo>
                    <a:lnTo>
                      <a:pt x="3128" y="4214"/>
                    </a:lnTo>
                    <a:cubicBezTo>
                      <a:pt x="3774" y="3878"/>
                      <a:pt x="4291" y="3231"/>
                      <a:pt x="4421" y="2378"/>
                    </a:cubicBezTo>
                    <a:lnTo>
                      <a:pt x="4421" y="2275"/>
                    </a:lnTo>
                    <a:lnTo>
                      <a:pt x="4421" y="1835"/>
                    </a:lnTo>
                    <a:cubicBezTo>
                      <a:pt x="4188" y="750"/>
                      <a:pt x="3335" y="0"/>
                      <a:pt x="2249" y="0"/>
                    </a:cubicBezTo>
                    <a:close/>
                  </a:path>
                </a:pathLst>
              </a:custGeom>
              <a:solidFill>
                <a:srgbClr val="00A16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53" name="Google Shape;1121;p44"/>
              <p:cNvSpPr/>
              <p:nvPr/>
            </p:nvSpPr>
            <p:spPr>
              <a:xfrm>
                <a:off x="2615835" y="3372499"/>
                <a:ext cx="551276" cy="294843"/>
              </a:xfrm>
              <a:custGeom>
                <a:avLst/>
                <a:gdLst/>
                <a:ahLst/>
                <a:cxnLst/>
                <a:rect l="l" t="t" r="r" b="b"/>
                <a:pathLst>
                  <a:path w="2999" h="1604" extrusionOk="0">
                    <a:moveTo>
                      <a:pt x="0" y="1"/>
                    </a:moveTo>
                    <a:cubicBezTo>
                      <a:pt x="0" y="208"/>
                      <a:pt x="104" y="414"/>
                      <a:pt x="207" y="518"/>
                    </a:cubicBezTo>
                    <a:cubicBezTo>
                      <a:pt x="104" y="414"/>
                      <a:pt x="104" y="208"/>
                      <a:pt x="104" y="1"/>
                    </a:cubicBezTo>
                    <a:close/>
                    <a:moveTo>
                      <a:pt x="207" y="518"/>
                    </a:moveTo>
                    <a:cubicBezTo>
                      <a:pt x="310" y="854"/>
                      <a:pt x="647" y="957"/>
                      <a:pt x="853" y="957"/>
                    </a:cubicBezTo>
                    <a:cubicBezTo>
                      <a:pt x="647" y="957"/>
                      <a:pt x="310" y="750"/>
                      <a:pt x="207" y="518"/>
                    </a:cubicBezTo>
                    <a:close/>
                    <a:moveTo>
                      <a:pt x="1293" y="854"/>
                    </a:moveTo>
                    <a:cubicBezTo>
                      <a:pt x="1164" y="854"/>
                      <a:pt x="957" y="957"/>
                      <a:pt x="853" y="957"/>
                    </a:cubicBezTo>
                    <a:cubicBezTo>
                      <a:pt x="957" y="957"/>
                      <a:pt x="1164" y="957"/>
                      <a:pt x="1293" y="854"/>
                    </a:cubicBezTo>
                    <a:close/>
                    <a:moveTo>
                      <a:pt x="1500" y="750"/>
                    </a:moveTo>
                    <a:cubicBezTo>
                      <a:pt x="1396" y="750"/>
                      <a:pt x="1293" y="854"/>
                      <a:pt x="1293" y="854"/>
                    </a:cubicBezTo>
                    <a:lnTo>
                      <a:pt x="1500" y="854"/>
                    </a:lnTo>
                    <a:cubicBezTo>
                      <a:pt x="1577" y="828"/>
                      <a:pt x="1663" y="815"/>
                      <a:pt x="1753" y="815"/>
                    </a:cubicBezTo>
                    <a:cubicBezTo>
                      <a:pt x="2023" y="815"/>
                      <a:pt x="2333" y="931"/>
                      <a:pt x="2585" y="1164"/>
                    </a:cubicBezTo>
                    <a:cubicBezTo>
                      <a:pt x="2353" y="854"/>
                      <a:pt x="1939" y="750"/>
                      <a:pt x="1500" y="750"/>
                    </a:cubicBezTo>
                    <a:close/>
                    <a:moveTo>
                      <a:pt x="2585" y="1164"/>
                    </a:moveTo>
                    <a:lnTo>
                      <a:pt x="2585" y="1293"/>
                    </a:lnTo>
                    <a:cubicBezTo>
                      <a:pt x="2689" y="1500"/>
                      <a:pt x="2895" y="1603"/>
                      <a:pt x="2999" y="1603"/>
                    </a:cubicBezTo>
                    <a:cubicBezTo>
                      <a:pt x="2895" y="1603"/>
                      <a:pt x="2792" y="1397"/>
                      <a:pt x="2689" y="1293"/>
                    </a:cubicBezTo>
                    <a:cubicBezTo>
                      <a:pt x="2585" y="1293"/>
                      <a:pt x="2585" y="1164"/>
                      <a:pt x="2585" y="1164"/>
                    </a:cubicBezTo>
                    <a:close/>
                  </a:path>
                </a:pathLst>
              </a:custGeom>
              <a:solidFill>
                <a:srgbClr val="F9EF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54" name="Google Shape;1122;p44"/>
              <p:cNvSpPr/>
              <p:nvPr/>
            </p:nvSpPr>
            <p:spPr>
              <a:xfrm>
                <a:off x="2416200" y="3610182"/>
                <a:ext cx="437308" cy="532335"/>
              </a:xfrm>
              <a:custGeom>
                <a:avLst/>
                <a:gdLst/>
                <a:ahLst/>
                <a:cxnLst/>
                <a:rect l="l" t="t" r="r" b="b"/>
                <a:pathLst>
                  <a:path w="2379" h="2896" extrusionOk="0">
                    <a:moveTo>
                      <a:pt x="647" y="0"/>
                    </a:moveTo>
                    <a:cubicBezTo>
                      <a:pt x="440" y="0"/>
                      <a:pt x="207" y="0"/>
                      <a:pt x="1" y="104"/>
                    </a:cubicBezTo>
                    <a:cubicBezTo>
                      <a:pt x="138" y="104"/>
                      <a:pt x="288" y="58"/>
                      <a:pt x="433" y="58"/>
                    </a:cubicBezTo>
                    <a:cubicBezTo>
                      <a:pt x="506" y="58"/>
                      <a:pt x="578" y="69"/>
                      <a:pt x="647" y="104"/>
                    </a:cubicBezTo>
                    <a:cubicBezTo>
                      <a:pt x="957" y="104"/>
                      <a:pt x="1293" y="414"/>
                      <a:pt x="1396" y="750"/>
                    </a:cubicBezTo>
                    <a:cubicBezTo>
                      <a:pt x="1293" y="414"/>
                      <a:pt x="957" y="104"/>
                      <a:pt x="647" y="0"/>
                    </a:cubicBezTo>
                    <a:close/>
                    <a:moveTo>
                      <a:pt x="1396" y="750"/>
                    </a:moveTo>
                    <a:lnTo>
                      <a:pt x="1396" y="1396"/>
                    </a:lnTo>
                    <a:cubicBezTo>
                      <a:pt x="1396" y="1164"/>
                      <a:pt x="1500" y="957"/>
                      <a:pt x="1396" y="750"/>
                    </a:cubicBezTo>
                    <a:close/>
                    <a:moveTo>
                      <a:pt x="1396" y="1396"/>
                    </a:moveTo>
                    <a:cubicBezTo>
                      <a:pt x="1396" y="1500"/>
                      <a:pt x="1293" y="1500"/>
                      <a:pt x="1293" y="1603"/>
                    </a:cubicBezTo>
                    <a:cubicBezTo>
                      <a:pt x="1293" y="1810"/>
                      <a:pt x="1293" y="2249"/>
                      <a:pt x="1500" y="2456"/>
                    </a:cubicBezTo>
                    <a:cubicBezTo>
                      <a:pt x="1293" y="2249"/>
                      <a:pt x="1293" y="1810"/>
                      <a:pt x="1396" y="1603"/>
                    </a:cubicBezTo>
                    <a:lnTo>
                      <a:pt x="1396" y="1396"/>
                    </a:lnTo>
                    <a:close/>
                    <a:moveTo>
                      <a:pt x="1500" y="2456"/>
                    </a:moveTo>
                    <a:cubicBezTo>
                      <a:pt x="1603" y="2585"/>
                      <a:pt x="1733" y="2585"/>
                      <a:pt x="1939" y="2585"/>
                    </a:cubicBezTo>
                    <a:cubicBezTo>
                      <a:pt x="1733" y="2585"/>
                      <a:pt x="1603" y="2456"/>
                      <a:pt x="1500" y="2456"/>
                    </a:cubicBezTo>
                    <a:close/>
                    <a:moveTo>
                      <a:pt x="1939" y="2585"/>
                    </a:moveTo>
                    <a:cubicBezTo>
                      <a:pt x="2043" y="2689"/>
                      <a:pt x="2146" y="2689"/>
                      <a:pt x="2146" y="2792"/>
                    </a:cubicBezTo>
                    <a:cubicBezTo>
                      <a:pt x="2250" y="2792"/>
                      <a:pt x="2250" y="2792"/>
                      <a:pt x="2379" y="2895"/>
                    </a:cubicBezTo>
                    <a:cubicBezTo>
                      <a:pt x="2379" y="2792"/>
                      <a:pt x="2250" y="2792"/>
                      <a:pt x="2250" y="2689"/>
                    </a:cubicBezTo>
                    <a:cubicBezTo>
                      <a:pt x="2146" y="2689"/>
                      <a:pt x="2043" y="2585"/>
                      <a:pt x="1939" y="2585"/>
                    </a:cubicBezTo>
                    <a:close/>
                  </a:path>
                </a:pathLst>
              </a:custGeom>
              <a:solidFill>
                <a:srgbClr val="F9EF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55" name="Google Shape;1123;p44"/>
              <p:cNvSpPr/>
              <p:nvPr/>
            </p:nvSpPr>
            <p:spPr>
              <a:xfrm>
                <a:off x="2872457" y="3747866"/>
                <a:ext cx="336758" cy="375723"/>
              </a:xfrm>
              <a:custGeom>
                <a:avLst/>
                <a:gdLst/>
                <a:ahLst/>
                <a:cxnLst/>
                <a:rect l="l" t="t" r="r" b="b"/>
                <a:pathLst>
                  <a:path w="1832" h="2044" extrusionOk="0">
                    <a:moveTo>
                      <a:pt x="853" y="1"/>
                    </a:moveTo>
                    <a:cubicBezTo>
                      <a:pt x="543" y="104"/>
                      <a:pt x="207" y="104"/>
                      <a:pt x="104" y="415"/>
                    </a:cubicBezTo>
                    <a:cubicBezTo>
                      <a:pt x="310" y="208"/>
                      <a:pt x="543" y="104"/>
                      <a:pt x="853" y="104"/>
                    </a:cubicBezTo>
                    <a:cubicBezTo>
                      <a:pt x="1021" y="53"/>
                      <a:pt x="1183" y="27"/>
                      <a:pt x="1344" y="27"/>
                    </a:cubicBezTo>
                    <a:cubicBezTo>
                      <a:pt x="1505" y="27"/>
                      <a:pt x="1665" y="52"/>
                      <a:pt x="1832" y="103"/>
                    </a:cubicBezTo>
                    <a:lnTo>
                      <a:pt x="1832" y="103"/>
                    </a:lnTo>
                    <a:cubicBezTo>
                      <a:pt x="1497" y="1"/>
                      <a:pt x="1188" y="1"/>
                      <a:pt x="853" y="1"/>
                    </a:cubicBezTo>
                    <a:close/>
                    <a:moveTo>
                      <a:pt x="103" y="415"/>
                    </a:moveTo>
                    <a:cubicBezTo>
                      <a:pt x="0" y="647"/>
                      <a:pt x="0" y="854"/>
                      <a:pt x="104" y="1061"/>
                    </a:cubicBezTo>
                    <a:cubicBezTo>
                      <a:pt x="104" y="1190"/>
                      <a:pt x="207" y="1190"/>
                      <a:pt x="207" y="1293"/>
                    </a:cubicBezTo>
                    <a:lnTo>
                      <a:pt x="207" y="1293"/>
                    </a:lnTo>
                    <a:cubicBezTo>
                      <a:pt x="207" y="1190"/>
                      <a:pt x="104" y="1061"/>
                      <a:pt x="104" y="957"/>
                    </a:cubicBezTo>
                    <a:cubicBezTo>
                      <a:pt x="104" y="854"/>
                      <a:pt x="0" y="647"/>
                      <a:pt x="103" y="415"/>
                    </a:cubicBezTo>
                    <a:close/>
                    <a:moveTo>
                      <a:pt x="207" y="1293"/>
                    </a:moveTo>
                    <a:cubicBezTo>
                      <a:pt x="207" y="1397"/>
                      <a:pt x="310" y="1500"/>
                      <a:pt x="310" y="1604"/>
                    </a:cubicBezTo>
                    <a:cubicBezTo>
                      <a:pt x="310" y="1707"/>
                      <a:pt x="414" y="1707"/>
                      <a:pt x="414" y="1836"/>
                    </a:cubicBezTo>
                    <a:lnTo>
                      <a:pt x="414" y="1604"/>
                    </a:lnTo>
                    <a:cubicBezTo>
                      <a:pt x="310" y="1500"/>
                      <a:pt x="310" y="1397"/>
                      <a:pt x="207" y="1293"/>
                    </a:cubicBezTo>
                    <a:close/>
                    <a:moveTo>
                      <a:pt x="414" y="1836"/>
                    </a:moveTo>
                    <a:lnTo>
                      <a:pt x="414" y="2043"/>
                    </a:lnTo>
                    <a:lnTo>
                      <a:pt x="543" y="1940"/>
                    </a:lnTo>
                    <a:cubicBezTo>
                      <a:pt x="414" y="1940"/>
                      <a:pt x="414" y="1836"/>
                      <a:pt x="414" y="1836"/>
                    </a:cubicBezTo>
                    <a:close/>
                  </a:path>
                </a:pathLst>
              </a:custGeom>
              <a:solidFill>
                <a:srgbClr val="F9EF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56" name="Google Shape;1124;p44"/>
              <p:cNvSpPr/>
              <p:nvPr/>
            </p:nvSpPr>
            <p:spPr>
              <a:xfrm>
                <a:off x="1427767" y="2441251"/>
                <a:ext cx="294847" cy="413589"/>
              </a:xfrm>
              <a:custGeom>
                <a:avLst/>
                <a:gdLst/>
                <a:ahLst/>
                <a:cxnLst/>
                <a:rect l="l" t="t" r="r" b="b"/>
                <a:pathLst>
                  <a:path w="1604" h="2250" extrusionOk="0">
                    <a:moveTo>
                      <a:pt x="414" y="0"/>
                    </a:moveTo>
                    <a:cubicBezTo>
                      <a:pt x="311" y="0"/>
                      <a:pt x="104" y="0"/>
                      <a:pt x="1" y="103"/>
                    </a:cubicBezTo>
                    <a:lnTo>
                      <a:pt x="1" y="310"/>
                    </a:lnTo>
                    <a:cubicBezTo>
                      <a:pt x="1" y="957"/>
                      <a:pt x="207" y="1706"/>
                      <a:pt x="518" y="2249"/>
                    </a:cubicBezTo>
                    <a:cubicBezTo>
                      <a:pt x="1164" y="2249"/>
                      <a:pt x="1603" y="1706"/>
                      <a:pt x="1603" y="1189"/>
                    </a:cubicBezTo>
                    <a:cubicBezTo>
                      <a:pt x="1603" y="543"/>
                      <a:pt x="1061" y="0"/>
                      <a:pt x="414" y="0"/>
                    </a:cubicBez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57" name="Google Shape;1125;p44"/>
              <p:cNvSpPr/>
              <p:nvPr/>
            </p:nvSpPr>
            <p:spPr>
              <a:xfrm>
                <a:off x="2516018" y="2441251"/>
                <a:ext cx="275730" cy="413589"/>
              </a:xfrm>
              <a:custGeom>
                <a:avLst/>
                <a:gdLst/>
                <a:ahLst/>
                <a:cxnLst/>
                <a:rect l="l" t="t" r="r" b="b"/>
                <a:pathLst>
                  <a:path w="1500" h="2250" extrusionOk="0">
                    <a:moveTo>
                      <a:pt x="1190" y="0"/>
                    </a:moveTo>
                    <a:cubicBezTo>
                      <a:pt x="543" y="0"/>
                      <a:pt x="0" y="543"/>
                      <a:pt x="0" y="1189"/>
                    </a:cubicBezTo>
                    <a:cubicBezTo>
                      <a:pt x="0" y="1706"/>
                      <a:pt x="414" y="2146"/>
                      <a:pt x="957" y="2249"/>
                    </a:cubicBezTo>
                    <a:cubicBezTo>
                      <a:pt x="1293" y="1706"/>
                      <a:pt x="1500" y="957"/>
                      <a:pt x="1500" y="310"/>
                    </a:cubicBezTo>
                    <a:lnTo>
                      <a:pt x="1500"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58" name="Google Shape;1126;p44"/>
              <p:cNvSpPr/>
              <p:nvPr/>
            </p:nvSpPr>
            <p:spPr>
              <a:xfrm>
                <a:off x="1385120" y="1785370"/>
                <a:ext cx="1425708" cy="1406755"/>
              </a:xfrm>
              <a:custGeom>
                <a:avLst/>
                <a:gdLst/>
                <a:ahLst/>
                <a:cxnLst/>
                <a:rect l="l" t="t" r="r" b="b"/>
                <a:pathLst>
                  <a:path w="7756" h="7653" extrusionOk="0">
                    <a:moveTo>
                      <a:pt x="3878" y="233"/>
                    </a:moveTo>
                    <a:cubicBezTo>
                      <a:pt x="5816" y="233"/>
                      <a:pt x="7445" y="1733"/>
                      <a:pt x="7548" y="3568"/>
                    </a:cubicBezTo>
                    <a:lnTo>
                      <a:pt x="7548" y="3878"/>
                    </a:lnTo>
                    <a:cubicBezTo>
                      <a:pt x="7548" y="4525"/>
                      <a:pt x="7342" y="5171"/>
                      <a:pt x="7005" y="5714"/>
                    </a:cubicBezTo>
                    <a:cubicBezTo>
                      <a:pt x="6359" y="6799"/>
                      <a:pt x="5170" y="7446"/>
                      <a:pt x="3878" y="7446"/>
                    </a:cubicBezTo>
                    <a:cubicBezTo>
                      <a:pt x="2688" y="7446"/>
                      <a:pt x="1525" y="6799"/>
                      <a:pt x="879" y="5714"/>
                    </a:cubicBezTo>
                    <a:cubicBezTo>
                      <a:pt x="543" y="5171"/>
                      <a:pt x="336" y="4525"/>
                      <a:pt x="336" y="3878"/>
                    </a:cubicBezTo>
                    <a:lnTo>
                      <a:pt x="336" y="3671"/>
                    </a:lnTo>
                    <a:cubicBezTo>
                      <a:pt x="439" y="1733"/>
                      <a:pt x="1939" y="233"/>
                      <a:pt x="3878" y="233"/>
                    </a:cubicBezTo>
                    <a:close/>
                    <a:moveTo>
                      <a:pt x="3878" y="1"/>
                    </a:moveTo>
                    <a:cubicBezTo>
                      <a:pt x="1835" y="1"/>
                      <a:pt x="103" y="1629"/>
                      <a:pt x="0" y="3671"/>
                    </a:cubicBezTo>
                    <a:lnTo>
                      <a:pt x="0" y="3878"/>
                    </a:lnTo>
                    <a:cubicBezTo>
                      <a:pt x="0" y="4628"/>
                      <a:pt x="233" y="5274"/>
                      <a:pt x="646" y="5920"/>
                    </a:cubicBezTo>
                    <a:cubicBezTo>
                      <a:pt x="1293" y="7006"/>
                      <a:pt x="2585" y="7652"/>
                      <a:pt x="3878" y="7652"/>
                    </a:cubicBezTo>
                    <a:cubicBezTo>
                      <a:pt x="5273" y="7652"/>
                      <a:pt x="6463" y="7006"/>
                      <a:pt x="7212" y="5920"/>
                    </a:cubicBezTo>
                    <a:cubicBezTo>
                      <a:pt x="7548" y="5274"/>
                      <a:pt x="7755" y="4628"/>
                      <a:pt x="7755" y="3878"/>
                    </a:cubicBezTo>
                    <a:lnTo>
                      <a:pt x="7755" y="3568"/>
                    </a:lnTo>
                    <a:cubicBezTo>
                      <a:pt x="7652" y="1629"/>
                      <a:pt x="5920" y="1"/>
                      <a:pt x="387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59" name="Google Shape;1127;p44"/>
              <p:cNvSpPr/>
              <p:nvPr/>
            </p:nvSpPr>
            <p:spPr>
              <a:xfrm>
                <a:off x="572424" y="2973419"/>
                <a:ext cx="655870" cy="655861"/>
              </a:xfrm>
              <a:custGeom>
                <a:avLst/>
                <a:gdLst/>
                <a:ahLst/>
                <a:cxnLst/>
                <a:rect l="l" t="t" r="r" b="b"/>
                <a:pathLst>
                  <a:path w="3568" h="3568" extrusionOk="0">
                    <a:moveTo>
                      <a:pt x="1836" y="0"/>
                    </a:moveTo>
                    <a:cubicBezTo>
                      <a:pt x="880" y="0"/>
                      <a:pt x="1" y="879"/>
                      <a:pt x="1" y="1836"/>
                    </a:cubicBezTo>
                    <a:cubicBezTo>
                      <a:pt x="1" y="2818"/>
                      <a:pt x="880" y="3568"/>
                      <a:pt x="1836" y="3568"/>
                    </a:cubicBezTo>
                    <a:cubicBezTo>
                      <a:pt x="2818" y="3568"/>
                      <a:pt x="3568" y="2818"/>
                      <a:pt x="3568" y="1836"/>
                    </a:cubicBezTo>
                    <a:cubicBezTo>
                      <a:pt x="3568" y="879"/>
                      <a:pt x="2818" y="0"/>
                      <a:pt x="1836" y="0"/>
                    </a:cubicBez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60" name="Google Shape;1128;p44"/>
              <p:cNvSpPr/>
              <p:nvPr/>
            </p:nvSpPr>
            <p:spPr>
              <a:xfrm>
                <a:off x="396687" y="3230036"/>
                <a:ext cx="1007517" cy="118930"/>
              </a:xfrm>
              <a:custGeom>
                <a:avLst/>
                <a:gdLst/>
                <a:ahLst/>
                <a:cxnLst/>
                <a:rect l="l" t="t" r="r" b="b"/>
                <a:pathLst>
                  <a:path w="5481" h="647" extrusionOk="0">
                    <a:moveTo>
                      <a:pt x="1086" y="0"/>
                    </a:moveTo>
                    <a:cubicBezTo>
                      <a:pt x="440" y="0"/>
                      <a:pt x="0" y="129"/>
                      <a:pt x="0" y="336"/>
                    </a:cubicBezTo>
                    <a:cubicBezTo>
                      <a:pt x="0" y="543"/>
                      <a:pt x="1603" y="646"/>
                      <a:pt x="2792" y="646"/>
                    </a:cubicBezTo>
                    <a:cubicBezTo>
                      <a:pt x="3878" y="646"/>
                      <a:pt x="5480" y="543"/>
                      <a:pt x="5480" y="336"/>
                    </a:cubicBezTo>
                    <a:cubicBezTo>
                      <a:pt x="5480" y="129"/>
                      <a:pt x="5067" y="0"/>
                      <a:pt x="4524" y="0"/>
                    </a:cubicBezTo>
                    <a:lnTo>
                      <a:pt x="4524" y="129"/>
                    </a:lnTo>
                    <a:cubicBezTo>
                      <a:pt x="5067" y="129"/>
                      <a:pt x="5377" y="233"/>
                      <a:pt x="5377" y="336"/>
                    </a:cubicBezTo>
                    <a:cubicBezTo>
                      <a:pt x="5377" y="336"/>
                      <a:pt x="4524" y="543"/>
                      <a:pt x="2792" y="543"/>
                    </a:cubicBezTo>
                    <a:cubicBezTo>
                      <a:pt x="957" y="543"/>
                      <a:pt x="104" y="336"/>
                      <a:pt x="104" y="336"/>
                    </a:cubicBezTo>
                    <a:cubicBezTo>
                      <a:pt x="104" y="233"/>
                      <a:pt x="440" y="129"/>
                      <a:pt x="1086" y="129"/>
                    </a:cubicBezTo>
                    <a:lnTo>
                      <a:pt x="1086" y="0"/>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61" name="Google Shape;1129;p44"/>
              <p:cNvSpPr/>
              <p:nvPr/>
            </p:nvSpPr>
            <p:spPr>
              <a:xfrm>
                <a:off x="1603689" y="3648234"/>
                <a:ext cx="356427" cy="337489"/>
              </a:xfrm>
              <a:custGeom>
                <a:avLst/>
                <a:gdLst/>
                <a:ahLst/>
                <a:cxnLst/>
                <a:rect l="l" t="t" r="r" b="b"/>
                <a:pathLst>
                  <a:path w="1939" h="1836" extrusionOk="0">
                    <a:moveTo>
                      <a:pt x="982" y="0"/>
                    </a:moveTo>
                    <a:cubicBezTo>
                      <a:pt x="440" y="0"/>
                      <a:pt x="0" y="439"/>
                      <a:pt x="0" y="957"/>
                    </a:cubicBezTo>
                    <a:cubicBezTo>
                      <a:pt x="0" y="1499"/>
                      <a:pt x="440" y="1835"/>
                      <a:pt x="982" y="1835"/>
                    </a:cubicBezTo>
                    <a:cubicBezTo>
                      <a:pt x="1499" y="1835"/>
                      <a:pt x="1939" y="1499"/>
                      <a:pt x="1939" y="957"/>
                    </a:cubicBezTo>
                    <a:cubicBezTo>
                      <a:pt x="1939" y="439"/>
                      <a:pt x="1499" y="0"/>
                      <a:pt x="982" y="0"/>
                    </a:cubicBezTo>
                    <a:close/>
                  </a:path>
                </a:pathLst>
              </a:custGeom>
              <a:solidFill>
                <a:srgbClr val="00D9F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62" name="Google Shape;1130;p44"/>
              <p:cNvSpPr/>
              <p:nvPr/>
            </p:nvSpPr>
            <p:spPr>
              <a:xfrm>
                <a:off x="553490" y="2517170"/>
                <a:ext cx="256797" cy="261572"/>
              </a:xfrm>
              <a:custGeom>
                <a:avLst/>
                <a:gdLst/>
                <a:ahLst/>
                <a:cxnLst/>
                <a:rect l="l" t="t" r="r" b="b"/>
                <a:pathLst>
                  <a:path w="1397" h="1423" extrusionOk="0">
                    <a:moveTo>
                      <a:pt x="750" y="1"/>
                    </a:moveTo>
                    <a:cubicBezTo>
                      <a:pt x="336" y="1"/>
                      <a:pt x="0" y="337"/>
                      <a:pt x="0" y="776"/>
                    </a:cubicBezTo>
                    <a:cubicBezTo>
                      <a:pt x="0" y="1086"/>
                      <a:pt x="336" y="1422"/>
                      <a:pt x="750" y="1422"/>
                    </a:cubicBezTo>
                    <a:cubicBezTo>
                      <a:pt x="1086" y="1422"/>
                      <a:pt x="1396" y="1086"/>
                      <a:pt x="1396" y="776"/>
                    </a:cubicBezTo>
                    <a:cubicBezTo>
                      <a:pt x="1396" y="337"/>
                      <a:pt x="1086" y="1"/>
                      <a:pt x="750" y="1"/>
                    </a:cubicBez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63" name="Google Shape;1131;p44"/>
              <p:cNvSpPr/>
              <p:nvPr/>
            </p:nvSpPr>
            <p:spPr>
              <a:xfrm>
                <a:off x="1997996" y="1234269"/>
                <a:ext cx="237863" cy="256609"/>
              </a:xfrm>
              <a:custGeom>
                <a:avLst/>
                <a:gdLst/>
                <a:ahLst/>
                <a:cxnLst/>
                <a:rect l="l" t="t" r="r" b="b"/>
                <a:pathLst>
                  <a:path w="1294" h="1396" extrusionOk="0">
                    <a:moveTo>
                      <a:pt x="647" y="0"/>
                    </a:moveTo>
                    <a:lnTo>
                      <a:pt x="544" y="646"/>
                    </a:lnTo>
                    <a:lnTo>
                      <a:pt x="1" y="750"/>
                    </a:lnTo>
                    <a:lnTo>
                      <a:pt x="544" y="853"/>
                    </a:lnTo>
                    <a:lnTo>
                      <a:pt x="647" y="1396"/>
                    </a:lnTo>
                    <a:lnTo>
                      <a:pt x="776" y="853"/>
                    </a:lnTo>
                    <a:lnTo>
                      <a:pt x="1293" y="750"/>
                    </a:lnTo>
                    <a:lnTo>
                      <a:pt x="776" y="646"/>
                    </a:lnTo>
                    <a:lnTo>
                      <a:pt x="647" y="0"/>
                    </a:ln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64" name="Google Shape;1132;p44"/>
              <p:cNvSpPr/>
              <p:nvPr/>
            </p:nvSpPr>
            <p:spPr>
              <a:xfrm>
                <a:off x="3247829" y="3134999"/>
                <a:ext cx="256797" cy="256793"/>
              </a:xfrm>
              <a:custGeom>
                <a:avLst/>
                <a:gdLst/>
                <a:ahLst/>
                <a:cxnLst/>
                <a:rect l="l" t="t" r="r" b="b"/>
                <a:pathLst>
                  <a:path w="1397" h="1397" extrusionOk="0">
                    <a:moveTo>
                      <a:pt x="750" y="0"/>
                    </a:moveTo>
                    <a:lnTo>
                      <a:pt x="647" y="646"/>
                    </a:lnTo>
                    <a:lnTo>
                      <a:pt x="0" y="750"/>
                    </a:lnTo>
                    <a:lnTo>
                      <a:pt x="647" y="853"/>
                    </a:lnTo>
                    <a:lnTo>
                      <a:pt x="750" y="1396"/>
                    </a:lnTo>
                    <a:lnTo>
                      <a:pt x="853" y="853"/>
                    </a:lnTo>
                    <a:lnTo>
                      <a:pt x="1396" y="750"/>
                    </a:lnTo>
                    <a:lnTo>
                      <a:pt x="853" y="646"/>
                    </a:lnTo>
                    <a:lnTo>
                      <a:pt x="750" y="0"/>
                    </a:ln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65" name="Google Shape;1133;p44"/>
              <p:cNvSpPr/>
              <p:nvPr/>
            </p:nvSpPr>
            <p:spPr>
              <a:xfrm>
                <a:off x="1285302" y="3429484"/>
                <a:ext cx="261392" cy="256793"/>
              </a:xfrm>
              <a:custGeom>
                <a:avLst/>
                <a:gdLst/>
                <a:ahLst/>
                <a:cxnLst/>
                <a:rect l="l" t="t" r="r" b="b"/>
                <a:pathLst>
                  <a:path w="1422" h="1397" extrusionOk="0">
                    <a:moveTo>
                      <a:pt x="646" y="1"/>
                    </a:moveTo>
                    <a:lnTo>
                      <a:pt x="543" y="544"/>
                    </a:lnTo>
                    <a:lnTo>
                      <a:pt x="0" y="647"/>
                    </a:lnTo>
                    <a:lnTo>
                      <a:pt x="543" y="751"/>
                    </a:lnTo>
                    <a:lnTo>
                      <a:pt x="646" y="1397"/>
                    </a:lnTo>
                    <a:lnTo>
                      <a:pt x="776" y="751"/>
                    </a:lnTo>
                    <a:lnTo>
                      <a:pt x="1422" y="647"/>
                    </a:lnTo>
                    <a:lnTo>
                      <a:pt x="776" y="544"/>
                    </a:lnTo>
                    <a:lnTo>
                      <a:pt x="646" y="1"/>
                    </a:ln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147" name="Google Shape;1134;p44"/>
            <p:cNvGrpSpPr/>
            <p:nvPr/>
          </p:nvGrpSpPr>
          <p:grpSpPr>
            <a:xfrm rot="-124255" flipH="1">
              <a:off x="961118" y="3107846"/>
              <a:ext cx="584106" cy="185888"/>
              <a:chOff x="6694163" y="903848"/>
              <a:chExt cx="368534" cy="110849"/>
            </a:xfrm>
          </p:grpSpPr>
          <p:sp>
            <p:nvSpPr>
              <p:cNvPr id="148" name="Google Shape;1135;p44"/>
              <p:cNvSpPr/>
              <p:nvPr/>
            </p:nvSpPr>
            <p:spPr>
              <a:xfrm>
                <a:off x="6694163" y="921891"/>
                <a:ext cx="71339" cy="75626"/>
              </a:xfrm>
              <a:custGeom>
                <a:avLst/>
                <a:gdLst/>
                <a:ahLst/>
                <a:cxnLst/>
                <a:rect l="l" t="t" r="r" b="b"/>
                <a:pathLst>
                  <a:path w="2147" h="2276" extrusionOk="0">
                    <a:moveTo>
                      <a:pt x="1061" y="0"/>
                    </a:moveTo>
                    <a:cubicBezTo>
                      <a:pt x="415" y="0"/>
                      <a:pt x="1" y="543"/>
                      <a:pt x="1" y="1086"/>
                    </a:cubicBezTo>
                    <a:cubicBezTo>
                      <a:pt x="1" y="1732"/>
                      <a:pt x="415" y="2275"/>
                      <a:pt x="1061" y="2275"/>
                    </a:cubicBezTo>
                    <a:cubicBezTo>
                      <a:pt x="1604" y="2275"/>
                      <a:pt x="2146" y="1732"/>
                      <a:pt x="2146" y="1086"/>
                    </a:cubicBezTo>
                    <a:cubicBezTo>
                      <a:pt x="2146" y="543"/>
                      <a:pt x="1604" y="0"/>
                      <a:pt x="1061"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49" name="Google Shape;1136;p44"/>
              <p:cNvSpPr/>
              <p:nvPr/>
            </p:nvSpPr>
            <p:spPr>
              <a:xfrm>
                <a:off x="6990527" y="903848"/>
                <a:ext cx="72170" cy="75626"/>
              </a:xfrm>
              <a:custGeom>
                <a:avLst/>
                <a:gdLst/>
                <a:ahLst/>
                <a:cxnLst/>
                <a:rect l="l" t="t" r="r" b="b"/>
                <a:pathLst>
                  <a:path w="2172" h="2276" extrusionOk="0">
                    <a:moveTo>
                      <a:pt x="1086" y="0"/>
                    </a:moveTo>
                    <a:cubicBezTo>
                      <a:pt x="440" y="0"/>
                      <a:pt x="0" y="543"/>
                      <a:pt x="0" y="1190"/>
                    </a:cubicBezTo>
                    <a:cubicBezTo>
                      <a:pt x="0" y="1732"/>
                      <a:pt x="440" y="2275"/>
                      <a:pt x="1086" y="2275"/>
                    </a:cubicBezTo>
                    <a:cubicBezTo>
                      <a:pt x="1629" y="2275"/>
                      <a:pt x="2172" y="1732"/>
                      <a:pt x="2172" y="1190"/>
                    </a:cubicBezTo>
                    <a:cubicBezTo>
                      <a:pt x="2172" y="543"/>
                      <a:pt x="1629" y="0"/>
                      <a:pt x="1086"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50" name="Google Shape;1137;p44"/>
              <p:cNvSpPr/>
              <p:nvPr/>
            </p:nvSpPr>
            <p:spPr>
              <a:xfrm>
                <a:off x="6829901" y="963493"/>
                <a:ext cx="110814" cy="51204"/>
              </a:xfrm>
              <a:custGeom>
                <a:avLst/>
                <a:gdLst/>
                <a:ahLst/>
                <a:cxnLst/>
                <a:rect l="l" t="t" r="r" b="b"/>
                <a:pathLst>
                  <a:path w="3335" h="1541" extrusionOk="0">
                    <a:moveTo>
                      <a:pt x="2908" y="0"/>
                    </a:moveTo>
                    <a:cubicBezTo>
                      <a:pt x="2792" y="0"/>
                      <a:pt x="2661" y="96"/>
                      <a:pt x="2585" y="248"/>
                    </a:cubicBezTo>
                    <a:cubicBezTo>
                      <a:pt x="2482" y="584"/>
                      <a:pt x="2042" y="894"/>
                      <a:pt x="1732" y="894"/>
                    </a:cubicBezTo>
                    <a:lnTo>
                      <a:pt x="1603" y="894"/>
                    </a:lnTo>
                    <a:cubicBezTo>
                      <a:pt x="1293" y="894"/>
                      <a:pt x="853" y="584"/>
                      <a:pt x="750" y="248"/>
                    </a:cubicBezTo>
                    <a:cubicBezTo>
                      <a:pt x="677" y="175"/>
                      <a:pt x="552" y="101"/>
                      <a:pt x="403" y="101"/>
                    </a:cubicBezTo>
                    <a:cubicBezTo>
                      <a:pt x="341" y="101"/>
                      <a:pt x="275" y="114"/>
                      <a:pt x="207" y="144"/>
                    </a:cubicBezTo>
                    <a:cubicBezTo>
                      <a:pt x="104" y="248"/>
                      <a:pt x="0" y="480"/>
                      <a:pt x="104" y="584"/>
                    </a:cubicBezTo>
                    <a:cubicBezTo>
                      <a:pt x="440" y="1230"/>
                      <a:pt x="957" y="1540"/>
                      <a:pt x="1603" y="1540"/>
                    </a:cubicBezTo>
                    <a:lnTo>
                      <a:pt x="1732" y="1540"/>
                    </a:lnTo>
                    <a:cubicBezTo>
                      <a:pt x="2379" y="1540"/>
                      <a:pt x="3025" y="1127"/>
                      <a:pt x="3232" y="480"/>
                    </a:cubicBezTo>
                    <a:cubicBezTo>
                      <a:pt x="3335" y="377"/>
                      <a:pt x="3232" y="144"/>
                      <a:pt x="3025" y="41"/>
                    </a:cubicBezTo>
                    <a:cubicBezTo>
                      <a:pt x="2990" y="13"/>
                      <a:pt x="2950" y="0"/>
                      <a:pt x="2908"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spTree>
    <p:extLst>
      <p:ext uri="{BB962C8B-B14F-4D97-AF65-F5344CB8AC3E}">
        <p14:creationId xmlns:p14="http://schemas.microsoft.com/office/powerpoint/2010/main" val="26752256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9"/>
                                        </p:tgtEl>
                                        <p:attrNameLst>
                                          <p:attrName>style.visibility</p:attrName>
                                        </p:attrNameLst>
                                      </p:cBhvr>
                                      <p:to>
                                        <p:strVal val="visible"/>
                                      </p:to>
                                    </p:set>
                                    <p:animEffect transition="in" filter="fade">
                                      <p:cBhvr>
                                        <p:cTn id="12" dur="500"/>
                                        <p:tgtEl>
                                          <p:spTgt spid="9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0"/>
                                        </p:tgtEl>
                                        <p:attrNameLst>
                                          <p:attrName>style.visibility</p:attrName>
                                        </p:attrNameLst>
                                      </p:cBhvr>
                                      <p:to>
                                        <p:strVal val="visible"/>
                                      </p:to>
                                    </p:set>
                                    <p:animEffect transition="in" filter="fade">
                                      <p:cBhvr>
                                        <p:cTn id="15" dur="500"/>
                                        <p:tgtEl>
                                          <p:spTgt spid="10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2"/>
                                        </p:tgtEl>
                                        <p:attrNameLst>
                                          <p:attrName>style.visibility</p:attrName>
                                        </p:attrNameLst>
                                      </p:cBhvr>
                                      <p:to>
                                        <p:strVal val="visible"/>
                                      </p:to>
                                    </p:set>
                                    <p:animEffect transition="in" filter="fade">
                                      <p:cBhvr>
                                        <p:cTn id="18" dur="500"/>
                                        <p:tgtEl>
                                          <p:spTgt spid="10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1"/>
                                        </p:tgtEl>
                                        <p:attrNameLst>
                                          <p:attrName>style.visibility</p:attrName>
                                        </p:attrNameLst>
                                      </p:cBhvr>
                                      <p:to>
                                        <p:strVal val="visible"/>
                                      </p:to>
                                    </p:set>
                                    <p:animEffect transition="in" filter="fade">
                                      <p:cBhvr>
                                        <p:cTn id="21" dur="500"/>
                                        <p:tgtEl>
                                          <p:spTgt spid="10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3"/>
                                        </p:tgtEl>
                                        <p:attrNameLst>
                                          <p:attrName>style.visibility</p:attrName>
                                        </p:attrNameLst>
                                      </p:cBhvr>
                                      <p:to>
                                        <p:strVal val="visible"/>
                                      </p:to>
                                    </p:set>
                                    <p:animEffect transition="in" filter="fade">
                                      <p:cBhvr>
                                        <p:cTn id="24" dur="500"/>
                                        <p:tgtEl>
                                          <p:spTgt spid="10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4"/>
                                        </p:tgtEl>
                                        <p:attrNameLst>
                                          <p:attrName>style.visibility</p:attrName>
                                        </p:attrNameLst>
                                      </p:cBhvr>
                                      <p:to>
                                        <p:strVal val="visible"/>
                                      </p:to>
                                    </p:set>
                                    <p:animEffect transition="in" filter="fade">
                                      <p:cBhvr>
                                        <p:cTn id="27" dur="500"/>
                                        <p:tgtEl>
                                          <p:spTgt spid="10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7"/>
                                        </p:tgtEl>
                                        <p:attrNameLst>
                                          <p:attrName>style.visibility</p:attrName>
                                        </p:attrNameLst>
                                      </p:cBhvr>
                                      <p:to>
                                        <p:strVal val="visible"/>
                                      </p:to>
                                    </p:set>
                                    <p:animEffect transition="in" filter="fade">
                                      <p:cBhvr>
                                        <p:cTn id="30" dur="500"/>
                                        <p:tgtEl>
                                          <p:spTgt spid="10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13"/>
                                        </p:tgtEl>
                                        <p:attrNameLst>
                                          <p:attrName>style.visibility</p:attrName>
                                        </p:attrNameLst>
                                      </p:cBhvr>
                                      <p:to>
                                        <p:strVal val="visible"/>
                                      </p:to>
                                    </p:set>
                                    <p:animEffect transition="in" filter="fade">
                                      <p:cBhvr>
                                        <p:cTn id="35" dur="500"/>
                                        <p:tgtEl>
                                          <p:spTgt spid="113"/>
                                        </p:tgtEl>
                                      </p:cBhvr>
                                    </p:animEffect>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114"/>
                                        </p:tgtEl>
                                        <p:attrNameLst>
                                          <p:attrName>style.visibility</p:attrName>
                                        </p:attrNameLst>
                                      </p:cBhvr>
                                      <p:to>
                                        <p:strVal val="visible"/>
                                      </p:to>
                                    </p:set>
                                    <p:animEffect transition="in" filter="fade">
                                      <p:cBhvr>
                                        <p:cTn id="39" dur="500"/>
                                        <p:tgtEl>
                                          <p:spTgt spid="114"/>
                                        </p:tgtEl>
                                      </p:cBhvr>
                                    </p:animEffect>
                                  </p:childTnLst>
                                </p:cTn>
                              </p:par>
                            </p:childTnLst>
                          </p:cTn>
                        </p:par>
                        <p:par>
                          <p:cTn id="40" fill="hold">
                            <p:stCondLst>
                              <p:cond delay="1000"/>
                            </p:stCondLst>
                            <p:childTnLst>
                              <p:par>
                                <p:cTn id="41" presetID="10" presetClass="entr" presetSubtype="0" fill="hold" nodeType="afterEffect">
                                  <p:stCondLst>
                                    <p:cond delay="0"/>
                                  </p:stCondLst>
                                  <p:childTnLst>
                                    <p:set>
                                      <p:cBhvr>
                                        <p:cTn id="42" dur="1" fill="hold">
                                          <p:stCondLst>
                                            <p:cond delay="0"/>
                                          </p:stCondLst>
                                        </p:cTn>
                                        <p:tgtEl>
                                          <p:spTgt spid="121"/>
                                        </p:tgtEl>
                                        <p:attrNameLst>
                                          <p:attrName>style.visibility</p:attrName>
                                        </p:attrNameLst>
                                      </p:cBhvr>
                                      <p:to>
                                        <p:strVal val="visible"/>
                                      </p:to>
                                    </p:set>
                                    <p:animEffect transition="in" filter="fade">
                                      <p:cBhvr>
                                        <p:cTn id="43" dur="500"/>
                                        <p:tgtEl>
                                          <p:spTgt spid="121"/>
                                        </p:tgtEl>
                                      </p:cBhvr>
                                    </p:animEffect>
                                  </p:childTnLst>
                                </p:cTn>
                              </p:par>
                            </p:childTnLst>
                          </p:cTn>
                        </p:par>
                        <p:par>
                          <p:cTn id="44" fill="hold">
                            <p:stCondLst>
                              <p:cond delay="1500"/>
                            </p:stCondLst>
                            <p:childTnLst>
                              <p:par>
                                <p:cTn id="45" presetID="10" presetClass="entr" presetSubtype="0" fill="hold" nodeType="afterEffect">
                                  <p:stCondLst>
                                    <p:cond delay="0"/>
                                  </p:stCondLst>
                                  <p:childTnLst>
                                    <p:set>
                                      <p:cBhvr>
                                        <p:cTn id="46" dur="1" fill="hold">
                                          <p:stCondLst>
                                            <p:cond delay="0"/>
                                          </p:stCondLst>
                                        </p:cTn>
                                        <p:tgtEl>
                                          <p:spTgt spid="115"/>
                                        </p:tgtEl>
                                        <p:attrNameLst>
                                          <p:attrName>style.visibility</p:attrName>
                                        </p:attrNameLst>
                                      </p:cBhvr>
                                      <p:to>
                                        <p:strVal val="visible"/>
                                      </p:to>
                                    </p:set>
                                    <p:animEffect transition="in" filter="fade">
                                      <p:cBhvr>
                                        <p:cTn id="47" dur="500"/>
                                        <p:tgtEl>
                                          <p:spTgt spid="115"/>
                                        </p:tgtEl>
                                      </p:cBhvr>
                                    </p:animEffect>
                                  </p:childTnLst>
                                </p:cTn>
                              </p:par>
                            </p:childTnLst>
                          </p:cTn>
                        </p:par>
                        <p:par>
                          <p:cTn id="48" fill="hold">
                            <p:stCondLst>
                              <p:cond delay="2000"/>
                            </p:stCondLst>
                            <p:childTnLst>
                              <p:par>
                                <p:cTn id="49" presetID="10" presetClass="entr" presetSubtype="0" fill="hold" nodeType="afterEffect">
                                  <p:stCondLst>
                                    <p:cond delay="0"/>
                                  </p:stCondLst>
                                  <p:childTnLst>
                                    <p:set>
                                      <p:cBhvr>
                                        <p:cTn id="50" dur="1" fill="hold">
                                          <p:stCondLst>
                                            <p:cond delay="0"/>
                                          </p:stCondLst>
                                        </p:cTn>
                                        <p:tgtEl>
                                          <p:spTgt spid="116"/>
                                        </p:tgtEl>
                                        <p:attrNameLst>
                                          <p:attrName>style.visibility</p:attrName>
                                        </p:attrNameLst>
                                      </p:cBhvr>
                                      <p:to>
                                        <p:strVal val="visible"/>
                                      </p:to>
                                    </p:set>
                                    <p:animEffect transition="in" filter="fade">
                                      <p:cBhvr>
                                        <p:cTn id="51" dur="500"/>
                                        <p:tgtEl>
                                          <p:spTgt spid="116"/>
                                        </p:tgtEl>
                                      </p:cBhvr>
                                    </p:animEffect>
                                  </p:childTnLst>
                                </p:cTn>
                              </p:par>
                            </p:childTnLst>
                          </p:cTn>
                        </p:par>
                        <p:par>
                          <p:cTn id="52" fill="hold">
                            <p:stCondLst>
                              <p:cond delay="2500"/>
                            </p:stCondLst>
                            <p:childTnLst>
                              <p:par>
                                <p:cTn id="53" presetID="10" presetClass="entr" presetSubtype="0" fill="hold" nodeType="afterEffect">
                                  <p:stCondLst>
                                    <p:cond delay="0"/>
                                  </p:stCondLst>
                                  <p:childTnLst>
                                    <p:set>
                                      <p:cBhvr>
                                        <p:cTn id="54" dur="1" fill="hold">
                                          <p:stCondLst>
                                            <p:cond delay="0"/>
                                          </p:stCondLst>
                                        </p:cTn>
                                        <p:tgtEl>
                                          <p:spTgt spid="119"/>
                                        </p:tgtEl>
                                        <p:attrNameLst>
                                          <p:attrName>style.visibility</p:attrName>
                                        </p:attrNameLst>
                                      </p:cBhvr>
                                      <p:to>
                                        <p:strVal val="visible"/>
                                      </p:to>
                                    </p:set>
                                    <p:animEffect transition="in" filter="fade">
                                      <p:cBhvr>
                                        <p:cTn id="55" dur="500"/>
                                        <p:tgtEl>
                                          <p:spTgt spid="119"/>
                                        </p:tgtEl>
                                      </p:cBhvr>
                                    </p:animEffect>
                                  </p:childTnLst>
                                </p:cTn>
                              </p:par>
                            </p:childTnLst>
                          </p:cTn>
                        </p:par>
                        <p:par>
                          <p:cTn id="56" fill="hold">
                            <p:stCondLst>
                              <p:cond delay="3000"/>
                            </p:stCondLst>
                            <p:childTnLst>
                              <p:par>
                                <p:cTn id="57" presetID="10" presetClass="entr" presetSubtype="0" fill="hold" nodeType="afterEffect">
                                  <p:stCondLst>
                                    <p:cond delay="0"/>
                                  </p:stCondLst>
                                  <p:childTnLst>
                                    <p:set>
                                      <p:cBhvr>
                                        <p:cTn id="58" dur="1" fill="hold">
                                          <p:stCondLst>
                                            <p:cond delay="0"/>
                                          </p:stCondLst>
                                        </p:cTn>
                                        <p:tgtEl>
                                          <p:spTgt spid="120"/>
                                        </p:tgtEl>
                                        <p:attrNameLst>
                                          <p:attrName>style.visibility</p:attrName>
                                        </p:attrNameLst>
                                      </p:cBhvr>
                                      <p:to>
                                        <p:strVal val="visible"/>
                                      </p:to>
                                    </p:set>
                                    <p:animEffect transition="in" filter="fade">
                                      <p:cBhvr>
                                        <p:cTn id="59" dur="5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105"/>
                    </p:tgtEl>
                  </p:cond>
                </p:stCondLst>
                <p:endSync evt="end" delay="0">
                  <p:rtn val="all"/>
                </p:endSync>
                <p:childTnLst>
                  <p:par>
                    <p:cTn id="61" fill="hold">
                      <p:stCondLst>
                        <p:cond delay="0"/>
                      </p:stCondLst>
                      <p:childTnLst>
                        <p:par>
                          <p:cTn id="62" fill="hold">
                            <p:stCondLst>
                              <p:cond delay="0"/>
                            </p:stCondLst>
                            <p:childTnLst>
                              <p:par>
                                <p:cTn id="63" presetID="26" presetClass="emph" presetSubtype="0" fill="hold" grpId="0" nodeType="clickEffect">
                                  <p:stCondLst>
                                    <p:cond delay="0"/>
                                  </p:stCondLst>
                                  <p:childTnLst>
                                    <p:animEffect transition="out" filter="fade">
                                      <p:cBhvr>
                                        <p:cTn id="64" dur="500" tmFilter="0, 0; .2, .5; .8, .5; 1, 0"/>
                                        <p:tgtEl>
                                          <p:spTgt spid="105"/>
                                        </p:tgtEl>
                                      </p:cBhvr>
                                    </p:animEffect>
                                    <p:animScale>
                                      <p:cBhvr>
                                        <p:cTn id="65" dur="250" autoRev="1" fill="hold"/>
                                        <p:tgtEl>
                                          <p:spTgt spid="105"/>
                                        </p:tgtEl>
                                      </p:cBhvr>
                                      <p:by x="105000" y="105000"/>
                                    </p:animScale>
                                  </p:childTnLst>
                                </p:cTn>
                              </p:par>
                            </p:childTnLst>
                          </p:cTn>
                        </p:par>
                        <p:par>
                          <p:cTn id="66" fill="hold">
                            <p:stCondLst>
                              <p:cond delay="500"/>
                            </p:stCondLst>
                            <p:childTnLst>
                              <p:par>
                                <p:cTn id="67" presetID="14" presetClass="exit" presetSubtype="10" fill="hold" grpId="1" nodeType="afterEffect">
                                  <p:stCondLst>
                                    <p:cond delay="0"/>
                                  </p:stCondLst>
                                  <p:childTnLst>
                                    <p:animEffect transition="out" filter="randombar(horizontal)">
                                      <p:cBhvr>
                                        <p:cTn id="68" dur="500"/>
                                        <p:tgtEl>
                                          <p:spTgt spid="105"/>
                                        </p:tgtEl>
                                      </p:cBhvr>
                                    </p:animEffect>
                                    <p:set>
                                      <p:cBhvr>
                                        <p:cTn id="69" dur="1" fill="hold">
                                          <p:stCondLst>
                                            <p:cond delay="499"/>
                                          </p:stCondLst>
                                        </p:cTn>
                                        <p:tgtEl>
                                          <p:spTgt spid="105"/>
                                        </p:tgtEl>
                                        <p:attrNameLst>
                                          <p:attrName>style.visibility</p:attrName>
                                        </p:attrNameLst>
                                      </p:cBhvr>
                                      <p:to>
                                        <p:strVal val="hidden"/>
                                      </p:to>
                                    </p:set>
                                  </p:childTnLst>
                                </p:cTn>
                              </p:par>
                            </p:childTnLst>
                          </p:cTn>
                        </p:par>
                      </p:childTnLst>
                    </p:cTn>
                  </p:par>
                </p:childTnLst>
              </p:cTn>
              <p:nextCondLst>
                <p:cond evt="onClick" delay="0">
                  <p:tgtEl>
                    <p:spTgt spid="105"/>
                  </p:tgtEl>
                </p:cond>
              </p:nextCondLst>
            </p:seq>
            <p:seq concurrent="1" nextAc="seek">
              <p:cTn id="70" restart="whenNotActive" fill="hold" evtFilter="cancelBubble" nodeType="interactiveSeq">
                <p:stCondLst>
                  <p:cond evt="onClick" delay="0">
                    <p:tgtEl>
                      <p:spTgt spid="99"/>
                    </p:tgtEl>
                  </p:cond>
                </p:stCondLst>
                <p:endSync evt="end" delay="0">
                  <p:rtn val="all"/>
                </p:endSync>
                <p:childTnLst>
                  <p:par>
                    <p:cTn id="71" fill="hold">
                      <p:stCondLst>
                        <p:cond delay="0"/>
                      </p:stCondLst>
                      <p:childTnLst>
                        <p:par>
                          <p:cTn id="72" fill="hold">
                            <p:stCondLst>
                              <p:cond delay="0"/>
                            </p:stCondLst>
                            <p:childTnLst>
                              <p:par>
                                <p:cTn id="73" presetID="14" presetClass="exit" presetSubtype="10" fill="hold" nodeType="clickEffect">
                                  <p:stCondLst>
                                    <p:cond delay="0"/>
                                  </p:stCondLst>
                                  <p:childTnLst>
                                    <p:animEffect transition="out" filter="randombar(horizontal)">
                                      <p:cBhvr>
                                        <p:cTn id="74" dur="500"/>
                                        <p:tgtEl>
                                          <p:spTgt spid="113"/>
                                        </p:tgtEl>
                                      </p:cBhvr>
                                    </p:animEffect>
                                    <p:set>
                                      <p:cBhvr>
                                        <p:cTn id="75" dur="1" fill="hold">
                                          <p:stCondLst>
                                            <p:cond delay="499"/>
                                          </p:stCondLst>
                                        </p:cTn>
                                        <p:tgtEl>
                                          <p:spTgt spid="113"/>
                                        </p:tgtEl>
                                        <p:attrNameLst>
                                          <p:attrName>style.visibility</p:attrName>
                                        </p:attrNameLst>
                                      </p:cBhvr>
                                      <p:to>
                                        <p:strVal val="hidden"/>
                                      </p:to>
                                    </p:set>
                                  </p:childTnLst>
                                </p:cTn>
                              </p:par>
                            </p:childTnLst>
                          </p:cTn>
                        </p:par>
                        <p:par>
                          <p:cTn id="76" fill="hold">
                            <p:stCondLst>
                              <p:cond delay="500"/>
                            </p:stCondLst>
                            <p:childTnLst>
                              <p:par>
                                <p:cTn id="77" presetID="14" presetClass="entr" presetSubtype="10" fill="hold" nodeType="afterEffect">
                                  <p:stCondLst>
                                    <p:cond delay="0"/>
                                  </p:stCondLst>
                                  <p:childTnLst>
                                    <p:set>
                                      <p:cBhvr>
                                        <p:cTn id="78" dur="1" fill="hold">
                                          <p:stCondLst>
                                            <p:cond delay="0"/>
                                          </p:stCondLst>
                                        </p:cTn>
                                        <p:tgtEl>
                                          <p:spTgt spid="124"/>
                                        </p:tgtEl>
                                        <p:attrNameLst>
                                          <p:attrName>style.visibility</p:attrName>
                                        </p:attrNameLst>
                                      </p:cBhvr>
                                      <p:to>
                                        <p:strVal val="visible"/>
                                      </p:to>
                                    </p:set>
                                    <p:animEffect transition="in" filter="randombar(horizontal)">
                                      <p:cBhvr>
                                        <p:cTn id="79" dur="500"/>
                                        <p:tgtEl>
                                          <p:spTgt spid="124"/>
                                        </p:tgtEl>
                                      </p:cBhvr>
                                    </p:animEffect>
                                  </p:childTnLst>
                                </p:cTn>
                              </p:par>
                            </p:childTnLst>
                          </p:cTn>
                        </p:par>
                      </p:childTnLst>
                    </p:cTn>
                  </p:par>
                </p:childTnLst>
              </p:cTn>
              <p:nextCondLst>
                <p:cond evt="onClick" delay="0">
                  <p:tgtEl>
                    <p:spTgt spid="99"/>
                  </p:tgtEl>
                </p:cond>
              </p:nextCondLst>
            </p:seq>
            <p:seq concurrent="1" nextAc="seek">
              <p:cTn id="80" restart="whenNotActive" fill="hold" evtFilter="cancelBubble" nodeType="interactiveSeq">
                <p:stCondLst>
                  <p:cond evt="onClick" delay="0">
                    <p:tgtEl>
                      <p:spTgt spid="100"/>
                    </p:tgtEl>
                  </p:cond>
                </p:stCondLst>
                <p:endSync evt="end" delay="0">
                  <p:rtn val="all"/>
                </p:endSync>
                <p:childTnLst>
                  <p:par>
                    <p:cTn id="81" fill="hold">
                      <p:stCondLst>
                        <p:cond delay="0"/>
                      </p:stCondLst>
                      <p:childTnLst>
                        <p:par>
                          <p:cTn id="82" fill="hold">
                            <p:stCondLst>
                              <p:cond delay="0"/>
                            </p:stCondLst>
                            <p:childTnLst>
                              <p:par>
                                <p:cTn id="83" presetID="14" presetClass="exit" presetSubtype="10" fill="hold" nodeType="clickEffect">
                                  <p:stCondLst>
                                    <p:cond delay="0"/>
                                  </p:stCondLst>
                                  <p:childTnLst>
                                    <p:animEffect transition="out" filter="randombar(horizontal)">
                                      <p:cBhvr>
                                        <p:cTn id="84" dur="500"/>
                                        <p:tgtEl>
                                          <p:spTgt spid="114"/>
                                        </p:tgtEl>
                                      </p:cBhvr>
                                    </p:animEffect>
                                    <p:set>
                                      <p:cBhvr>
                                        <p:cTn id="85" dur="1" fill="hold">
                                          <p:stCondLst>
                                            <p:cond delay="499"/>
                                          </p:stCondLst>
                                        </p:cTn>
                                        <p:tgtEl>
                                          <p:spTgt spid="114"/>
                                        </p:tgtEl>
                                        <p:attrNameLst>
                                          <p:attrName>style.visibility</p:attrName>
                                        </p:attrNameLst>
                                      </p:cBhvr>
                                      <p:to>
                                        <p:strVal val="hidden"/>
                                      </p:to>
                                    </p:set>
                                  </p:childTnLst>
                                </p:cTn>
                              </p:par>
                            </p:childTnLst>
                          </p:cTn>
                        </p:par>
                        <p:par>
                          <p:cTn id="86" fill="hold">
                            <p:stCondLst>
                              <p:cond delay="500"/>
                            </p:stCondLst>
                            <p:childTnLst>
                              <p:par>
                                <p:cTn id="87" presetID="14" presetClass="entr" presetSubtype="10" fill="hold" nodeType="afterEffect">
                                  <p:stCondLst>
                                    <p:cond delay="0"/>
                                  </p:stCondLst>
                                  <p:childTnLst>
                                    <p:set>
                                      <p:cBhvr>
                                        <p:cTn id="88" dur="1" fill="hold">
                                          <p:stCondLst>
                                            <p:cond delay="0"/>
                                          </p:stCondLst>
                                        </p:cTn>
                                        <p:tgtEl>
                                          <p:spTgt spid="127"/>
                                        </p:tgtEl>
                                        <p:attrNameLst>
                                          <p:attrName>style.visibility</p:attrName>
                                        </p:attrNameLst>
                                      </p:cBhvr>
                                      <p:to>
                                        <p:strVal val="visible"/>
                                      </p:to>
                                    </p:set>
                                    <p:animEffect transition="in" filter="randombar(horizontal)">
                                      <p:cBhvr>
                                        <p:cTn id="89" dur="500"/>
                                        <p:tgtEl>
                                          <p:spTgt spid="127"/>
                                        </p:tgtEl>
                                      </p:cBhvr>
                                    </p:animEffect>
                                  </p:childTnLst>
                                </p:cTn>
                              </p:par>
                            </p:childTnLst>
                          </p:cTn>
                        </p:par>
                      </p:childTnLst>
                    </p:cTn>
                  </p:par>
                </p:childTnLst>
              </p:cTn>
              <p:nextCondLst>
                <p:cond evt="onClick" delay="0">
                  <p:tgtEl>
                    <p:spTgt spid="100"/>
                  </p:tgtEl>
                </p:cond>
              </p:nextCondLst>
            </p:seq>
            <p:seq concurrent="1" nextAc="seek">
              <p:cTn id="90" restart="whenNotActive" fill="hold" evtFilter="cancelBubble" nodeType="interactiveSeq">
                <p:stCondLst>
                  <p:cond evt="onClick" delay="0">
                    <p:tgtEl>
                      <p:spTgt spid="101"/>
                    </p:tgtEl>
                  </p:cond>
                </p:stCondLst>
                <p:endSync evt="end" delay="0">
                  <p:rtn val="all"/>
                </p:endSync>
                <p:childTnLst>
                  <p:par>
                    <p:cTn id="91" fill="hold">
                      <p:stCondLst>
                        <p:cond delay="0"/>
                      </p:stCondLst>
                      <p:childTnLst>
                        <p:par>
                          <p:cTn id="92" fill="hold">
                            <p:stCondLst>
                              <p:cond delay="0"/>
                            </p:stCondLst>
                            <p:childTnLst>
                              <p:par>
                                <p:cTn id="93" presetID="14" presetClass="exit" presetSubtype="10" fill="hold" nodeType="clickEffect">
                                  <p:stCondLst>
                                    <p:cond delay="0"/>
                                  </p:stCondLst>
                                  <p:childTnLst>
                                    <p:animEffect transition="out" filter="randombar(horizontal)">
                                      <p:cBhvr>
                                        <p:cTn id="94" dur="500"/>
                                        <p:tgtEl>
                                          <p:spTgt spid="115"/>
                                        </p:tgtEl>
                                      </p:cBhvr>
                                    </p:animEffect>
                                    <p:set>
                                      <p:cBhvr>
                                        <p:cTn id="95" dur="1" fill="hold">
                                          <p:stCondLst>
                                            <p:cond delay="499"/>
                                          </p:stCondLst>
                                        </p:cTn>
                                        <p:tgtEl>
                                          <p:spTgt spid="115"/>
                                        </p:tgtEl>
                                        <p:attrNameLst>
                                          <p:attrName>style.visibility</p:attrName>
                                        </p:attrNameLst>
                                      </p:cBhvr>
                                      <p:to>
                                        <p:strVal val="hidden"/>
                                      </p:to>
                                    </p:set>
                                  </p:childTnLst>
                                </p:cTn>
                              </p:par>
                            </p:childTnLst>
                          </p:cTn>
                        </p:par>
                        <p:par>
                          <p:cTn id="96" fill="hold">
                            <p:stCondLst>
                              <p:cond delay="500"/>
                            </p:stCondLst>
                            <p:childTnLst>
                              <p:par>
                                <p:cTn id="97" presetID="14" presetClass="entr" presetSubtype="10" fill="hold" nodeType="afterEffect">
                                  <p:stCondLst>
                                    <p:cond delay="0"/>
                                  </p:stCondLst>
                                  <p:childTnLst>
                                    <p:set>
                                      <p:cBhvr>
                                        <p:cTn id="98" dur="1" fill="hold">
                                          <p:stCondLst>
                                            <p:cond delay="0"/>
                                          </p:stCondLst>
                                        </p:cTn>
                                        <p:tgtEl>
                                          <p:spTgt spid="130"/>
                                        </p:tgtEl>
                                        <p:attrNameLst>
                                          <p:attrName>style.visibility</p:attrName>
                                        </p:attrNameLst>
                                      </p:cBhvr>
                                      <p:to>
                                        <p:strVal val="visible"/>
                                      </p:to>
                                    </p:set>
                                    <p:animEffect transition="in" filter="randombar(horizontal)">
                                      <p:cBhvr>
                                        <p:cTn id="99" dur="500"/>
                                        <p:tgtEl>
                                          <p:spTgt spid="130"/>
                                        </p:tgtEl>
                                      </p:cBhvr>
                                    </p:animEffect>
                                  </p:childTnLst>
                                </p:cTn>
                              </p:par>
                            </p:childTnLst>
                          </p:cTn>
                        </p:par>
                      </p:childTnLst>
                    </p:cTn>
                  </p:par>
                </p:childTnLst>
              </p:cTn>
              <p:nextCondLst>
                <p:cond evt="onClick" delay="0">
                  <p:tgtEl>
                    <p:spTgt spid="101"/>
                  </p:tgtEl>
                </p:cond>
              </p:nextCondLst>
            </p:seq>
            <p:seq concurrent="1" nextAc="seek">
              <p:cTn id="100" restart="whenNotActive" fill="hold" evtFilter="cancelBubble" nodeType="interactiveSeq">
                <p:stCondLst>
                  <p:cond evt="onClick" delay="0">
                    <p:tgtEl>
                      <p:spTgt spid="102"/>
                    </p:tgtEl>
                  </p:cond>
                </p:stCondLst>
                <p:endSync evt="end" delay="0">
                  <p:rtn val="all"/>
                </p:endSync>
                <p:childTnLst>
                  <p:par>
                    <p:cTn id="101" fill="hold">
                      <p:stCondLst>
                        <p:cond delay="0"/>
                      </p:stCondLst>
                      <p:childTnLst>
                        <p:par>
                          <p:cTn id="102" fill="hold">
                            <p:stCondLst>
                              <p:cond delay="0"/>
                            </p:stCondLst>
                            <p:childTnLst>
                              <p:par>
                                <p:cTn id="103" presetID="14" presetClass="exit" presetSubtype="10" fill="hold" nodeType="clickEffect">
                                  <p:stCondLst>
                                    <p:cond delay="0"/>
                                  </p:stCondLst>
                                  <p:childTnLst>
                                    <p:animEffect transition="out" filter="randombar(horizontal)">
                                      <p:cBhvr>
                                        <p:cTn id="104" dur="500"/>
                                        <p:tgtEl>
                                          <p:spTgt spid="121"/>
                                        </p:tgtEl>
                                      </p:cBhvr>
                                    </p:animEffect>
                                    <p:set>
                                      <p:cBhvr>
                                        <p:cTn id="105" dur="1" fill="hold">
                                          <p:stCondLst>
                                            <p:cond delay="499"/>
                                          </p:stCondLst>
                                        </p:cTn>
                                        <p:tgtEl>
                                          <p:spTgt spid="121"/>
                                        </p:tgtEl>
                                        <p:attrNameLst>
                                          <p:attrName>style.visibility</p:attrName>
                                        </p:attrNameLst>
                                      </p:cBhvr>
                                      <p:to>
                                        <p:strVal val="hidden"/>
                                      </p:to>
                                    </p:set>
                                  </p:childTnLst>
                                </p:cTn>
                              </p:par>
                            </p:childTnLst>
                          </p:cTn>
                        </p:par>
                        <p:par>
                          <p:cTn id="106" fill="hold">
                            <p:stCondLst>
                              <p:cond delay="500"/>
                            </p:stCondLst>
                            <p:childTnLst>
                              <p:par>
                                <p:cTn id="107" presetID="14" presetClass="entr" presetSubtype="10" fill="hold" nodeType="afterEffect">
                                  <p:stCondLst>
                                    <p:cond delay="0"/>
                                  </p:stCondLst>
                                  <p:childTnLst>
                                    <p:set>
                                      <p:cBhvr>
                                        <p:cTn id="108" dur="1" fill="hold">
                                          <p:stCondLst>
                                            <p:cond delay="0"/>
                                          </p:stCondLst>
                                        </p:cTn>
                                        <p:tgtEl>
                                          <p:spTgt spid="136"/>
                                        </p:tgtEl>
                                        <p:attrNameLst>
                                          <p:attrName>style.visibility</p:attrName>
                                        </p:attrNameLst>
                                      </p:cBhvr>
                                      <p:to>
                                        <p:strVal val="visible"/>
                                      </p:to>
                                    </p:set>
                                    <p:animEffect transition="in" filter="randombar(horizontal)">
                                      <p:cBhvr>
                                        <p:cTn id="109" dur="500"/>
                                        <p:tgtEl>
                                          <p:spTgt spid="136"/>
                                        </p:tgtEl>
                                      </p:cBhvr>
                                    </p:animEffect>
                                  </p:childTnLst>
                                </p:cTn>
                              </p:par>
                            </p:childTnLst>
                          </p:cTn>
                        </p:par>
                      </p:childTnLst>
                    </p:cTn>
                  </p:par>
                </p:childTnLst>
              </p:cTn>
              <p:nextCondLst>
                <p:cond evt="onClick" delay="0">
                  <p:tgtEl>
                    <p:spTgt spid="102"/>
                  </p:tgtEl>
                </p:cond>
              </p:nextCondLst>
            </p:seq>
            <p:seq concurrent="1" nextAc="seek">
              <p:cTn id="110" restart="whenNotActive" fill="hold" evtFilter="cancelBubble" nodeType="interactiveSeq">
                <p:stCondLst>
                  <p:cond evt="onClick" delay="0">
                    <p:tgtEl>
                      <p:spTgt spid="103"/>
                    </p:tgtEl>
                  </p:cond>
                </p:stCondLst>
                <p:endSync evt="end" delay="0">
                  <p:rtn val="all"/>
                </p:endSync>
                <p:childTnLst>
                  <p:par>
                    <p:cTn id="111" fill="hold">
                      <p:stCondLst>
                        <p:cond delay="0"/>
                      </p:stCondLst>
                      <p:childTnLst>
                        <p:par>
                          <p:cTn id="112" fill="hold">
                            <p:stCondLst>
                              <p:cond delay="0"/>
                            </p:stCondLst>
                            <p:childTnLst>
                              <p:par>
                                <p:cTn id="113" presetID="14" presetClass="exit" presetSubtype="10" fill="hold" nodeType="clickEffect">
                                  <p:stCondLst>
                                    <p:cond delay="0"/>
                                  </p:stCondLst>
                                  <p:childTnLst>
                                    <p:animEffect transition="out" filter="randombar(horizontal)">
                                      <p:cBhvr>
                                        <p:cTn id="114" dur="500"/>
                                        <p:tgtEl>
                                          <p:spTgt spid="116"/>
                                        </p:tgtEl>
                                      </p:cBhvr>
                                    </p:animEffect>
                                    <p:set>
                                      <p:cBhvr>
                                        <p:cTn id="115" dur="1" fill="hold">
                                          <p:stCondLst>
                                            <p:cond delay="499"/>
                                          </p:stCondLst>
                                        </p:cTn>
                                        <p:tgtEl>
                                          <p:spTgt spid="116"/>
                                        </p:tgtEl>
                                        <p:attrNameLst>
                                          <p:attrName>style.visibility</p:attrName>
                                        </p:attrNameLst>
                                      </p:cBhvr>
                                      <p:to>
                                        <p:strVal val="hidden"/>
                                      </p:to>
                                    </p:set>
                                  </p:childTnLst>
                                </p:cTn>
                              </p:par>
                            </p:childTnLst>
                          </p:cTn>
                        </p:par>
                        <p:par>
                          <p:cTn id="116" fill="hold">
                            <p:stCondLst>
                              <p:cond delay="500"/>
                            </p:stCondLst>
                            <p:childTnLst>
                              <p:par>
                                <p:cTn id="117" presetID="14" presetClass="entr" presetSubtype="10" fill="hold" nodeType="afterEffect">
                                  <p:stCondLst>
                                    <p:cond delay="0"/>
                                  </p:stCondLst>
                                  <p:childTnLst>
                                    <p:set>
                                      <p:cBhvr>
                                        <p:cTn id="118" dur="1" fill="hold">
                                          <p:stCondLst>
                                            <p:cond delay="0"/>
                                          </p:stCondLst>
                                        </p:cTn>
                                        <p:tgtEl>
                                          <p:spTgt spid="133"/>
                                        </p:tgtEl>
                                        <p:attrNameLst>
                                          <p:attrName>style.visibility</p:attrName>
                                        </p:attrNameLst>
                                      </p:cBhvr>
                                      <p:to>
                                        <p:strVal val="visible"/>
                                      </p:to>
                                    </p:set>
                                    <p:animEffect transition="in" filter="randombar(horizontal)">
                                      <p:cBhvr>
                                        <p:cTn id="119" dur="500"/>
                                        <p:tgtEl>
                                          <p:spTgt spid="133"/>
                                        </p:tgtEl>
                                      </p:cBhvr>
                                    </p:animEffect>
                                  </p:childTnLst>
                                </p:cTn>
                              </p:par>
                            </p:childTnLst>
                          </p:cTn>
                        </p:par>
                      </p:childTnLst>
                    </p:cTn>
                  </p:par>
                </p:childTnLst>
              </p:cTn>
              <p:nextCondLst>
                <p:cond evt="onClick" delay="0">
                  <p:tgtEl>
                    <p:spTgt spid="103"/>
                  </p:tgtEl>
                </p:cond>
              </p:nextCondLst>
            </p:seq>
            <p:seq concurrent="1" nextAc="seek">
              <p:cTn id="120" restart="whenNotActive" fill="hold" evtFilter="cancelBubble" nodeType="interactiveSeq">
                <p:stCondLst>
                  <p:cond evt="onClick" delay="0">
                    <p:tgtEl>
                      <p:spTgt spid="104"/>
                    </p:tgtEl>
                  </p:cond>
                </p:stCondLst>
                <p:endSync evt="end" delay="0">
                  <p:rtn val="all"/>
                </p:endSync>
                <p:childTnLst>
                  <p:par>
                    <p:cTn id="121" fill="hold">
                      <p:stCondLst>
                        <p:cond delay="0"/>
                      </p:stCondLst>
                      <p:childTnLst>
                        <p:par>
                          <p:cTn id="122" fill="hold">
                            <p:stCondLst>
                              <p:cond delay="0"/>
                            </p:stCondLst>
                            <p:childTnLst>
                              <p:par>
                                <p:cTn id="123" presetID="14" presetClass="exit" presetSubtype="10" fill="hold" nodeType="clickEffect">
                                  <p:stCondLst>
                                    <p:cond delay="0"/>
                                  </p:stCondLst>
                                  <p:childTnLst>
                                    <p:animEffect transition="out" filter="randombar(horizontal)">
                                      <p:cBhvr>
                                        <p:cTn id="124" dur="500"/>
                                        <p:tgtEl>
                                          <p:spTgt spid="119"/>
                                        </p:tgtEl>
                                      </p:cBhvr>
                                    </p:animEffect>
                                    <p:set>
                                      <p:cBhvr>
                                        <p:cTn id="125" dur="1" fill="hold">
                                          <p:stCondLst>
                                            <p:cond delay="499"/>
                                          </p:stCondLst>
                                        </p:cTn>
                                        <p:tgtEl>
                                          <p:spTgt spid="119"/>
                                        </p:tgtEl>
                                        <p:attrNameLst>
                                          <p:attrName>style.visibility</p:attrName>
                                        </p:attrNameLst>
                                      </p:cBhvr>
                                      <p:to>
                                        <p:strVal val="hidden"/>
                                      </p:to>
                                    </p:set>
                                  </p:childTnLst>
                                </p:cTn>
                              </p:par>
                            </p:childTnLst>
                          </p:cTn>
                        </p:par>
                        <p:par>
                          <p:cTn id="126" fill="hold">
                            <p:stCondLst>
                              <p:cond delay="500"/>
                            </p:stCondLst>
                            <p:childTnLst>
                              <p:par>
                                <p:cTn id="127" presetID="14" presetClass="entr" presetSubtype="10" fill="hold" nodeType="afterEffect">
                                  <p:stCondLst>
                                    <p:cond delay="0"/>
                                  </p:stCondLst>
                                  <p:childTnLst>
                                    <p:set>
                                      <p:cBhvr>
                                        <p:cTn id="128" dur="1" fill="hold">
                                          <p:stCondLst>
                                            <p:cond delay="0"/>
                                          </p:stCondLst>
                                        </p:cTn>
                                        <p:tgtEl>
                                          <p:spTgt spid="142"/>
                                        </p:tgtEl>
                                        <p:attrNameLst>
                                          <p:attrName>style.visibility</p:attrName>
                                        </p:attrNameLst>
                                      </p:cBhvr>
                                      <p:to>
                                        <p:strVal val="visible"/>
                                      </p:to>
                                    </p:set>
                                    <p:animEffect transition="in" filter="randombar(horizontal)">
                                      <p:cBhvr>
                                        <p:cTn id="129" dur="500"/>
                                        <p:tgtEl>
                                          <p:spTgt spid="142"/>
                                        </p:tgtEl>
                                      </p:cBhvr>
                                    </p:animEffect>
                                  </p:childTnLst>
                                </p:cTn>
                              </p:par>
                            </p:childTnLst>
                          </p:cTn>
                        </p:par>
                      </p:childTnLst>
                    </p:cTn>
                  </p:par>
                </p:childTnLst>
              </p:cTn>
              <p:nextCondLst>
                <p:cond evt="onClick" delay="0">
                  <p:tgtEl>
                    <p:spTgt spid="104"/>
                  </p:tgtEl>
                </p:cond>
              </p:nextCondLst>
            </p:seq>
            <p:seq concurrent="1" nextAc="seek">
              <p:cTn id="130" restart="whenNotActive" fill="hold" evtFilter="cancelBubble" nodeType="interactiveSeq">
                <p:stCondLst>
                  <p:cond evt="onClick" delay="0">
                    <p:tgtEl>
                      <p:spTgt spid="107"/>
                    </p:tgtEl>
                  </p:cond>
                </p:stCondLst>
                <p:endSync evt="end" delay="0">
                  <p:rtn val="all"/>
                </p:endSync>
                <p:childTnLst>
                  <p:par>
                    <p:cTn id="131" fill="hold">
                      <p:stCondLst>
                        <p:cond delay="0"/>
                      </p:stCondLst>
                      <p:childTnLst>
                        <p:par>
                          <p:cTn id="132" fill="hold">
                            <p:stCondLst>
                              <p:cond delay="0"/>
                            </p:stCondLst>
                            <p:childTnLst>
                              <p:par>
                                <p:cTn id="133" presetID="14" presetClass="exit" presetSubtype="10" fill="hold" nodeType="clickEffect">
                                  <p:stCondLst>
                                    <p:cond delay="0"/>
                                  </p:stCondLst>
                                  <p:childTnLst>
                                    <p:animEffect transition="out" filter="randombar(horizontal)">
                                      <p:cBhvr>
                                        <p:cTn id="134" dur="500"/>
                                        <p:tgtEl>
                                          <p:spTgt spid="120"/>
                                        </p:tgtEl>
                                      </p:cBhvr>
                                    </p:animEffect>
                                    <p:set>
                                      <p:cBhvr>
                                        <p:cTn id="135" dur="1" fill="hold">
                                          <p:stCondLst>
                                            <p:cond delay="499"/>
                                          </p:stCondLst>
                                        </p:cTn>
                                        <p:tgtEl>
                                          <p:spTgt spid="120"/>
                                        </p:tgtEl>
                                        <p:attrNameLst>
                                          <p:attrName>style.visibility</p:attrName>
                                        </p:attrNameLst>
                                      </p:cBhvr>
                                      <p:to>
                                        <p:strVal val="hidden"/>
                                      </p:to>
                                    </p:set>
                                  </p:childTnLst>
                                </p:cTn>
                              </p:par>
                            </p:childTnLst>
                          </p:cTn>
                        </p:par>
                        <p:par>
                          <p:cTn id="136" fill="hold">
                            <p:stCondLst>
                              <p:cond delay="500"/>
                            </p:stCondLst>
                            <p:childTnLst>
                              <p:par>
                                <p:cTn id="137" presetID="14" presetClass="entr" presetSubtype="10" fill="hold" nodeType="afterEffect">
                                  <p:stCondLst>
                                    <p:cond delay="0"/>
                                  </p:stCondLst>
                                  <p:childTnLst>
                                    <p:set>
                                      <p:cBhvr>
                                        <p:cTn id="138" dur="1" fill="hold">
                                          <p:stCondLst>
                                            <p:cond delay="0"/>
                                          </p:stCondLst>
                                        </p:cTn>
                                        <p:tgtEl>
                                          <p:spTgt spid="139"/>
                                        </p:tgtEl>
                                        <p:attrNameLst>
                                          <p:attrName>style.visibility</p:attrName>
                                        </p:attrNameLst>
                                      </p:cBhvr>
                                      <p:to>
                                        <p:strVal val="visible"/>
                                      </p:to>
                                    </p:set>
                                    <p:animEffect transition="in" filter="randombar(horizontal)">
                                      <p:cBhvr>
                                        <p:cTn id="139" dur="500"/>
                                        <p:tgtEl>
                                          <p:spTgt spid="139"/>
                                        </p:tgtEl>
                                      </p:cBhvr>
                                    </p:animEffect>
                                  </p:childTnLst>
                                </p:cTn>
                              </p:par>
                            </p:childTnLst>
                          </p:cTn>
                        </p:par>
                      </p:childTnLst>
                    </p:cTn>
                  </p:par>
                </p:childTnLst>
              </p:cTn>
              <p:nextCondLst>
                <p:cond evt="onClick" delay="0">
                  <p:tgtEl>
                    <p:spTgt spid="107"/>
                  </p:tgtEl>
                </p:cond>
              </p:nextCondLst>
            </p:seq>
            <p:seq concurrent="1" nextAc="seek">
              <p:cTn id="140" restart="whenNotActive" fill="hold" evtFilter="cancelBubble" nodeType="interactiveSeq">
                <p:stCondLst>
                  <p:cond evt="onClick" delay="0">
                    <p:tgtEl>
                      <p:spTgt spid="106"/>
                    </p:tgtEl>
                  </p:cond>
                </p:stCondLst>
                <p:endSync evt="end" delay="0">
                  <p:rtn val="all"/>
                </p:endSync>
                <p:childTnLst>
                  <p:par>
                    <p:cTn id="141" fill="hold">
                      <p:stCondLst>
                        <p:cond delay="0"/>
                      </p:stCondLst>
                      <p:childTnLst>
                        <p:par>
                          <p:cTn id="142" fill="hold">
                            <p:stCondLst>
                              <p:cond delay="0"/>
                            </p:stCondLst>
                            <p:childTnLst>
                              <p:par>
                                <p:cTn id="143" presetID="26" presetClass="emph" presetSubtype="0" fill="hold" grpId="0" nodeType="clickEffect">
                                  <p:stCondLst>
                                    <p:cond delay="0"/>
                                  </p:stCondLst>
                                  <p:childTnLst>
                                    <p:animEffect transition="out" filter="fade">
                                      <p:cBhvr>
                                        <p:cTn id="144" dur="500" tmFilter="0, 0; .2, .5; .8, .5; 1, 0"/>
                                        <p:tgtEl>
                                          <p:spTgt spid="106"/>
                                        </p:tgtEl>
                                      </p:cBhvr>
                                    </p:animEffect>
                                    <p:animScale>
                                      <p:cBhvr>
                                        <p:cTn id="145" dur="250" autoRev="1" fill="hold"/>
                                        <p:tgtEl>
                                          <p:spTgt spid="106"/>
                                        </p:tgtEl>
                                      </p:cBhvr>
                                      <p:by x="105000" y="105000"/>
                                    </p:animScale>
                                  </p:childTnLst>
                                </p:cTn>
                              </p:par>
                            </p:childTnLst>
                          </p:cTn>
                        </p:par>
                        <p:par>
                          <p:cTn id="146" fill="hold">
                            <p:stCondLst>
                              <p:cond delay="500"/>
                            </p:stCondLst>
                            <p:childTnLst>
                              <p:par>
                                <p:cTn id="147" presetID="1" presetClass="exit" presetSubtype="0" fill="hold" grpId="1" nodeType="afterEffect">
                                  <p:stCondLst>
                                    <p:cond delay="0"/>
                                  </p:stCondLst>
                                  <p:childTnLst>
                                    <p:set>
                                      <p:cBhvr>
                                        <p:cTn id="148" dur="1" fill="hold">
                                          <p:stCondLst>
                                            <p:cond delay="0"/>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106"/>
                  </p:tgtEl>
                </p:cond>
              </p:nextCondLst>
            </p:seq>
            <p:seq concurrent="1" nextAc="seek">
              <p:cTn id="149" restart="whenNotActive" fill="hold" evtFilter="cancelBubble" nodeType="interactiveSeq">
                <p:stCondLst>
                  <p:cond evt="onClick" delay="0">
                    <p:tgtEl>
                      <p:spTgt spid="108"/>
                    </p:tgtEl>
                  </p:cond>
                </p:stCondLst>
                <p:endSync evt="end" delay="0">
                  <p:rtn val="all"/>
                </p:endSync>
                <p:childTnLst>
                  <p:par>
                    <p:cTn id="150" fill="hold">
                      <p:stCondLst>
                        <p:cond delay="0"/>
                      </p:stCondLst>
                      <p:childTnLst>
                        <p:par>
                          <p:cTn id="151" fill="hold">
                            <p:stCondLst>
                              <p:cond delay="0"/>
                            </p:stCondLst>
                            <p:childTnLst>
                              <p:par>
                                <p:cTn id="152" presetID="26" presetClass="emph" presetSubtype="0" fill="hold" grpId="0" nodeType="clickEffect">
                                  <p:stCondLst>
                                    <p:cond delay="0"/>
                                  </p:stCondLst>
                                  <p:childTnLst>
                                    <p:animEffect transition="out" filter="fade">
                                      <p:cBhvr>
                                        <p:cTn id="153" dur="500" tmFilter="0, 0; .2, .5; .8, .5; 1, 0"/>
                                        <p:tgtEl>
                                          <p:spTgt spid="108"/>
                                        </p:tgtEl>
                                      </p:cBhvr>
                                    </p:animEffect>
                                    <p:animScale>
                                      <p:cBhvr>
                                        <p:cTn id="154" dur="250" autoRev="1" fill="hold"/>
                                        <p:tgtEl>
                                          <p:spTgt spid="108"/>
                                        </p:tgtEl>
                                      </p:cBhvr>
                                      <p:by x="105000" y="105000"/>
                                    </p:animScale>
                                  </p:childTnLst>
                                </p:cTn>
                              </p:par>
                            </p:childTnLst>
                          </p:cTn>
                        </p:par>
                        <p:par>
                          <p:cTn id="155" fill="hold">
                            <p:stCondLst>
                              <p:cond delay="500"/>
                            </p:stCondLst>
                            <p:childTnLst>
                              <p:par>
                                <p:cTn id="156" presetID="1" presetClass="exit" presetSubtype="0" fill="hold" grpId="1" nodeType="afterEffect">
                                  <p:stCondLst>
                                    <p:cond delay="0"/>
                                  </p:stCondLst>
                                  <p:childTnLst>
                                    <p:set>
                                      <p:cBhvr>
                                        <p:cTn id="157" dur="1" fill="hold">
                                          <p:stCondLst>
                                            <p:cond delay="0"/>
                                          </p:stCondLst>
                                        </p:cTn>
                                        <p:tgtEl>
                                          <p:spTgt spid="108"/>
                                        </p:tgtEl>
                                        <p:attrNameLst>
                                          <p:attrName>style.visibility</p:attrName>
                                        </p:attrNameLst>
                                      </p:cBhvr>
                                      <p:to>
                                        <p:strVal val="hidden"/>
                                      </p:to>
                                    </p:set>
                                  </p:childTnLst>
                                </p:cTn>
                              </p:par>
                            </p:childTnLst>
                          </p:cTn>
                        </p:par>
                      </p:childTnLst>
                    </p:cTn>
                  </p:par>
                </p:childTnLst>
              </p:cTn>
              <p:nextCondLst>
                <p:cond evt="onClick" delay="0">
                  <p:tgtEl>
                    <p:spTgt spid="108"/>
                  </p:tgtEl>
                </p:cond>
              </p:nextCondLst>
            </p:seq>
            <p:seq concurrent="1" nextAc="seek">
              <p:cTn id="158" restart="whenNotActive" fill="hold" evtFilter="cancelBubble" nodeType="interactiveSeq">
                <p:stCondLst>
                  <p:cond evt="onClick" delay="0">
                    <p:tgtEl>
                      <p:spTgt spid="109"/>
                    </p:tgtEl>
                  </p:cond>
                </p:stCondLst>
                <p:endSync evt="end" delay="0">
                  <p:rtn val="all"/>
                </p:endSync>
                <p:childTnLst>
                  <p:par>
                    <p:cTn id="159" fill="hold">
                      <p:stCondLst>
                        <p:cond delay="0"/>
                      </p:stCondLst>
                      <p:childTnLst>
                        <p:par>
                          <p:cTn id="160" fill="hold">
                            <p:stCondLst>
                              <p:cond delay="0"/>
                            </p:stCondLst>
                            <p:childTnLst>
                              <p:par>
                                <p:cTn id="161" presetID="26" presetClass="emph" presetSubtype="0" fill="hold" grpId="0" nodeType="clickEffect">
                                  <p:stCondLst>
                                    <p:cond delay="0"/>
                                  </p:stCondLst>
                                  <p:childTnLst>
                                    <p:animEffect transition="out" filter="fade">
                                      <p:cBhvr>
                                        <p:cTn id="162" dur="500" tmFilter="0, 0; .2, .5; .8, .5; 1, 0"/>
                                        <p:tgtEl>
                                          <p:spTgt spid="109"/>
                                        </p:tgtEl>
                                      </p:cBhvr>
                                    </p:animEffect>
                                    <p:animScale>
                                      <p:cBhvr>
                                        <p:cTn id="163" dur="250" autoRev="1" fill="hold"/>
                                        <p:tgtEl>
                                          <p:spTgt spid="109"/>
                                        </p:tgtEl>
                                      </p:cBhvr>
                                      <p:by x="105000" y="105000"/>
                                    </p:animScale>
                                  </p:childTnLst>
                                </p:cTn>
                              </p:par>
                            </p:childTnLst>
                          </p:cTn>
                        </p:par>
                        <p:par>
                          <p:cTn id="164" fill="hold">
                            <p:stCondLst>
                              <p:cond delay="500"/>
                            </p:stCondLst>
                            <p:childTnLst>
                              <p:par>
                                <p:cTn id="165" presetID="1" presetClass="exit" presetSubtype="0" fill="hold" grpId="1" nodeType="afterEffect">
                                  <p:stCondLst>
                                    <p:cond delay="0"/>
                                  </p:stCondLst>
                                  <p:childTnLst>
                                    <p:set>
                                      <p:cBhvr>
                                        <p:cTn id="166" dur="1" fill="hold">
                                          <p:stCondLst>
                                            <p:cond delay="0"/>
                                          </p:stCondLst>
                                        </p:cTn>
                                        <p:tgtEl>
                                          <p:spTgt spid="109"/>
                                        </p:tgtEl>
                                        <p:attrNameLst>
                                          <p:attrName>style.visibility</p:attrName>
                                        </p:attrNameLst>
                                      </p:cBhvr>
                                      <p:to>
                                        <p:strVal val="hidden"/>
                                      </p:to>
                                    </p:set>
                                  </p:childTnLst>
                                </p:cTn>
                              </p:par>
                            </p:childTnLst>
                          </p:cTn>
                        </p:par>
                      </p:childTnLst>
                    </p:cTn>
                  </p:par>
                </p:childTnLst>
              </p:cTn>
              <p:nextCondLst>
                <p:cond evt="onClick" delay="0">
                  <p:tgtEl>
                    <p:spTgt spid="109"/>
                  </p:tgtEl>
                </p:cond>
              </p:nextCondLst>
            </p:seq>
            <p:seq concurrent="1" nextAc="seek">
              <p:cTn id="167" restart="whenNotActive" fill="hold" evtFilter="cancelBubble" nodeType="interactiveSeq">
                <p:stCondLst>
                  <p:cond evt="onClick" delay="0">
                    <p:tgtEl>
                      <p:spTgt spid="110"/>
                    </p:tgtEl>
                  </p:cond>
                </p:stCondLst>
                <p:endSync evt="end" delay="0">
                  <p:rtn val="all"/>
                </p:endSync>
                <p:childTnLst>
                  <p:par>
                    <p:cTn id="168" fill="hold">
                      <p:stCondLst>
                        <p:cond delay="0"/>
                      </p:stCondLst>
                      <p:childTnLst>
                        <p:par>
                          <p:cTn id="169" fill="hold">
                            <p:stCondLst>
                              <p:cond delay="0"/>
                            </p:stCondLst>
                            <p:childTnLst>
                              <p:par>
                                <p:cTn id="170" presetID="26" presetClass="emph" presetSubtype="0" fill="hold" grpId="0" nodeType="clickEffect">
                                  <p:stCondLst>
                                    <p:cond delay="0"/>
                                  </p:stCondLst>
                                  <p:childTnLst>
                                    <p:animEffect transition="out" filter="fade">
                                      <p:cBhvr>
                                        <p:cTn id="171" dur="500" tmFilter="0, 0; .2, .5; .8, .5; 1, 0"/>
                                        <p:tgtEl>
                                          <p:spTgt spid="110"/>
                                        </p:tgtEl>
                                      </p:cBhvr>
                                    </p:animEffect>
                                    <p:animScale>
                                      <p:cBhvr>
                                        <p:cTn id="172" dur="250" autoRev="1" fill="hold"/>
                                        <p:tgtEl>
                                          <p:spTgt spid="110"/>
                                        </p:tgtEl>
                                      </p:cBhvr>
                                      <p:by x="105000" y="105000"/>
                                    </p:animScale>
                                  </p:childTnLst>
                                </p:cTn>
                              </p:par>
                            </p:childTnLst>
                          </p:cTn>
                        </p:par>
                        <p:par>
                          <p:cTn id="173" fill="hold">
                            <p:stCondLst>
                              <p:cond delay="500"/>
                            </p:stCondLst>
                            <p:childTnLst>
                              <p:par>
                                <p:cTn id="174" presetID="1" presetClass="exit" presetSubtype="0" fill="hold" grpId="1" nodeType="afterEffect">
                                  <p:stCondLst>
                                    <p:cond delay="0"/>
                                  </p:stCondLst>
                                  <p:childTnLst>
                                    <p:set>
                                      <p:cBhvr>
                                        <p:cTn id="175" dur="1" fill="hold">
                                          <p:stCondLst>
                                            <p:cond delay="0"/>
                                          </p:stCondLst>
                                        </p:cTn>
                                        <p:tgtEl>
                                          <p:spTgt spid="110"/>
                                        </p:tgtEl>
                                        <p:attrNameLst>
                                          <p:attrName>style.visibility</p:attrName>
                                        </p:attrNameLst>
                                      </p:cBhvr>
                                      <p:to>
                                        <p:strVal val="hidden"/>
                                      </p:to>
                                    </p:set>
                                  </p:childTnLst>
                                </p:cTn>
                              </p:par>
                            </p:childTnLst>
                          </p:cTn>
                        </p:par>
                      </p:childTnLst>
                    </p:cTn>
                  </p:par>
                </p:childTnLst>
              </p:cTn>
              <p:nextCondLst>
                <p:cond evt="onClick" delay="0">
                  <p:tgtEl>
                    <p:spTgt spid="110"/>
                  </p:tgtEl>
                </p:cond>
              </p:nextCondLst>
            </p:seq>
            <p:seq concurrent="1" nextAc="seek">
              <p:cTn id="176" restart="whenNotActive" fill="hold" evtFilter="cancelBubble" nodeType="interactiveSeq">
                <p:stCondLst>
                  <p:cond evt="onClick" delay="0">
                    <p:tgtEl>
                      <p:spTgt spid="111"/>
                    </p:tgtEl>
                  </p:cond>
                </p:stCondLst>
                <p:endSync evt="end" delay="0">
                  <p:rtn val="all"/>
                </p:endSync>
                <p:childTnLst>
                  <p:par>
                    <p:cTn id="177" fill="hold">
                      <p:stCondLst>
                        <p:cond delay="0"/>
                      </p:stCondLst>
                      <p:childTnLst>
                        <p:par>
                          <p:cTn id="178" fill="hold">
                            <p:stCondLst>
                              <p:cond delay="0"/>
                            </p:stCondLst>
                            <p:childTnLst>
                              <p:par>
                                <p:cTn id="179" presetID="26" presetClass="emph" presetSubtype="0" fill="hold" grpId="0" nodeType="clickEffect">
                                  <p:stCondLst>
                                    <p:cond delay="0"/>
                                  </p:stCondLst>
                                  <p:childTnLst>
                                    <p:animEffect transition="out" filter="fade">
                                      <p:cBhvr>
                                        <p:cTn id="180" dur="500" tmFilter="0, 0; .2, .5; .8, .5; 1, 0"/>
                                        <p:tgtEl>
                                          <p:spTgt spid="111"/>
                                        </p:tgtEl>
                                      </p:cBhvr>
                                    </p:animEffect>
                                    <p:animScale>
                                      <p:cBhvr>
                                        <p:cTn id="181" dur="250" autoRev="1" fill="hold"/>
                                        <p:tgtEl>
                                          <p:spTgt spid="111"/>
                                        </p:tgtEl>
                                      </p:cBhvr>
                                      <p:by x="105000" y="105000"/>
                                    </p:animScale>
                                  </p:childTnLst>
                                </p:cTn>
                              </p:par>
                            </p:childTnLst>
                          </p:cTn>
                        </p:par>
                        <p:par>
                          <p:cTn id="182" fill="hold">
                            <p:stCondLst>
                              <p:cond delay="500"/>
                            </p:stCondLst>
                            <p:childTnLst>
                              <p:par>
                                <p:cTn id="183" presetID="1" presetClass="exit" presetSubtype="0" fill="hold" grpId="1" nodeType="afterEffect">
                                  <p:stCondLst>
                                    <p:cond delay="0"/>
                                  </p:stCondLst>
                                  <p:childTnLst>
                                    <p:set>
                                      <p:cBhvr>
                                        <p:cTn id="184" dur="1" fill="hold">
                                          <p:stCondLst>
                                            <p:cond delay="0"/>
                                          </p:stCondLst>
                                        </p:cTn>
                                        <p:tgtEl>
                                          <p:spTgt spid="111"/>
                                        </p:tgtEl>
                                        <p:attrNameLst>
                                          <p:attrName>style.visibility</p:attrName>
                                        </p:attrNameLst>
                                      </p:cBhvr>
                                      <p:to>
                                        <p:strVal val="hidden"/>
                                      </p:to>
                                    </p:set>
                                  </p:childTnLst>
                                </p:cTn>
                              </p:par>
                            </p:childTnLst>
                          </p:cTn>
                        </p:par>
                      </p:childTnLst>
                    </p:cTn>
                  </p:par>
                </p:childTnLst>
              </p:cTn>
              <p:nextCondLst>
                <p:cond evt="onClick" delay="0">
                  <p:tgtEl>
                    <p:spTgt spid="111"/>
                  </p:tgtEl>
                </p:cond>
              </p:nextCondLst>
            </p:seq>
            <p:seq concurrent="1" nextAc="seek">
              <p:cTn id="185" restart="whenNotActive" fill="hold" evtFilter="cancelBubble" nodeType="interactiveSeq">
                <p:stCondLst>
                  <p:cond evt="onClick" delay="0">
                    <p:tgtEl>
                      <p:spTgt spid="112"/>
                    </p:tgtEl>
                  </p:cond>
                </p:stCondLst>
                <p:endSync evt="end" delay="0">
                  <p:rtn val="all"/>
                </p:endSync>
                <p:childTnLst>
                  <p:par>
                    <p:cTn id="186" fill="hold">
                      <p:stCondLst>
                        <p:cond delay="0"/>
                      </p:stCondLst>
                      <p:childTnLst>
                        <p:par>
                          <p:cTn id="187" fill="hold">
                            <p:stCondLst>
                              <p:cond delay="0"/>
                            </p:stCondLst>
                            <p:childTnLst>
                              <p:par>
                                <p:cTn id="188" presetID="26" presetClass="emph" presetSubtype="0" fill="hold" grpId="0" nodeType="clickEffect">
                                  <p:stCondLst>
                                    <p:cond delay="0"/>
                                  </p:stCondLst>
                                  <p:childTnLst>
                                    <p:animEffect transition="out" filter="fade">
                                      <p:cBhvr>
                                        <p:cTn id="189" dur="500" tmFilter="0, 0; .2, .5; .8, .5; 1, 0"/>
                                        <p:tgtEl>
                                          <p:spTgt spid="112"/>
                                        </p:tgtEl>
                                      </p:cBhvr>
                                    </p:animEffect>
                                    <p:animScale>
                                      <p:cBhvr>
                                        <p:cTn id="190" dur="250" autoRev="1" fill="hold"/>
                                        <p:tgtEl>
                                          <p:spTgt spid="112"/>
                                        </p:tgtEl>
                                      </p:cBhvr>
                                      <p:by x="105000" y="105000"/>
                                    </p:animScale>
                                  </p:childTnLst>
                                </p:cTn>
                              </p:par>
                            </p:childTnLst>
                          </p:cTn>
                        </p:par>
                        <p:par>
                          <p:cTn id="191" fill="hold">
                            <p:stCondLst>
                              <p:cond delay="500"/>
                            </p:stCondLst>
                            <p:childTnLst>
                              <p:par>
                                <p:cTn id="192" presetID="1" presetClass="exit" presetSubtype="0" fill="hold" grpId="1" nodeType="afterEffect">
                                  <p:stCondLst>
                                    <p:cond delay="0"/>
                                  </p:stCondLst>
                                  <p:childTnLst>
                                    <p:set>
                                      <p:cBhvr>
                                        <p:cTn id="193" dur="1" fill="hold">
                                          <p:stCondLst>
                                            <p:cond delay="0"/>
                                          </p:stCondLst>
                                        </p:cTn>
                                        <p:tgtEl>
                                          <p:spTgt spid="112"/>
                                        </p:tgtEl>
                                        <p:attrNameLst>
                                          <p:attrName>style.visibility</p:attrName>
                                        </p:attrNameLst>
                                      </p:cBhvr>
                                      <p:to>
                                        <p:strVal val="hidden"/>
                                      </p:to>
                                    </p:set>
                                  </p:childTnLst>
                                </p:cTn>
                              </p:par>
                            </p:childTnLst>
                          </p:cTn>
                        </p:par>
                      </p:childTnLst>
                    </p:cTn>
                  </p:par>
                </p:childTnLst>
              </p:cTn>
              <p:nextCondLst>
                <p:cond evt="onClick" delay="0">
                  <p:tgtEl>
                    <p:spTgt spid="112"/>
                  </p:tgtEl>
                </p:cond>
              </p:nextCondLst>
            </p:seq>
          </p:childTnLst>
        </p:cTn>
      </p:par>
    </p:tnLst>
    <p:bldLst>
      <p:bldP spid="99" grpId="0"/>
      <p:bldP spid="100" grpId="0"/>
      <p:bldP spid="101" grpId="0"/>
      <p:bldP spid="102" grpId="0"/>
      <p:bldP spid="103" grpId="0"/>
      <p:bldP spid="104" grpId="0"/>
      <p:bldP spid="105" grpId="0" animBg="1"/>
      <p:bldP spid="105" grpId="1" animBg="1"/>
      <p:bldP spid="106" grpId="0" animBg="1"/>
      <p:bldP spid="106" grpId="1" animBg="1"/>
      <p:bldP spid="107" grpId="0"/>
      <p:bldP spid="108" grpId="0" animBg="1"/>
      <p:bldP spid="108" grpId="1" animBg="1"/>
      <p:bldP spid="109" grpId="0" animBg="1"/>
      <p:bldP spid="109" grpId="1" animBg="1"/>
      <p:bldP spid="110" grpId="0" animBg="1"/>
      <p:bldP spid="110" grpId="1" animBg="1"/>
      <p:bldP spid="111" grpId="0" animBg="1"/>
      <p:bldP spid="111" grpId="1" animBg="1"/>
      <p:bldP spid="112" grpId="0" animBg="1"/>
      <p:bldP spid="112"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63"/>
        <p:cNvGrpSpPr/>
        <p:nvPr/>
      </p:nvGrpSpPr>
      <p:grpSpPr>
        <a:xfrm>
          <a:off x="0" y="0"/>
          <a:ext cx="0" cy="0"/>
          <a:chOff x="0" y="0"/>
          <a:chExt cx="0" cy="0"/>
        </a:xfrm>
      </p:grpSpPr>
      <p:grpSp>
        <p:nvGrpSpPr>
          <p:cNvPr id="88" name="Group 87"/>
          <p:cNvGrpSpPr/>
          <p:nvPr/>
        </p:nvGrpSpPr>
        <p:grpSpPr>
          <a:xfrm rot="20509557">
            <a:off x="409969" y="995461"/>
            <a:ext cx="680882" cy="2025800"/>
            <a:chOff x="134279" y="1803002"/>
            <a:chExt cx="680882" cy="1811727"/>
          </a:xfrm>
        </p:grpSpPr>
        <p:sp>
          <p:nvSpPr>
            <p:cNvPr id="89" name="Google Shape;4756;p79"/>
            <p:cNvSpPr/>
            <p:nvPr/>
          </p:nvSpPr>
          <p:spPr>
            <a:xfrm rot="1263172">
              <a:off x="134279" y="1803002"/>
              <a:ext cx="402430" cy="1469645"/>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rgbClr val="1E1936"/>
            </a:solidFill>
            <a:ln>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rgbClr val="FF0066"/>
                </a:solidFill>
                <a:effectLst/>
                <a:uLnTx/>
                <a:uFillTx/>
                <a:latin typeface="Arial"/>
                <a:cs typeface="Arial"/>
                <a:sym typeface="Arial"/>
              </a:endParaRPr>
            </a:p>
          </p:txBody>
        </p:sp>
        <p:grpSp>
          <p:nvGrpSpPr>
            <p:cNvPr id="90" name="Google Shape;4716;p79"/>
            <p:cNvGrpSpPr/>
            <p:nvPr/>
          </p:nvGrpSpPr>
          <p:grpSpPr>
            <a:xfrm rot="3530764">
              <a:off x="252923" y="3052492"/>
              <a:ext cx="603575" cy="520900"/>
              <a:chOff x="3450350" y="2886200"/>
              <a:chExt cx="603575" cy="520900"/>
            </a:xfrm>
          </p:grpSpPr>
          <p:sp>
            <p:nvSpPr>
              <p:cNvPr id="91"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rgbClr val="1E19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2"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3"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4"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5"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grpSp>
        <p:nvGrpSpPr>
          <p:cNvPr id="2904" name="Google Shape;2904;p50"/>
          <p:cNvGrpSpPr/>
          <p:nvPr/>
        </p:nvGrpSpPr>
        <p:grpSpPr>
          <a:xfrm>
            <a:off x="7478263" y="4190125"/>
            <a:ext cx="868425" cy="514500"/>
            <a:chOff x="2575700" y="1885000"/>
            <a:chExt cx="868425" cy="514500"/>
          </a:xfrm>
        </p:grpSpPr>
        <p:sp>
          <p:nvSpPr>
            <p:cNvPr id="2905" name="Google Shape;2905;p5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6" name="Google Shape;2906;p5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7" name="Google Shape;2907;p5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8" name="Google Shape;2908;p5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5" name="Google Shape;1820;p57"/>
          <p:cNvGrpSpPr/>
          <p:nvPr/>
        </p:nvGrpSpPr>
        <p:grpSpPr>
          <a:xfrm>
            <a:off x="8142626" y="15414"/>
            <a:ext cx="1159009" cy="965117"/>
            <a:chOff x="7792794" y="4304513"/>
            <a:chExt cx="511980" cy="436830"/>
          </a:xfrm>
        </p:grpSpPr>
        <p:sp>
          <p:nvSpPr>
            <p:cNvPr id="66" name="Google Shape;1824;p57">
              <a:hlinkClick r:id="rId3" action="ppaction://hlinksldjump"/>
            </p:cNvPr>
            <p:cNvSpPr/>
            <p:nvPr/>
          </p:nvSpPr>
          <p:spPr>
            <a:xfrm>
              <a:off x="7853768" y="4304513"/>
              <a:ext cx="353939" cy="339286"/>
            </a:xfrm>
            <a:custGeom>
              <a:avLst/>
              <a:gdLst/>
              <a:ahLst/>
              <a:cxnLst/>
              <a:rect l="l" t="t" r="r" b="b"/>
              <a:pathLst>
                <a:path w="10652" h="10211" extrusionOk="0">
                  <a:moveTo>
                    <a:pt x="5274" y="0"/>
                  </a:moveTo>
                  <a:cubicBezTo>
                    <a:pt x="3749" y="0"/>
                    <a:pt x="2353" y="646"/>
                    <a:pt x="1397" y="1603"/>
                  </a:cubicBezTo>
                  <a:cubicBezTo>
                    <a:pt x="518" y="2585"/>
                    <a:pt x="1" y="3748"/>
                    <a:pt x="1" y="5041"/>
                  </a:cubicBezTo>
                  <a:cubicBezTo>
                    <a:pt x="1" y="7962"/>
                    <a:pt x="2353" y="10211"/>
                    <a:pt x="5274" y="10211"/>
                  </a:cubicBezTo>
                  <a:cubicBezTo>
                    <a:pt x="5921" y="10211"/>
                    <a:pt x="6464" y="10108"/>
                    <a:pt x="6981" y="10004"/>
                  </a:cubicBezTo>
                  <a:cubicBezTo>
                    <a:pt x="9152" y="9254"/>
                    <a:pt x="10651" y="7419"/>
                    <a:pt x="10651" y="5041"/>
                  </a:cubicBezTo>
                  <a:cubicBezTo>
                    <a:pt x="10651" y="4834"/>
                    <a:pt x="10651" y="4524"/>
                    <a:pt x="10548" y="4291"/>
                  </a:cubicBezTo>
                  <a:cubicBezTo>
                    <a:pt x="10212" y="2146"/>
                    <a:pt x="8506" y="414"/>
                    <a:pt x="6231" y="103"/>
                  </a:cubicBezTo>
                  <a:cubicBezTo>
                    <a:pt x="5921" y="0"/>
                    <a:pt x="5585" y="0"/>
                    <a:pt x="5274" y="0"/>
                  </a:cubicBez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7" name="Google Shape;1825;p57"/>
            <p:cNvSpPr/>
            <p:nvPr/>
          </p:nvSpPr>
          <p:spPr>
            <a:xfrm>
              <a:off x="8004093" y="4307936"/>
              <a:ext cx="200162" cy="164077"/>
            </a:xfrm>
            <a:custGeom>
              <a:avLst/>
              <a:gdLst/>
              <a:ahLst/>
              <a:cxnLst/>
              <a:rect l="l" t="t" r="r" b="b"/>
              <a:pathLst>
                <a:path w="6024" h="4938" extrusionOk="0">
                  <a:moveTo>
                    <a:pt x="1707" y="0"/>
                  </a:moveTo>
                  <a:cubicBezTo>
                    <a:pt x="957" y="207"/>
                    <a:pt x="414" y="750"/>
                    <a:pt x="104" y="1396"/>
                  </a:cubicBezTo>
                  <a:cubicBezTo>
                    <a:pt x="1" y="1603"/>
                    <a:pt x="1" y="1939"/>
                    <a:pt x="1" y="2146"/>
                  </a:cubicBezTo>
                  <a:cubicBezTo>
                    <a:pt x="104" y="2353"/>
                    <a:pt x="208" y="2689"/>
                    <a:pt x="518" y="2689"/>
                  </a:cubicBezTo>
                  <a:cubicBezTo>
                    <a:pt x="518" y="2792"/>
                    <a:pt x="647" y="2792"/>
                    <a:pt x="750" y="2792"/>
                  </a:cubicBezTo>
                  <a:cubicBezTo>
                    <a:pt x="957" y="2896"/>
                    <a:pt x="957" y="3232"/>
                    <a:pt x="854" y="3439"/>
                  </a:cubicBezTo>
                  <a:cubicBezTo>
                    <a:pt x="854" y="3645"/>
                    <a:pt x="854" y="3878"/>
                    <a:pt x="957" y="4085"/>
                  </a:cubicBezTo>
                  <a:cubicBezTo>
                    <a:pt x="957" y="4292"/>
                    <a:pt x="1164" y="4524"/>
                    <a:pt x="1397" y="4628"/>
                  </a:cubicBezTo>
                  <a:cubicBezTo>
                    <a:pt x="1456" y="4647"/>
                    <a:pt x="1512" y="4656"/>
                    <a:pt x="1567" y="4656"/>
                  </a:cubicBezTo>
                  <a:cubicBezTo>
                    <a:pt x="1799" y="4656"/>
                    <a:pt x="1999" y="4505"/>
                    <a:pt x="2250" y="4421"/>
                  </a:cubicBezTo>
                  <a:cubicBezTo>
                    <a:pt x="2497" y="4249"/>
                    <a:pt x="2731" y="4148"/>
                    <a:pt x="2920" y="4148"/>
                  </a:cubicBezTo>
                  <a:cubicBezTo>
                    <a:pt x="2987" y="4148"/>
                    <a:pt x="3048" y="4161"/>
                    <a:pt x="3103" y="4188"/>
                  </a:cubicBezTo>
                  <a:cubicBezTo>
                    <a:pt x="3439" y="4421"/>
                    <a:pt x="3542" y="4834"/>
                    <a:pt x="3749" y="4938"/>
                  </a:cubicBezTo>
                  <a:cubicBezTo>
                    <a:pt x="4189" y="4938"/>
                    <a:pt x="4395" y="4292"/>
                    <a:pt x="4835" y="4292"/>
                  </a:cubicBezTo>
                  <a:cubicBezTo>
                    <a:pt x="5042" y="4292"/>
                    <a:pt x="5171" y="4421"/>
                    <a:pt x="5274" y="4421"/>
                  </a:cubicBezTo>
                  <a:cubicBezTo>
                    <a:pt x="5356" y="4448"/>
                    <a:pt x="5432" y="4461"/>
                    <a:pt x="5504" y="4461"/>
                  </a:cubicBezTo>
                  <a:cubicBezTo>
                    <a:pt x="5705" y="4461"/>
                    <a:pt x="5871" y="4360"/>
                    <a:pt x="6024" y="4188"/>
                  </a:cubicBezTo>
                  <a:cubicBezTo>
                    <a:pt x="5688" y="2043"/>
                    <a:pt x="3982" y="311"/>
                    <a:pt x="170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8" name="Google Shape;1826;p57"/>
            <p:cNvSpPr/>
            <p:nvPr/>
          </p:nvSpPr>
          <p:spPr>
            <a:xfrm>
              <a:off x="7853768" y="4357745"/>
              <a:ext cx="250004" cy="286056"/>
            </a:xfrm>
            <a:custGeom>
              <a:avLst/>
              <a:gdLst/>
              <a:ahLst/>
              <a:cxnLst/>
              <a:rect l="l" t="t" r="r" b="b"/>
              <a:pathLst>
                <a:path w="7524" h="8609" extrusionOk="0">
                  <a:moveTo>
                    <a:pt x="1397" y="1"/>
                  </a:moveTo>
                  <a:cubicBezTo>
                    <a:pt x="518" y="983"/>
                    <a:pt x="1" y="2146"/>
                    <a:pt x="1" y="3439"/>
                  </a:cubicBezTo>
                  <a:cubicBezTo>
                    <a:pt x="1" y="6360"/>
                    <a:pt x="2353" y="8609"/>
                    <a:pt x="5274" y="8609"/>
                  </a:cubicBezTo>
                  <a:cubicBezTo>
                    <a:pt x="5921" y="8609"/>
                    <a:pt x="6464" y="8506"/>
                    <a:pt x="6981" y="8402"/>
                  </a:cubicBezTo>
                  <a:cubicBezTo>
                    <a:pt x="7213" y="8092"/>
                    <a:pt x="7420" y="7756"/>
                    <a:pt x="7523" y="7316"/>
                  </a:cubicBezTo>
                  <a:lnTo>
                    <a:pt x="7523" y="6903"/>
                  </a:lnTo>
                  <a:cubicBezTo>
                    <a:pt x="7420" y="6799"/>
                    <a:pt x="7317" y="6670"/>
                    <a:pt x="7213" y="6670"/>
                  </a:cubicBezTo>
                  <a:cubicBezTo>
                    <a:pt x="6981" y="6670"/>
                    <a:pt x="6877" y="6799"/>
                    <a:pt x="6670" y="6799"/>
                  </a:cubicBezTo>
                  <a:cubicBezTo>
                    <a:pt x="6464" y="6670"/>
                    <a:pt x="6464" y="6463"/>
                    <a:pt x="6231" y="6360"/>
                  </a:cubicBezTo>
                  <a:cubicBezTo>
                    <a:pt x="6196" y="6325"/>
                    <a:pt x="6162" y="6314"/>
                    <a:pt x="6127" y="6314"/>
                  </a:cubicBezTo>
                  <a:cubicBezTo>
                    <a:pt x="6059" y="6314"/>
                    <a:pt x="5990" y="6360"/>
                    <a:pt x="5921" y="6360"/>
                  </a:cubicBezTo>
                  <a:cubicBezTo>
                    <a:pt x="5171" y="6567"/>
                    <a:pt x="4732" y="7446"/>
                    <a:pt x="4189" y="7859"/>
                  </a:cubicBezTo>
                  <a:cubicBezTo>
                    <a:pt x="3982" y="7963"/>
                    <a:pt x="3878" y="8092"/>
                    <a:pt x="3749" y="8092"/>
                  </a:cubicBezTo>
                  <a:cubicBezTo>
                    <a:pt x="3542" y="7963"/>
                    <a:pt x="3439" y="7756"/>
                    <a:pt x="3439" y="7549"/>
                  </a:cubicBezTo>
                  <a:cubicBezTo>
                    <a:pt x="3439" y="7316"/>
                    <a:pt x="3439" y="7110"/>
                    <a:pt x="3542" y="7006"/>
                  </a:cubicBezTo>
                  <a:cubicBezTo>
                    <a:pt x="3542" y="6799"/>
                    <a:pt x="3439" y="6463"/>
                    <a:pt x="3336" y="6360"/>
                  </a:cubicBezTo>
                  <a:cubicBezTo>
                    <a:pt x="3219" y="6308"/>
                    <a:pt x="3084" y="6308"/>
                    <a:pt x="2951" y="6308"/>
                  </a:cubicBezTo>
                  <a:cubicBezTo>
                    <a:pt x="2819" y="6308"/>
                    <a:pt x="2689" y="6308"/>
                    <a:pt x="2586" y="6257"/>
                  </a:cubicBezTo>
                  <a:cubicBezTo>
                    <a:pt x="2147" y="6153"/>
                    <a:pt x="2043" y="5610"/>
                    <a:pt x="2147" y="5171"/>
                  </a:cubicBezTo>
                  <a:cubicBezTo>
                    <a:pt x="2353" y="4731"/>
                    <a:pt x="2689" y="4421"/>
                    <a:pt x="3103" y="4214"/>
                  </a:cubicBezTo>
                  <a:cubicBezTo>
                    <a:pt x="3439" y="3982"/>
                    <a:pt x="3749" y="3775"/>
                    <a:pt x="4085" y="3568"/>
                  </a:cubicBezTo>
                  <a:cubicBezTo>
                    <a:pt x="4292" y="3335"/>
                    <a:pt x="4628" y="3025"/>
                    <a:pt x="4525" y="2689"/>
                  </a:cubicBezTo>
                  <a:cubicBezTo>
                    <a:pt x="4525" y="2520"/>
                    <a:pt x="4301" y="2351"/>
                    <a:pt x="4050" y="2351"/>
                  </a:cubicBezTo>
                  <a:cubicBezTo>
                    <a:pt x="3993" y="2351"/>
                    <a:pt x="3935" y="2360"/>
                    <a:pt x="3878" y="2379"/>
                  </a:cubicBezTo>
                  <a:cubicBezTo>
                    <a:pt x="3646" y="2379"/>
                    <a:pt x="3439" y="2586"/>
                    <a:pt x="3232" y="2793"/>
                  </a:cubicBezTo>
                  <a:cubicBezTo>
                    <a:pt x="3126" y="2983"/>
                    <a:pt x="2969" y="3156"/>
                    <a:pt x="2858" y="3156"/>
                  </a:cubicBezTo>
                  <a:cubicBezTo>
                    <a:pt x="2834" y="3156"/>
                    <a:pt x="2812" y="3147"/>
                    <a:pt x="2793" y="3129"/>
                  </a:cubicBezTo>
                  <a:cubicBezTo>
                    <a:pt x="2586" y="3129"/>
                    <a:pt x="2586" y="3025"/>
                    <a:pt x="2353" y="2922"/>
                  </a:cubicBezTo>
                  <a:cubicBezTo>
                    <a:pt x="2305" y="2885"/>
                    <a:pt x="2253" y="2871"/>
                    <a:pt x="2199" y="2871"/>
                  </a:cubicBezTo>
                  <a:cubicBezTo>
                    <a:pt x="1955" y="2871"/>
                    <a:pt x="1657" y="3170"/>
                    <a:pt x="1350" y="3170"/>
                  </a:cubicBezTo>
                  <a:cubicBezTo>
                    <a:pt x="1289" y="3170"/>
                    <a:pt x="1226" y="3158"/>
                    <a:pt x="1164" y="3129"/>
                  </a:cubicBezTo>
                  <a:cubicBezTo>
                    <a:pt x="1061" y="3025"/>
                    <a:pt x="957" y="2922"/>
                    <a:pt x="957" y="2793"/>
                  </a:cubicBezTo>
                  <a:cubicBezTo>
                    <a:pt x="854" y="2379"/>
                    <a:pt x="957" y="2043"/>
                    <a:pt x="1164" y="1629"/>
                  </a:cubicBezTo>
                  <a:cubicBezTo>
                    <a:pt x="1293" y="1293"/>
                    <a:pt x="1810" y="647"/>
                    <a:pt x="1604" y="337"/>
                  </a:cubicBezTo>
                  <a:cubicBezTo>
                    <a:pt x="1604" y="104"/>
                    <a:pt x="1500" y="104"/>
                    <a:pt x="1397" y="1"/>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9" name="Google Shape;1827;p57"/>
            <p:cNvSpPr/>
            <p:nvPr/>
          </p:nvSpPr>
          <p:spPr>
            <a:xfrm>
              <a:off x="8128666" y="4488466"/>
              <a:ext cx="57550" cy="63996"/>
            </a:xfrm>
            <a:custGeom>
              <a:avLst/>
              <a:gdLst/>
              <a:ahLst/>
              <a:cxnLst/>
              <a:rect l="l" t="t" r="r" b="b"/>
              <a:pathLst>
                <a:path w="1732" h="1926" extrusionOk="0">
                  <a:moveTo>
                    <a:pt x="1147" y="0"/>
                  </a:moveTo>
                  <a:cubicBezTo>
                    <a:pt x="785" y="0"/>
                    <a:pt x="348" y="248"/>
                    <a:pt x="129" y="591"/>
                  </a:cubicBezTo>
                  <a:cubicBezTo>
                    <a:pt x="129" y="694"/>
                    <a:pt x="0" y="694"/>
                    <a:pt x="0" y="797"/>
                  </a:cubicBezTo>
                  <a:cubicBezTo>
                    <a:pt x="0" y="927"/>
                    <a:pt x="0" y="927"/>
                    <a:pt x="129" y="1030"/>
                  </a:cubicBezTo>
                  <a:lnTo>
                    <a:pt x="440" y="1030"/>
                  </a:lnTo>
                  <a:cubicBezTo>
                    <a:pt x="543" y="1133"/>
                    <a:pt x="646" y="1340"/>
                    <a:pt x="646" y="1444"/>
                  </a:cubicBezTo>
                  <a:cubicBezTo>
                    <a:pt x="646" y="1676"/>
                    <a:pt x="776" y="1883"/>
                    <a:pt x="879" y="1883"/>
                  </a:cubicBezTo>
                  <a:cubicBezTo>
                    <a:pt x="909" y="1913"/>
                    <a:pt x="948" y="1926"/>
                    <a:pt x="991" y="1926"/>
                  </a:cubicBezTo>
                  <a:cubicBezTo>
                    <a:pt x="1095" y="1926"/>
                    <a:pt x="1219" y="1853"/>
                    <a:pt x="1293" y="1780"/>
                  </a:cubicBezTo>
                  <a:cubicBezTo>
                    <a:pt x="1525" y="1444"/>
                    <a:pt x="1732" y="1133"/>
                    <a:pt x="1732" y="694"/>
                  </a:cubicBezTo>
                  <a:cubicBezTo>
                    <a:pt x="1732" y="196"/>
                    <a:pt x="1469" y="0"/>
                    <a:pt x="114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0" name="Google Shape;1828;p57"/>
            <p:cNvSpPr/>
            <p:nvPr/>
          </p:nvSpPr>
          <p:spPr>
            <a:xfrm>
              <a:off x="7949997" y="4493484"/>
              <a:ext cx="28376" cy="29240"/>
            </a:xfrm>
            <a:custGeom>
              <a:avLst/>
              <a:gdLst/>
              <a:ahLst/>
              <a:cxnLst/>
              <a:rect l="l" t="t" r="r" b="b"/>
              <a:pathLst>
                <a:path w="854" h="880" extrusionOk="0">
                  <a:moveTo>
                    <a:pt x="440" y="0"/>
                  </a:moveTo>
                  <a:cubicBezTo>
                    <a:pt x="207" y="0"/>
                    <a:pt x="0" y="233"/>
                    <a:pt x="0" y="440"/>
                  </a:cubicBezTo>
                  <a:cubicBezTo>
                    <a:pt x="0" y="646"/>
                    <a:pt x="207" y="879"/>
                    <a:pt x="440" y="879"/>
                  </a:cubicBezTo>
                  <a:cubicBezTo>
                    <a:pt x="750" y="879"/>
                    <a:pt x="853" y="646"/>
                    <a:pt x="853" y="440"/>
                  </a:cubicBezTo>
                  <a:cubicBezTo>
                    <a:pt x="853" y="233"/>
                    <a:pt x="750" y="0"/>
                    <a:pt x="440"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1" name="Google Shape;1829;p57"/>
            <p:cNvSpPr/>
            <p:nvPr/>
          </p:nvSpPr>
          <p:spPr>
            <a:xfrm>
              <a:off x="8093444" y="4493484"/>
              <a:ext cx="28376" cy="29240"/>
            </a:xfrm>
            <a:custGeom>
              <a:avLst/>
              <a:gdLst/>
              <a:ahLst/>
              <a:cxnLst/>
              <a:rect l="l" t="t" r="r" b="b"/>
              <a:pathLst>
                <a:path w="854" h="880" extrusionOk="0">
                  <a:moveTo>
                    <a:pt x="414" y="0"/>
                  </a:moveTo>
                  <a:cubicBezTo>
                    <a:pt x="104" y="0"/>
                    <a:pt x="0" y="233"/>
                    <a:pt x="0" y="440"/>
                  </a:cubicBezTo>
                  <a:cubicBezTo>
                    <a:pt x="0" y="646"/>
                    <a:pt x="104" y="879"/>
                    <a:pt x="414" y="879"/>
                  </a:cubicBezTo>
                  <a:cubicBezTo>
                    <a:pt x="646" y="879"/>
                    <a:pt x="853" y="646"/>
                    <a:pt x="853" y="440"/>
                  </a:cubicBezTo>
                  <a:cubicBezTo>
                    <a:pt x="853" y="233"/>
                    <a:pt x="646" y="0"/>
                    <a:pt x="41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2" name="Google Shape;1830;p57"/>
            <p:cNvSpPr/>
            <p:nvPr/>
          </p:nvSpPr>
          <p:spPr>
            <a:xfrm>
              <a:off x="8014394" y="4514949"/>
              <a:ext cx="49874" cy="21498"/>
            </a:xfrm>
            <a:custGeom>
              <a:avLst/>
              <a:gdLst/>
              <a:ahLst/>
              <a:cxnLst/>
              <a:rect l="l" t="t" r="r" b="b"/>
              <a:pathLst>
                <a:path w="1501" h="647" extrusionOk="0">
                  <a:moveTo>
                    <a:pt x="104" y="0"/>
                  </a:moveTo>
                  <a:lnTo>
                    <a:pt x="1" y="130"/>
                  </a:lnTo>
                  <a:cubicBezTo>
                    <a:pt x="104" y="440"/>
                    <a:pt x="440" y="647"/>
                    <a:pt x="751" y="647"/>
                  </a:cubicBezTo>
                  <a:cubicBezTo>
                    <a:pt x="1190" y="647"/>
                    <a:pt x="1500" y="336"/>
                    <a:pt x="1500" y="0"/>
                  </a:cubicBezTo>
                  <a:lnTo>
                    <a:pt x="1500" y="0"/>
                  </a:lnTo>
                  <a:cubicBezTo>
                    <a:pt x="1397" y="336"/>
                    <a:pt x="1087" y="543"/>
                    <a:pt x="751" y="543"/>
                  </a:cubicBezTo>
                  <a:cubicBezTo>
                    <a:pt x="544" y="543"/>
                    <a:pt x="208" y="336"/>
                    <a:pt x="10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3" name="Google Shape;1835;p57"/>
            <p:cNvSpPr/>
            <p:nvPr/>
          </p:nvSpPr>
          <p:spPr>
            <a:xfrm>
              <a:off x="7792794" y="4562200"/>
              <a:ext cx="3456" cy="6878"/>
            </a:xfrm>
            <a:custGeom>
              <a:avLst/>
              <a:gdLst/>
              <a:ahLst/>
              <a:cxnLst/>
              <a:rect l="l" t="t" r="r" b="b"/>
              <a:pathLst>
                <a:path w="104" h="207" extrusionOk="0">
                  <a:moveTo>
                    <a:pt x="104" y="0"/>
                  </a:moveTo>
                  <a:cubicBezTo>
                    <a:pt x="1" y="0"/>
                    <a:pt x="1" y="104"/>
                    <a:pt x="1" y="104"/>
                  </a:cubicBezTo>
                  <a:lnTo>
                    <a:pt x="1" y="207"/>
                  </a:lnTo>
                  <a:cubicBezTo>
                    <a:pt x="104" y="104"/>
                    <a:pt x="104" y="0"/>
                    <a:pt x="104" y="0"/>
                  </a:cubicBez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4" name="Google Shape;1837;p57"/>
            <p:cNvSpPr/>
            <p:nvPr/>
          </p:nvSpPr>
          <p:spPr>
            <a:xfrm>
              <a:off x="7992928" y="4643776"/>
              <a:ext cx="6911" cy="4353"/>
            </a:xfrm>
            <a:custGeom>
              <a:avLst/>
              <a:gdLst/>
              <a:ahLst/>
              <a:cxnLst/>
              <a:rect l="l" t="t" r="r" b="b"/>
              <a:pathLst>
                <a:path w="208" h="131" extrusionOk="0">
                  <a:moveTo>
                    <a:pt x="1" y="1"/>
                  </a:moveTo>
                  <a:cubicBezTo>
                    <a:pt x="104" y="1"/>
                    <a:pt x="104" y="1"/>
                    <a:pt x="207" y="130"/>
                  </a:cubicBezTo>
                  <a:lnTo>
                    <a:pt x="207" y="1"/>
                  </a:ln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5" name="Google Shape;1838;p57"/>
            <p:cNvSpPr/>
            <p:nvPr/>
          </p:nvSpPr>
          <p:spPr>
            <a:xfrm>
              <a:off x="7799672" y="4304513"/>
              <a:ext cx="82471" cy="92771"/>
            </a:xfrm>
            <a:custGeom>
              <a:avLst/>
              <a:gdLst/>
              <a:ahLst/>
              <a:cxnLst/>
              <a:rect l="l" t="t" r="r" b="b"/>
              <a:pathLst>
                <a:path w="2482" h="2792" extrusionOk="0">
                  <a:moveTo>
                    <a:pt x="440" y="0"/>
                  </a:moveTo>
                  <a:lnTo>
                    <a:pt x="983" y="1163"/>
                  </a:lnTo>
                  <a:lnTo>
                    <a:pt x="0" y="1939"/>
                  </a:lnTo>
                  <a:lnTo>
                    <a:pt x="983" y="1706"/>
                  </a:lnTo>
                  <a:lnTo>
                    <a:pt x="1086" y="2792"/>
                  </a:lnTo>
                  <a:lnTo>
                    <a:pt x="1396" y="1603"/>
                  </a:lnTo>
                  <a:lnTo>
                    <a:pt x="2482" y="2042"/>
                  </a:lnTo>
                  <a:lnTo>
                    <a:pt x="2482" y="2042"/>
                  </a:lnTo>
                  <a:lnTo>
                    <a:pt x="1732" y="1163"/>
                  </a:lnTo>
                  <a:lnTo>
                    <a:pt x="2275" y="310"/>
                  </a:lnTo>
                  <a:lnTo>
                    <a:pt x="1396" y="956"/>
                  </a:lnTo>
                  <a:lnTo>
                    <a:pt x="440"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6" name="Google Shape;1839;p57"/>
            <p:cNvSpPr/>
            <p:nvPr/>
          </p:nvSpPr>
          <p:spPr>
            <a:xfrm>
              <a:off x="8211106" y="4465140"/>
              <a:ext cx="93668" cy="92771"/>
            </a:xfrm>
            <a:custGeom>
              <a:avLst/>
              <a:gdLst/>
              <a:ahLst/>
              <a:cxnLst/>
              <a:rect l="l" t="t" r="r" b="b"/>
              <a:pathLst>
                <a:path w="2819" h="2792" extrusionOk="0">
                  <a:moveTo>
                    <a:pt x="2172" y="0"/>
                  </a:moveTo>
                  <a:lnTo>
                    <a:pt x="1397" y="1086"/>
                  </a:lnTo>
                  <a:lnTo>
                    <a:pt x="337" y="543"/>
                  </a:lnTo>
                  <a:lnTo>
                    <a:pt x="983" y="1293"/>
                  </a:lnTo>
                  <a:lnTo>
                    <a:pt x="1" y="1835"/>
                  </a:lnTo>
                  <a:lnTo>
                    <a:pt x="1" y="1835"/>
                  </a:lnTo>
                  <a:lnTo>
                    <a:pt x="1293" y="1629"/>
                  </a:lnTo>
                  <a:lnTo>
                    <a:pt x="1397" y="2792"/>
                  </a:lnTo>
                  <a:lnTo>
                    <a:pt x="1733" y="1732"/>
                  </a:lnTo>
                  <a:lnTo>
                    <a:pt x="2818" y="1732"/>
                  </a:lnTo>
                  <a:lnTo>
                    <a:pt x="1836" y="1293"/>
                  </a:lnTo>
                  <a:lnTo>
                    <a:pt x="2172"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7" name="Google Shape;1840;p57"/>
            <p:cNvSpPr/>
            <p:nvPr/>
          </p:nvSpPr>
          <p:spPr>
            <a:xfrm>
              <a:off x="8050480" y="4648539"/>
              <a:ext cx="89382" cy="92804"/>
            </a:xfrm>
            <a:custGeom>
              <a:avLst/>
              <a:gdLst/>
              <a:ahLst/>
              <a:cxnLst/>
              <a:rect l="l" t="t" r="r" b="b"/>
              <a:pathLst>
                <a:path w="2690" h="2793" extrusionOk="0">
                  <a:moveTo>
                    <a:pt x="957" y="0"/>
                  </a:moveTo>
                  <a:lnTo>
                    <a:pt x="1190" y="1293"/>
                  </a:lnTo>
                  <a:lnTo>
                    <a:pt x="1" y="1603"/>
                  </a:lnTo>
                  <a:lnTo>
                    <a:pt x="1061" y="1732"/>
                  </a:lnTo>
                  <a:lnTo>
                    <a:pt x="750" y="2792"/>
                  </a:lnTo>
                  <a:lnTo>
                    <a:pt x="1500" y="1732"/>
                  </a:lnTo>
                  <a:lnTo>
                    <a:pt x="2353" y="2482"/>
                  </a:lnTo>
                  <a:lnTo>
                    <a:pt x="1939" y="1500"/>
                  </a:lnTo>
                  <a:lnTo>
                    <a:pt x="2689" y="853"/>
                  </a:lnTo>
                  <a:lnTo>
                    <a:pt x="1603" y="1189"/>
                  </a:lnTo>
                  <a:lnTo>
                    <a:pt x="957"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7" name="Group 6"/>
          <p:cNvGrpSpPr/>
          <p:nvPr/>
        </p:nvGrpSpPr>
        <p:grpSpPr>
          <a:xfrm>
            <a:off x="95034" y="818849"/>
            <a:ext cx="849316" cy="567582"/>
            <a:chOff x="339056" y="264274"/>
            <a:chExt cx="849316" cy="567582"/>
          </a:xfrm>
        </p:grpSpPr>
        <p:sp>
          <p:nvSpPr>
            <p:cNvPr id="80" name="Flowchart: Connector 79"/>
            <p:cNvSpPr/>
            <p:nvPr/>
          </p:nvSpPr>
          <p:spPr>
            <a:xfrm>
              <a:off x="407178" y="265395"/>
              <a:ext cx="713072" cy="566461"/>
            </a:xfrm>
            <a:prstGeom prst="flowChartConnector">
              <a:avLst/>
            </a:prstGeom>
            <a:solidFill>
              <a:srgbClr val="FFFFFF"/>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003B58"/>
                </a:solidFill>
                <a:effectLst/>
                <a:uLnTx/>
                <a:uFillTx/>
                <a:latin typeface="Arial"/>
                <a:ea typeface="+mn-ea"/>
                <a:cs typeface="Arial"/>
                <a:sym typeface="Arial"/>
              </a:endParaRPr>
            </a:p>
          </p:txBody>
        </p:sp>
        <p:sp>
          <p:nvSpPr>
            <p:cNvPr id="81" name="Google Shape;632;p45"/>
            <p:cNvSpPr txBox="1">
              <a:spLocks/>
            </p:cNvSpPr>
            <p:nvPr/>
          </p:nvSpPr>
          <p:spPr>
            <a:xfrm>
              <a:off x="339056" y="264274"/>
              <a:ext cx="849316" cy="48453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5500"/>
                <a:buFont typeface="Sansita ExtraBold"/>
                <a:buNone/>
                <a:defRPr sz="4800" b="1" i="0" u="none" strike="noStrike" cap="none">
                  <a:solidFill>
                    <a:schemeClr val="accent2"/>
                  </a:solidFill>
                  <a:latin typeface="Sansita"/>
                  <a:ea typeface="Sansita"/>
                  <a:cs typeface="Sansita"/>
                  <a:sym typeface="Sansita"/>
                </a:defRPr>
              </a:lvl1pPr>
              <a:lvl2pPr marR="0" lvl="1"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9pPr>
            </a:lstStyle>
            <a:p>
              <a:pPr marL="0" marR="0" lvl="0" indent="0" algn="ctr" defTabSz="914400" rtl="0" eaLnBrk="1" fontAlgn="auto" latinLnBrk="0" hangingPunct="1">
                <a:lnSpc>
                  <a:spcPct val="100000"/>
                </a:lnSpc>
                <a:spcBef>
                  <a:spcPts val="0"/>
                </a:spcBef>
                <a:spcAft>
                  <a:spcPts val="0"/>
                </a:spcAft>
                <a:buClr>
                  <a:srgbClr val="FFD92D"/>
                </a:buClr>
                <a:buSzPts val="5500"/>
                <a:buFont typeface="Sansita ExtraBold"/>
                <a:buNone/>
                <a:tabLst/>
                <a:defRPr/>
              </a:pPr>
              <a:r>
                <a:rPr kumimoji="0" lang="vi-VN" sz="3200" b="1" i="0" u="none" strike="noStrike" kern="0" cap="none" spc="0" normalizeH="0" baseline="0" noProof="0" dirty="0" smtClean="0">
                  <a:ln>
                    <a:noFill/>
                  </a:ln>
                  <a:solidFill>
                    <a:srgbClr val="E87C84">
                      <a:lumMod val="75000"/>
                    </a:srgbClr>
                  </a:solidFill>
                  <a:effectLst/>
                  <a:uLnTx/>
                  <a:uFillTx/>
                  <a:latin typeface="Sansita"/>
                  <a:cs typeface="Sansita"/>
                  <a:sym typeface="Sansita"/>
                </a:rPr>
                <a:t>01</a:t>
              </a:r>
              <a:endParaRPr kumimoji="0" lang="vi-VN" sz="3200" b="1" i="0" u="none" strike="noStrike" kern="0" cap="none" spc="0" normalizeH="0" baseline="0" noProof="0" dirty="0">
                <a:ln>
                  <a:noFill/>
                </a:ln>
                <a:solidFill>
                  <a:srgbClr val="E87C84">
                    <a:lumMod val="75000"/>
                  </a:srgbClr>
                </a:solidFill>
                <a:effectLst/>
                <a:uLnTx/>
                <a:uFillTx/>
                <a:latin typeface="Sansita"/>
                <a:cs typeface="Sansita"/>
                <a:sym typeface="Sansita"/>
              </a:endParaRPr>
            </a:p>
          </p:txBody>
        </p:sp>
      </p:grpSp>
      <p:sp>
        <p:nvSpPr>
          <p:cNvPr id="82" name="Google Shape;478;p45">
            <a:extLst>
              <a:ext uri="{FF2B5EF4-FFF2-40B4-BE49-F238E27FC236}">
                <a16:creationId xmlns:a16="http://schemas.microsoft.com/office/drawing/2014/main" id="{F26287F7-3FB0-4F76-B02E-8E4B2E29815B}"/>
              </a:ext>
            </a:extLst>
          </p:cNvPr>
          <p:cNvSpPr txBox="1">
            <a:spLocks/>
          </p:cNvSpPr>
          <p:nvPr/>
        </p:nvSpPr>
        <p:spPr>
          <a:xfrm>
            <a:off x="843668" y="861490"/>
            <a:ext cx="7500689" cy="510016"/>
          </a:xfrm>
          <a:prstGeom prst="doubleWave">
            <a:avLst/>
          </a:prstGeom>
          <a:solidFill>
            <a:srgbClr val="FFD92D">
              <a:lumMod val="20000"/>
              <a:lumOff val="80000"/>
            </a:srgbClr>
          </a:solidFill>
          <a:ln w="28575">
            <a:solidFill>
              <a:srgbClr val="E87C84"/>
            </a:solidFill>
            <a:prstDash val="sysDash"/>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smtClean="0">
                <a:ln>
                  <a:noFill/>
                </a:ln>
                <a:solidFill>
                  <a:srgbClr val="002060"/>
                </a:solidFill>
                <a:effectLst/>
                <a:uLnTx/>
                <a:uFillTx/>
                <a:cs typeface="Calibri" panose="020F0502020204030204" pitchFamily="34" charset="0"/>
                <a:sym typeface="Arial"/>
              </a:rPr>
              <a:t>Hiệp định</a:t>
            </a:r>
            <a:r>
              <a:rPr kumimoji="0" lang="vi-VN" sz="2800" b="1" i="0" u="none" strike="noStrike" kern="0" cap="none" spc="0" normalizeH="0" noProof="0" dirty="0" smtClean="0">
                <a:ln>
                  <a:noFill/>
                </a:ln>
                <a:solidFill>
                  <a:srgbClr val="002060"/>
                </a:solidFill>
                <a:effectLst/>
                <a:uLnTx/>
                <a:uFillTx/>
                <a:cs typeface="Calibri" panose="020F0502020204030204" pitchFamily="34" charset="0"/>
                <a:sym typeface="Arial"/>
              </a:rPr>
              <a:t> Paris được kí vào thời gian nào?</a:t>
            </a:r>
            <a:endParaRPr kumimoji="0" lang="vi-VN" sz="2800" b="1" i="0" u="none" strike="noStrike" kern="0" cap="none" spc="0" normalizeH="0" baseline="0" noProof="0" dirty="0">
              <a:ln>
                <a:noFill/>
              </a:ln>
              <a:solidFill>
                <a:srgbClr val="002060"/>
              </a:solidFill>
              <a:effectLst/>
              <a:uLnTx/>
              <a:uFillTx/>
              <a:latin typeface="Times New Roman" panose="02020603050405020304" pitchFamily="18" charset="0"/>
              <a:cs typeface="Calibri" panose="020F0502020204030204" pitchFamily="34" charset="0"/>
              <a:sym typeface="Arial"/>
            </a:endParaRPr>
          </a:p>
        </p:txBody>
      </p:sp>
      <p:sp>
        <p:nvSpPr>
          <p:cNvPr id="96" name="圆角矩形 7"/>
          <p:cNvSpPr/>
          <p:nvPr/>
        </p:nvSpPr>
        <p:spPr>
          <a:xfrm>
            <a:off x="1502893" y="1982781"/>
            <a:ext cx="5451243" cy="1408966"/>
          </a:xfrm>
          <a:prstGeom prst="roundRect">
            <a:avLst>
              <a:gd name="adj" fmla="val 22936"/>
            </a:avLst>
          </a:prstGeom>
          <a:noFill/>
          <a:ln w="28575" cap="flat" cmpd="sng" algn="ctr">
            <a:solidFill>
              <a:schemeClr val="accent1"/>
            </a:solidFill>
            <a:prstDash val="solid"/>
          </a:ln>
          <a:effectLst/>
        </p:spPr>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200" b="0" i="0" u="none" strike="noStrike" kern="0" cap="none" spc="0" normalizeH="0" baseline="0" noProof="0" dirty="0" smtClean="0">
                <a:ln>
                  <a:noFill/>
                </a:ln>
                <a:solidFill>
                  <a:srgbClr val="002060"/>
                </a:solidFill>
                <a:effectLst/>
                <a:uLnTx/>
                <a:uFillTx/>
                <a:latin typeface="Arial"/>
                <a:cs typeface="Arial"/>
                <a:sym typeface="Wingdings" panose="05000000000000000000" pitchFamily="2" charset="2"/>
              </a:rPr>
              <a:t>Hiệp</a:t>
            </a:r>
            <a:r>
              <a:rPr kumimoji="0" lang="vi-VN" sz="3200" b="0" i="0" u="none" strike="noStrike" kern="0" cap="none" spc="0" normalizeH="0" noProof="0" dirty="0" smtClean="0">
                <a:ln>
                  <a:noFill/>
                </a:ln>
                <a:solidFill>
                  <a:srgbClr val="002060"/>
                </a:solidFill>
                <a:effectLst/>
                <a:uLnTx/>
                <a:uFillTx/>
                <a:latin typeface="Arial"/>
                <a:cs typeface="Arial"/>
                <a:sym typeface="Wingdings" panose="05000000000000000000" pitchFamily="2" charset="2"/>
              </a:rPr>
              <a:t> định Paris được kí vào ngày 27/01/1973.</a:t>
            </a:r>
            <a:endParaRPr kumimoji="0" lang="en-US" sz="3200" b="0" i="0" u="none" strike="noStrike" kern="0" cap="none" spc="0" normalizeH="0" baseline="0" noProof="0" dirty="0">
              <a:ln>
                <a:noFill/>
              </a:ln>
              <a:solidFill>
                <a:srgbClr val="002060"/>
              </a:solidFill>
              <a:effectLst/>
              <a:uLnTx/>
              <a:uFillTx/>
              <a:latin typeface="Arial"/>
              <a:cs typeface="Arial"/>
              <a:sym typeface="Arial"/>
            </a:endParaRPr>
          </a:p>
        </p:txBody>
      </p:sp>
      <p:grpSp>
        <p:nvGrpSpPr>
          <p:cNvPr id="97" name="Google Shape;4067;p77"/>
          <p:cNvGrpSpPr/>
          <p:nvPr/>
        </p:nvGrpSpPr>
        <p:grpSpPr>
          <a:xfrm rot="-536064">
            <a:off x="-59575" y="3405658"/>
            <a:ext cx="1473885" cy="1662907"/>
            <a:chOff x="1917725" y="3910125"/>
            <a:chExt cx="1279950" cy="1444100"/>
          </a:xfrm>
        </p:grpSpPr>
        <p:sp>
          <p:nvSpPr>
            <p:cNvPr id="98" name="Google Shape;4068;p77"/>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4069;p77"/>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4070;p77"/>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4071;p77"/>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4072;p77"/>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4073;p77"/>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4074;p77"/>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4075;p77"/>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4076;p77"/>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4077;p77"/>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4078;p77"/>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4079;p77"/>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4080;p77"/>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4081;p77"/>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2" name="Google Shape;4082;p77"/>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3" name="Google Shape;4083;p77"/>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4" name="Google Shape;4084;p77"/>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5" name="Google Shape;4085;p77"/>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4086;p77"/>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4087;p77"/>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4088;p77"/>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4089;p77"/>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 name="Google Shape;4090;p77"/>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4091;p77"/>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4092;p77"/>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4093;p77"/>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4094;p77"/>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 name="Google Shape;4095;p77"/>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 name="Google Shape;4096;p77"/>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7" name="Google Shape;4097;p77"/>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8" name="Google Shape;4098;p77"/>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4099;p77"/>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4100;p77"/>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4101;p77"/>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4102;p77"/>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4103;p77"/>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4104;p77"/>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4105;p77"/>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6883229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barn(inVertical)">
                                      <p:cBhvr>
                                        <p:cTn id="7" dur="500"/>
                                        <p:tgtEl>
                                          <p:spTgt spid="8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97"/>
                                        </p:tgtEl>
                                        <p:attrNameLst>
                                          <p:attrName>style.visibility</p:attrName>
                                        </p:attrNameLst>
                                      </p:cBhvr>
                                      <p:to>
                                        <p:strVal val="visible"/>
                                      </p:to>
                                    </p:set>
                                    <p:anim calcmode="lin" valueType="num">
                                      <p:cBhvr additive="base">
                                        <p:cTn id="12" dur="500" fill="hold"/>
                                        <p:tgtEl>
                                          <p:spTgt spid="97"/>
                                        </p:tgtEl>
                                        <p:attrNameLst>
                                          <p:attrName>ppt_x</p:attrName>
                                        </p:attrNameLst>
                                      </p:cBhvr>
                                      <p:tavLst>
                                        <p:tav tm="0">
                                          <p:val>
                                            <p:strVal val="0-#ppt_w/2"/>
                                          </p:val>
                                        </p:tav>
                                        <p:tav tm="100000">
                                          <p:val>
                                            <p:strVal val="#ppt_x"/>
                                          </p:val>
                                        </p:tav>
                                      </p:tavLst>
                                    </p:anim>
                                    <p:anim calcmode="lin" valueType="num">
                                      <p:cBhvr additive="base">
                                        <p:cTn id="13" dur="500" fill="hold"/>
                                        <p:tgtEl>
                                          <p:spTgt spid="97"/>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 presetClass="entr" presetSubtype="8" fill="hold" nodeType="afterEffect">
                                  <p:stCondLst>
                                    <p:cond delay="0"/>
                                  </p:stCondLst>
                                  <p:childTnLst>
                                    <p:set>
                                      <p:cBhvr>
                                        <p:cTn id="16" dur="1" fill="hold">
                                          <p:stCondLst>
                                            <p:cond delay="0"/>
                                          </p:stCondLst>
                                        </p:cTn>
                                        <p:tgtEl>
                                          <p:spTgt spid="88"/>
                                        </p:tgtEl>
                                        <p:attrNameLst>
                                          <p:attrName>style.visibility</p:attrName>
                                        </p:attrNameLst>
                                      </p:cBhvr>
                                      <p:to>
                                        <p:strVal val="visible"/>
                                      </p:to>
                                    </p:set>
                                    <p:anim calcmode="lin" valueType="num">
                                      <p:cBhvr additive="base">
                                        <p:cTn id="17" dur="500" fill="hold"/>
                                        <p:tgtEl>
                                          <p:spTgt spid="88"/>
                                        </p:tgtEl>
                                        <p:attrNameLst>
                                          <p:attrName>ppt_x</p:attrName>
                                        </p:attrNameLst>
                                      </p:cBhvr>
                                      <p:tavLst>
                                        <p:tav tm="0">
                                          <p:val>
                                            <p:strVal val="0-#ppt_w/2"/>
                                          </p:val>
                                        </p:tav>
                                        <p:tav tm="100000">
                                          <p:val>
                                            <p:strVal val="#ppt_x"/>
                                          </p:val>
                                        </p:tav>
                                      </p:tavLst>
                                    </p:anim>
                                    <p:anim calcmode="lin" valueType="num">
                                      <p:cBhvr additive="base">
                                        <p:cTn id="18" dur="500" fill="hold"/>
                                        <p:tgtEl>
                                          <p:spTgt spid="88"/>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14" presetClass="entr" presetSubtype="10" fill="hold" grpId="0" nodeType="afterEffect">
                                  <p:stCondLst>
                                    <p:cond delay="0"/>
                                  </p:stCondLst>
                                  <p:childTnLst>
                                    <p:set>
                                      <p:cBhvr>
                                        <p:cTn id="21" dur="1" fill="hold">
                                          <p:stCondLst>
                                            <p:cond delay="0"/>
                                          </p:stCondLst>
                                        </p:cTn>
                                        <p:tgtEl>
                                          <p:spTgt spid="96"/>
                                        </p:tgtEl>
                                        <p:attrNameLst>
                                          <p:attrName>style.visibility</p:attrName>
                                        </p:attrNameLst>
                                      </p:cBhvr>
                                      <p:to>
                                        <p:strVal val="visible"/>
                                      </p:to>
                                    </p:set>
                                    <p:animEffect transition="in" filter="randombar(horizontal)">
                                      <p:cBhvr>
                                        <p:cTn id="22" dur="500"/>
                                        <p:tgtEl>
                                          <p:spTgt spid="96"/>
                                        </p:tgtEl>
                                      </p:cBhvr>
                                    </p:animEffect>
                                  </p:childTnLst>
                                </p:cTn>
                              </p:par>
                            </p:childTnLst>
                          </p:cTn>
                        </p:par>
                        <p:par>
                          <p:cTn id="23" fill="hold">
                            <p:stCondLst>
                              <p:cond delay="1500"/>
                            </p:stCondLst>
                            <p:childTnLst>
                              <p:par>
                                <p:cTn id="24" presetID="10" presetClass="entr" presetSubtype="0" fill="hold" nodeType="afterEffect">
                                  <p:stCondLst>
                                    <p:cond delay="0"/>
                                  </p:stCondLst>
                                  <p:childTnLst>
                                    <p:set>
                                      <p:cBhvr>
                                        <p:cTn id="25" dur="1" fill="hold">
                                          <p:stCondLst>
                                            <p:cond delay="0"/>
                                          </p:stCondLst>
                                        </p:cTn>
                                        <p:tgtEl>
                                          <p:spTgt spid="65"/>
                                        </p:tgtEl>
                                        <p:attrNameLst>
                                          <p:attrName>style.visibility</p:attrName>
                                        </p:attrNameLst>
                                      </p:cBhvr>
                                      <p:to>
                                        <p:strVal val="visible"/>
                                      </p:to>
                                    </p:set>
                                    <p:animEffect transition="in" filter="fade">
                                      <p:cBhvr>
                                        <p:cTn id="26"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9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64"/>
        <p:cNvGrpSpPr/>
        <p:nvPr/>
      </p:nvGrpSpPr>
      <p:grpSpPr>
        <a:xfrm>
          <a:off x="0" y="0"/>
          <a:ext cx="0" cy="0"/>
          <a:chOff x="0" y="0"/>
          <a:chExt cx="0" cy="0"/>
        </a:xfrm>
      </p:grpSpPr>
      <p:sp>
        <p:nvSpPr>
          <p:cNvPr id="121" name="Google Shape;2714;p36"/>
          <p:cNvSpPr/>
          <p:nvPr/>
        </p:nvSpPr>
        <p:spPr>
          <a:xfrm>
            <a:off x="3344025" y="137418"/>
            <a:ext cx="2491697" cy="586353"/>
          </a:xfrm>
          <a:custGeom>
            <a:avLst/>
            <a:gdLst/>
            <a:ahLst/>
            <a:cxnLst/>
            <a:rect l="l" t="t" r="r" b="b"/>
            <a:pathLst>
              <a:path w="63821" h="8424" extrusionOk="0">
                <a:moveTo>
                  <a:pt x="0" y="0"/>
                </a:moveTo>
                <a:lnTo>
                  <a:pt x="2893" y="4212"/>
                </a:lnTo>
                <a:lnTo>
                  <a:pt x="0" y="8424"/>
                </a:lnTo>
                <a:lnTo>
                  <a:pt x="63820" y="8424"/>
                </a:lnTo>
                <a:lnTo>
                  <a:pt x="60928" y="4212"/>
                </a:lnTo>
                <a:lnTo>
                  <a:pt x="63820" y="0"/>
                </a:lnTo>
                <a:close/>
              </a:path>
            </a:pathLst>
          </a:cu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22" name="Google Shape;2715;p36"/>
          <p:cNvSpPr txBox="1">
            <a:spLocks noGrp="1"/>
          </p:cNvSpPr>
          <p:nvPr>
            <p:ph type="title"/>
          </p:nvPr>
        </p:nvSpPr>
        <p:spPr>
          <a:xfrm>
            <a:off x="3645055" y="201994"/>
            <a:ext cx="1889636"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000" dirty="0">
                <a:solidFill>
                  <a:schemeClr val="accent3"/>
                </a:solidFill>
                <a:latin typeface="Pattaya" panose="00000500000000000000" pitchFamily="2" charset="-34"/>
                <a:cs typeface="Pattaya" panose="00000500000000000000" pitchFamily="2" charset="-34"/>
              </a:rPr>
              <a:t>Mục tiêu</a:t>
            </a:r>
            <a:endParaRPr sz="4000" dirty="0">
              <a:solidFill>
                <a:schemeClr val="accent3"/>
              </a:solidFill>
              <a:latin typeface="Pattaya" panose="00000500000000000000" pitchFamily="2" charset="-34"/>
              <a:cs typeface="Pattaya" panose="00000500000000000000" pitchFamily="2" charset="-34"/>
            </a:endParaRPr>
          </a:p>
        </p:txBody>
      </p:sp>
      <p:grpSp>
        <p:nvGrpSpPr>
          <p:cNvPr id="6" name="Group 5"/>
          <p:cNvGrpSpPr/>
          <p:nvPr/>
        </p:nvGrpSpPr>
        <p:grpSpPr>
          <a:xfrm>
            <a:off x="159561" y="976038"/>
            <a:ext cx="9025163" cy="1109025"/>
            <a:chOff x="190756" y="1179550"/>
            <a:chExt cx="9025163" cy="1109025"/>
          </a:xfrm>
        </p:grpSpPr>
        <p:grpSp>
          <p:nvGrpSpPr>
            <p:cNvPr id="123" name="Group 122">
              <a:extLst>
                <a:ext uri="{FF2B5EF4-FFF2-40B4-BE49-F238E27FC236}">
                  <a16:creationId xmlns:a16="http://schemas.microsoft.com/office/drawing/2014/main" id="{F1D2DFE5-EE8A-46DB-A135-F8C9011447F8}"/>
                </a:ext>
              </a:extLst>
            </p:cNvPr>
            <p:cNvGrpSpPr/>
            <p:nvPr/>
          </p:nvGrpSpPr>
          <p:grpSpPr>
            <a:xfrm>
              <a:off x="797798" y="1179550"/>
              <a:ext cx="8418121" cy="1109025"/>
              <a:chOff x="2130788" y="982782"/>
              <a:chExt cx="9735630" cy="1261657"/>
            </a:xfrm>
          </p:grpSpPr>
          <p:sp>
            <p:nvSpPr>
              <p:cNvPr id="125" name="矩形 39"/>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sp>
            <p:nvSpPr>
              <p:cNvPr id="124" name="圆角矩形 7"/>
              <p:cNvSpPr/>
              <p:nvPr/>
            </p:nvSpPr>
            <p:spPr>
              <a:xfrm>
                <a:off x="2130788" y="982782"/>
                <a:ext cx="9307871" cy="964590"/>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26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Biết được </a:t>
                </a:r>
                <a:r>
                  <a:rPr lang="vi-VN" altLang="zh-CN" sz="2600" kern="1200" dirty="0" smtClean="0">
                    <a:solidFill>
                      <a:srgbClr val="FC1037"/>
                    </a:solidFill>
                    <a:latin typeface="Pattaya" panose="00000500000000000000" pitchFamily="2" charset="-34"/>
                    <a:ea typeface="黑体" panose="02010609060101010101" pitchFamily="49" charset="-122"/>
                    <a:cs typeface="Pattaya" panose="00000500000000000000" pitchFamily="2" charset="-34"/>
                  </a:rPr>
                  <a:t>thời gian </a:t>
                </a:r>
                <a:r>
                  <a:rPr lang="vi-VN" altLang="zh-CN" sz="26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và </a:t>
                </a:r>
                <a:r>
                  <a:rPr lang="vi-VN" altLang="zh-CN" sz="2600" kern="1200" dirty="0" smtClean="0">
                    <a:solidFill>
                      <a:srgbClr val="FC1037"/>
                    </a:solidFill>
                    <a:latin typeface="Pattaya" panose="00000500000000000000" pitchFamily="2" charset="-34"/>
                    <a:ea typeface="黑体" panose="02010609060101010101" pitchFamily="49" charset="-122"/>
                    <a:cs typeface="Pattaya" panose="00000500000000000000" pitchFamily="2" charset="-34"/>
                  </a:rPr>
                  <a:t>nguyên nhân </a:t>
                </a:r>
                <a:r>
                  <a:rPr lang="vi-VN" altLang="zh-CN" sz="26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buộc Mĩ phải kí Hiệp định Pa-ri.</a:t>
                </a:r>
                <a:endParaRPr kumimoji="0" lang="zh-CN" altLang="en-US" sz="26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grpSp>
        <p:grpSp>
          <p:nvGrpSpPr>
            <p:cNvPr id="4" name="Group 3"/>
            <p:cNvGrpSpPr/>
            <p:nvPr/>
          </p:nvGrpSpPr>
          <p:grpSpPr>
            <a:xfrm>
              <a:off x="190756" y="1217185"/>
              <a:ext cx="813504" cy="849272"/>
              <a:chOff x="875724" y="2670978"/>
              <a:chExt cx="813504" cy="849272"/>
            </a:xfrm>
          </p:grpSpPr>
          <p:sp>
            <p:nvSpPr>
              <p:cNvPr id="135" name="Google Shape;2674;p35"/>
              <p:cNvSpPr/>
              <p:nvPr/>
            </p:nvSpPr>
            <p:spPr>
              <a:xfrm rot="704744">
                <a:off x="875724" y="2670978"/>
                <a:ext cx="813504" cy="849272"/>
              </a:xfrm>
              <a:custGeom>
                <a:avLst/>
                <a:gdLst/>
                <a:ahLst/>
                <a:cxnLst/>
                <a:rect l="l" t="t" r="r" b="b"/>
                <a:pathLst>
                  <a:path w="16916" h="16406" extrusionOk="0">
                    <a:moveTo>
                      <a:pt x="3644" y="1"/>
                    </a:moveTo>
                    <a:lnTo>
                      <a:pt x="3436" y="548"/>
                    </a:lnTo>
                    <a:lnTo>
                      <a:pt x="3266" y="1077"/>
                    </a:lnTo>
                    <a:lnTo>
                      <a:pt x="3134" y="1605"/>
                    </a:lnTo>
                    <a:lnTo>
                      <a:pt x="3040" y="2134"/>
                    </a:lnTo>
                    <a:lnTo>
                      <a:pt x="2983" y="2644"/>
                    </a:lnTo>
                    <a:lnTo>
                      <a:pt x="2945" y="3134"/>
                    </a:lnTo>
                    <a:lnTo>
                      <a:pt x="2945" y="3606"/>
                    </a:lnTo>
                    <a:lnTo>
                      <a:pt x="2983" y="4060"/>
                    </a:lnTo>
                    <a:lnTo>
                      <a:pt x="3058" y="4475"/>
                    </a:lnTo>
                    <a:lnTo>
                      <a:pt x="3153" y="4871"/>
                    </a:lnTo>
                    <a:lnTo>
                      <a:pt x="3228" y="5041"/>
                    </a:lnTo>
                    <a:lnTo>
                      <a:pt x="3304" y="5211"/>
                    </a:lnTo>
                    <a:lnTo>
                      <a:pt x="3379" y="5381"/>
                    </a:lnTo>
                    <a:lnTo>
                      <a:pt x="3474" y="5532"/>
                    </a:lnTo>
                    <a:lnTo>
                      <a:pt x="3568" y="5683"/>
                    </a:lnTo>
                    <a:lnTo>
                      <a:pt x="3681" y="5815"/>
                    </a:lnTo>
                    <a:lnTo>
                      <a:pt x="3795" y="5928"/>
                    </a:lnTo>
                    <a:lnTo>
                      <a:pt x="3927" y="6023"/>
                    </a:lnTo>
                    <a:lnTo>
                      <a:pt x="4059" y="6117"/>
                    </a:lnTo>
                    <a:lnTo>
                      <a:pt x="4210" y="6212"/>
                    </a:lnTo>
                    <a:lnTo>
                      <a:pt x="4361" y="6268"/>
                    </a:lnTo>
                    <a:lnTo>
                      <a:pt x="4512" y="6325"/>
                    </a:lnTo>
                    <a:lnTo>
                      <a:pt x="4588" y="6382"/>
                    </a:lnTo>
                    <a:lnTo>
                      <a:pt x="4663" y="6419"/>
                    </a:lnTo>
                    <a:lnTo>
                      <a:pt x="4644" y="6495"/>
                    </a:lnTo>
                    <a:lnTo>
                      <a:pt x="4493" y="6419"/>
                    </a:lnTo>
                    <a:lnTo>
                      <a:pt x="4342" y="6382"/>
                    </a:lnTo>
                    <a:lnTo>
                      <a:pt x="4191" y="6325"/>
                    </a:lnTo>
                    <a:lnTo>
                      <a:pt x="4021" y="6306"/>
                    </a:lnTo>
                    <a:lnTo>
                      <a:pt x="3512" y="6306"/>
                    </a:lnTo>
                    <a:lnTo>
                      <a:pt x="3342" y="6344"/>
                    </a:lnTo>
                    <a:lnTo>
                      <a:pt x="3172" y="6382"/>
                    </a:lnTo>
                    <a:lnTo>
                      <a:pt x="2983" y="6438"/>
                    </a:lnTo>
                    <a:lnTo>
                      <a:pt x="2813" y="6514"/>
                    </a:lnTo>
                    <a:lnTo>
                      <a:pt x="2643" y="6589"/>
                    </a:lnTo>
                    <a:lnTo>
                      <a:pt x="2284" y="6797"/>
                    </a:lnTo>
                    <a:lnTo>
                      <a:pt x="1945" y="7042"/>
                    </a:lnTo>
                    <a:lnTo>
                      <a:pt x="1624" y="7325"/>
                    </a:lnTo>
                    <a:lnTo>
                      <a:pt x="1303" y="7665"/>
                    </a:lnTo>
                    <a:lnTo>
                      <a:pt x="1020" y="8043"/>
                    </a:lnTo>
                    <a:lnTo>
                      <a:pt x="736" y="8477"/>
                    </a:lnTo>
                    <a:lnTo>
                      <a:pt x="623" y="8704"/>
                    </a:lnTo>
                    <a:lnTo>
                      <a:pt x="510" y="8930"/>
                    </a:lnTo>
                    <a:lnTo>
                      <a:pt x="397" y="9176"/>
                    </a:lnTo>
                    <a:lnTo>
                      <a:pt x="302" y="9440"/>
                    </a:lnTo>
                    <a:lnTo>
                      <a:pt x="208" y="9704"/>
                    </a:lnTo>
                    <a:lnTo>
                      <a:pt x="132" y="9987"/>
                    </a:lnTo>
                    <a:lnTo>
                      <a:pt x="57" y="10270"/>
                    </a:lnTo>
                    <a:lnTo>
                      <a:pt x="0" y="10554"/>
                    </a:lnTo>
                    <a:lnTo>
                      <a:pt x="321" y="10799"/>
                    </a:lnTo>
                    <a:lnTo>
                      <a:pt x="661" y="11026"/>
                    </a:lnTo>
                    <a:lnTo>
                      <a:pt x="1038" y="11233"/>
                    </a:lnTo>
                    <a:lnTo>
                      <a:pt x="1416" y="11422"/>
                    </a:lnTo>
                    <a:lnTo>
                      <a:pt x="1812" y="11573"/>
                    </a:lnTo>
                    <a:lnTo>
                      <a:pt x="2209" y="11705"/>
                    </a:lnTo>
                    <a:lnTo>
                      <a:pt x="2605" y="11819"/>
                    </a:lnTo>
                    <a:lnTo>
                      <a:pt x="3002" y="11894"/>
                    </a:lnTo>
                    <a:lnTo>
                      <a:pt x="3379" y="11932"/>
                    </a:lnTo>
                    <a:lnTo>
                      <a:pt x="3757" y="11932"/>
                    </a:lnTo>
                    <a:lnTo>
                      <a:pt x="4116" y="11894"/>
                    </a:lnTo>
                    <a:lnTo>
                      <a:pt x="4286" y="11856"/>
                    </a:lnTo>
                    <a:lnTo>
                      <a:pt x="4455" y="11819"/>
                    </a:lnTo>
                    <a:lnTo>
                      <a:pt x="4625" y="11762"/>
                    </a:lnTo>
                    <a:lnTo>
                      <a:pt x="4776" y="11705"/>
                    </a:lnTo>
                    <a:lnTo>
                      <a:pt x="4927" y="11630"/>
                    </a:lnTo>
                    <a:lnTo>
                      <a:pt x="5060" y="11535"/>
                    </a:lnTo>
                    <a:lnTo>
                      <a:pt x="5192" y="11441"/>
                    </a:lnTo>
                    <a:lnTo>
                      <a:pt x="5324" y="11328"/>
                    </a:lnTo>
                    <a:lnTo>
                      <a:pt x="5437" y="11196"/>
                    </a:lnTo>
                    <a:lnTo>
                      <a:pt x="5531" y="11063"/>
                    </a:lnTo>
                    <a:lnTo>
                      <a:pt x="5720" y="11233"/>
                    </a:lnTo>
                    <a:lnTo>
                      <a:pt x="5701" y="11233"/>
                    </a:lnTo>
                    <a:lnTo>
                      <a:pt x="5607" y="11365"/>
                    </a:lnTo>
                    <a:lnTo>
                      <a:pt x="5494" y="11498"/>
                    </a:lnTo>
                    <a:lnTo>
                      <a:pt x="5418" y="11630"/>
                    </a:lnTo>
                    <a:lnTo>
                      <a:pt x="5343" y="11781"/>
                    </a:lnTo>
                    <a:lnTo>
                      <a:pt x="5286" y="11932"/>
                    </a:lnTo>
                    <a:lnTo>
                      <a:pt x="5248" y="12083"/>
                    </a:lnTo>
                    <a:lnTo>
                      <a:pt x="5211" y="12253"/>
                    </a:lnTo>
                    <a:lnTo>
                      <a:pt x="5192" y="12423"/>
                    </a:lnTo>
                    <a:lnTo>
                      <a:pt x="5192" y="12593"/>
                    </a:lnTo>
                    <a:lnTo>
                      <a:pt x="5211" y="12762"/>
                    </a:lnTo>
                    <a:lnTo>
                      <a:pt x="5229" y="12932"/>
                    </a:lnTo>
                    <a:lnTo>
                      <a:pt x="5267" y="13121"/>
                    </a:lnTo>
                    <a:lnTo>
                      <a:pt x="5305" y="13291"/>
                    </a:lnTo>
                    <a:lnTo>
                      <a:pt x="5362" y="13480"/>
                    </a:lnTo>
                    <a:lnTo>
                      <a:pt x="5531" y="13839"/>
                    </a:lnTo>
                    <a:lnTo>
                      <a:pt x="5720" y="14197"/>
                    </a:lnTo>
                    <a:lnTo>
                      <a:pt x="5985" y="14575"/>
                    </a:lnTo>
                    <a:lnTo>
                      <a:pt x="6287" y="14915"/>
                    </a:lnTo>
                    <a:lnTo>
                      <a:pt x="6626" y="15254"/>
                    </a:lnTo>
                    <a:lnTo>
                      <a:pt x="7023" y="15575"/>
                    </a:lnTo>
                    <a:lnTo>
                      <a:pt x="7457" y="15877"/>
                    </a:lnTo>
                    <a:lnTo>
                      <a:pt x="7684" y="16028"/>
                    </a:lnTo>
                    <a:lnTo>
                      <a:pt x="7929" y="16161"/>
                    </a:lnTo>
                    <a:lnTo>
                      <a:pt x="8193" y="16274"/>
                    </a:lnTo>
                    <a:lnTo>
                      <a:pt x="8458" y="16406"/>
                    </a:lnTo>
                    <a:lnTo>
                      <a:pt x="8816" y="16179"/>
                    </a:lnTo>
                    <a:lnTo>
                      <a:pt x="9175" y="15953"/>
                    </a:lnTo>
                    <a:lnTo>
                      <a:pt x="9515" y="15689"/>
                    </a:lnTo>
                    <a:lnTo>
                      <a:pt x="9817" y="15424"/>
                    </a:lnTo>
                    <a:lnTo>
                      <a:pt x="10100" y="15122"/>
                    </a:lnTo>
                    <a:lnTo>
                      <a:pt x="10364" y="14839"/>
                    </a:lnTo>
                    <a:lnTo>
                      <a:pt x="10610" y="14518"/>
                    </a:lnTo>
                    <a:lnTo>
                      <a:pt x="10817" y="14197"/>
                    </a:lnTo>
                    <a:lnTo>
                      <a:pt x="10987" y="13876"/>
                    </a:lnTo>
                    <a:lnTo>
                      <a:pt x="11119" y="13555"/>
                    </a:lnTo>
                    <a:lnTo>
                      <a:pt x="11233" y="13234"/>
                    </a:lnTo>
                    <a:lnTo>
                      <a:pt x="11308" y="12913"/>
                    </a:lnTo>
                    <a:lnTo>
                      <a:pt x="11327" y="12611"/>
                    </a:lnTo>
                    <a:lnTo>
                      <a:pt x="11308" y="12309"/>
                    </a:lnTo>
                    <a:lnTo>
                      <a:pt x="11289" y="12158"/>
                    </a:lnTo>
                    <a:lnTo>
                      <a:pt x="11252" y="12026"/>
                    </a:lnTo>
                    <a:lnTo>
                      <a:pt x="11214" y="11894"/>
                    </a:lnTo>
                    <a:lnTo>
                      <a:pt x="11157" y="11762"/>
                    </a:lnTo>
                    <a:lnTo>
                      <a:pt x="11270" y="11856"/>
                    </a:lnTo>
                    <a:lnTo>
                      <a:pt x="11384" y="11951"/>
                    </a:lnTo>
                    <a:lnTo>
                      <a:pt x="11516" y="12045"/>
                    </a:lnTo>
                    <a:lnTo>
                      <a:pt x="11648" y="12121"/>
                    </a:lnTo>
                    <a:lnTo>
                      <a:pt x="11780" y="12177"/>
                    </a:lnTo>
                    <a:lnTo>
                      <a:pt x="11931" y="12234"/>
                    </a:lnTo>
                    <a:lnTo>
                      <a:pt x="12082" y="12272"/>
                    </a:lnTo>
                    <a:lnTo>
                      <a:pt x="12233" y="12309"/>
                    </a:lnTo>
                    <a:lnTo>
                      <a:pt x="12573" y="12347"/>
                    </a:lnTo>
                    <a:lnTo>
                      <a:pt x="12913" y="12328"/>
                    </a:lnTo>
                    <a:lnTo>
                      <a:pt x="13290" y="12272"/>
                    </a:lnTo>
                    <a:lnTo>
                      <a:pt x="13668" y="12177"/>
                    </a:lnTo>
                    <a:lnTo>
                      <a:pt x="14064" y="12026"/>
                    </a:lnTo>
                    <a:lnTo>
                      <a:pt x="14461" y="11837"/>
                    </a:lnTo>
                    <a:lnTo>
                      <a:pt x="14876" y="11592"/>
                    </a:lnTo>
                    <a:lnTo>
                      <a:pt x="15292" y="11309"/>
                    </a:lnTo>
                    <a:lnTo>
                      <a:pt x="15707" y="10950"/>
                    </a:lnTo>
                    <a:lnTo>
                      <a:pt x="16103" y="10554"/>
                    </a:lnTo>
                    <a:lnTo>
                      <a:pt x="16519" y="10119"/>
                    </a:lnTo>
                    <a:lnTo>
                      <a:pt x="16915" y="9610"/>
                    </a:lnTo>
                    <a:lnTo>
                      <a:pt x="16726" y="9289"/>
                    </a:lnTo>
                    <a:lnTo>
                      <a:pt x="16519" y="8987"/>
                    </a:lnTo>
                    <a:lnTo>
                      <a:pt x="16311" y="8685"/>
                    </a:lnTo>
                    <a:lnTo>
                      <a:pt x="16084" y="8402"/>
                    </a:lnTo>
                    <a:lnTo>
                      <a:pt x="15858" y="8118"/>
                    </a:lnTo>
                    <a:lnTo>
                      <a:pt x="15631" y="7873"/>
                    </a:lnTo>
                    <a:lnTo>
                      <a:pt x="15386" y="7628"/>
                    </a:lnTo>
                    <a:lnTo>
                      <a:pt x="15141" y="7401"/>
                    </a:lnTo>
                    <a:lnTo>
                      <a:pt x="14895" y="7212"/>
                    </a:lnTo>
                    <a:lnTo>
                      <a:pt x="14650" y="7023"/>
                    </a:lnTo>
                    <a:lnTo>
                      <a:pt x="14385" y="6854"/>
                    </a:lnTo>
                    <a:lnTo>
                      <a:pt x="14121" y="6721"/>
                    </a:lnTo>
                    <a:lnTo>
                      <a:pt x="13876" y="6608"/>
                    </a:lnTo>
                    <a:lnTo>
                      <a:pt x="13611" y="6533"/>
                    </a:lnTo>
                    <a:lnTo>
                      <a:pt x="13366" y="6476"/>
                    </a:lnTo>
                    <a:lnTo>
                      <a:pt x="13121" y="6457"/>
                    </a:lnTo>
                    <a:lnTo>
                      <a:pt x="13309" y="6268"/>
                    </a:lnTo>
                    <a:lnTo>
                      <a:pt x="13479" y="6079"/>
                    </a:lnTo>
                    <a:lnTo>
                      <a:pt x="13649" y="5853"/>
                    </a:lnTo>
                    <a:lnTo>
                      <a:pt x="13800" y="5608"/>
                    </a:lnTo>
                    <a:lnTo>
                      <a:pt x="13951" y="5343"/>
                    </a:lnTo>
                    <a:lnTo>
                      <a:pt x="14083" y="5041"/>
                    </a:lnTo>
                    <a:lnTo>
                      <a:pt x="14197" y="4739"/>
                    </a:lnTo>
                    <a:lnTo>
                      <a:pt x="14291" y="4399"/>
                    </a:lnTo>
                    <a:lnTo>
                      <a:pt x="14385" y="4041"/>
                    </a:lnTo>
                    <a:lnTo>
                      <a:pt x="14442" y="3682"/>
                    </a:lnTo>
                    <a:lnTo>
                      <a:pt x="14499" y="3285"/>
                    </a:lnTo>
                    <a:lnTo>
                      <a:pt x="14536" y="2870"/>
                    </a:lnTo>
                    <a:lnTo>
                      <a:pt x="14555" y="2455"/>
                    </a:lnTo>
                    <a:lnTo>
                      <a:pt x="14555" y="2021"/>
                    </a:lnTo>
                    <a:lnTo>
                      <a:pt x="14536" y="1568"/>
                    </a:lnTo>
                    <a:lnTo>
                      <a:pt x="14499" y="1096"/>
                    </a:lnTo>
                    <a:lnTo>
                      <a:pt x="13970" y="1039"/>
                    </a:lnTo>
                    <a:lnTo>
                      <a:pt x="13460" y="1020"/>
                    </a:lnTo>
                    <a:lnTo>
                      <a:pt x="12970" y="1020"/>
                    </a:lnTo>
                    <a:lnTo>
                      <a:pt x="12498" y="1039"/>
                    </a:lnTo>
                    <a:lnTo>
                      <a:pt x="12026" y="1077"/>
                    </a:lnTo>
                    <a:lnTo>
                      <a:pt x="11591" y="1133"/>
                    </a:lnTo>
                    <a:lnTo>
                      <a:pt x="11176" y="1228"/>
                    </a:lnTo>
                    <a:lnTo>
                      <a:pt x="10780" y="1322"/>
                    </a:lnTo>
                    <a:lnTo>
                      <a:pt x="10421" y="1435"/>
                    </a:lnTo>
                    <a:lnTo>
                      <a:pt x="10081" y="1568"/>
                    </a:lnTo>
                    <a:lnTo>
                      <a:pt x="9779" y="1737"/>
                    </a:lnTo>
                    <a:lnTo>
                      <a:pt x="9496" y="1907"/>
                    </a:lnTo>
                    <a:lnTo>
                      <a:pt x="9251" y="2096"/>
                    </a:lnTo>
                    <a:lnTo>
                      <a:pt x="9024" y="2304"/>
                    </a:lnTo>
                    <a:lnTo>
                      <a:pt x="8854" y="2511"/>
                    </a:lnTo>
                    <a:lnTo>
                      <a:pt x="8722" y="2757"/>
                    </a:lnTo>
                    <a:lnTo>
                      <a:pt x="8628" y="2530"/>
                    </a:lnTo>
                    <a:lnTo>
                      <a:pt x="8495" y="2323"/>
                    </a:lnTo>
                    <a:lnTo>
                      <a:pt x="8325" y="2115"/>
                    </a:lnTo>
                    <a:lnTo>
                      <a:pt x="8156" y="1888"/>
                    </a:lnTo>
                    <a:lnTo>
                      <a:pt x="7929" y="1700"/>
                    </a:lnTo>
                    <a:lnTo>
                      <a:pt x="7684" y="1492"/>
                    </a:lnTo>
                    <a:lnTo>
                      <a:pt x="7419" y="1303"/>
                    </a:lnTo>
                    <a:lnTo>
                      <a:pt x="7117" y="1114"/>
                    </a:lnTo>
                    <a:lnTo>
                      <a:pt x="6777" y="945"/>
                    </a:lnTo>
                    <a:lnTo>
                      <a:pt x="6419" y="775"/>
                    </a:lnTo>
                    <a:lnTo>
                      <a:pt x="6022" y="624"/>
                    </a:lnTo>
                    <a:lnTo>
                      <a:pt x="5607" y="473"/>
                    </a:lnTo>
                    <a:lnTo>
                      <a:pt x="5154" y="340"/>
                    </a:lnTo>
                    <a:lnTo>
                      <a:pt x="4682" y="208"/>
                    </a:lnTo>
                    <a:lnTo>
                      <a:pt x="4172" y="95"/>
                    </a:lnTo>
                    <a:lnTo>
                      <a:pt x="3644" y="1"/>
                    </a:ln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2675;p35"/>
              <p:cNvSpPr/>
              <p:nvPr/>
            </p:nvSpPr>
            <p:spPr>
              <a:xfrm rot="704744">
                <a:off x="1214171" y="2975657"/>
                <a:ext cx="152545" cy="163269"/>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7" name="Group 6"/>
          <p:cNvGrpSpPr/>
          <p:nvPr/>
        </p:nvGrpSpPr>
        <p:grpSpPr>
          <a:xfrm>
            <a:off x="145284" y="2072808"/>
            <a:ext cx="8669569" cy="849272"/>
            <a:chOff x="198723" y="2276446"/>
            <a:chExt cx="8669569" cy="849272"/>
          </a:xfrm>
        </p:grpSpPr>
        <p:grpSp>
          <p:nvGrpSpPr>
            <p:cNvPr id="126" name="Group 125">
              <a:extLst>
                <a:ext uri="{FF2B5EF4-FFF2-40B4-BE49-F238E27FC236}">
                  <a16:creationId xmlns:a16="http://schemas.microsoft.com/office/drawing/2014/main" id="{F1D2DFE5-EE8A-46DB-A135-F8C9011447F8}"/>
                </a:ext>
              </a:extLst>
            </p:cNvPr>
            <p:cNvGrpSpPr/>
            <p:nvPr/>
          </p:nvGrpSpPr>
          <p:grpSpPr>
            <a:xfrm>
              <a:off x="820041" y="2335741"/>
              <a:ext cx="8048251" cy="660738"/>
              <a:chOff x="2130789" y="1294899"/>
              <a:chExt cx="10273162" cy="1072527"/>
            </a:xfrm>
          </p:grpSpPr>
          <p:sp>
            <p:nvSpPr>
              <p:cNvPr id="127" name="圆角矩形 7"/>
              <p:cNvSpPr/>
              <p:nvPr/>
            </p:nvSpPr>
            <p:spPr>
              <a:xfrm>
                <a:off x="2130789" y="1294899"/>
                <a:ext cx="10273162"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26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Nêu được những </a:t>
                </a:r>
                <a:r>
                  <a:rPr lang="vi-VN" altLang="zh-CN" sz="2600" kern="1200" dirty="0" smtClean="0">
                    <a:solidFill>
                      <a:srgbClr val="FC1037"/>
                    </a:solidFill>
                    <a:latin typeface="Pattaya" panose="00000500000000000000" pitchFamily="2" charset="-34"/>
                    <a:ea typeface="黑体" panose="02010609060101010101" pitchFamily="49" charset="-122"/>
                    <a:cs typeface="Pattaya" panose="00000500000000000000" pitchFamily="2" charset="-34"/>
                  </a:rPr>
                  <a:t>nội dung cơ bản </a:t>
                </a:r>
                <a:r>
                  <a:rPr lang="vi-VN" altLang="zh-CN" sz="26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của Hiệp định Pa-ri.</a:t>
                </a:r>
                <a:endParaRPr kumimoji="0" lang="zh-CN" altLang="en-US" sz="26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sp>
            <p:nvSpPr>
              <p:cNvPr id="128" name="矩形 39"/>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grpSp>
          <p:nvGrpSpPr>
            <p:cNvPr id="5" name="Group 4"/>
            <p:cNvGrpSpPr/>
            <p:nvPr/>
          </p:nvGrpSpPr>
          <p:grpSpPr>
            <a:xfrm>
              <a:off x="198723" y="2276446"/>
              <a:ext cx="813504" cy="849272"/>
              <a:chOff x="875724" y="3818350"/>
              <a:chExt cx="813504" cy="849272"/>
            </a:xfrm>
          </p:grpSpPr>
          <p:sp>
            <p:nvSpPr>
              <p:cNvPr id="136" name="Google Shape;2674;p35"/>
              <p:cNvSpPr/>
              <p:nvPr/>
            </p:nvSpPr>
            <p:spPr>
              <a:xfrm rot="704744">
                <a:off x="875724" y="3818350"/>
                <a:ext cx="813504" cy="849272"/>
              </a:xfrm>
              <a:custGeom>
                <a:avLst/>
                <a:gdLst/>
                <a:ahLst/>
                <a:cxnLst/>
                <a:rect l="l" t="t" r="r" b="b"/>
                <a:pathLst>
                  <a:path w="16916" h="16406" extrusionOk="0">
                    <a:moveTo>
                      <a:pt x="3644" y="1"/>
                    </a:moveTo>
                    <a:lnTo>
                      <a:pt x="3436" y="548"/>
                    </a:lnTo>
                    <a:lnTo>
                      <a:pt x="3266" y="1077"/>
                    </a:lnTo>
                    <a:lnTo>
                      <a:pt x="3134" y="1605"/>
                    </a:lnTo>
                    <a:lnTo>
                      <a:pt x="3040" y="2134"/>
                    </a:lnTo>
                    <a:lnTo>
                      <a:pt x="2983" y="2644"/>
                    </a:lnTo>
                    <a:lnTo>
                      <a:pt x="2945" y="3134"/>
                    </a:lnTo>
                    <a:lnTo>
                      <a:pt x="2945" y="3606"/>
                    </a:lnTo>
                    <a:lnTo>
                      <a:pt x="2983" y="4060"/>
                    </a:lnTo>
                    <a:lnTo>
                      <a:pt x="3058" y="4475"/>
                    </a:lnTo>
                    <a:lnTo>
                      <a:pt x="3153" y="4871"/>
                    </a:lnTo>
                    <a:lnTo>
                      <a:pt x="3228" y="5041"/>
                    </a:lnTo>
                    <a:lnTo>
                      <a:pt x="3304" y="5211"/>
                    </a:lnTo>
                    <a:lnTo>
                      <a:pt x="3379" y="5381"/>
                    </a:lnTo>
                    <a:lnTo>
                      <a:pt x="3474" y="5532"/>
                    </a:lnTo>
                    <a:lnTo>
                      <a:pt x="3568" y="5683"/>
                    </a:lnTo>
                    <a:lnTo>
                      <a:pt x="3681" y="5815"/>
                    </a:lnTo>
                    <a:lnTo>
                      <a:pt x="3795" y="5928"/>
                    </a:lnTo>
                    <a:lnTo>
                      <a:pt x="3927" y="6023"/>
                    </a:lnTo>
                    <a:lnTo>
                      <a:pt x="4059" y="6117"/>
                    </a:lnTo>
                    <a:lnTo>
                      <a:pt x="4210" y="6212"/>
                    </a:lnTo>
                    <a:lnTo>
                      <a:pt x="4361" y="6268"/>
                    </a:lnTo>
                    <a:lnTo>
                      <a:pt x="4512" y="6325"/>
                    </a:lnTo>
                    <a:lnTo>
                      <a:pt x="4588" y="6382"/>
                    </a:lnTo>
                    <a:lnTo>
                      <a:pt x="4663" y="6419"/>
                    </a:lnTo>
                    <a:lnTo>
                      <a:pt x="4644" y="6495"/>
                    </a:lnTo>
                    <a:lnTo>
                      <a:pt x="4493" y="6419"/>
                    </a:lnTo>
                    <a:lnTo>
                      <a:pt x="4342" y="6382"/>
                    </a:lnTo>
                    <a:lnTo>
                      <a:pt x="4191" y="6325"/>
                    </a:lnTo>
                    <a:lnTo>
                      <a:pt x="4021" y="6306"/>
                    </a:lnTo>
                    <a:lnTo>
                      <a:pt x="3512" y="6306"/>
                    </a:lnTo>
                    <a:lnTo>
                      <a:pt x="3342" y="6344"/>
                    </a:lnTo>
                    <a:lnTo>
                      <a:pt x="3172" y="6382"/>
                    </a:lnTo>
                    <a:lnTo>
                      <a:pt x="2983" y="6438"/>
                    </a:lnTo>
                    <a:lnTo>
                      <a:pt x="2813" y="6514"/>
                    </a:lnTo>
                    <a:lnTo>
                      <a:pt x="2643" y="6589"/>
                    </a:lnTo>
                    <a:lnTo>
                      <a:pt x="2284" y="6797"/>
                    </a:lnTo>
                    <a:lnTo>
                      <a:pt x="1945" y="7042"/>
                    </a:lnTo>
                    <a:lnTo>
                      <a:pt x="1624" y="7325"/>
                    </a:lnTo>
                    <a:lnTo>
                      <a:pt x="1303" y="7665"/>
                    </a:lnTo>
                    <a:lnTo>
                      <a:pt x="1020" y="8043"/>
                    </a:lnTo>
                    <a:lnTo>
                      <a:pt x="736" y="8477"/>
                    </a:lnTo>
                    <a:lnTo>
                      <a:pt x="623" y="8704"/>
                    </a:lnTo>
                    <a:lnTo>
                      <a:pt x="510" y="8930"/>
                    </a:lnTo>
                    <a:lnTo>
                      <a:pt x="397" y="9176"/>
                    </a:lnTo>
                    <a:lnTo>
                      <a:pt x="302" y="9440"/>
                    </a:lnTo>
                    <a:lnTo>
                      <a:pt x="208" y="9704"/>
                    </a:lnTo>
                    <a:lnTo>
                      <a:pt x="132" y="9987"/>
                    </a:lnTo>
                    <a:lnTo>
                      <a:pt x="57" y="10270"/>
                    </a:lnTo>
                    <a:lnTo>
                      <a:pt x="0" y="10554"/>
                    </a:lnTo>
                    <a:lnTo>
                      <a:pt x="321" y="10799"/>
                    </a:lnTo>
                    <a:lnTo>
                      <a:pt x="661" y="11026"/>
                    </a:lnTo>
                    <a:lnTo>
                      <a:pt x="1038" y="11233"/>
                    </a:lnTo>
                    <a:lnTo>
                      <a:pt x="1416" y="11422"/>
                    </a:lnTo>
                    <a:lnTo>
                      <a:pt x="1812" y="11573"/>
                    </a:lnTo>
                    <a:lnTo>
                      <a:pt x="2209" y="11705"/>
                    </a:lnTo>
                    <a:lnTo>
                      <a:pt x="2605" y="11819"/>
                    </a:lnTo>
                    <a:lnTo>
                      <a:pt x="3002" y="11894"/>
                    </a:lnTo>
                    <a:lnTo>
                      <a:pt x="3379" y="11932"/>
                    </a:lnTo>
                    <a:lnTo>
                      <a:pt x="3757" y="11932"/>
                    </a:lnTo>
                    <a:lnTo>
                      <a:pt x="4116" y="11894"/>
                    </a:lnTo>
                    <a:lnTo>
                      <a:pt x="4286" y="11856"/>
                    </a:lnTo>
                    <a:lnTo>
                      <a:pt x="4455" y="11819"/>
                    </a:lnTo>
                    <a:lnTo>
                      <a:pt x="4625" y="11762"/>
                    </a:lnTo>
                    <a:lnTo>
                      <a:pt x="4776" y="11705"/>
                    </a:lnTo>
                    <a:lnTo>
                      <a:pt x="4927" y="11630"/>
                    </a:lnTo>
                    <a:lnTo>
                      <a:pt x="5060" y="11535"/>
                    </a:lnTo>
                    <a:lnTo>
                      <a:pt x="5192" y="11441"/>
                    </a:lnTo>
                    <a:lnTo>
                      <a:pt x="5324" y="11328"/>
                    </a:lnTo>
                    <a:lnTo>
                      <a:pt x="5437" y="11196"/>
                    </a:lnTo>
                    <a:lnTo>
                      <a:pt x="5531" y="11063"/>
                    </a:lnTo>
                    <a:lnTo>
                      <a:pt x="5720" y="11233"/>
                    </a:lnTo>
                    <a:lnTo>
                      <a:pt x="5701" y="11233"/>
                    </a:lnTo>
                    <a:lnTo>
                      <a:pt x="5607" y="11365"/>
                    </a:lnTo>
                    <a:lnTo>
                      <a:pt x="5494" y="11498"/>
                    </a:lnTo>
                    <a:lnTo>
                      <a:pt x="5418" y="11630"/>
                    </a:lnTo>
                    <a:lnTo>
                      <a:pt x="5343" y="11781"/>
                    </a:lnTo>
                    <a:lnTo>
                      <a:pt x="5286" y="11932"/>
                    </a:lnTo>
                    <a:lnTo>
                      <a:pt x="5248" y="12083"/>
                    </a:lnTo>
                    <a:lnTo>
                      <a:pt x="5211" y="12253"/>
                    </a:lnTo>
                    <a:lnTo>
                      <a:pt x="5192" y="12423"/>
                    </a:lnTo>
                    <a:lnTo>
                      <a:pt x="5192" y="12593"/>
                    </a:lnTo>
                    <a:lnTo>
                      <a:pt x="5211" y="12762"/>
                    </a:lnTo>
                    <a:lnTo>
                      <a:pt x="5229" y="12932"/>
                    </a:lnTo>
                    <a:lnTo>
                      <a:pt x="5267" y="13121"/>
                    </a:lnTo>
                    <a:lnTo>
                      <a:pt x="5305" y="13291"/>
                    </a:lnTo>
                    <a:lnTo>
                      <a:pt x="5362" y="13480"/>
                    </a:lnTo>
                    <a:lnTo>
                      <a:pt x="5531" y="13839"/>
                    </a:lnTo>
                    <a:lnTo>
                      <a:pt x="5720" y="14197"/>
                    </a:lnTo>
                    <a:lnTo>
                      <a:pt x="5985" y="14575"/>
                    </a:lnTo>
                    <a:lnTo>
                      <a:pt x="6287" y="14915"/>
                    </a:lnTo>
                    <a:lnTo>
                      <a:pt x="6626" y="15254"/>
                    </a:lnTo>
                    <a:lnTo>
                      <a:pt x="7023" y="15575"/>
                    </a:lnTo>
                    <a:lnTo>
                      <a:pt x="7457" y="15877"/>
                    </a:lnTo>
                    <a:lnTo>
                      <a:pt x="7684" y="16028"/>
                    </a:lnTo>
                    <a:lnTo>
                      <a:pt x="7929" y="16161"/>
                    </a:lnTo>
                    <a:lnTo>
                      <a:pt x="8193" y="16274"/>
                    </a:lnTo>
                    <a:lnTo>
                      <a:pt x="8458" y="16406"/>
                    </a:lnTo>
                    <a:lnTo>
                      <a:pt x="8816" y="16179"/>
                    </a:lnTo>
                    <a:lnTo>
                      <a:pt x="9175" y="15953"/>
                    </a:lnTo>
                    <a:lnTo>
                      <a:pt x="9515" y="15689"/>
                    </a:lnTo>
                    <a:lnTo>
                      <a:pt x="9817" y="15424"/>
                    </a:lnTo>
                    <a:lnTo>
                      <a:pt x="10100" y="15122"/>
                    </a:lnTo>
                    <a:lnTo>
                      <a:pt x="10364" y="14839"/>
                    </a:lnTo>
                    <a:lnTo>
                      <a:pt x="10610" y="14518"/>
                    </a:lnTo>
                    <a:lnTo>
                      <a:pt x="10817" y="14197"/>
                    </a:lnTo>
                    <a:lnTo>
                      <a:pt x="10987" y="13876"/>
                    </a:lnTo>
                    <a:lnTo>
                      <a:pt x="11119" y="13555"/>
                    </a:lnTo>
                    <a:lnTo>
                      <a:pt x="11233" y="13234"/>
                    </a:lnTo>
                    <a:lnTo>
                      <a:pt x="11308" y="12913"/>
                    </a:lnTo>
                    <a:lnTo>
                      <a:pt x="11327" y="12611"/>
                    </a:lnTo>
                    <a:lnTo>
                      <a:pt x="11308" y="12309"/>
                    </a:lnTo>
                    <a:lnTo>
                      <a:pt x="11289" y="12158"/>
                    </a:lnTo>
                    <a:lnTo>
                      <a:pt x="11252" y="12026"/>
                    </a:lnTo>
                    <a:lnTo>
                      <a:pt x="11214" y="11894"/>
                    </a:lnTo>
                    <a:lnTo>
                      <a:pt x="11157" y="11762"/>
                    </a:lnTo>
                    <a:lnTo>
                      <a:pt x="11270" y="11856"/>
                    </a:lnTo>
                    <a:lnTo>
                      <a:pt x="11384" y="11951"/>
                    </a:lnTo>
                    <a:lnTo>
                      <a:pt x="11516" y="12045"/>
                    </a:lnTo>
                    <a:lnTo>
                      <a:pt x="11648" y="12121"/>
                    </a:lnTo>
                    <a:lnTo>
                      <a:pt x="11780" y="12177"/>
                    </a:lnTo>
                    <a:lnTo>
                      <a:pt x="11931" y="12234"/>
                    </a:lnTo>
                    <a:lnTo>
                      <a:pt x="12082" y="12272"/>
                    </a:lnTo>
                    <a:lnTo>
                      <a:pt x="12233" y="12309"/>
                    </a:lnTo>
                    <a:lnTo>
                      <a:pt x="12573" y="12347"/>
                    </a:lnTo>
                    <a:lnTo>
                      <a:pt x="12913" y="12328"/>
                    </a:lnTo>
                    <a:lnTo>
                      <a:pt x="13290" y="12272"/>
                    </a:lnTo>
                    <a:lnTo>
                      <a:pt x="13668" y="12177"/>
                    </a:lnTo>
                    <a:lnTo>
                      <a:pt x="14064" y="12026"/>
                    </a:lnTo>
                    <a:lnTo>
                      <a:pt x="14461" y="11837"/>
                    </a:lnTo>
                    <a:lnTo>
                      <a:pt x="14876" y="11592"/>
                    </a:lnTo>
                    <a:lnTo>
                      <a:pt x="15292" y="11309"/>
                    </a:lnTo>
                    <a:lnTo>
                      <a:pt x="15707" y="10950"/>
                    </a:lnTo>
                    <a:lnTo>
                      <a:pt x="16103" y="10554"/>
                    </a:lnTo>
                    <a:lnTo>
                      <a:pt x="16519" y="10119"/>
                    </a:lnTo>
                    <a:lnTo>
                      <a:pt x="16915" y="9610"/>
                    </a:lnTo>
                    <a:lnTo>
                      <a:pt x="16726" y="9289"/>
                    </a:lnTo>
                    <a:lnTo>
                      <a:pt x="16519" y="8987"/>
                    </a:lnTo>
                    <a:lnTo>
                      <a:pt x="16311" y="8685"/>
                    </a:lnTo>
                    <a:lnTo>
                      <a:pt x="16084" y="8402"/>
                    </a:lnTo>
                    <a:lnTo>
                      <a:pt x="15858" y="8118"/>
                    </a:lnTo>
                    <a:lnTo>
                      <a:pt x="15631" y="7873"/>
                    </a:lnTo>
                    <a:lnTo>
                      <a:pt x="15386" y="7628"/>
                    </a:lnTo>
                    <a:lnTo>
                      <a:pt x="15141" y="7401"/>
                    </a:lnTo>
                    <a:lnTo>
                      <a:pt x="14895" y="7212"/>
                    </a:lnTo>
                    <a:lnTo>
                      <a:pt x="14650" y="7023"/>
                    </a:lnTo>
                    <a:lnTo>
                      <a:pt x="14385" y="6854"/>
                    </a:lnTo>
                    <a:lnTo>
                      <a:pt x="14121" y="6721"/>
                    </a:lnTo>
                    <a:lnTo>
                      <a:pt x="13876" y="6608"/>
                    </a:lnTo>
                    <a:lnTo>
                      <a:pt x="13611" y="6533"/>
                    </a:lnTo>
                    <a:lnTo>
                      <a:pt x="13366" y="6476"/>
                    </a:lnTo>
                    <a:lnTo>
                      <a:pt x="13121" y="6457"/>
                    </a:lnTo>
                    <a:lnTo>
                      <a:pt x="13309" y="6268"/>
                    </a:lnTo>
                    <a:lnTo>
                      <a:pt x="13479" y="6079"/>
                    </a:lnTo>
                    <a:lnTo>
                      <a:pt x="13649" y="5853"/>
                    </a:lnTo>
                    <a:lnTo>
                      <a:pt x="13800" y="5608"/>
                    </a:lnTo>
                    <a:lnTo>
                      <a:pt x="13951" y="5343"/>
                    </a:lnTo>
                    <a:lnTo>
                      <a:pt x="14083" y="5041"/>
                    </a:lnTo>
                    <a:lnTo>
                      <a:pt x="14197" y="4739"/>
                    </a:lnTo>
                    <a:lnTo>
                      <a:pt x="14291" y="4399"/>
                    </a:lnTo>
                    <a:lnTo>
                      <a:pt x="14385" y="4041"/>
                    </a:lnTo>
                    <a:lnTo>
                      <a:pt x="14442" y="3682"/>
                    </a:lnTo>
                    <a:lnTo>
                      <a:pt x="14499" y="3285"/>
                    </a:lnTo>
                    <a:lnTo>
                      <a:pt x="14536" y="2870"/>
                    </a:lnTo>
                    <a:lnTo>
                      <a:pt x="14555" y="2455"/>
                    </a:lnTo>
                    <a:lnTo>
                      <a:pt x="14555" y="2021"/>
                    </a:lnTo>
                    <a:lnTo>
                      <a:pt x="14536" y="1568"/>
                    </a:lnTo>
                    <a:lnTo>
                      <a:pt x="14499" y="1096"/>
                    </a:lnTo>
                    <a:lnTo>
                      <a:pt x="13970" y="1039"/>
                    </a:lnTo>
                    <a:lnTo>
                      <a:pt x="13460" y="1020"/>
                    </a:lnTo>
                    <a:lnTo>
                      <a:pt x="12970" y="1020"/>
                    </a:lnTo>
                    <a:lnTo>
                      <a:pt x="12498" y="1039"/>
                    </a:lnTo>
                    <a:lnTo>
                      <a:pt x="12026" y="1077"/>
                    </a:lnTo>
                    <a:lnTo>
                      <a:pt x="11591" y="1133"/>
                    </a:lnTo>
                    <a:lnTo>
                      <a:pt x="11176" y="1228"/>
                    </a:lnTo>
                    <a:lnTo>
                      <a:pt x="10780" y="1322"/>
                    </a:lnTo>
                    <a:lnTo>
                      <a:pt x="10421" y="1435"/>
                    </a:lnTo>
                    <a:lnTo>
                      <a:pt x="10081" y="1568"/>
                    </a:lnTo>
                    <a:lnTo>
                      <a:pt x="9779" y="1737"/>
                    </a:lnTo>
                    <a:lnTo>
                      <a:pt x="9496" y="1907"/>
                    </a:lnTo>
                    <a:lnTo>
                      <a:pt x="9251" y="2096"/>
                    </a:lnTo>
                    <a:lnTo>
                      <a:pt x="9024" y="2304"/>
                    </a:lnTo>
                    <a:lnTo>
                      <a:pt x="8854" y="2511"/>
                    </a:lnTo>
                    <a:lnTo>
                      <a:pt x="8722" y="2757"/>
                    </a:lnTo>
                    <a:lnTo>
                      <a:pt x="8628" y="2530"/>
                    </a:lnTo>
                    <a:lnTo>
                      <a:pt x="8495" y="2323"/>
                    </a:lnTo>
                    <a:lnTo>
                      <a:pt x="8325" y="2115"/>
                    </a:lnTo>
                    <a:lnTo>
                      <a:pt x="8156" y="1888"/>
                    </a:lnTo>
                    <a:lnTo>
                      <a:pt x="7929" y="1700"/>
                    </a:lnTo>
                    <a:lnTo>
                      <a:pt x="7684" y="1492"/>
                    </a:lnTo>
                    <a:lnTo>
                      <a:pt x="7419" y="1303"/>
                    </a:lnTo>
                    <a:lnTo>
                      <a:pt x="7117" y="1114"/>
                    </a:lnTo>
                    <a:lnTo>
                      <a:pt x="6777" y="945"/>
                    </a:lnTo>
                    <a:lnTo>
                      <a:pt x="6419" y="775"/>
                    </a:lnTo>
                    <a:lnTo>
                      <a:pt x="6022" y="624"/>
                    </a:lnTo>
                    <a:lnTo>
                      <a:pt x="5607" y="473"/>
                    </a:lnTo>
                    <a:lnTo>
                      <a:pt x="5154" y="340"/>
                    </a:lnTo>
                    <a:lnTo>
                      <a:pt x="4682" y="208"/>
                    </a:lnTo>
                    <a:lnTo>
                      <a:pt x="4172" y="95"/>
                    </a:lnTo>
                    <a:lnTo>
                      <a:pt x="3644" y="1"/>
                    </a:lnTo>
                    <a:close/>
                  </a:path>
                </a:pathLst>
              </a:custGeom>
              <a:solidFill>
                <a:schemeClr val="accent1">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2675;p35"/>
              <p:cNvSpPr/>
              <p:nvPr/>
            </p:nvSpPr>
            <p:spPr>
              <a:xfrm rot="704744">
                <a:off x="1214171" y="4123029"/>
                <a:ext cx="152545" cy="163269"/>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8" name="Group 7"/>
          <p:cNvGrpSpPr/>
          <p:nvPr/>
        </p:nvGrpSpPr>
        <p:grpSpPr>
          <a:xfrm>
            <a:off x="190756" y="3005298"/>
            <a:ext cx="8677536" cy="849272"/>
            <a:chOff x="190756" y="3208692"/>
            <a:chExt cx="8677536" cy="849272"/>
          </a:xfrm>
        </p:grpSpPr>
        <p:grpSp>
          <p:nvGrpSpPr>
            <p:cNvPr id="142" name="Group 141">
              <a:extLst>
                <a:ext uri="{FF2B5EF4-FFF2-40B4-BE49-F238E27FC236}">
                  <a16:creationId xmlns:a16="http://schemas.microsoft.com/office/drawing/2014/main" id="{F1D2DFE5-EE8A-46DB-A135-F8C9011447F8}"/>
                </a:ext>
              </a:extLst>
            </p:cNvPr>
            <p:cNvGrpSpPr/>
            <p:nvPr/>
          </p:nvGrpSpPr>
          <p:grpSpPr>
            <a:xfrm>
              <a:off x="820041" y="3247158"/>
              <a:ext cx="8048251" cy="660738"/>
              <a:chOff x="2130789" y="1294899"/>
              <a:chExt cx="10273162" cy="1072527"/>
            </a:xfrm>
          </p:grpSpPr>
          <p:sp>
            <p:nvSpPr>
              <p:cNvPr id="143" name="圆角矩形 7"/>
              <p:cNvSpPr/>
              <p:nvPr/>
            </p:nvSpPr>
            <p:spPr>
              <a:xfrm>
                <a:off x="2130789" y="1294899"/>
                <a:ext cx="10273162"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26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Biết được </a:t>
                </a:r>
                <a:r>
                  <a:rPr lang="vi-VN" altLang="zh-CN" sz="2600" kern="1200" dirty="0" smtClean="0">
                    <a:solidFill>
                      <a:srgbClr val="FC1037"/>
                    </a:solidFill>
                    <a:latin typeface="Pattaya" panose="00000500000000000000" pitchFamily="2" charset="-34"/>
                    <a:ea typeface="黑体" panose="02010609060101010101" pitchFamily="49" charset="-122"/>
                    <a:cs typeface="Pattaya" panose="00000500000000000000" pitchFamily="2" charset="-34"/>
                  </a:rPr>
                  <a:t>ý nghĩa </a:t>
                </a:r>
                <a:r>
                  <a:rPr lang="vi-VN" altLang="zh-CN" sz="26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của Hiệp định Pa-ri.</a:t>
                </a:r>
                <a:endParaRPr kumimoji="0" lang="zh-CN" altLang="en-US" sz="26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sp>
            <p:nvSpPr>
              <p:cNvPr id="144" name="矩形 39"/>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grpSp>
          <p:nvGrpSpPr>
            <p:cNvPr id="132" name="Group 131"/>
            <p:cNvGrpSpPr/>
            <p:nvPr/>
          </p:nvGrpSpPr>
          <p:grpSpPr>
            <a:xfrm rot="704744">
              <a:off x="190756" y="3208692"/>
              <a:ext cx="813504" cy="849272"/>
              <a:chOff x="675812" y="2553464"/>
              <a:chExt cx="1124557" cy="926301"/>
            </a:xfrm>
          </p:grpSpPr>
          <p:sp>
            <p:nvSpPr>
              <p:cNvPr id="133" name="Google Shape;2674;p35"/>
              <p:cNvSpPr/>
              <p:nvPr/>
            </p:nvSpPr>
            <p:spPr>
              <a:xfrm>
                <a:off x="675812" y="2553464"/>
                <a:ext cx="1124557" cy="926301"/>
              </a:xfrm>
              <a:custGeom>
                <a:avLst/>
                <a:gdLst/>
                <a:ahLst/>
                <a:cxnLst/>
                <a:rect l="l" t="t" r="r" b="b"/>
                <a:pathLst>
                  <a:path w="16916" h="16406" extrusionOk="0">
                    <a:moveTo>
                      <a:pt x="3644" y="1"/>
                    </a:moveTo>
                    <a:lnTo>
                      <a:pt x="3436" y="548"/>
                    </a:lnTo>
                    <a:lnTo>
                      <a:pt x="3266" y="1077"/>
                    </a:lnTo>
                    <a:lnTo>
                      <a:pt x="3134" y="1605"/>
                    </a:lnTo>
                    <a:lnTo>
                      <a:pt x="3040" y="2134"/>
                    </a:lnTo>
                    <a:lnTo>
                      <a:pt x="2983" y="2644"/>
                    </a:lnTo>
                    <a:lnTo>
                      <a:pt x="2945" y="3134"/>
                    </a:lnTo>
                    <a:lnTo>
                      <a:pt x="2945" y="3606"/>
                    </a:lnTo>
                    <a:lnTo>
                      <a:pt x="2983" y="4060"/>
                    </a:lnTo>
                    <a:lnTo>
                      <a:pt x="3058" y="4475"/>
                    </a:lnTo>
                    <a:lnTo>
                      <a:pt x="3153" y="4871"/>
                    </a:lnTo>
                    <a:lnTo>
                      <a:pt x="3228" y="5041"/>
                    </a:lnTo>
                    <a:lnTo>
                      <a:pt x="3304" y="5211"/>
                    </a:lnTo>
                    <a:lnTo>
                      <a:pt x="3379" y="5381"/>
                    </a:lnTo>
                    <a:lnTo>
                      <a:pt x="3474" y="5532"/>
                    </a:lnTo>
                    <a:lnTo>
                      <a:pt x="3568" y="5683"/>
                    </a:lnTo>
                    <a:lnTo>
                      <a:pt x="3681" y="5815"/>
                    </a:lnTo>
                    <a:lnTo>
                      <a:pt x="3795" y="5928"/>
                    </a:lnTo>
                    <a:lnTo>
                      <a:pt x="3927" y="6023"/>
                    </a:lnTo>
                    <a:lnTo>
                      <a:pt x="4059" y="6117"/>
                    </a:lnTo>
                    <a:lnTo>
                      <a:pt x="4210" y="6212"/>
                    </a:lnTo>
                    <a:lnTo>
                      <a:pt x="4361" y="6268"/>
                    </a:lnTo>
                    <a:lnTo>
                      <a:pt x="4512" y="6325"/>
                    </a:lnTo>
                    <a:lnTo>
                      <a:pt x="4588" y="6382"/>
                    </a:lnTo>
                    <a:lnTo>
                      <a:pt x="4663" y="6419"/>
                    </a:lnTo>
                    <a:lnTo>
                      <a:pt x="4644" y="6495"/>
                    </a:lnTo>
                    <a:lnTo>
                      <a:pt x="4493" y="6419"/>
                    </a:lnTo>
                    <a:lnTo>
                      <a:pt x="4342" y="6382"/>
                    </a:lnTo>
                    <a:lnTo>
                      <a:pt x="4191" y="6325"/>
                    </a:lnTo>
                    <a:lnTo>
                      <a:pt x="4021" y="6306"/>
                    </a:lnTo>
                    <a:lnTo>
                      <a:pt x="3512" y="6306"/>
                    </a:lnTo>
                    <a:lnTo>
                      <a:pt x="3342" y="6344"/>
                    </a:lnTo>
                    <a:lnTo>
                      <a:pt x="3172" y="6382"/>
                    </a:lnTo>
                    <a:lnTo>
                      <a:pt x="2983" y="6438"/>
                    </a:lnTo>
                    <a:lnTo>
                      <a:pt x="2813" y="6514"/>
                    </a:lnTo>
                    <a:lnTo>
                      <a:pt x="2643" y="6589"/>
                    </a:lnTo>
                    <a:lnTo>
                      <a:pt x="2284" y="6797"/>
                    </a:lnTo>
                    <a:lnTo>
                      <a:pt x="1945" y="7042"/>
                    </a:lnTo>
                    <a:lnTo>
                      <a:pt x="1624" y="7325"/>
                    </a:lnTo>
                    <a:lnTo>
                      <a:pt x="1303" y="7665"/>
                    </a:lnTo>
                    <a:lnTo>
                      <a:pt x="1020" y="8043"/>
                    </a:lnTo>
                    <a:lnTo>
                      <a:pt x="736" y="8477"/>
                    </a:lnTo>
                    <a:lnTo>
                      <a:pt x="623" y="8704"/>
                    </a:lnTo>
                    <a:lnTo>
                      <a:pt x="510" y="8930"/>
                    </a:lnTo>
                    <a:lnTo>
                      <a:pt x="397" y="9176"/>
                    </a:lnTo>
                    <a:lnTo>
                      <a:pt x="302" y="9440"/>
                    </a:lnTo>
                    <a:lnTo>
                      <a:pt x="208" y="9704"/>
                    </a:lnTo>
                    <a:lnTo>
                      <a:pt x="132" y="9987"/>
                    </a:lnTo>
                    <a:lnTo>
                      <a:pt x="57" y="10270"/>
                    </a:lnTo>
                    <a:lnTo>
                      <a:pt x="0" y="10554"/>
                    </a:lnTo>
                    <a:lnTo>
                      <a:pt x="321" y="10799"/>
                    </a:lnTo>
                    <a:lnTo>
                      <a:pt x="661" y="11026"/>
                    </a:lnTo>
                    <a:lnTo>
                      <a:pt x="1038" y="11233"/>
                    </a:lnTo>
                    <a:lnTo>
                      <a:pt x="1416" y="11422"/>
                    </a:lnTo>
                    <a:lnTo>
                      <a:pt x="1812" y="11573"/>
                    </a:lnTo>
                    <a:lnTo>
                      <a:pt x="2209" y="11705"/>
                    </a:lnTo>
                    <a:lnTo>
                      <a:pt x="2605" y="11819"/>
                    </a:lnTo>
                    <a:lnTo>
                      <a:pt x="3002" y="11894"/>
                    </a:lnTo>
                    <a:lnTo>
                      <a:pt x="3379" y="11932"/>
                    </a:lnTo>
                    <a:lnTo>
                      <a:pt x="3757" y="11932"/>
                    </a:lnTo>
                    <a:lnTo>
                      <a:pt x="4116" y="11894"/>
                    </a:lnTo>
                    <a:lnTo>
                      <a:pt x="4286" y="11856"/>
                    </a:lnTo>
                    <a:lnTo>
                      <a:pt x="4455" y="11819"/>
                    </a:lnTo>
                    <a:lnTo>
                      <a:pt x="4625" y="11762"/>
                    </a:lnTo>
                    <a:lnTo>
                      <a:pt x="4776" y="11705"/>
                    </a:lnTo>
                    <a:lnTo>
                      <a:pt x="4927" y="11630"/>
                    </a:lnTo>
                    <a:lnTo>
                      <a:pt x="5060" y="11535"/>
                    </a:lnTo>
                    <a:lnTo>
                      <a:pt x="5192" y="11441"/>
                    </a:lnTo>
                    <a:lnTo>
                      <a:pt x="5324" y="11328"/>
                    </a:lnTo>
                    <a:lnTo>
                      <a:pt x="5437" y="11196"/>
                    </a:lnTo>
                    <a:lnTo>
                      <a:pt x="5531" y="11063"/>
                    </a:lnTo>
                    <a:lnTo>
                      <a:pt x="5720" y="11233"/>
                    </a:lnTo>
                    <a:lnTo>
                      <a:pt x="5701" y="11233"/>
                    </a:lnTo>
                    <a:lnTo>
                      <a:pt x="5607" y="11365"/>
                    </a:lnTo>
                    <a:lnTo>
                      <a:pt x="5494" y="11498"/>
                    </a:lnTo>
                    <a:lnTo>
                      <a:pt x="5418" y="11630"/>
                    </a:lnTo>
                    <a:lnTo>
                      <a:pt x="5343" y="11781"/>
                    </a:lnTo>
                    <a:lnTo>
                      <a:pt x="5286" y="11932"/>
                    </a:lnTo>
                    <a:lnTo>
                      <a:pt x="5248" y="12083"/>
                    </a:lnTo>
                    <a:lnTo>
                      <a:pt x="5211" y="12253"/>
                    </a:lnTo>
                    <a:lnTo>
                      <a:pt x="5192" y="12423"/>
                    </a:lnTo>
                    <a:lnTo>
                      <a:pt x="5192" y="12593"/>
                    </a:lnTo>
                    <a:lnTo>
                      <a:pt x="5211" y="12762"/>
                    </a:lnTo>
                    <a:lnTo>
                      <a:pt x="5229" y="12932"/>
                    </a:lnTo>
                    <a:lnTo>
                      <a:pt x="5267" y="13121"/>
                    </a:lnTo>
                    <a:lnTo>
                      <a:pt x="5305" y="13291"/>
                    </a:lnTo>
                    <a:lnTo>
                      <a:pt x="5362" y="13480"/>
                    </a:lnTo>
                    <a:lnTo>
                      <a:pt x="5531" y="13839"/>
                    </a:lnTo>
                    <a:lnTo>
                      <a:pt x="5720" y="14197"/>
                    </a:lnTo>
                    <a:lnTo>
                      <a:pt x="5985" y="14575"/>
                    </a:lnTo>
                    <a:lnTo>
                      <a:pt x="6287" y="14915"/>
                    </a:lnTo>
                    <a:lnTo>
                      <a:pt x="6626" y="15254"/>
                    </a:lnTo>
                    <a:lnTo>
                      <a:pt x="7023" y="15575"/>
                    </a:lnTo>
                    <a:lnTo>
                      <a:pt x="7457" y="15877"/>
                    </a:lnTo>
                    <a:lnTo>
                      <a:pt x="7684" y="16028"/>
                    </a:lnTo>
                    <a:lnTo>
                      <a:pt x="7929" y="16161"/>
                    </a:lnTo>
                    <a:lnTo>
                      <a:pt x="8193" y="16274"/>
                    </a:lnTo>
                    <a:lnTo>
                      <a:pt x="8458" y="16406"/>
                    </a:lnTo>
                    <a:lnTo>
                      <a:pt x="8816" y="16179"/>
                    </a:lnTo>
                    <a:lnTo>
                      <a:pt x="9175" y="15953"/>
                    </a:lnTo>
                    <a:lnTo>
                      <a:pt x="9515" y="15689"/>
                    </a:lnTo>
                    <a:lnTo>
                      <a:pt x="9817" y="15424"/>
                    </a:lnTo>
                    <a:lnTo>
                      <a:pt x="10100" y="15122"/>
                    </a:lnTo>
                    <a:lnTo>
                      <a:pt x="10364" y="14839"/>
                    </a:lnTo>
                    <a:lnTo>
                      <a:pt x="10610" y="14518"/>
                    </a:lnTo>
                    <a:lnTo>
                      <a:pt x="10817" y="14197"/>
                    </a:lnTo>
                    <a:lnTo>
                      <a:pt x="10987" y="13876"/>
                    </a:lnTo>
                    <a:lnTo>
                      <a:pt x="11119" y="13555"/>
                    </a:lnTo>
                    <a:lnTo>
                      <a:pt x="11233" y="13234"/>
                    </a:lnTo>
                    <a:lnTo>
                      <a:pt x="11308" y="12913"/>
                    </a:lnTo>
                    <a:lnTo>
                      <a:pt x="11327" y="12611"/>
                    </a:lnTo>
                    <a:lnTo>
                      <a:pt x="11308" y="12309"/>
                    </a:lnTo>
                    <a:lnTo>
                      <a:pt x="11289" y="12158"/>
                    </a:lnTo>
                    <a:lnTo>
                      <a:pt x="11252" y="12026"/>
                    </a:lnTo>
                    <a:lnTo>
                      <a:pt x="11214" y="11894"/>
                    </a:lnTo>
                    <a:lnTo>
                      <a:pt x="11157" y="11762"/>
                    </a:lnTo>
                    <a:lnTo>
                      <a:pt x="11270" y="11856"/>
                    </a:lnTo>
                    <a:lnTo>
                      <a:pt x="11384" y="11951"/>
                    </a:lnTo>
                    <a:lnTo>
                      <a:pt x="11516" y="12045"/>
                    </a:lnTo>
                    <a:lnTo>
                      <a:pt x="11648" y="12121"/>
                    </a:lnTo>
                    <a:lnTo>
                      <a:pt x="11780" y="12177"/>
                    </a:lnTo>
                    <a:lnTo>
                      <a:pt x="11931" y="12234"/>
                    </a:lnTo>
                    <a:lnTo>
                      <a:pt x="12082" y="12272"/>
                    </a:lnTo>
                    <a:lnTo>
                      <a:pt x="12233" y="12309"/>
                    </a:lnTo>
                    <a:lnTo>
                      <a:pt x="12573" y="12347"/>
                    </a:lnTo>
                    <a:lnTo>
                      <a:pt x="12913" y="12328"/>
                    </a:lnTo>
                    <a:lnTo>
                      <a:pt x="13290" y="12272"/>
                    </a:lnTo>
                    <a:lnTo>
                      <a:pt x="13668" y="12177"/>
                    </a:lnTo>
                    <a:lnTo>
                      <a:pt x="14064" y="12026"/>
                    </a:lnTo>
                    <a:lnTo>
                      <a:pt x="14461" y="11837"/>
                    </a:lnTo>
                    <a:lnTo>
                      <a:pt x="14876" y="11592"/>
                    </a:lnTo>
                    <a:lnTo>
                      <a:pt x="15292" y="11309"/>
                    </a:lnTo>
                    <a:lnTo>
                      <a:pt x="15707" y="10950"/>
                    </a:lnTo>
                    <a:lnTo>
                      <a:pt x="16103" y="10554"/>
                    </a:lnTo>
                    <a:lnTo>
                      <a:pt x="16519" y="10119"/>
                    </a:lnTo>
                    <a:lnTo>
                      <a:pt x="16915" y="9610"/>
                    </a:lnTo>
                    <a:lnTo>
                      <a:pt x="16726" y="9289"/>
                    </a:lnTo>
                    <a:lnTo>
                      <a:pt x="16519" y="8987"/>
                    </a:lnTo>
                    <a:lnTo>
                      <a:pt x="16311" y="8685"/>
                    </a:lnTo>
                    <a:lnTo>
                      <a:pt x="16084" y="8402"/>
                    </a:lnTo>
                    <a:lnTo>
                      <a:pt x="15858" y="8118"/>
                    </a:lnTo>
                    <a:lnTo>
                      <a:pt x="15631" y="7873"/>
                    </a:lnTo>
                    <a:lnTo>
                      <a:pt x="15386" y="7628"/>
                    </a:lnTo>
                    <a:lnTo>
                      <a:pt x="15141" y="7401"/>
                    </a:lnTo>
                    <a:lnTo>
                      <a:pt x="14895" y="7212"/>
                    </a:lnTo>
                    <a:lnTo>
                      <a:pt x="14650" y="7023"/>
                    </a:lnTo>
                    <a:lnTo>
                      <a:pt x="14385" y="6854"/>
                    </a:lnTo>
                    <a:lnTo>
                      <a:pt x="14121" y="6721"/>
                    </a:lnTo>
                    <a:lnTo>
                      <a:pt x="13876" y="6608"/>
                    </a:lnTo>
                    <a:lnTo>
                      <a:pt x="13611" y="6533"/>
                    </a:lnTo>
                    <a:lnTo>
                      <a:pt x="13366" y="6476"/>
                    </a:lnTo>
                    <a:lnTo>
                      <a:pt x="13121" y="6457"/>
                    </a:lnTo>
                    <a:lnTo>
                      <a:pt x="13309" y="6268"/>
                    </a:lnTo>
                    <a:lnTo>
                      <a:pt x="13479" y="6079"/>
                    </a:lnTo>
                    <a:lnTo>
                      <a:pt x="13649" y="5853"/>
                    </a:lnTo>
                    <a:lnTo>
                      <a:pt x="13800" y="5608"/>
                    </a:lnTo>
                    <a:lnTo>
                      <a:pt x="13951" y="5343"/>
                    </a:lnTo>
                    <a:lnTo>
                      <a:pt x="14083" y="5041"/>
                    </a:lnTo>
                    <a:lnTo>
                      <a:pt x="14197" y="4739"/>
                    </a:lnTo>
                    <a:lnTo>
                      <a:pt x="14291" y="4399"/>
                    </a:lnTo>
                    <a:lnTo>
                      <a:pt x="14385" y="4041"/>
                    </a:lnTo>
                    <a:lnTo>
                      <a:pt x="14442" y="3682"/>
                    </a:lnTo>
                    <a:lnTo>
                      <a:pt x="14499" y="3285"/>
                    </a:lnTo>
                    <a:lnTo>
                      <a:pt x="14536" y="2870"/>
                    </a:lnTo>
                    <a:lnTo>
                      <a:pt x="14555" y="2455"/>
                    </a:lnTo>
                    <a:lnTo>
                      <a:pt x="14555" y="2021"/>
                    </a:lnTo>
                    <a:lnTo>
                      <a:pt x="14536" y="1568"/>
                    </a:lnTo>
                    <a:lnTo>
                      <a:pt x="14499" y="1096"/>
                    </a:lnTo>
                    <a:lnTo>
                      <a:pt x="13970" y="1039"/>
                    </a:lnTo>
                    <a:lnTo>
                      <a:pt x="13460" y="1020"/>
                    </a:lnTo>
                    <a:lnTo>
                      <a:pt x="12970" y="1020"/>
                    </a:lnTo>
                    <a:lnTo>
                      <a:pt x="12498" y="1039"/>
                    </a:lnTo>
                    <a:lnTo>
                      <a:pt x="12026" y="1077"/>
                    </a:lnTo>
                    <a:lnTo>
                      <a:pt x="11591" y="1133"/>
                    </a:lnTo>
                    <a:lnTo>
                      <a:pt x="11176" y="1228"/>
                    </a:lnTo>
                    <a:lnTo>
                      <a:pt x="10780" y="1322"/>
                    </a:lnTo>
                    <a:lnTo>
                      <a:pt x="10421" y="1435"/>
                    </a:lnTo>
                    <a:lnTo>
                      <a:pt x="10081" y="1568"/>
                    </a:lnTo>
                    <a:lnTo>
                      <a:pt x="9779" y="1737"/>
                    </a:lnTo>
                    <a:lnTo>
                      <a:pt x="9496" y="1907"/>
                    </a:lnTo>
                    <a:lnTo>
                      <a:pt x="9251" y="2096"/>
                    </a:lnTo>
                    <a:lnTo>
                      <a:pt x="9024" y="2304"/>
                    </a:lnTo>
                    <a:lnTo>
                      <a:pt x="8854" y="2511"/>
                    </a:lnTo>
                    <a:lnTo>
                      <a:pt x="8722" y="2757"/>
                    </a:lnTo>
                    <a:lnTo>
                      <a:pt x="8628" y="2530"/>
                    </a:lnTo>
                    <a:lnTo>
                      <a:pt x="8495" y="2323"/>
                    </a:lnTo>
                    <a:lnTo>
                      <a:pt x="8325" y="2115"/>
                    </a:lnTo>
                    <a:lnTo>
                      <a:pt x="8156" y="1888"/>
                    </a:lnTo>
                    <a:lnTo>
                      <a:pt x="7929" y="1700"/>
                    </a:lnTo>
                    <a:lnTo>
                      <a:pt x="7684" y="1492"/>
                    </a:lnTo>
                    <a:lnTo>
                      <a:pt x="7419" y="1303"/>
                    </a:lnTo>
                    <a:lnTo>
                      <a:pt x="7117" y="1114"/>
                    </a:lnTo>
                    <a:lnTo>
                      <a:pt x="6777" y="945"/>
                    </a:lnTo>
                    <a:lnTo>
                      <a:pt x="6419" y="775"/>
                    </a:lnTo>
                    <a:lnTo>
                      <a:pt x="6022" y="624"/>
                    </a:lnTo>
                    <a:lnTo>
                      <a:pt x="5607" y="473"/>
                    </a:lnTo>
                    <a:lnTo>
                      <a:pt x="5154" y="340"/>
                    </a:lnTo>
                    <a:lnTo>
                      <a:pt x="4682" y="208"/>
                    </a:lnTo>
                    <a:lnTo>
                      <a:pt x="4172" y="95"/>
                    </a:lnTo>
                    <a:lnTo>
                      <a:pt x="3644" y="1"/>
                    </a:lnTo>
                    <a:close/>
                  </a:path>
                </a:pathLst>
              </a:custGeom>
              <a:solidFill>
                <a:srgbClr val="00B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2675;p35"/>
              <p:cNvSpPr/>
              <p:nvPr/>
            </p:nvSpPr>
            <p:spPr>
              <a:xfrm>
                <a:off x="1132654" y="2884883"/>
                <a:ext cx="210872" cy="178078"/>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9" name="Group 8"/>
          <p:cNvGrpSpPr/>
          <p:nvPr/>
        </p:nvGrpSpPr>
        <p:grpSpPr>
          <a:xfrm>
            <a:off x="237486" y="3738908"/>
            <a:ext cx="8630806" cy="1087834"/>
            <a:chOff x="237486" y="3902377"/>
            <a:chExt cx="8630806" cy="1087834"/>
          </a:xfrm>
        </p:grpSpPr>
        <p:grpSp>
          <p:nvGrpSpPr>
            <p:cNvPr id="129" name="Group 128">
              <a:extLst>
                <a:ext uri="{FF2B5EF4-FFF2-40B4-BE49-F238E27FC236}">
                  <a16:creationId xmlns:a16="http://schemas.microsoft.com/office/drawing/2014/main" id="{F1D2DFE5-EE8A-46DB-A135-F8C9011447F8}"/>
                </a:ext>
              </a:extLst>
            </p:cNvPr>
            <p:cNvGrpSpPr/>
            <p:nvPr/>
          </p:nvGrpSpPr>
          <p:grpSpPr>
            <a:xfrm>
              <a:off x="820042" y="3902377"/>
              <a:ext cx="8048250" cy="934811"/>
              <a:chOff x="1352403" y="1504685"/>
              <a:chExt cx="11170466" cy="1005905"/>
            </a:xfrm>
          </p:grpSpPr>
          <p:sp>
            <p:nvSpPr>
              <p:cNvPr id="130" name="圆角矩形 7"/>
              <p:cNvSpPr/>
              <p:nvPr/>
            </p:nvSpPr>
            <p:spPr>
              <a:xfrm>
                <a:off x="1352403" y="1780367"/>
                <a:ext cx="11170466" cy="730223"/>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26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Thuật lại được </a:t>
                </a:r>
                <a:r>
                  <a:rPr lang="vi-VN" altLang="zh-CN" sz="2600" kern="1200" smtClean="0">
                    <a:solidFill>
                      <a:srgbClr val="FC1037"/>
                    </a:solidFill>
                    <a:latin typeface="Pattaya" panose="00000500000000000000" pitchFamily="2" charset="-34"/>
                    <a:ea typeface="黑体" panose="02010609060101010101" pitchFamily="49" charset="-122"/>
                    <a:cs typeface="Pattaya" panose="00000500000000000000" pitchFamily="2" charset="-34"/>
                  </a:rPr>
                  <a:t>diễn biến</a:t>
                </a:r>
                <a:r>
                  <a:rPr lang="vi-VN" altLang="zh-CN" sz="2600" kern="1200" smtClean="0">
                    <a:solidFill>
                      <a:srgbClr val="002060"/>
                    </a:solidFill>
                    <a:latin typeface="Pattaya" panose="00000500000000000000" pitchFamily="2" charset="-34"/>
                    <a:ea typeface="黑体" panose="02010609060101010101" pitchFamily="49" charset="-122"/>
                    <a:cs typeface="Pattaya" panose="00000500000000000000" pitchFamily="2" charset="-34"/>
                  </a:rPr>
                  <a:t> </a:t>
                </a:r>
                <a:r>
                  <a:rPr lang="vi-VN" altLang="zh-CN" sz="26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của lễ kí kết Hiệp định Pa-ri.</a:t>
                </a:r>
                <a:endParaRPr kumimoji="0" lang="zh-CN" altLang="en-US" sz="26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sp>
            <p:nvSpPr>
              <p:cNvPr id="131" name="矩形 39"/>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grpSp>
          <p:nvGrpSpPr>
            <p:cNvPr id="145" name="Group 144"/>
            <p:cNvGrpSpPr/>
            <p:nvPr/>
          </p:nvGrpSpPr>
          <p:grpSpPr>
            <a:xfrm rot="704744">
              <a:off x="237486" y="4140939"/>
              <a:ext cx="813504" cy="849272"/>
              <a:chOff x="675812" y="2553464"/>
              <a:chExt cx="1124557" cy="926301"/>
            </a:xfrm>
          </p:grpSpPr>
          <p:sp>
            <p:nvSpPr>
              <p:cNvPr id="146" name="Google Shape;2674;p35"/>
              <p:cNvSpPr/>
              <p:nvPr/>
            </p:nvSpPr>
            <p:spPr>
              <a:xfrm>
                <a:off x="675812" y="2553464"/>
                <a:ext cx="1124557" cy="926301"/>
              </a:xfrm>
              <a:custGeom>
                <a:avLst/>
                <a:gdLst/>
                <a:ahLst/>
                <a:cxnLst/>
                <a:rect l="l" t="t" r="r" b="b"/>
                <a:pathLst>
                  <a:path w="16916" h="16406" extrusionOk="0">
                    <a:moveTo>
                      <a:pt x="3644" y="1"/>
                    </a:moveTo>
                    <a:lnTo>
                      <a:pt x="3436" y="548"/>
                    </a:lnTo>
                    <a:lnTo>
                      <a:pt x="3266" y="1077"/>
                    </a:lnTo>
                    <a:lnTo>
                      <a:pt x="3134" y="1605"/>
                    </a:lnTo>
                    <a:lnTo>
                      <a:pt x="3040" y="2134"/>
                    </a:lnTo>
                    <a:lnTo>
                      <a:pt x="2983" y="2644"/>
                    </a:lnTo>
                    <a:lnTo>
                      <a:pt x="2945" y="3134"/>
                    </a:lnTo>
                    <a:lnTo>
                      <a:pt x="2945" y="3606"/>
                    </a:lnTo>
                    <a:lnTo>
                      <a:pt x="2983" y="4060"/>
                    </a:lnTo>
                    <a:lnTo>
                      <a:pt x="3058" y="4475"/>
                    </a:lnTo>
                    <a:lnTo>
                      <a:pt x="3153" y="4871"/>
                    </a:lnTo>
                    <a:lnTo>
                      <a:pt x="3228" y="5041"/>
                    </a:lnTo>
                    <a:lnTo>
                      <a:pt x="3304" y="5211"/>
                    </a:lnTo>
                    <a:lnTo>
                      <a:pt x="3379" y="5381"/>
                    </a:lnTo>
                    <a:lnTo>
                      <a:pt x="3474" y="5532"/>
                    </a:lnTo>
                    <a:lnTo>
                      <a:pt x="3568" y="5683"/>
                    </a:lnTo>
                    <a:lnTo>
                      <a:pt x="3681" y="5815"/>
                    </a:lnTo>
                    <a:lnTo>
                      <a:pt x="3795" y="5928"/>
                    </a:lnTo>
                    <a:lnTo>
                      <a:pt x="3927" y="6023"/>
                    </a:lnTo>
                    <a:lnTo>
                      <a:pt x="4059" y="6117"/>
                    </a:lnTo>
                    <a:lnTo>
                      <a:pt x="4210" y="6212"/>
                    </a:lnTo>
                    <a:lnTo>
                      <a:pt x="4361" y="6268"/>
                    </a:lnTo>
                    <a:lnTo>
                      <a:pt x="4512" y="6325"/>
                    </a:lnTo>
                    <a:lnTo>
                      <a:pt x="4588" y="6382"/>
                    </a:lnTo>
                    <a:lnTo>
                      <a:pt x="4663" y="6419"/>
                    </a:lnTo>
                    <a:lnTo>
                      <a:pt x="4644" y="6495"/>
                    </a:lnTo>
                    <a:lnTo>
                      <a:pt x="4493" y="6419"/>
                    </a:lnTo>
                    <a:lnTo>
                      <a:pt x="4342" y="6382"/>
                    </a:lnTo>
                    <a:lnTo>
                      <a:pt x="4191" y="6325"/>
                    </a:lnTo>
                    <a:lnTo>
                      <a:pt x="4021" y="6306"/>
                    </a:lnTo>
                    <a:lnTo>
                      <a:pt x="3512" y="6306"/>
                    </a:lnTo>
                    <a:lnTo>
                      <a:pt x="3342" y="6344"/>
                    </a:lnTo>
                    <a:lnTo>
                      <a:pt x="3172" y="6382"/>
                    </a:lnTo>
                    <a:lnTo>
                      <a:pt x="2983" y="6438"/>
                    </a:lnTo>
                    <a:lnTo>
                      <a:pt x="2813" y="6514"/>
                    </a:lnTo>
                    <a:lnTo>
                      <a:pt x="2643" y="6589"/>
                    </a:lnTo>
                    <a:lnTo>
                      <a:pt x="2284" y="6797"/>
                    </a:lnTo>
                    <a:lnTo>
                      <a:pt x="1945" y="7042"/>
                    </a:lnTo>
                    <a:lnTo>
                      <a:pt x="1624" y="7325"/>
                    </a:lnTo>
                    <a:lnTo>
                      <a:pt x="1303" y="7665"/>
                    </a:lnTo>
                    <a:lnTo>
                      <a:pt x="1020" y="8043"/>
                    </a:lnTo>
                    <a:lnTo>
                      <a:pt x="736" y="8477"/>
                    </a:lnTo>
                    <a:lnTo>
                      <a:pt x="623" y="8704"/>
                    </a:lnTo>
                    <a:lnTo>
                      <a:pt x="510" y="8930"/>
                    </a:lnTo>
                    <a:lnTo>
                      <a:pt x="397" y="9176"/>
                    </a:lnTo>
                    <a:lnTo>
                      <a:pt x="302" y="9440"/>
                    </a:lnTo>
                    <a:lnTo>
                      <a:pt x="208" y="9704"/>
                    </a:lnTo>
                    <a:lnTo>
                      <a:pt x="132" y="9987"/>
                    </a:lnTo>
                    <a:lnTo>
                      <a:pt x="57" y="10270"/>
                    </a:lnTo>
                    <a:lnTo>
                      <a:pt x="0" y="10554"/>
                    </a:lnTo>
                    <a:lnTo>
                      <a:pt x="321" y="10799"/>
                    </a:lnTo>
                    <a:lnTo>
                      <a:pt x="661" y="11026"/>
                    </a:lnTo>
                    <a:lnTo>
                      <a:pt x="1038" y="11233"/>
                    </a:lnTo>
                    <a:lnTo>
                      <a:pt x="1416" y="11422"/>
                    </a:lnTo>
                    <a:lnTo>
                      <a:pt x="1812" y="11573"/>
                    </a:lnTo>
                    <a:lnTo>
                      <a:pt x="2209" y="11705"/>
                    </a:lnTo>
                    <a:lnTo>
                      <a:pt x="2605" y="11819"/>
                    </a:lnTo>
                    <a:lnTo>
                      <a:pt x="3002" y="11894"/>
                    </a:lnTo>
                    <a:lnTo>
                      <a:pt x="3379" y="11932"/>
                    </a:lnTo>
                    <a:lnTo>
                      <a:pt x="3757" y="11932"/>
                    </a:lnTo>
                    <a:lnTo>
                      <a:pt x="4116" y="11894"/>
                    </a:lnTo>
                    <a:lnTo>
                      <a:pt x="4286" y="11856"/>
                    </a:lnTo>
                    <a:lnTo>
                      <a:pt x="4455" y="11819"/>
                    </a:lnTo>
                    <a:lnTo>
                      <a:pt x="4625" y="11762"/>
                    </a:lnTo>
                    <a:lnTo>
                      <a:pt x="4776" y="11705"/>
                    </a:lnTo>
                    <a:lnTo>
                      <a:pt x="4927" y="11630"/>
                    </a:lnTo>
                    <a:lnTo>
                      <a:pt x="5060" y="11535"/>
                    </a:lnTo>
                    <a:lnTo>
                      <a:pt x="5192" y="11441"/>
                    </a:lnTo>
                    <a:lnTo>
                      <a:pt x="5324" y="11328"/>
                    </a:lnTo>
                    <a:lnTo>
                      <a:pt x="5437" y="11196"/>
                    </a:lnTo>
                    <a:lnTo>
                      <a:pt x="5531" y="11063"/>
                    </a:lnTo>
                    <a:lnTo>
                      <a:pt x="5720" y="11233"/>
                    </a:lnTo>
                    <a:lnTo>
                      <a:pt x="5701" y="11233"/>
                    </a:lnTo>
                    <a:lnTo>
                      <a:pt x="5607" y="11365"/>
                    </a:lnTo>
                    <a:lnTo>
                      <a:pt x="5494" y="11498"/>
                    </a:lnTo>
                    <a:lnTo>
                      <a:pt x="5418" y="11630"/>
                    </a:lnTo>
                    <a:lnTo>
                      <a:pt x="5343" y="11781"/>
                    </a:lnTo>
                    <a:lnTo>
                      <a:pt x="5286" y="11932"/>
                    </a:lnTo>
                    <a:lnTo>
                      <a:pt x="5248" y="12083"/>
                    </a:lnTo>
                    <a:lnTo>
                      <a:pt x="5211" y="12253"/>
                    </a:lnTo>
                    <a:lnTo>
                      <a:pt x="5192" y="12423"/>
                    </a:lnTo>
                    <a:lnTo>
                      <a:pt x="5192" y="12593"/>
                    </a:lnTo>
                    <a:lnTo>
                      <a:pt x="5211" y="12762"/>
                    </a:lnTo>
                    <a:lnTo>
                      <a:pt x="5229" y="12932"/>
                    </a:lnTo>
                    <a:lnTo>
                      <a:pt x="5267" y="13121"/>
                    </a:lnTo>
                    <a:lnTo>
                      <a:pt x="5305" y="13291"/>
                    </a:lnTo>
                    <a:lnTo>
                      <a:pt x="5362" y="13480"/>
                    </a:lnTo>
                    <a:lnTo>
                      <a:pt x="5531" y="13839"/>
                    </a:lnTo>
                    <a:lnTo>
                      <a:pt x="5720" y="14197"/>
                    </a:lnTo>
                    <a:lnTo>
                      <a:pt x="5985" y="14575"/>
                    </a:lnTo>
                    <a:lnTo>
                      <a:pt x="6287" y="14915"/>
                    </a:lnTo>
                    <a:lnTo>
                      <a:pt x="6626" y="15254"/>
                    </a:lnTo>
                    <a:lnTo>
                      <a:pt x="7023" y="15575"/>
                    </a:lnTo>
                    <a:lnTo>
                      <a:pt x="7457" y="15877"/>
                    </a:lnTo>
                    <a:lnTo>
                      <a:pt x="7684" y="16028"/>
                    </a:lnTo>
                    <a:lnTo>
                      <a:pt x="7929" y="16161"/>
                    </a:lnTo>
                    <a:lnTo>
                      <a:pt x="8193" y="16274"/>
                    </a:lnTo>
                    <a:lnTo>
                      <a:pt x="8458" y="16406"/>
                    </a:lnTo>
                    <a:lnTo>
                      <a:pt x="8816" y="16179"/>
                    </a:lnTo>
                    <a:lnTo>
                      <a:pt x="9175" y="15953"/>
                    </a:lnTo>
                    <a:lnTo>
                      <a:pt x="9515" y="15689"/>
                    </a:lnTo>
                    <a:lnTo>
                      <a:pt x="9817" y="15424"/>
                    </a:lnTo>
                    <a:lnTo>
                      <a:pt x="10100" y="15122"/>
                    </a:lnTo>
                    <a:lnTo>
                      <a:pt x="10364" y="14839"/>
                    </a:lnTo>
                    <a:lnTo>
                      <a:pt x="10610" y="14518"/>
                    </a:lnTo>
                    <a:lnTo>
                      <a:pt x="10817" y="14197"/>
                    </a:lnTo>
                    <a:lnTo>
                      <a:pt x="10987" y="13876"/>
                    </a:lnTo>
                    <a:lnTo>
                      <a:pt x="11119" y="13555"/>
                    </a:lnTo>
                    <a:lnTo>
                      <a:pt x="11233" y="13234"/>
                    </a:lnTo>
                    <a:lnTo>
                      <a:pt x="11308" y="12913"/>
                    </a:lnTo>
                    <a:lnTo>
                      <a:pt x="11327" y="12611"/>
                    </a:lnTo>
                    <a:lnTo>
                      <a:pt x="11308" y="12309"/>
                    </a:lnTo>
                    <a:lnTo>
                      <a:pt x="11289" y="12158"/>
                    </a:lnTo>
                    <a:lnTo>
                      <a:pt x="11252" y="12026"/>
                    </a:lnTo>
                    <a:lnTo>
                      <a:pt x="11214" y="11894"/>
                    </a:lnTo>
                    <a:lnTo>
                      <a:pt x="11157" y="11762"/>
                    </a:lnTo>
                    <a:lnTo>
                      <a:pt x="11270" y="11856"/>
                    </a:lnTo>
                    <a:lnTo>
                      <a:pt x="11384" y="11951"/>
                    </a:lnTo>
                    <a:lnTo>
                      <a:pt x="11516" y="12045"/>
                    </a:lnTo>
                    <a:lnTo>
                      <a:pt x="11648" y="12121"/>
                    </a:lnTo>
                    <a:lnTo>
                      <a:pt x="11780" y="12177"/>
                    </a:lnTo>
                    <a:lnTo>
                      <a:pt x="11931" y="12234"/>
                    </a:lnTo>
                    <a:lnTo>
                      <a:pt x="12082" y="12272"/>
                    </a:lnTo>
                    <a:lnTo>
                      <a:pt x="12233" y="12309"/>
                    </a:lnTo>
                    <a:lnTo>
                      <a:pt x="12573" y="12347"/>
                    </a:lnTo>
                    <a:lnTo>
                      <a:pt x="12913" y="12328"/>
                    </a:lnTo>
                    <a:lnTo>
                      <a:pt x="13290" y="12272"/>
                    </a:lnTo>
                    <a:lnTo>
                      <a:pt x="13668" y="12177"/>
                    </a:lnTo>
                    <a:lnTo>
                      <a:pt x="14064" y="12026"/>
                    </a:lnTo>
                    <a:lnTo>
                      <a:pt x="14461" y="11837"/>
                    </a:lnTo>
                    <a:lnTo>
                      <a:pt x="14876" y="11592"/>
                    </a:lnTo>
                    <a:lnTo>
                      <a:pt x="15292" y="11309"/>
                    </a:lnTo>
                    <a:lnTo>
                      <a:pt x="15707" y="10950"/>
                    </a:lnTo>
                    <a:lnTo>
                      <a:pt x="16103" y="10554"/>
                    </a:lnTo>
                    <a:lnTo>
                      <a:pt x="16519" y="10119"/>
                    </a:lnTo>
                    <a:lnTo>
                      <a:pt x="16915" y="9610"/>
                    </a:lnTo>
                    <a:lnTo>
                      <a:pt x="16726" y="9289"/>
                    </a:lnTo>
                    <a:lnTo>
                      <a:pt x="16519" y="8987"/>
                    </a:lnTo>
                    <a:lnTo>
                      <a:pt x="16311" y="8685"/>
                    </a:lnTo>
                    <a:lnTo>
                      <a:pt x="16084" y="8402"/>
                    </a:lnTo>
                    <a:lnTo>
                      <a:pt x="15858" y="8118"/>
                    </a:lnTo>
                    <a:lnTo>
                      <a:pt x="15631" y="7873"/>
                    </a:lnTo>
                    <a:lnTo>
                      <a:pt x="15386" y="7628"/>
                    </a:lnTo>
                    <a:lnTo>
                      <a:pt x="15141" y="7401"/>
                    </a:lnTo>
                    <a:lnTo>
                      <a:pt x="14895" y="7212"/>
                    </a:lnTo>
                    <a:lnTo>
                      <a:pt x="14650" y="7023"/>
                    </a:lnTo>
                    <a:lnTo>
                      <a:pt x="14385" y="6854"/>
                    </a:lnTo>
                    <a:lnTo>
                      <a:pt x="14121" y="6721"/>
                    </a:lnTo>
                    <a:lnTo>
                      <a:pt x="13876" y="6608"/>
                    </a:lnTo>
                    <a:lnTo>
                      <a:pt x="13611" y="6533"/>
                    </a:lnTo>
                    <a:lnTo>
                      <a:pt x="13366" y="6476"/>
                    </a:lnTo>
                    <a:lnTo>
                      <a:pt x="13121" y="6457"/>
                    </a:lnTo>
                    <a:lnTo>
                      <a:pt x="13309" y="6268"/>
                    </a:lnTo>
                    <a:lnTo>
                      <a:pt x="13479" y="6079"/>
                    </a:lnTo>
                    <a:lnTo>
                      <a:pt x="13649" y="5853"/>
                    </a:lnTo>
                    <a:lnTo>
                      <a:pt x="13800" y="5608"/>
                    </a:lnTo>
                    <a:lnTo>
                      <a:pt x="13951" y="5343"/>
                    </a:lnTo>
                    <a:lnTo>
                      <a:pt x="14083" y="5041"/>
                    </a:lnTo>
                    <a:lnTo>
                      <a:pt x="14197" y="4739"/>
                    </a:lnTo>
                    <a:lnTo>
                      <a:pt x="14291" y="4399"/>
                    </a:lnTo>
                    <a:lnTo>
                      <a:pt x="14385" y="4041"/>
                    </a:lnTo>
                    <a:lnTo>
                      <a:pt x="14442" y="3682"/>
                    </a:lnTo>
                    <a:lnTo>
                      <a:pt x="14499" y="3285"/>
                    </a:lnTo>
                    <a:lnTo>
                      <a:pt x="14536" y="2870"/>
                    </a:lnTo>
                    <a:lnTo>
                      <a:pt x="14555" y="2455"/>
                    </a:lnTo>
                    <a:lnTo>
                      <a:pt x="14555" y="2021"/>
                    </a:lnTo>
                    <a:lnTo>
                      <a:pt x="14536" y="1568"/>
                    </a:lnTo>
                    <a:lnTo>
                      <a:pt x="14499" y="1096"/>
                    </a:lnTo>
                    <a:lnTo>
                      <a:pt x="13970" y="1039"/>
                    </a:lnTo>
                    <a:lnTo>
                      <a:pt x="13460" y="1020"/>
                    </a:lnTo>
                    <a:lnTo>
                      <a:pt x="12970" y="1020"/>
                    </a:lnTo>
                    <a:lnTo>
                      <a:pt x="12498" y="1039"/>
                    </a:lnTo>
                    <a:lnTo>
                      <a:pt x="12026" y="1077"/>
                    </a:lnTo>
                    <a:lnTo>
                      <a:pt x="11591" y="1133"/>
                    </a:lnTo>
                    <a:lnTo>
                      <a:pt x="11176" y="1228"/>
                    </a:lnTo>
                    <a:lnTo>
                      <a:pt x="10780" y="1322"/>
                    </a:lnTo>
                    <a:lnTo>
                      <a:pt x="10421" y="1435"/>
                    </a:lnTo>
                    <a:lnTo>
                      <a:pt x="10081" y="1568"/>
                    </a:lnTo>
                    <a:lnTo>
                      <a:pt x="9779" y="1737"/>
                    </a:lnTo>
                    <a:lnTo>
                      <a:pt x="9496" y="1907"/>
                    </a:lnTo>
                    <a:lnTo>
                      <a:pt x="9251" y="2096"/>
                    </a:lnTo>
                    <a:lnTo>
                      <a:pt x="9024" y="2304"/>
                    </a:lnTo>
                    <a:lnTo>
                      <a:pt x="8854" y="2511"/>
                    </a:lnTo>
                    <a:lnTo>
                      <a:pt x="8722" y="2757"/>
                    </a:lnTo>
                    <a:lnTo>
                      <a:pt x="8628" y="2530"/>
                    </a:lnTo>
                    <a:lnTo>
                      <a:pt x="8495" y="2323"/>
                    </a:lnTo>
                    <a:lnTo>
                      <a:pt x="8325" y="2115"/>
                    </a:lnTo>
                    <a:lnTo>
                      <a:pt x="8156" y="1888"/>
                    </a:lnTo>
                    <a:lnTo>
                      <a:pt x="7929" y="1700"/>
                    </a:lnTo>
                    <a:lnTo>
                      <a:pt x="7684" y="1492"/>
                    </a:lnTo>
                    <a:lnTo>
                      <a:pt x="7419" y="1303"/>
                    </a:lnTo>
                    <a:lnTo>
                      <a:pt x="7117" y="1114"/>
                    </a:lnTo>
                    <a:lnTo>
                      <a:pt x="6777" y="945"/>
                    </a:lnTo>
                    <a:lnTo>
                      <a:pt x="6419" y="775"/>
                    </a:lnTo>
                    <a:lnTo>
                      <a:pt x="6022" y="624"/>
                    </a:lnTo>
                    <a:lnTo>
                      <a:pt x="5607" y="473"/>
                    </a:lnTo>
                    <a:lnTo>
                      <a:pt x="5154" y="340"/>
                    </a:lnTo>
                    <a:lnTo>
                      <a:pt x="4682" y="208"/>
                    </a:lnTo>
                    <a:lnTo>
                      <a:pt x="4172" y="95"/>
                    </a:lnTo>
                    <a:lnTo>
                      <a:pt x="3644" y="1"/>
                    </a:lnTo>
                    <a:close/>
                  </a:path>
                </a:pathLst>
              </a:custGeom>
              <a:solidFill>
                <a:srgbClr val="F01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2675;p35"/>
              <p:cNvSpPr/>
              <p:nvPr/>
            </p:nvSpPr>
            <p:spPr>
              <a:xfrm>
                <a:off x="1132654" y="2884883"/>
                <a:ext cx="210872" cy="178078"/>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extLst>
      <p:ext uri="{BB962C8B-B14F-4D97-AF65-F5344CB8AC3E}">
        <p14:creationId xmlns:p14="http://schemas.microsoft.com/office/powerpoint/2010/main" val="27620106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6"/>
                                        </p:tgtEl>
                                        <p:attrNameLst>
                                          <p:attrName>r</p:attrName>
                                        </p:attrNameLst>
                                      </p:cBhvr>
                                    </p:animRot>
                                    <p:animRot by="-240000">
                                      <p:cBhvr>
                                        <p:cTn id="12" dur="200" fill="hold">
                                          <p:stCondLst>
                                            <p:cond delay="200"/>
                                          </p:stCondLst>
                                        </p:cTn>
                                        <p:tgtEl>
                                          <p:spTgt spid="6"/>
                                        </p:tgtEl>
                                        <p:attrNameLst>
                                          <p:attrName>r</p:attrName>
                                        </p:attrNameLst>
                                      </p:cBhvr>
                                    </p:animRot>
                                    <p:animRot by="240000">
                                      <p:cBhvr>
                                        <p:cTn id="13" dur="200" fill="hold">
                                          <p:stCondLst>
                                            <p:cond delay="400"/>
                                          </p:stCondLst>
                                        </p:cTn>
                                        <p:tgtEl>
                                          <p:spTgt spid="6"/>
                                        </p:tgtEl>
                                        <p:attrNameLst>
                                          <p:attrName>r</p:attrName>
                                        </p:attrNameLst>
                                      </p:cBhvr>
                                    </p:animRot>
                                    <p:animRot by="-240000">
                                      <p:cBhvr>
                                        <p:cTn id="14" dur="200" fill="hold">
                                          <p:stCondLst>
                                            <p:cond delay="600"/>
                                          </p:stCondLst>
                                        </p:cTn>
                                        <p:tgtEl>
                                          <p:spTgt spid="6"/>
                                        </p:tgtEl>
                                        <p:attrNameLst>
                                          <p:attrName>r</p:attrName>
                                        </p:attrNameLst>
                                      </p:cBhvr>
                                    </p:animRot>
                                    <p:animRot by="120000">
                                      <p:cBhvr>
                                        <p:cTn id="15" dur="200" fill="hold">
                                          <p:stCondLst>
                                            <p:cond delay="800"/>
                                          </p:stCondLst>
                                        </p:cTn>
                                        <p:tgtEl>
                                          <p:spTgt spid="6"/>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32" presetClass="emph" presetSubtype="0" fill="hold" nodeType="afterEffect">
                                  <p:stCondLst>
                                    <p:cond delay="0"/>
                                  </p:stCondLst>
                                  <p:childTnLst>
                                    <p:animRot by="120000">
                                      <p:cBhvr>
                                        <p:cTn id="24" dur="100" fill="hold">
                                          <p:stCondLst>
                                            <p:cond delay="0"/>
                                          </p:stCondLst>
                                        </p:cTn>
                                        <p:tgtEl>
                                          <p:spTgt spid="7"/>
                                        </p:tgtEl>
                                        <p:attrNameLst>
                                          <p:attrName>r</p:attrName>
                                        </p:attrNameLst>
                                      </p:cBhvr>
                                    </p:animRot>
                                    <p:animRot by="-240000">
                                      <p:cBhvr>
                                        <p:cTn id="25" dur="200" fill="hold">
                                          <p:stCondLst>
                                            <p:cond delay="200"/>
                                          </p:stCondLst>
                                        </p:cTn>
                                        <p:tgtEl>
                                          <p:spTgt spid="7"/>
                                        </p:tgtEl>
                                        <p:attrNameLst>
                                          <p:attrName>r</p:attrName>
                                        </p:attrNameLst>
                                      </p:cBhvr>
                                    </p:animRot>
                                    <p:animRot by="240000">
                                      <p:cBhvr>
                                        <p:cTn id="26" dur="200" fill="hold">
                                          <p:stCondLst>
                                            <p:cond delay="400"/>
                                          </p:stCondLst>
                                        </p:cTn>
                                        <p:tgtEl>
                                          <p:spTgt spid="7"/>
                                        </p:tgtEl>
                                        <p:attrNameLst>
                                          <p:attrName>r</p:attrName>
                                        </p:attrNameLst>
                                      </p:cBhvr>
                                    </p:animRot>
                                    <p:animRot by="-240000">
                                      <p:cBhvr>
                                        <p:cTn id="27" dur="200" fill="hold">
                                          <p:stCondLst>
                                            <p:cond delay="600"/>
                                          </p:stCondLst>
                                        </p:cTn>
                                        <p:tgtEl>
                                          <p:spTgt spid="7"/>
                                        </p:tgtEl>
                                        <p:attrNameLst>
                                          <p:attrName>r</p:attrName>
                                        </p:attrNameLst>
                                      </p:cBhvr>
                                    </p:animRot>
                                    <p:animRot by="120000">
                                      <p:cBhvr>
                                        <p:cTn id="28" dur="200" fill="hold">
                                          <p:stCondLst>
                                            <p:cond delay="800"/>
                                          </p:stCondLst>
                                        </p:cTn>
                                        <p:tgtEl>
                                          <p:spTgt spid="7"/>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par>
                          <p:cTn id="35" fill="hold">
                            <p:stCondLst>
                              <p:cond delay="500"/>
                            </p:stCondLst>
                            <p:childTnLst>
                              <p:par>
                                <p:cTn id="36" presetID="32" presetClass="emph" presetSubtype="0" fill="hold" nodeType="afterEffect">
                                  <p:stCondLst>
                                    <p:cond delay="0"/>
                                  </p:stCondLst>
                                  <p:childTnLst>
                                    <p:animRot by="120000">
                                      <p:cBhvr>
                                        <p:cTn id="37" dur="100" fill="hold">
                                          <p:stCondLst>
                                            <p:cond delay="0"/>
                                          </p:stCondLst>
                                        </p:cTn>
                                        <p:tgtEl>
                                          <p:spTgt spid="8"/>
                                        </p:tgtEl>
                                        <p:attrNameLst>
                                          <p:attrName>r</p:attrName>
                                        </p:attrNameLst>
                                      </p:cBhvr>
                                    </p:animRot>
                                    <p:animRot by="-240000">
                                      <p:cBhvr>
                                        <p:cTn id="38" dur="200" fill="hold">
                                          <p:stCondLst>
                                            <p:cond delay="200"/>
                                          </p:stCondLst>
                                        </p:cTn>
                                        <p:tgtEl>
                                          <p:spTgt spid="8"/>
                                        </p:tgtEl>
                                        <p:attrNameLst>
                                          <p:attrName>r</p:attrName>
                                        </p:attrNameLst>
                                      </p:cBhvr>
                                    </p:animRot>
                                    <p:animRot by="240000">
                                      <p:cBhvr>
                                        <p:cTn id="39" dur="200" fill="hold">
                                          <p:stCondLst>
                                            <p:cond delay="400"/>
                                          </p:stCondLst>
                                        </p:cTn>
                                        <p:tgtEl>
                                          <p:spTgt spid="8"/>
                                        </p:tgtEl>
                                        <p:attrNameLst>
                                          <p:attrName>r</p:attrName>
                                        </p:attrNameLst>
                                      </p:cBhvr>
                                    </p:animRot>
                                    <p:animRot by="-240000">
                                      <p:cBhvr>
                                        <p:cTn id="40" dur="200" fill="hold">
                                          <p:stCondLst>
                                            <p:cond delay="600"/>
                                          </p:stCondLst>
                                        </p:cTn>
                                        <p:tgtEl>
                                          <p:spTgt spid="8"/>
                                        </p:tgtEl>
                                        <p:attrNameLst>
                                          <p:attrName>r</p:attrName>
                                        </p:attrNameLst>
                                      </p:cBhvr>
                                    </p:animRot>
                                    <p:animRot by="120000">
                                      <p:cBhvr>
                                        <p:cTn id="41" dur="200" fill="hold">
                                          <p:stCondLst>
                                            <p:cond delay="800"/>
                                          </p:stCondLst>
                                        </p:cTn>
                                        <p:tgtEl>
                                          <p:spTgt spid="8"/>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additive="base">
                                        <p:cTn id="46" dur="500" fill="hold"/>
                                        <p:tgtEl>
                                          <p:spTgt spid="9"/>
                                        </p:tgtEl>
                                        <p:attrNameLst>
                                          <p:attrName>ppt_x</p:attrName>
                                        </p:attrNameLst>
                                      </p:cBhvr>
                                      <p:tavLst>
                                        <p:tav tm="0">
                                          <p:val>
                                            <p:strVal val="#ppt_x"/>
                                          </p:val>
                                        </p:tav>
                                        <p:tav tm="100000">
                                          <p:val>
                                            <p:strVal val="#ppt_x"/>
                                          </p:val>
                                        </p:tav>
                                      </p:tavLst>
                                    </p:anim>
                                    <p:anim calcmode="lin" valueType="num">
                                      <p:cBhvr additive="base">
                                        <p:cTn id="47" dur="500" fill="hold"/>
                                        <p:tgtEl>
                                          <p:spTgt spid="9"/>
                                        </p:tgtEl>
                                        <p:attrNameLst>
                                          <p:attrName>ppt_y</p:attrName>
                                        </p:attrNameLst>
                                      </p:cBhvr>
                                      <p:tavLst>
                                        <p:tav tm="0">
                                          <p:val>
                                            <p:strVal val="1+#ppt_h/2"/>
                                          </p:val>
                                        </p:tav>
                                        <p:tav tm="100000">
                                          <p:val>
                                            <p:strVal val="#ppt_y"/>
                                          </p:val>
                                        </p:tav>
                                      </p:tavLst>
                                    </p:anim>
                                  </p:childTnLst>
                                </p:cTn>
                              </p:par>
                            </p:childTnLst>
                          </p:cTn>
                        </p:par>
                        <p:par>
                          <p:cTn id="48" fill="hold">
                            <p:stCondLst>
                              <p:cond delay="500"/>
                            </p:stCondLst>
                            <p:childTnLst>
                              <p:par>
                                <p:cTn id="49" presetID="32" presetClass="emph" presetSubtype="0" fill="hold" nodeType="afterEffect">
                                  <p:stCondLst>
                                    <p:cond delay="0"/>
                                  </p:stCondLst>
                                  <p:childTnLst>
                                    <p:animRot by="120000">
                                      <p:cBhvr>
                                        <p:cTn id="50" dur="100" fill="hold">
                                          <p:stCondLst>
                                            <p:cond delay="0"/>
                                          </p:stCondLst>
                                        </p:cTn>
                                        <p:tgtEl>
                                          <p:spTgt spid="9"/>
                                        </p:tgtEl>
                                        <p:attrNameLst>
                                          <p:attrName>r</p:attrName>
                                        </p:attrNameLst>
                                      </p:cBhvr>
                                    </p:animRot>
                                    <p:animRot by="-240000">
                                      <p:cBhvr>
                                        <p:cTn id="51" dur="200" fill="hold">
                                          <p:stCondLst>
                                            <p:cond delay="200"/>
                                          </p:stCondLst>
                                        </p:cTn>
                                        <p:tgtEl>
                                          <p:spTgt spid="9"/>
                                        </p:tgtEl>
                                        <p:attrNameLst>
                                          <p:attrName>r</p:attrName>
                                        </p:attrNameLst>
                                      </p:cBhvr>
                                    </p:animRot>
                                    <p:animRot by="240000">
                                      <p:cBhvr>
                                        <p:cTn id="52" dur="200" fill="hold">
                                          <p:stCondLst>
                                            <p:cond delay="400"/>
                                          </p:stCondLst>
                                        </p:cTn>
                                        <p:tgtEl>
                                          <p:spTgt spid="9"/>
                                        </p:tgtEl>
                                        <p:attrNameLst>
                                          <p:attrName>r</p:attrName>
                                        </p:attrNameLst>
                                      </p:cBhvr>
                                    </p:animRot>
                                    <p:animRot by="-240000">
                                      <p:cBhvr>
                                        <p:cTn id="53" dur="200" fill="hold">
                                          <p:stCondLst>
                                            <p:cond delay="600"/>
                                          </p:stCondLst>
                                        </p:cTn>
                                        <p:tgtEl>
                                          <p:spTgt spid="9"/>
                                        </p:tgtEl>
                                        <p:attrNameLst>
                                          <p:attrName>r</p:attrName>
                                        </p:attrNameLst>
                                      </p:cBhvr>
                                    </p:animRot>
                                    <p:animRot by="120000">
                                      <p:cBhvr>
                                        <p:cTn id="54"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63"/>
        <p:cNvGrpSpPr/>
        <p:nvPr/>
      </p:nvGrpSpPr>
      <p:grpSpPr>
        <a:xfrm>
          <a:off x="0" y="0"/>
          <a:ext cx="0" cy="0"/>
          <a:chOff x="0" y="0"/>
          <a:chExt cx="0" cy="0"/>
        </a:xfrm>
      </p:grpSpPr>
      <p:grpSp>
        <p:nvGrpSpPr>
          <p:cNvPr id="61" name="Group 60"/>
          <p:cNvGrpSpPr/>
          <p:nvPr/>
        </p:nvGrpSpPr>
        <p:grpSpPr>
          <a:xfrm rot="20509557">
            <a:off x="750714" y="1593395"/>
            <a:ext cx="680882" cy="2428805"/>
            <a:chOff x="134279" y="1803002"/>
            <a:chExt cx="680882" cy="1811727"/>
          </a:xfrm>
        </p:grpSpPr>
        <p:sp>
          <p:nvSpPr>
            <p:cNvPr id="62" name="Google Shape;4756;p79"/>
            <p:cNvSpPr/>
            <p:nvPr/>
          </p:nvSpPr>
          <p:spPr>
            <a:xfrm rot="1263172">
              <a:off x="134279" y="1803002"/>
              <a:ext cx="402430" cy="1469645"/>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rgbClr val="1E1936"/>
            </a:solidFill>
            <a:ln>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rgbClr val="FF0066"/>
                </a:solidFill>
                <a:effectLst/>
                <a:uLnTx/>
                <a:uFillTx/>
                <a:latin typeface="Arial"/>
                <a:cs typeface="Arial"/>
                <a:sym typeface="Arial"/>
              </a:endParaRPr>
            </a:p>
          </p:txBody>
        </p:sp>
        <p:grpSp>
          <p:nvGrpSpPr>
            <p:cNvPr id="63" name="Google Shape;4716;p79"/>
            <p:cNvGrpSpPr/>
            <p:nvPr/>
          </p:nvGrpSpPr>
          <p:grpSpPr>
            <a:xfrm rot="3530764">
              <a:off x="252923" y="3052492"/>
              <a:ext cx="603575" cy="520900"/>
              <a:chOff x="3450350" y="2886200"/>
              <a:chExt cx="603575" cy="520900"/>
            </a:xfrm>
          </p:grpSpPr>
          <p:sp>
            <p:nvSpPr>
              <p:cNvPr id="64"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rgbClr val="1E19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8"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86"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94"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102"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sp>
        <p:nvSpPr>
          <p:cNvPr id="103" name="圆角矩形 7"/>
          <p:cNvSpPr/>
          <p:nvPr/>
        </p:nvSpPr>
        <p:spPr>
          <a:xfrm>
            <a:off x="1915414" y="3228614"/>
            <a:ext cx="5538974" cy="704483"/>
          </a:xfrm>
          <a:prstGeom prst="roundRect">
            <a:avLst>
              <a:gd name="adj" fmla="val 22936"/>
            </a:avLst>
          </a:prstGeom>
          <a:noFill/>
          <a:ln w="28575" cap="flat" cmpd="sng" algn="ctr">
            <a:solidFill>
              <a:schemeClr val="accent1"/>
            </a:solidFill>
            <a:prstDash val="solid"/>
          </a:ln>
          <a:effectLst/>
        </p:spPr>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200" b="0" i="0" u="none" strike="noStrike" kern="0" cap="none" spc="0" normalizeH="0" baseline="0" noProof="0" dirty="0" smtClean="0">
                <a:ln>
                  <a:noFill/>
                </a:ln>
                <a:solidFill>
                  <a:srgbClr val="002060"/>
                </a:solidFill>
                <a:effectLst/>
                <a:uLnTx/>
                <a:uFillTx/>
                <a:latin typeface="Arial"/>
                <a:cs typeface="Arial"/>
                <a:sym typeface="Wingdings" panose="05000000000000000000" pitchFamily="2" charset="2"/>
              </a:rPr>
              <a:t>Bộ</a:t>
            </a:r>
            <a:r>
              <a:rPr kumimoji="0" lang="vi-VN" sz="3200" b="0" i="0" u="none" strike="noStrike" kern="0" cap="none" spc="0" normalizeH="0" noProof="0" dirty="0" smtClean="0">
                <a:ln>
                  <a:noFill/>
                </a:ln>
                <a:solidFill>
                  <a:srgbClr val="002060"/>
                </a:solidFill>
                <a:effectLst/>
                <a:uLnTx/>
                <a:uFillTx/>
                <a:latin typeface="Arial"/>
                <a:cs typeface="Arial"/>
                <a:sym typeface="Wingdings" panose="05000000000000000000" pitchFamily="2" charset="2"/>
              </a:rPr>
              <a:t> trưởng Nguyễn Thị Bình.</a:t>
            </a:r>
            <a:endParaRPr kumimoji="0" lang="en-US" sz="3200" b="0" i="0" u="none" strike="noStrike" kern="0" cap="none" spc="0" normalizeH="0" baseline="0" noProof="0" dirty="0">
              <a:ln>
                <a:noFill/>
              </a:ln>
              <a:solidFill>
                <a:srgbClr val="002060"/>
              </a:solidFill>
              <a:effectLst/>
              <a:uLnTx/>
              <a:uFillTx/>
              <a:latin typeface="Arial"/>
              <a:cs typeface="Arial"/>
              <a:sym typeface="Arial"/>
            </a:endParaRPr>
          </a:p>
        </p:txBody>
      </p:sp>
      <p:grpSp>
        <p:nvGrpSpPr>
          <p:cNvPr id="2904" name="Google Shape;2904;p50"/>
          <p:cNvGrpSpPr/>
          <p:nvPr/>
        </p:nvGrpSpPr>
        <p:grpSpPr>
          <a:xfrm>
            <a:off x="8034042" y="4405376"/>
            <a:ext cx="868425" cy="514500"/>
            <a:chOff x="2575700" y="1885000"/>
            <a:chExt cx="868425" cy="514500"/>
          </a:xfrm>
        </p:grpSpPr>
        <p:sp>
          <p:nvSpPr>
            <p:cNvPr id="2905" name="Google Shape;2905;p5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6" name="Google Shape;2906;p5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7" name="Google Shape;2907;p5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8" name="Google Shape;2908;p5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5" name="Google Shape;1820;p57"/>
          <p:cNvGrpSpPr/>
          <p:nvPr/>
        </p:nvGrpSpPr>
        <p:grpSpPr>
          <a:xfrm>
            <a:off x="7984991" y="187482"/>
            <a:ext cx="1159009" cy="965117"/>
            <a:chOff x="7792794" y="4304513"/>
            <a:chExt cx="511980" cy="436830"/>
          </a:xfrm>
        </p:grpSpPr>
        <p:sp>
          <p:nvSpPr>
            <p:cNvPr id="66" name="Google Shape;1824;p57">
              <a:hlinkClick r:id="rId3" action="ppaction://hlinksldjump"/>
            </p:cNvPr>
            <p:cNvSpPr/>
            <p:nvPr/>
          </p:nvSpPr>
          <p:spPr>
            <a:xfrm>
              <a:off x="7853768" y="4304513"/>
              <a:ext cx="353939" cy="339286"/>
            </a:xfrm>
            <a:custGeom>
              <a:avLst/>
              <a:gdLst/>
              <a:ahLst/>
              <a:cxnLst/>
              <a:rect l="l" t="t" r="r" b="b"/>
              <a:pathLst>
                <a:path w="10652" h="10211" extrusionOk="0">
                  <a:moveTo>
                    <a:pt x="5274" y="0"/>
                  </a:moveTo>
                  <a:cubicBezTo>
                    <a:pt x="3749" y="0"/>
                    <a:pt x="2353" y="646"/>
                    <a:pt x="1397" y="1603"/>
                  </a:cubicBezTo>
                  <a:cubicBezTo>
                    <a:pt x="518" y="2585"/>
                    <a:pt x="1" y="3748"/>
                    <a:pt x="1" y="5041"/>
                  </a:cubicBezTo>
                  <a:cubicBezTo>
                    <a:pt x="1" y="7962"/>
                    <a:pt x="2353" y="10211"/>
                    <a:pt x="5274" y="10211"/>
                  </a:cubicBezTo>
                  <a:cubicBezTo>
                    <a:pt x="5921" y="10211"/>
                    <a:pt x="6464" y="10108"/>
                    <a:pt x="6981" y="10004"/>
                  </a:cubicBezTo>
                  <a:cubicBezTo>
                    <a:pt x="9152" y="9254"/>
                    <a:pt x="10651" y="7419"/>
                    <a:pt x="10651" y="5041"/>
                  </a:cubicBezTo>
                  <a:cubicBezTo>
                    <a:pt x="10651" y="4834"/>
                    <a:pt x="10651" y="4524"/>
                    <a:pt x="10548" y="4291"/>
                  </a:cubicBezTo>
                  <a:cubicBezTo>
                    <a:pt x="10212" y="2146"/>
                    <a:pt x="8506" y="414"/>
                    <a:pt x="6231" y="103"/>
                  </a:cubicBezTo>
                  <a:cubicBezTo>
                    <a:pt x="5921" y="0"/>
                    <a:pt x="5585" y="0"/>
                    <a:pt x="5274" y="0"/>
                  </a:cubicBez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7" name="Google Shape;1825;p57"/>
            <p:cNvSpPr/>
            <p:nvPr/>
          </p:nvSpPr>
          <p:spPr>
            <a:xfrm>
              <a:off x="8004093" y="4307936"/>
              <a:ext cx="200162" cy="164077"/>
            </a:xfrm>
            <a:custGeom>
              <a:avLst/>
              <a:gdLst/>
              <a:ahLst/>
              <a:cxnLst/>
              <a:rect l="l" t="t" r="r" b="b"/>
              <a:pathLst>
                <a:path w="6024" h="4938" extrusionOk="0">
                  <a:moveTo>
                    <a:pt x="1707" y="0"/>
                  </a:moveTo>
                  <a:cubicBezTo>
                    <a:pt x="957" y="207"/>
                    <a:pt x="414" y="750"/>
                    <a:pt x="104" y="1396"/>
                  </a:cubicBezTo>
                  <a:cubicBezTo>
                    <a:pt x="1" y="1603"/>
                    <a:pt x="1" y="1939"/>
                    <a:pt x="1" y="2146"/>
                  </a:cubicBezTo>
                  <a:cubicBezTo>
                    <a:pt x="104" y="2353"/>
                    <a:pt x="208" y="2689"/>
                    <a:pt x="518" y="2689"/>
                  </a:cubicBezTo>
                  <a:cubicBezTo>
                    <a:pt x="518" y="2792"/>
                    <a:pt x="647" y="2792"/>
                    <a:pt x="750" y="2792"/>
                  </a:cubicBezTo>
                  <a:cubicBezTo>
                    <a:pt x="957" y="2896"/>
                    <a:pt x="957" y="3232"/>
                    <a:pt x="854" y="3439"/>
                  </a:cubicBezTo>
                  <a:cubicBezTo>
                    <a:pt x="854" y="3645"/>
                    <a:pt x="854" y="3878"/>
                    <a:pt x="957" y="4085"/>
                  </a:cubicBezTo>
                  <a:cubicBezTo>
                    <a:pt x="957" y="4292"/>
                    <a:pt x="1164" y="4524"/>
                    <a:pt x="1397" y="4628"/>
                  </a:cubicBezTo>
                  <a:cubicBezTo>
                    <a:pt x="1456" y="4647"/>
                    <a:pt x="1512" y="4656"/>
                    <a:pt x="1567" y="4656"/>
                  </a:cubicBezTo>
                  <a:cubicBezTo>
                    <a:pt x="1799" y="4656"/>
                    <a:pt x="1999" y="4505"/>
                    <a:pt x="2250" y="4421"/>
                  </a:cubicBezTo>
                  <a:cubicBezTo>
                    <a:pt x="2497" y="4249"/>
                    <a:pt x="2731" y="4148"/>
                    <a:pt x="2920" y="4148"/>
                  </a:cubicBezTo>
                  <a:cubicBezTo>
                    <a:pt x="2987" y="4148"/>
                    <a:pt x="3048" y="4161"/>
                    <a:pt x="3103" y="4188"/>
                  </a:cubicBezTo>
                  <a:cubicBezTo>
                    <a:pt x="3439" y="4421"/>
                    <a:pt x="3542" y="4834"/>
                    <a:pt x="3749" y="4938"/>
                  </a:cubicBezTo>
                  <a:cubicBezTo>
                    <a:pt x="4189" y="4938"/>
                    <a:pt x="4395" y="4292"/>
                    <a:pt x="4835" y="4292"/>
                  </a:cubicBezTo>
                  <a:cubicBezTo>
                    <a:pt x="5042" y="4292"/>
                    <a:pt x="5171" y="4421"/>
                    <a:pt x="5274" y="4421"/>
                  </a:cubicBezTo>
                  <a:cubicBezTo>
                    <a:pt x="5356" y="4448"/>
                    <a:pt x="5432" y="4461"/>
                    <a:pt x="5504" y="4461"/>
                  </a:cubicBezTo>
                  <a:cubicBezTo>
                    <a:pt x="5705" y="4461"/>
                    <a:pt x="5871" y="4360"/>
                    <a:pt x="6024" y="4188"/>
                  </a:cubicBezTo>
                  <a:cubicBezTo>
                    <a:pt x="5688" y="2043"/>
                    <a:pt x="3982" y="311"/>
                    <a:pt x="170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8" name="Google Shape;1826;p57"/>
            <p:cNvSpPr/>
            <p:nvPr/>
          </p:nvSpPr>
          <p:spPr>
            <a:xfrm>
              <a:off x="7853768" y="4357745"/>
              <a:ext cx="250004" cy="286056"/>
            </a:xfrm>
            <a:custGeom>
              <a:avLst/>
              <a:gdLst/>
              <a:ahLst/>
              <a:cxnLst/>
              <a:rect l="l" t="t" r="r" b="b"/>
              <a:pathLst>
                <a:path w="7524" h="8609" extrusionOk="0">
                  <a:moveTo>
                    <a:pt x="1397" y="1"/>
                  </a:moveTo>
                  <a:cubicBezTo>
                    <a:pt x="518" y="983"/>
                    <a:pt x="1" y="2146"/>
                    <a:pt x="1" y="3439"/>
                  </a:cubicBezTo>
                  <a:cubicBezTo>
                    <a:pt x="1" y="6360"/>
                    <a:pt x="2353" y="8609"/>
                    <a:pt x="5274" y="8609"/>
                  </a:cubicBezTo>
                  <a:cubicBezTo>
                    <a:pt x="5921" y="8609"/>
                    <a:pt x="6464" y="8506"/>
                    <a:pt x="6981" y="8402"/>
                  </a:cubicBezTo>
                  <a:cubicBezTo>
                    <a:pt x="7213" y="8092"/>
                    <a:pt x="7420" y="7756"/>
                    <a:pt x="7523" y="7316"/>
                  </a:cubicBezTo>
                  <a:lnTo>
                    <a:pt x="7523" y="6903"/>
                  </a:lnTo>
                  <a:cubicBezTo>
                    <a:pt x="7420" y="6799"/>
                    <a:pt x="7317" y="6670"/>
                    <a:pt x="7213" y="6670"/>
                  </a:cubicBezTo>
                  <a:cubicBezTo>
                    <a:pt x="6981" y="6670"/>
                    <a:pt x="6877" y="6799"/>
                    <a:pt x="6670" y="6799"/>
                  </a:cubicBezTo>
                  <a:cubicBezTo>
                    <a:pt x="6464" y="6670"/>
                    <a:pt x="6464" y="6463"/>
                    <a:pt x="6231" y="6360"/>
                  </a:cubicBezTo>
                  <a:cubicBezTo>
                    <a:pt x="6196" y="6325"/>
                    <a:pt x="6162" y="6314"/>
                    <a:pt x="6127" y="6314"/>
                  </a:cubicBezTo>
                  <a:cubicBezTo>
                    <a:pt x="6059" y="6314"/>
                    <a:pt x="5990" y="6360"/>
                    <a:pt x="5921" y="6360"/>
                  </a:cubicBezTo>
                  <a:cubicBezTo>
                    <a:pt x="5171" y="6567"/>
                    <a:pt x="4732" y="7446"/>
                    <a:pt x="4189" y="7859"/>
                  </a:cubicBezTo>
                  <a:cubicBezTo>
                    <a:pt x="3982" y="7963"/>
                    <a:pt x="3878" y="8092"/>
                    <a:pt x="3749" y="8092"/>
                  </a:cubicBezTo>
                  <a:cubicBezTo>
                    <a:pt x="3542" y="7963"/>
                    <a:pt x="3439" y="7756"/>
                    <a:pt x="3439" y="7549"/>
                  </a:cubicBezTo>
                  <a:cubicBezTo>
                    <a:pt x="3439" y="7316"/>
                    <a:pt x="3439" y="7110"/>
                    <a:pt x="3542" y="7006"/>
                  </a:cubicBezTo>
                  <a:cubicBezTo>
                    <a:pt x="3542" y="6799"/>
                    <a:pt x="3439" y="6463"/>
                    <a:pt x="3336" y="6360"/>
                  </a:cubicBezTo>
                  <a:cubicBezTo>
                    <a:pt x="3219" y="6308"/>
                    <a:pt x="3084" y="6308"/>
                    <a:pt x="2951" y="6308"/>
                  </a:cubicBezTo>
                  <a:cubicBezTo>
                    <a:pt x="2819" y="6308"/>
                    <a:pt x="2689" y="6308"/>
                    <a:pt x="2586" y="6257"/>
                  </a:cubicBezTo>
                  <a:cubicBezTo>
                    <a:pt x="2147" y="6153"/>
                    <a:pt x="2043" y="5610"/>
                    <a:pt x="2147" y="5171"/>
                  </a:cubicBezTo>
                  <a:cubicBezTo>
                    <a:pt x="2353" y="4731"/>
                    <a:pt x="2689" y="4421"/>
                    <a:pt x="3103" y="4214"/>
                  </a:cubicBezTo>
                  <a:cubicBezTo>
                    <a:pt x="3439" y="3982"/>
                    <a:pt x="3749" y="3775"/>
                    <a:pt x="4085" y="3568"/>
                  </a:cubicBezTo>
                  <a:cubicBezTo>
                    <a:pt x="4292" y="3335"/>
                    <a:pt x="4628" y="3025"/>
                    <a:pt x="4525" y="2689"/>
                  </a:cubicBezTo>
                  <a:cubicBezTo>
                    <a:pt x="4525" y="2520"/>
                    <a:pt x="4301" y="2351"/>
                    <a:pt x="4050" y="2351"/>
                  </a:cubicBezTo>
                  <a:cubicBezTo>
                    <a:pt x="3993" y="2351"/>
                    <a:pt x="3935" y="2360"/>
                    <a:pt x="3878" y="2379"/>
                  </a:cubicBezTo>
                  <a:cubicBezTo>
                    <a:pt x="3646" y="2379"/>
                    <a:pt x="3439" y="2586"/>
                    <a:pt x="3232" y="2793"/>
                  </a:cubicBezTo>
                  <a:cubicBezTo>
                    <a:pt x="3126" y="2983"/>
                    <a:pt x="2969" y="3156"/>
                    <a:pt x="2858" y="3156"/>
                  </a:cubicBezTo>
                  <a:cubicBezTo>
                    <a:pt x="2834" y="3156"/>
                    <a:pt x="2812" y="3147"/>
                    <a:pt x="2793" y="3129"/>
                  </a:cubicBezTo>
                  <a:cubicBezTo>
                    <a:pt x="2586" y="3129"/>
                    <a:pt x="2586" y="3025"/>
                    <a:pt x="2353" y="2922"/>
                  </a:cubicBezTo>
                  <a:cubicBezTo>
                    <a:pt x="2305" y="2885"/>
                    <a:pt x="2253" y="2871"/>
                    <a:pt x="2199" y="2871"/>
                  </a:cubicBezTo>
                  <a:cubicBezTo>
                    <a:pt x="1955" y="2871"/>
                    <a:pt x="1657" y="3170"/>
                    <a:pt x="1350" y="3170"/>
                  </a:cubicBezTo>
                  <a:cubicBezTo>
                    <a:pt x="1289" y="3170"/>
                    <a:pt x="1226" y="3158"/>
                    <a:pt x="1164" y="3129"/>
                  </a:cubicBezTo>
                  <a:cubicBezTo>
                    <a:pt x="1061" y="3025"/>
                    <a:pt x="957" y="2922"/>
                    <a:pt x="957" y="2793"/>
                  </a:cubicBezTo>
                  <a:cubicBezTo>
                    <a:pt x="854" y="2379"/>
                    <a:pt x="957" y="2043"/>
                    <a:pt x="1164" y="1629"/>
                  </a:cubicBezTo>
                  <a:cubicBezTo>
                    <a:pt x="1293" y="1293"/>
                    <a:pt x="1810" y="647"/>
                    <a:pt x="1604" y="337"/>
                  </a:cubicBezTo>
                  <a:cubicBezTo>
                    <a:pt x="1604" y="104"/>
                    <a:pt x="1500" y="104"/>
                    <a:pt x="1397" y="1"/>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9" name="Google Shape;1827;p57"/>
            <p:cNvSpPr/>
            <p:nvPr/>
          </p:nvSpPr>
          <p:spPr>
            <a:xfrm>
              <a:off x="8128666" y="4488466"/>
              <a:ext cx="57550" cy="63996"/>
            </a:xfrm>
            <a:custGeom>
              <a:avLst/>
              <a:gdLst/>
              <a:ahLst/>
              <a:cxnLst/>
              <a:rect l="l" t="t" r="r" b="b"/>
              <a:pathLst>
                <a:path w="1732" h="1926" extrusionOk="0">
                  <a:moveTo>
                    <a:pt x="1147" y="0"/>
                  </a:moveTo>
                  <a:cubicBezTo>
                    <a:pt x="785" y="0"/>
                    <a:pt x="348" y="248"/>
                    <a:pt x="129" y="591"/>
                  </a:cubicBezTo>
                  <a:cubicBezTo>
                    <a:pt x="129" y="694"/>
                    <a:pt x="0" y="694"/>
                    <a:pt x="0" y="797"/>
                  </a:cubicBezTo>
                  <a:cubicBezTo>
                    <a:pt x="0" y="927"/>
                    <a:pt x="0" y="927"/>
                    <a:pt x="129" y="1030"/>
                  </a:cubicBezTo>
                  <a:lnTo>
                    <a:pt x="440" y="1030"/>
                  </a:lnTo>
                  <a:cubicBezTo>
                    <a:pt x="543" y="1133"/>
                    <a:pt x="646" y="1340"/>
                    <a:pt x="646" y="1444"/>
                  </a:cubicBezTo>
                  <a:cubicBezTo>
                    <a:pt x="646" y="1676"/>
                    <a:pt x="776" y="1883"/>
                    <a:pt x="879" y="1883"/>
                  </a:cubicBezTo>
                  <a:cubicBezTo>
                    <a:pt x="909" y="1913"/>
                    <a:pt x="948" y="1926"/>
                    <a:pt x="991" y="1926"/>
                  </a:cubicBezTo>
                  <a:cubicBezTo>
                    <a:pt x="1095" y="1926"/>
                    <a:pt x="1219" y="1853"/>
                    <a:pt x="1293" y="1780"/>
                  </a:cubicBezTo>
                  <a:cubicBezTo>
                    <a:pt x="1525" y="1444"/>
                    <a:pt x="1732" y="1133"/>
                    <a:pt x="1732" y="694"/>
                  </a:cubicBezTo>
                  <a:cubicBezTo>
                    <a:pt x="1732" y="196"/>
                    <a:pt x="1469" y="0"/>
                    <a:pt x="114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0" name="Google Shape;1828;p57"/>
            <p:cNvSpPr/>
            <p:nvPr/>
          </p:nvSpPr>
          <p:spPr>
            <a:xfrm>
              <a:off x="7949997" y="4493484"/>
              <a:ext cx="28376" cy="29240"/>
            </a:xfrm>
            <a:custGeom>
              <a:avLst/>
              <a:gdLst/>
              <a:ahLst/>
              <a:cxnLst/>
              <a:rect l="l" t="t" r="r" b="b"/>
              <a:pathLst>
                <a:path w="854" h="880" extrusionOk="0">
                  <a:moveTo>
                    <a:pt x="440" y="0"/>
                  </a:moveTo>
                  <a:cubicBezTo>
                    <a:pt x="207" y="0"/>
                    <a:pt x="0" y="233"/>
                    <a:pt x="0" y="440"/>
                  </a:cubicBezTo>
                  <a:cubicBezTo>
                    <a:pt x="0" y="646"/>
                    <a:pt x="207" y="879"/>
                    <a:pt x="440" y="879"/>
                  </a:cubicBezTo>
                  <a:cubicBezTo>
                    <a:pt x="750" y="879"/>
                    <a:pt x="853" y="646"/>
                    <a:pt x="853" y="440"/>
                  </a:cubicBezTo>
                  <a:cubicBezTo>
                    <a:pt x="853" y="233"/>
                    <a:pt x="750" y="0"/>
                    <a:pt x="440"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1" name="Google Shape;1829;p57"/>
            <p:cNvSpPr/>
            <p:nvPr/>
          </p:nvSpPr>
          <p:spPr>
            <a:xfrm>
              <a:off x="8093444" y="4493484"/>
              <a:ext cx="28376" cy="29240"/>
            </a:xfrm>
            <a:custGeom>
              <a:avLst/>
              <a:gdLst/>
              <a:ahLst/>
              <a:cxnLst/>
              <a:rect l="l" t="t" r="r" b="b"/>
              <a:pathLst>
                <a:path w="854" h="880" extrusionOk="0">
                  <a:moveTo>
                    <a:pt x="414" y="0"/>
                  </a:moveTo>
                  <a:cubicBezTo>
                    <a:pt x="104" y="0"/>
                    <a:pt x="0" y="233"/>
                    <a:pt x="0" y="440"/>
                  </a:cubicBezTo>
                  <a:cubicBezTo>
                    <a:pt x="0" y="646"/>
                    <a:pt x="104" y="879"/>
                    <a:pt x="414" y="879"/>
                  </a:cubicBezTo>
                  <a:cubicBezTo>
                    <a:pt x="646" y="879"/>
                    <a:pt x="853" y="646"/>
                    <a:pt x="853" y="440"/>
                  </a:cubicBezTo>
                  <a:cubicBezTo>
                    <a:pt x="853" y="233"/>
                    <a:pt x="646" y="0"/>
                    <a:pt x="41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2" name="Google Shape;1830;p57"/>
            <p:cNvSpPr/>
            <p:nvPr/>
          </p:nvSpPr>
          <p:spPr>
            <a:xfrm>
              <a:off x="8014394" y="4514949"/>
              <a:ext cx="49874" cy="21498"/>
            </a:xfrm>
            <a:custGeom>
              <a:avLst/>
              <a:gdLst/>
              <a:ahLst/>
              <a:cxnLst/>
              <a:rect l="l" t="t" r="r" b="b"/>
              <a:pathLst>
                <a:path w="1501" h="647" extrusionOk="0">
                  <a:moveTo>
                    <a:pt x="104" y="0"/>
                  </a:moveTo>
                  <a:lnTo>
                    <a:pt x="1" y="130"/>
                  </a:lnTo>
                  <a:cubicBezTo>
                    <a:pt x="104" y="440"/>
                    <a:pt x="440" y="647"/>
                    <a:pt x="751" y="647"/>
                  </a:cubicBezTo>
                  <a:cubicBezTo>
                    <a:pt x="1190" y="647"/>
                    <a:pt x="1500" y="336"/>
                    <a:pt x="1500" y="0"/>
                  </a:cubicBezTo>
                  <a:lnTo>
                    <a:pt x="1500" y="0"/>
                  </a:lnTo>
                  <a:cubicBezTo>
                    <a:pt x="1397" y="336"/>
                    <a:pt x="1087" y="543"/>
                    <a:pt x="751" y="543"/>
                  </a:cubicBezTo>
                  <a:cubicBezTo>
                    <a:pt x="544" y="543"/>
                    <a:pt x="208" y="336"/>
                    <a:pt x="10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3" name="Google Shape;1835;p57"/>
            <p:cNvSpPr/>
            <p:nvPr/>
          </p:nvSpPr>
          <p:spPr>
            <a:xfrm>
              <a:off x="7792794" y="4562200"/>
              <a:ext cx="3456" cy="6878"/>
            </a:xfrm>
            <a:custGeom>
              <a:avLst/>
              <a:gdLst/>
              <a:ahLst/>
              <a:cxnLst/>
              <a:rect l="l" t="t" r="r" b="b"/>
              <a:pathLst>
                <a:path w="104" h="207" extrusionOk="0">
                  <a:moveTo>
                    <a:pt x="104" y="0"/>
                  </a:moveTo>
                  <a:cubicBezTo>
                    <a:pt x="1" y="0"/>
                    <a:pt x="1" y="104"/>
                    <a:pt x="1" y="104"/>
                  </a:cubicBezTo>
                  <a:lnTo>
                    <a:pt x="1" y="207"/>
                  </a:lnTo>
                  <a:cubicBezTo>
                    <a:pt x="104" y="104"/>
                    <a:pt x="104" y="0"/>
                    <a:pt x="104" y="0"/>
                  </a:cubicBez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4" name="Google Shape;1837;p57"/>
            <p:cNvSpPr/>
            <p:nvPr/>
          </p:nvSpPr>
          <p:spPr>
            <a:xfrm>
              <a:off x="7992928" y="4643776"/>
              <a:ext cx="6911" cy="4353"/>
            </a:xfrm>
            <a:custGeom>
              <a:avLst/>
              <a:gdLst/>
              <a:ahLst/>
              <a:cxnLst/>
              <a:rect l="l" t="t" r="r" b="b"/>
              <a:pathLst>
                <a:path w="208" h="131" extrusionOk="0">
                  <a:moveTo>
                    <a:pt x="1" y="1"/>
                  </a:moveTo>
                  <a:cubicBezTo>
                    <a:pt x="104" y="1"/>
                    <a:pt x="104" y="1"/>
                    <a:pt x="207" y="130"/>
                  </a:cubicBezTo>
                  <a:lnTo>
                    <a:pt x="207" y="1"/>
                  </a:ln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5" name="Google Shape;1838;p57"/>
            <p:cNvSpPr/>
            <p:nvPr/>
          </p:nvSpPr>
          <p:spPr>
            <a:xfrm>
              <a:off x="7799672" y="4304513"/>
              <a:ext cx="82471" cy="92771"/>
            </a:xfrm>
            <a:custGeom>
              <a:avLst/>
              <a:gdLst/>
              <a:ahLst/>
              <a:cxnLst/>
              <a:rect l="l" t="t" r="r" b="b"/>
              <a:pathLst>
                <a:path w="2482" h="2792" extrusionOk="0">
                  <a:moveTo>
                    <a:pt x="440" y="0"/>
                  </a:moveTo>
                  <a:lnTo>
                    <a:pt x="983" y="1163"/>
                  </a:lnTo>
                  <a:lnTo>
                    <a:pt x="0" y="1939"/>
                  </a:lnTo>
                  <a:lnTo>
                    <a:pt x="983" y="1706"/>
                  </a:lnTo>
                  <a:lnTo>
                    <a:pt x="1086" y="2792"/>
                  </a:lnTo>
                  <a:lnTo>
                    <a:pt x="1396" y="1603"/>
                  </a:lnTo>
                  <a:lnTo>
                    <a:pt x="2482" y="2042"/>
                  </a:lnTo>
                  <a:lnTo>
                    <a:pt x="2482" y="2042"/>
                  </a:lnTo>
                  <a:lnTo>
                    <a:pt x="1732" y="1163"/>
                  </a:lnTo>
                  <a:lnTo>
                    <a:pt x="2275" y="310"/>
                  </a:lnTo>
                  <a:lnTo>
                    <a:pt x="1396" y="956"/>
                  </a:lnTo>
                  <a:lnTo>
                    <a:pt x="440"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6" name="Google Shape;1839;p57"/>
            <p:cNvSpPr/>
            <p:nvPr/>
          </p:nvSpPr>
          <p:spPr>
            <a:xfrm>
              <a:off x="8211106" y="4465140"/>
              <a:ext cx="93668" cy="92771"/>
            </a:xfrm>
            <a:custGeom>
              <a:avLst/>
              <a:gdLst/>
              <a:ahLst/>
              <a:cxnLst/>
              <a:rect l="l" t="t" r="r" b="b"/>
              <a:pathLst>
                <a:path w="2819" h="2792" extrusionOk="0">
                  <a:moveTo>
                    <a:pt x="2172" y="0"/>
                  </a:moveTo>
                  <a:lnTo>
                    <a:pt x="1397" y="1086"/>
                  </a:lnTo>
                  <a:lnTo>
                    <a:pt x="337" y="543"/>
                  </a:lnTo>
                  <a:lnTo>
                    <a:pt x="983" y="1293"/>
                  </a:lnTo>
                  <a:lnTo>
                    <a:pt x="1" y="1835"/>
                  </a:lnTo>
                  <a:lnTo>
                    <a:pt x="1" y="1835"/>
                  </a:lnTo>
                  <a:lnTo>
                    <a:pt x="1293" y="1629"/>
                  </a:lnTo>
                  <a:lnTo>
                    <a:pt x="1397" y="2792"/>
                  </a:lnTo>
                  <a:lnTo>
                    <a:pt x="1733" y="1732"/>
                  </a:lnTo>
                  <a:lnTo>
                    <a:pt x="2818" y="1732"/>
                  </a:lnTo>
                  <a:lnTo>
                    <a:pt x="1836" y="1293"/>
                  </a:lnTo>
                  <a:lnTo>
                    <a:pt x="2172"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7" name="Google Shape;1840;p57"/>
            <p:cNvSpPr/>
            <p:nvPr/>
          </p:nvSpPr>
          <p:spPr>
            <a:xfrm>
              <a:off x="8050480" y="4648539"/>
              <a:ext cx="89382" cy="92804"/>
            </a:xfrm>
            <a:custGeom>
              <a:avLst/>
              <a:gdLst/>
              <a:ahLst/>
              <a:cxnLst/>
              <a:rect l="l" t="t" r="r" b="b"/>
              <a:pathLst>
                <a:path w="2690" h="2793" extrusionOk="0">
                  <a:moveTo>
                    <a:pt x="957" y="0"/>
                  </a:moveTo>
                  <a:lnTo>
                    <a:pt x="1190" y="1293"/>
                  </a:lnTo>
                  <a:lnTo>
                    <a:pt x="1" y="1603"/>
                  </a:lnTo>
                  <a:lnTo>
                    <a:pt x="1061" y="1732"/>
                  </a:lnTo>
                  <a:lnTo>
                    <a:pt x="750" y="2792"/>
                  </a:lnTo>
                  <a:lnTo>
                    <a:pt x="1500" y="1732"/>
                  </a:lnTo>
                  <a:lnTo>
                    <a:pt x="2353" y="2482"/>
                  </a:lnTo>
                  <a:lnTo>
                    <a:pt x="1939" y="1500"/>
                  </a:lnTo>
                  <a:lnTo>
                    <a:pt x="2689" y="853"/>
                  </a:lnTo>
                  <a:lnTo>
                    <a:pt x="1603" y="1189"/>
                  </a:lnTo>
                  <a:lnTo>
                    <a:pt x="957"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28" name="Group 27"/>
          <p:cNvGrpSpPr/>
          <p:nvPr/>
        </p:nvGrpSpPr>
        <p:grpSpPr>
          <a:xfrm>
            <a:off x="388920" y="1348627"/>
            <a:ext cx="849316" cy="567582"/>
            <a:chOff x="339056" y="264274"/>
            <a:chExt cx="849316" cy="567582"/>
          </a:xfrm>
        </p:grpSpPr>
        <p:sp>
          <p:nvSpPr>
            <p:cNvPr id="29" name="Flowchart: Connector 28"/>
            <p:cNvSpPr/>
            <p:nvPr/>
          </p:nvSpPr>
          <p:spPr>
            <a:xfrm>
              <a:off x="407178" y="265395"/>
              <a:ext cx="713072" cy="566461"/>
            </a:xfrm>
            <a:prstGeom prst="flowChartConnector">
              <a:avLst/>
            </a:prstGeom>
            <a:solidFill>
              <a:srgbClr val="FFFFFF"/>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003B58"/>
                </a:solidFill>
                <a:effectLst/>
                <a:uLnTx/>
                <a:uFillTx/>
                <a:latin typeface="Arial"/>
                <a:ea typeface="+mn-ea"/>
                <a:cs typeface="Arial"/>
                <a:sym typeface="Arial"/>
              </a:endParaRPr>
            </a:p>
          </p:txBody>
        </p:sp>
        <p:sp>
          <p:nvSpPr>
            <p:cNvPr id="30" name="Google Shape;632;p45"/>
            <p:cNvSpPr txBox="1">
              <a:spLocks/>
            </p:cNvSpPr>
            <p:nvPr/>
          </p:nvSpPr>
          <p:spPr>
            <a:xfrm>
              <a:off x="339056" y="264274"/>
              <a:ext cx="849316" cy="48453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5500"/>
                <a:buFont typeface="Sansita ExtraBold"/>
                <a:buNone/>
                <a:defRPr sz="4800" b="1" i="0" u="none" strike="noStrike" cap="none">
                  <a:solidFill>
                    <a:schemeClr val="accent2"/>
                  </a:solidFill>
                  <a:latin typeface="Sansita"/>
                  <a:ea typeface="Sansita"/>
                  <a:cs typeface="Sansita"/>
                  <a:sym typeface="Sansita"/>
                </a:defRPr>
              </a:lvl1pPr>
              <a:lvl2pPr marR="0" lvl="1"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9pPr>
            </a:lstStyle>
            <a:p>
              <a:pPr marL="0" marR="0" lvl="0" indent="0" algn="ctr" defTabSz="914400" rtl="0" eaLnBrk="1" fontAlgn="auto" latinLnBrk="0" hangingPunct="1">
                <a:lnSpc>
                  <a:spcPct val="100000"/>
                </a:lnSpc>
                <a:spcBef>
                  <a:spcPts val="0"/>
                </a:spcBef>
                <a:spcAft>
                  <a:spcPts val="0"/>
                </a:spcAft>
                <a:buClr>
                  <a:srgbClr val="FFD92D"/>
                </a:buClr>
                <a:buSzPts val="5500"/>
                <a:buFont typeface="Sansita ExtraBold"/>
                <a:buNone/>
                <a:tabLst/>
                <a:defRPr/>
              </a:pPr>
              <a:r>
                <a:rPr kumimoji="0" lang="vi-VN" sz="3200" b="1" i="0" u="none" strike="noStrike" kern="0" cap="none" spc="0" normalizeH="0" baseline="0" noProof="0" dirty="0" smtClean="0">
                  <a:ln>
                    <a:noFill/>
                  </a:ln>
                  <a:solidFill>
                    <a:srgbClr val="E87C84">
                      <a:lumMod val="75000"/>
                    </a:srgbClr>
                  </a:solidFill>
                  <a:effectLst/>
                  <a:uLnTx/>
                  <a:uFillTx/>
                  <a:latin typeface="Sansita"/>
                  <a:cs typeface="Sansita"/>
                  <a:sym typeface="Sansita"/>
                </a:rPr>
                <a:t>02</a:t>
              </a:r>
              <a:endParaRPr kumimoji="0" lang="vi-VN" sz="3200" b="1" i="0" u="none" strike="noStrike" kern="0" cap="none" spc="0" normalizeH="0" baseline="0" noProof="0" dirty="0">
                <a:ln>
                  <a:noFill/>
                </a:ln>
                <a:solidFill>
                  <a:srgbClr val="E87C84">
                    <a:lumMod val="75000"/>
                  </a:srgbClr>
                </a:solidFill>
                <a:effectLst/>
                <a:uLnTx/>
                <a:uFillTx/>
                <a:latin typeface="Sansita"/>
                <a:cs typeface="Sansita"/>
                <a:sym typeface="Sansita"/>
              </a:endParaRPr>
            </a:p>
          </p:txBody>
        </p:sp>
      </p:grpSp>
      <p:sp>
        <p:nvSpPr>
          <p:cNvPr id="31" name="Google Shape;478;p45">
            <a:extLst>
              <a:ext uri="{FF2B5EF4-FFF2-40B4-BE49-F238E27FC236}">
                <a16:creationId xmlns:a16="http://schemas.microsoft.com/office/drawing/2014/main" id="{F26287F7-3FB0-4F76-B02E-8E4B2E29815B}"/>
              </a:ext>
            </a:extLst>
          </p:cNvPr>
          <p:cNvSpPr txBox="1">
            <a:spLocks/>
          </p:cNvSpPr>
          <p:nvPr/>
        </p:nvSpPr>
        <p:spPr>
          <a:xfrm>
            <a:off x="1238236" y="566804"/>
            <a:ext cx="6893331" cy="2131228"/>
          </a:xfrm>
          <a:prstGeom prst="doubleWave">
            <a:avLst/>
          </a:prstGeom>
          <a:solidFill>
            <a:srgbClr val="FFD92D">
              <a:lumMod val="20000"/>
              <a:lumOff val="80000"/>
            </a:srgbClr>
          </a:solidFill>
          <a:ln w="28575">
            <a:solidFill>
              <a:srgbClr val="E87C84"/>
            </a:solidFill>
            <a:prstDash val="sysDash"/>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smtClean="0">
                <a:ln>
                  <a:noFill/>
                </a:ln>
                <a:solidFill>
                  <a:srgbClr val="002060"/>
                </a:solidFill>
                <a:effectLst/>
                <a:uLnTx/>
                <a:uFillTx/>
                <a:latin typeface="Times New Roman" panose="02020603050405020304" pitchFamily="18" charset="0"/>
                <a:cs typeface="Calibri" panose="020F0502020204030204" pitchFamily="34" charset="0"/>
                <a:sym typeface="Arial"/>
              </a:rPr>
              <a:t>Ai</a:t>
            </a:r>
            <a:r>
              <a:rPr kumimoji="0" lang="vi-VN" sz="2800" b="1" i="0" u="none" strike="noStrike" kern="0" cap="none" spc="0" normalizeH="0" noProof="0" dirty="0" smtClean="0">
                <a:ln>
                  <a:noFill/>
                </a:ln>
                <a:solidFill>
                  <a:srgbClr val="002060"/>
                </a:solidFill>
                <a:effectLst/>
                <a:uLnTx/>
                <a:uFillTx/>
                <a:latin typeface="Times New Roman" panose="02020603050405020304" pitchFamily="18" charset="0"/>
                <a:cs typeface="Calibri" panose="020F0502020204030204" pitchFamily="34" charset="0"/>
                <a:sym typeface="Arial"/>
              </a:rPr>
              <a:t> là trưởng đoàn ngoại giao của Chính phủ Cách mạng lâm thời cộng hòa miền Nam Việt Nam tham gia kí kết Hiệp định Pa-ri </a:t>
            </a:r>
            <a:r>
              <a:rPr kumimoji="0" lang="vi-VN" sz="2000" b="1" i="0" u="none" strike="noStrike" kern="0" cap="none" spc="0" normalizeH="0" baseline="0" noProof="0" dirty="0" smtClean="0">
                <a:ln>
                  <a:noFill/>
                </a:ln>
                <a:solidFill>
                  <a:srgbClr val="002060"/>
                </a:solidFill>
                <a:effectLst/>
                <a:uLnTx/>
                <a:uFillTx/>
                <a:latin typeface="Times New Roman" panose="02020603050405020304" pitchFamily="18" charset="0"/>
                <a:cs typeface="Calibri" panose="020F0502020204030204" pitchFamily="34" charset="0"/>
                <a:sym typeface="Arial"/>
              </a:rPr>
              <a:t>?</a:t>
            </a:r>
            <a:endParaRPr kumimoji="0" lang="vi-VN" sz="2000" b="1" i="0" u="none" strike="noStrike" kern="0" cap="none" spc="0" normalizeH="0" baseline="0" noProof="0" dirty="0">
              <a:ln>
                <a:noFill/>
              </a:ln>
              <a:solidFill>
                <a:srgbClr val="002060"/>
              </a:solidFill>
              <a:effectLst/>
              <a:uLnTx/>
              <a:uFillTx/>
              <a:latin typeface="Times New Roman" panose="02020603050405020304" pitchFamily="18" charset="0"/>
              <a:cs typeface="Calibri" panose="020F0502020204030204" pitchFamily="34" charset="0"/>
              <a:sym typeface="Arial"/>
            </a:endParaRPr>
          </a:p>
        </p:txBody>
      </p:sp>
    </p:spTree>
    <p:extLst>
      <p:ext uri="{BB962C8B-B14F-4D97-AF65-F5344CB8AC3E}">
        <p14:creationId xmlns:p14="http://schemas.microsoft.com/office/powerpoint/2010/main" val="42817573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61"/>
                                        </p:tgtEl>
                                        <p:attrNameLst>
                                          <p:attrName>style.visibility</p:attrName>
                                        </p:attrNameLst>
                                      </p:cBhvr>
                                      <p:to>
                                        <p:strVal val="visible"/>
                                      </p:to>
                                    </p:set>
                                    <p:anim calcmode="lin" valueType="num">
                                      <p:cBhvr additive="base">
                                        <p:cTn id="16" dur="500" fill="hold"/>
                                        <p:tgtEl>
                                          <p:spTgt spid="61"/>
                                        </p:tgtEl>
                                        <p:attrNameLst>
                                          <p:attrName>ppt_x</p:attrName>
                                        </p:attrNameLst>
                                      </p:cBhvr>
                                      <p:tavLst>
                                        <p:tav tm="0">
                                          <p:val>
                                            <p:strVal val="0-#ppt_w/2"/>
                                          </p:val>
                                        </p:tav>
                                        <p:tav tm="100000">
                                          <p:val>
                                            <p:strVal val="#ppt_x"/>
                                          </p:val>
                                        </p:tav>
                                      </p:tavLst>
                                    </p:anim>
                                    <p:anim calcmode="lin" valueType="num">
                                      <p:cBhvr additive="base">
                                        <p:cTn id="17" dur="500" fill="hold"/>
                                        <p:tgtEl>
                                          <p:spTgt spid="61"/>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14" presetClass="entr" presetSubtype="10" fill="hold" grpId="0" nodeType="afterEffect">
                                  <p:stCondLst>
                                    <p:cond delay="0"/>
                                  </p:stCondLst>
                                  <p:childTnLst>
                                    <p:set>
                                      <p:cBhvr>
                                        <p:cTn id="20" dur="1" fill="hold">
                                          <p:stCondLst>
                                            <p:cond delay="0"/>
                                          </p:stCondLst>
                                        </p:cTn>
                                        <p:tgtEl>
                                          <p:spTgt spid="103"/>
                                        </p:tgtEl>
                                        <p:attrNameLst>
                                          <p:attrName>style.visibility</p:attrName>
                                        </p:attrNameLst>
                                      </p:cBhvr>
                                      <p:to>
                                        <p:strVal val="visible"/>
                                      </p:to>
                                    </p:set>
                                    <p:animEffect transition="in" filter="randombar(horizontal)">
                                      <p:cBhvr>
                                        <p:cTn id="21"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animBg="1"/>
      <p:bldP spid="3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63"/>
        <p:cNvGrpSpPr/>
        <p:nvPr/>
      </p:nvGrpSpPr>
      <p:grpSpPr>
        <a:xfrm>
          <a:off x="0" y="0"/>
          <a:ext cx="0" cy="0"/>
          <a:chOff x="0" y="0"/>
          <a:chExt cx="0" cy="0"/>
        </a:xfrm>
      </p:grpSpPr>
      <p:grpSp>
        <p:nvGrpSpPr>
          <p:cNvPr id="32" name="Group 31"/>
          <p:cNvGrpSpPr/>
          <p:nvPr/>
        </p:nvGrpSpPr>
        <p:grpSpPr>
          <a:xfrm rot="20509557">
            <a:off x="681398" y="1328113"/>
            <a:ext cx="680882" cy="2025800"/>
            <a:chOff x="134279" y="1803002"/>
            <a:chExt cx="680882" cy="1811727"/>
          </a:xfrm>
        </p:grpSpPr>
        <p:sp>
          <p:nvSpPr>
            <p:cNvPr id="33" name="Google Shape;4756;p79"/>
            <p:cNvSpPr/>
            <p:nvPr/>
          </p:nvSpPr>
          <p:spPr>
            <a:xfrm rot="1263172">
              <a:off x="134279" y="1803002"/>
              <a:ext cx="402430" cy="1469645"/>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rgbClr val="1E1936"/>
            </a:solidFill>
            <a:ln>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rgbClr val="FF0066"/>
                </a:solidFill>
                <a:effectLst/>
                <a:uLnTx/>
                <a:uFillTx/>
                <a:latin typeface="Arial"/>
                <a:cs typeface="Arial"/>
                <a:sym typeface="Arial"/>
              </a:endParaRPr>
            </a:p>
          </p:txBody>
        </p:sp>
        <p:grpSp>
          <p:nvGrpSpPr>
            <p:cNvPr id="34" name="Google Shape;4716;p79"/>
            <p:cNvGrpSpPr/>
            <p:nvPr/>
          </p:nvGrpSpPr>
          <p:grpSpPr>
            <a:xfrm rot="3530764">
              <a:off x="252923" y="3052492"/>
              <a:ext cx="603575" cy="520900"/>
              <a:chOff x="3450350" y="2886200"/>
              <a:chExt cx="603575" cy="520900"/>
            </a:xfrm>
          </p:grpSpPr>
          <p:sp>
            <p:nvSpPr>
              <p:cNvPr id="35"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rgbClr val="1E19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6"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7"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8"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9"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grpSp>
        <p:nvGrpSpPr>
          <p:cNvPr id="2904" name="Google Shape;2904;p50"/>
          <p:cNvGrpSpPr/>
          <p:nvPr/>
        </p:nvGrpSpPr>
        <p:grpSpPr>
          <a:xfrm>
            <a:off x="8063531" y="4344237"/>
            <a:ext cx="868425" cy="514500"/>
            <a:chOff x="2575700" y="1885000"/>
            <a:chExt cx="868425" cy="514500"/>
          </a:xfrm>
        </p:grpSpPr>
        <p:sp>
          <p:nvSpPr>
            <p:cNvPr id="2905" name="Google Shape;2905;p5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6" name="Google Shape;2906;p5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7" name="Google Shape;2907;p5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8" name="Google Shape;2908;p5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5" name="Google Shape;1820;p57"/>
          <p:cNvGrpSpPr/>
          <p:nvPr/>
        </p:nvGrpSpPr>
        <p:grpSpPr>
          <a:xfrm>
            <a:off x="7984991" y="187482"/>
            <a:ext cx="1159009" cy="965117"/>
            <a:chOff x="7792794" y="4304513"/>
            <a:chExt cx="511980" cy="436830"/>
          </a:xfrm>
        </p:grpSpPr>
        <p:sp>
          <p:nvSpPr>
            <p:cNvPr id="66" name="Google Shape;1824;p57">
              <a:hlinkClick r:id="rId3" action="ppaction://hlinksldjump"/>
            </p:cNvPr>
            <p:cNvSpPr/>
            <p:nvPr/>
          </p:nvSpPr>
          <p:spPr>
            <a:xfrm>
              <a:off x="7853768" y="4304513"/>
              <a:ext cx="353939" cy="339286"/>
            </a:xfrm>
            <a:custGeom>
              <a:avLst/>
              <a:gdLst/>
              <a:ahLst/>
              <a:cxnLst/>
              <a:rect l="l" t="t" r="r" b="b"/>
              <a:pathLst>
                <a:path w="10652" h="10211" extrusionOk="0">
                  <a:moveTo>
                    <a:pt x="5274" y="0"/>
                  </a:moveTo>
                  <a:cubicBezTo>
                    <a:pt x="3749" y="0"/>
                    <a:pt x="2353" y="646"/>
                    <a:pt x="1397" y="1603"/>
                  </a:cubicBezTo>
                  <a:cubicBezTo>
                    <a:pt x="518" y="2585"/>
                    <a:pt x="1" y="3748"/>
                    <a:pt x="1" y="5041"/>
                  </a:cubicBezTo>
                  <a:cubicBezTo>
                    <a:pt x="1" y="7962"/>
                    <a:pt x="2353" y="10211"/>
                    <a:pt x="5274" y="10211"/>
                  </a:cubicBezTo>
                  <a:cubicBezTo>
                    <a:pt x="5921" y="10211"/>
                    <a:pt x="6464" y="10108"/>
                    <a:pt x="6981" y="10004"/>
                  </a:cubicBezTo>
                  <a:cubicBezTo>
                    <a:pt x="9152" y="9254"/>
                    <a:pt x="10651" y="7419"/>
                    <a:pt x="10651" y="5041"/>
                  </a:cubicBezTo>
                  <a:cubicBezTo>
                    <a:pt x="10651" y="4834"/>
                    <a:pt x="10651" y="4524"/>
                    <a:pt x="10548" y="4291"/>
                  </a:cubicBezTo>
                  <a:cubicBezTo>
                    <a:pt x="10212" y="2146"/>
                    <a:pt x="8506" y="414"/>
                    <a:pt x="6231" y="103"/>
                  </a:cubicBezTo>
                  <a:cubicBezTo>
                    <a:pt x="5921" y="0"/>
                    <a:pt x="5585" y="0"/>
                    <a:pt x="5274" y="0"/>
                  </a:cubicBez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7" name="Google Shape;1825;p57"/>
            <p:cNvSpPr/>
            <p:nvPr/>
          </p:nvSpPr>
          <p:spPr>
            <a:xfrm>
              <a:off x="8004093" y="4307936"/>
              <a:ext cx="200162" cy="164077"/>
            </a:xfrm>
            <a:custGeom>
              <a:avLst/>
              <a:gdLst/>
              <a:ahLst/>
              <a:cxnLst/>
              <a:rect l="l" t="t" r="r" b="b"/>
              <a:pathLst>
                <a:path w="6024" h="4938" extrusionOk="0">
                  <a:moveTo>
                    <a:pt x="1707" y="0"/>
                  </a:moveTo>
                  <a:cubicBezTo>
                    <a:pt x="957" y="207"/>
                    <a:pt x="414" y="750"/>
                    <a:pt x="104" y="1396"/>
                  </a:cubicBezTo>
                  <a:cubicBezTo>
                    <a:pt x="1" y="1603"/>
                    <a:pt x="1" y="1939"/>
                    <a:pt x="1" y="2146"/>
                  </a:cubicBezTo>
                  <a:cubicBezTo>
                    <a:pt x="104" y="2353"/>
                    <a:pt x="208" y="2689"/>
                    <a:pt x="518" y="2689"/>
                  </a:cubicBezTo>
                  <a:cubicBezTo>
                    <a:pt x="518" y="2792"/>
                    <a:pt x="647" y="2792"/>
                    <a:pt x="750" y="2792"/>
                  </a:cubicBezTo>
                  <a:cubicBezTo>
                    <a:pt x="957" y="2896"/>
                    <a:pt x="957" y="3232"/>
                    <a:pt x="854" y="3439"/>
                  </a:cubicBezTo>
                  <a:cubicBezTo>
                    <a:pt x="854" y="3645"/>
                    <a:pt x="854" y="3878"/>
                    <a:pt x="957" y="4085"/>
                  </a:cubicBezTo>
                  <a:cubicBezTo>
                    <a:pt x="957" y="4292"/>
                    <a:pt x="1164" y="4524"/>
                    <a:pt x="1397" y="4628"/>
                  </a:cubicBezTo>
                  <a:cubicBezTo>
                    <a:pt x="1456" y="4647"/>
                    <a:pt x="1512" y="4656"/>
                    <a:pt x="1567" y="4656"/>
                  </a:cubicBezTo>
                  <a:cubicBezTo>
                    <a:pt x="1799" y="4656"/>
                    <a:pt x="1999" y="4505"/>
                    <a:pt x="2250" y="4421"/>
                  </a:cubicBezTo>
                  <a:cubicBezTo>
                    <a:pt x="2497" y="4249"/>
                    <a:pt x="2731" y="4148"/>
                    <a:pt x="2920" y="4148"/>
                  </a:cubicBezTo>
                  <a:cubicBezTo>
                    <a:pt x="2987" y="4148"/>
                    <a:pt x="3048" y="4161"/>
                    <a:pt x="3103" y="4188"/>
                  </a:cubicBezTo>
                  <a:cubicBezTo>
                    <a:pt x="3439" y="4421"/>
                    <a:pt x="3542" y="4834"/>
                    <a:pt x="3749" y="4938"/>
                  </a:cubicBezTo>
                  <a:cubicBezTo>
                    <a:pt x="4189" y="4938"/>
                    <a:pt x="4395" y="4292"/>
                    <a:pt x="4835" y="4292"/>
                  </a:cubicBezTo>
                  <a:cubicBezTo>
                    <a:pt x="5042" y="4292"/>
                    <a:pt x="5171" y="4421"/>
                    <a:pt x="5274" y="4421"/>
                  </a:cubicBezTo>
                  <a:cubicBezTo>
                    <a:pt x="5356" y="4448"/>
                    <a:pt x="5432" y="4461"/>
                    <a:pt x="5504" y="4461"/>
                  </a:cubicBezTo>
                  <a:cubicBezTo>
                    <a:pt x="5705" y="4461"/>
                    <a:pt x="5871" y="4360"/>
                    <a:pt x="6024" y="4188"/>
                  </a:cubicBezTo>
                  <a:cubicBezTo>
                    <a:pt x="5688" y="2043"/>
                    <a:pt x="3982" y="311"/>
                    <a:pt x="170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8" name="Google Shape;1826;p57"/>
            <p:cNvSpPr/>
            <p:nvPr/>
          </p:nvSpPr>
          <p:spPr>
            <a:xfrm>
              <a:off x="7853768" y="4357745"/>
              <a:ext cx="250004" cy="286056"/>
            </a:xfrm>
            <a:custGeom>
              <a:avLst/>
              <a:gdLst/>
              <a:ahLst/>
              <a:cxnLst/>
              <a:rect l="l" t="t" r="r" b="b"/>
              <a:pathLst>
                <a:path w="7524" h="8609" extrusionOk="0">
                  <a:moveTo>
                    <a:pt x="1397" y="1"/>
                  </a:moveTo>
                  <a:cubicBezTo>
                    <a:pt x="518" y="983"/>
                    <a:pt x="1" y="2146"/>
                    <a:pt x="1" y="3439"/>
                  </a:cubicBezTo>
                  <a:cubicBezTo>
                    <a:pt x="1" y="6360"/>
                    <a:pt x="2353" y="8609"/>
                    <a:pt x="5274" y="8609"/>
                  </a:cubicBezTo>
                  <a:cubicBezTo>
                    <a:pt x="5921" y="8609"/>
                    <a:pt x="6464" y="8506"/>
                    <a:pt x="6981" y="8402"/>
                  </a:cubicBezTo>
                  <a:cubicBezTo>
                    <a:pt x="7213" y="8092"/>
                    <a:pt x="7420" y="7756"/>
                    <a:pt x="7523" y="7316"/>
                  </a:cubicBezTo>
                  <a:lnTo>
                    <a:pt x="7523" y="6903"/>
                  </a:lnTo>
                  <a:cubicBezTo>
                    <a:pt x="7420" y="6799"/>
                    <a:pt x="7317" y="6670"/>
                    <a:pt x="7213" y="6670"/>
                  </a:cubicBezTo>
                  <a:cubicBezTo>
                    <a:pt x="6981" y="6670"/>
                    <a:pt x="6877" y="6799"/>
                    <a:pt x="6670" y="6799"/>
                  </a:cubicBezTo>
                  <a:cubicBezTo>
                    <a:pt x="6464" y="6670"/>
                    <a:pt x="6464" y="6463"/>
                    <a:pt x="6231" y="6360"/>
                  </a:cubicBezTo>
                  <a:cubicBezTo>
                    <a:pt x="6196" y="6325"/>
                    <a:pt x="6162" y="6314"/>
                    <a:pt x="6127" y="6314"/>
                  </a:cubicBezTo>
                  <a:cubicBezTo>
                    <a:pt x="6059" y="6314"/>
                    <a:pt x="5990" y="6360"/>
                    <a:pt x="5921" y="6360"/>
                  </a:cubicBezTo>
                  <a:cubicBezTo>
                    <a:pt x="5171" y="6567"/>
                    <a:pt x="4732" y="7446"/>
                    <a:pt x="4189" y="7859"/>
                  </a:cubicBezTo>
                  <a:cubicBezTo>
                    <a:pt x="3982" y="7963"/>
                    <a:pt x="3878" y="8092"/>
                    <a:pt x="3749" y="8092"/>
                  </a:cubicBezTo>
                  <a:cubicBezTo>
                    <a:pt x="3542" y="7963"/>
                    <a:pt x="3439" y="7756"/>
                    <a:pt x="3439" y="7549"/>
                  </a:cubicBezTo>
                  <a:cubicBezTo>
                    <a:pt x="3439" y="7316"/>
                    <a:pt x="3439" y="7110"/>
                    <a:pt x="3542" y="7006"/>
                  </a:cubicBezTo>
                  <a:cubicBezTo>
                    <a:pt x="3542" y="6799"/>
                    <a:pt x="3439" y="6463"/>
                    <a:pt x="3336" y="6360"/>
                  </a:cubicBezTo>
                  <a:cubicBezTo>
                    <a:pt x="3219" y="6308"/>
                    <a:pt x="3084" y="6308"/>
                    <a:pt x="2951" y="6308"/>
                  </a:cubicBezTo>
                  <a:cubicBezTo>
                    <a:pt x="2819" y="6308"/>
                    <a:pt x="2689" y="6308"/>
                    <a:pt x="2586" y="6257"/>
                  </a:cubicBezTo>
                  <a:cubicBezTo>
                    <a:pt x="2147" y="6153"/>
                    <a:pt x="2043" y="5610"/>
                    <a:pt x="2147" y="5171"/>
                  </a:cubicBezTo>
                  <a:cubicBezTo>
                    <a:pt x="2353" y="4731"/>
                    <a:pt x="2689" y="4421"/>
                    <a:pt x="3103" y="4214"/>
                  </a:cubicBezTo>
                  <a:cubicBezTo>
                    <a:pt x="3439" y="3982"/>
                    <a:pt x="3749" y="3775"/>
                    <a:pt x="4085" y="3568"/>
                  </a:cubicBezTo>
                  <a:cubicBezTo>
                    <a:pt x="4292" y="3335"/>
                    <a:pt x="4628" y="3025"/>
                    <a:pt x="4525" y="2689"/>
                  </a:cubicBezTo>
                  <a:cubicBezTo>
                    <a:pt x="4525" y="2520"/>
                    <a:pt x="4301" y="2351"/>
                    <a:pt x="4050" y="2351"/>
                  </a:cubicBezTo>
                  <a:cubicBezTo>
                    <a:pt x="3993" y="2351"/>
                    <a:pt x="3935" y="2360"/>
                    <a:pt x="3878" y="2379"/>
                  </a:cubicBezTo>
                  <a:cubicBezTo>
                    <a:pt x="3646" y="2379"/>
                    <a:pt x="3439" y="2586"/>
                    <a:pt x="3232" y="2793"/>
                  </a:cubicBezTo>
                  <a:cubicBezTo>
                    <a:pt x="3126" y="2983"/>
                    <a:pt x="2969" y="3156"/>
                    <a:pt x="2858" y="3156"/>
                  </a:cubicBezTo>
                  <a:cubicBezTo>
                    <a:pt x="2834" y="3156"/>
                    <a:pt x="2812" y="3147"/>
                    <a:pt x="2793" y="3129"/>
                  </a:cubicBezTo>
                  <a:cubicBezTo>
                    <a:pt x="2586" y="3129"/>
                    <a:pt x="2586" y="3025"/>
                    <a:pt x="2353" y="2922"/>
                  </a:cubicBezTo>
                  <a:cubicBezTo>
                    <a:pt x="2305" y="2885"/>
                    <a:pt x="2253" y="2871"/>
                    <a:pt x="2199" y="2871"/>
                  </a:cubicBezTo>
                  <a:cubicBezTo>
                    <a:pt x="1955" y="2871"/>
                    <a:pt x="1657" y="3170"/>
                    <a:pt x="1350" y="3170"/>
                  </a:cubicBezTo>
                  <a:cubicBezTo>
                    <a:pt x="1289" y="3170"/>
                    <a:pt x="1226" y="3158"/>
                    <a:pt x="1164" y="3129"/>
                  </a:cubicBezTo>
                  <a:cubicBezTo>
                    <a:pt x="1061" y="3025"/>
                    <a:pt x="957" y="2922"/>
                    <a:pt x="957" y="2793"/>
                  </a:cubicBezTo>
                  <a:cubicBezTo>
                    <a:pt x="854" y="2379"/>
                    <a:pt x="957" y="2043"/>
                    <a:pt x="1164" y="1629"/>
                  </a:cubicBezTo>
                  <a:cubicBezTo>
                    <a:pt x="1293" y="1293"/>
                    <a:pt x="1810" y="647"/>
                    <a:pt x="1604" y="337"/>
                  </a:cubicBezTo>
                  <a:cubicBezTo>
                    <a:pt x="1604" y="104"/>
                    <a:pt x="1500" y="104"/>
                    <a:pt x="1397" y="1"/>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9" name="Google Shape;1827;p57"/>
            <p:cNvSpPr/>
            <p:nvPr/>
          </p:nvSpPr>
          <p:spPr>
            <a:xfrm>
              <a:off x="8128666" y="4488466"/>
              <a:ext cx="57550" cy="63996"/>
            </a:xfrm>
            <a:custGeom>
              <a:avLst/>
              <a:gdLst/>
              <a:ahLst/>
              <a:cxnLst/>
              <a:rect l="l" t="t" r="r" b="b"/>
              <a:pathLst>
                <a:path w="1732" h="1926" extrusionOk="0">
                  <a:moveTo>
                    <a:pt x="1147" y="0"/>
                  </a:moveTo>
                  <a:cubicBezTo>
                    <a:pt x="785" y="0"/>
                    <a:pt x="348" y="248"/>
                    <a:pt x="129" y="591"/>
                  </a:cubicBezTo>
                  <a:cubicBezTo>
                    <a:pt x="129" y="694"/>
                    <a:pt x="0" y="694"/>
                    <a:pt x="0" y="797"/>
                  </a:cubicBezTo>
                  <a:cubicBezTo>
                    <a:pt x="0" y="927"/>
                    <a:pt x="0" y="927"/>
                    <a:pt x="129" y="1030"/>
                  </a:cubicBezTo>
                  <a:lnTo>
                    <a:pt x="440" y="1030"/>
                  </a:lnTo>
                  <a:cubicBezTo>
                    <a:pt x="543" y="1133"/>
                    <a:pt x="646" y="1340"/>
                    <a:pt x="646" y="1444"/>
                  </a:cubicBezTo>
                  <a:cubicBezTo>
                    <a:pt x="646" y="1676"/>
                    <a:pt x="776" y="1883"/>
                    <a:pt x="879" y="1883"/>
                  </a:cubicBezTo>
                  <a:cubicBezTo>
                    <a:pt x="909" y="1913"/>
                    <a:pt x="948" y="1926"/>
                    <a:pt x="991" y="1926"/>
                  </a:cubicBezTo>
                  <a:cubicBezTo>
                    <a:pt x="1095" y="1926"/>
                    <a:pt x="1219" y="1853"/>
                    <a:pt x="1293" y="1780"/>
                  </a:cubicBezTo>
                  <a:cubicBezTo>
                    <a:pt x="1525" y="1444"/>
                    <a:pt x="1732" y="1133"/>
                    <a:pt x="1732" y="694"/>
                  </a:cubicBezTo>
                  <a:cubicBezTo>
                    <a:pt x="1732" y="196"/>
                    <a:pt x="1469" y="0"/>
                    <a:pt x="114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0" name="Google Shape;1828;p57"/>
            <p:cNvSpPr/>
            <p:nvPr/>
          </p:nvSpPr>
          <p:spPr>
            <a:xfrm>
              <a:off x="7949997" y="4493484"/>
              <a:ext cx="28376" cy="29240"/>
            </a:xfrm>
            <a:custGeom>
              <a:avLst/>
              <a:gdLst/>
              <a:ahLst/>
              <a:cxnLst/>
              <a:rect l="l" t="t" r="r" b="b"/>
              <a:pathLst>
                <a:path w="854" h="880" extrusionOk="0">
                  <a:moveTo>
                    <a:pt x="440" y="0"/>
                  </a:moveTo>
                  <a:cubicBezTo>
                    <a:pt x="207" y="0"/>
                    <a:pt x="0" y="233"/>
                    <a:pt x="0" y="440"/>
                  </a:cubicBezTo>
                  <a:cubicBezTo>
                    <a:pt x="0" y="646"/>
                    <a:pt x="207" y="879"/>
                    <a:pt x="440" y="879"/>
                  </a:cubicBezTo>
                  <a:cubicBezTo>
                    <a:pt x="750" y="879"/>
                    <a:pt x="853" y="646"/>
                    <a:pt x="853" y="440"/>
                  </a:cubicBezTo>
                  <a:cubicBezTo>
                    <a:pt x="853" y="233"/>
                    <a:pt x="750" y="0"/>
                    <a:pt x="440"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1" name="Google Shape;1829;p57"/>
            <p:cNvSpPr/>
            <p:nvPr/>
          </p:nvSpPr>
          <p:spPr>
            <a:xfrm>
              <a:off x="8093444" y="4493484"/>
              <a:ext cx="28376" cy="29240"/>
            </a:xfrm>
            <a:custGeom>
              <a:avLst/>
              <a:gdLst/>
              <a:ahLst/>
              <a:cxnLst/>
              <a:rect l="l" t="t" r="r" b="b"/>
              <a:pathLst>
                <a:path w="854" h="880" extrusionOk="0">
                  <a:moveTo>
                    <a:pt x="414" y="0"/>
                  </a:moveTo>
                  <a:cubicBezTo>
                    <a:pt x="104" y="0"/>
                    <a:pt x="0" y="233"/>
                    <a:pt x="0" y="440"/>
                  </a:cubicBezTo>
                  <a:cubicBezTo>
                    <a:pt x="0" y="646"/>
                    <a:pt x="104" y="879"/>
                    <a:pt x="414" y="879"/>
                  </a:cubicBezTo>
                  <a:cubicBezTo>
                    <a:pt x="646" y="879"/>
                    <a:pt x="853" y="646"/>
                    <a:pt x="853" y="440"/>
                  </a:cubicBezTo>
                  <a:cubicBezTo>
                    <a:pt x="853" y="233"/>
                    <a:pt x="646" y="0"/>
                    <a:pt x="41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2" name="Google Shape;1830;p57"/>
            <p:cNvSpPr/>
            <p:nvPr/>
          </p:nvSpPr>
          <p:spPr>
            <a:xfrm>
              <a:off x="8014394" y="4514949"/>
              <a:ext cx="49874" cy="21498"/>
            </a:xfrm>
            <a:custGeom>
              <a:avLst/>
              <a:gdLst/>
              <a:ahLst/>
              <a:cxnLst/>
              <a:rect l="l" t="t" r="r" b="b"/>
              <a:pathLst>
                <a:path w="1501" h="647" extrusionOk="0">
                  <a:moveTo>
                    <a:pt x="104" y="0"/>
                  </a:moveTo>
                  <a:lnTo>
                    <a:pt x="1" y="130"/>
                  </a:lnTo>
                  <a:cubicBezTo>
                    <a:pt x="104" y="440"/>
                    <a:pt x="440" y="647"/>
                    <a:pt x="751" y="647"/>
                  </a:cubicBezTo>
                  <a:cubicBezTo>
                    <a:pt x="1190" y="647"/>
                    <a:pt x="1500" y="336"/>
                    <a:pt x="1500" y="0"/>
                  </a:cubicBezTo>
                  <a:lnTo>
                    <a:pt x="1500" y="0"/>
                  </a:lnTo>
                  <a:cubicBezTo>
                    <a:pt x="1397" y="336"/>
                    <a:pt x="1087" y="543"/>
                    <a:pt x="751" y="543"/>
                  </a:cubicBezTo>
                  <a:cubicBezTo>
                    <a:pt x="544" y="543"/>
                    <a:pt x="208" y="336"/>
                    <a:pt x="10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3" name="Google Shape;1835;p57"/>
            <p:cNvSpPr/>
            <p:nvPr/>
          </p:nvSpPr>
          <p:spPr>
            <a:xfrm>
              <a:off x="7792794" y="4562200"/>
              <a:ext cx="3456" cy="6878"/>
            </a:xfrm>
            <a:custGeom>
              <a:avLst/>
              <a:gdLst/>
              <a:ahLst/>
              <a:cxnLst/>
              <a:rect l="l" t="t" r="r" b="b"/>
              <a:pathLst>
                <a:path w="104" h="207" extrusionOk="0">
                  <a:moveTo>
                    <a:pt x="104" y="0"/>
                  </a:moveTo>
                  <a:cubicBezTo>
                    <a:pt x="1" y="0"/>
                    <a:pt x="1" y="104"/>
                    <a:pt x="1" y="104"/>
                  </a:cubicBezTo>
                  <a:lnTo>
                    <a:pt x="1" y="207"/>
                  </a:lnTo>
                  <a:cubicBezTo>
                    <a:pt x="104" y="104"/>
                    <a:pt x="104" y="0"/>
                    <a:pt x="104" y="0"/>
                  </a:cubicBez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4" name="Google Shape;1837;p57"/>
            <p:cNvSpPr/>
            <p:nvPr/>
          </p:nvSpPr>
          <p:spPr>
            <a:xfrm>
              <a:off x="7992928" y="4643776"/>
              <a:ext cx="6911" cy="4353"/>
            </a:xfrm>
            <a:custGeom>
              <a:avLst/>
              <a:gdLst/>
              <a:ahLst/>
              <a:cxnLst/>
              <a:rect l="l" t="t" r="r" b="b"/>
              <a:pathLst>
                <a:path w="208" h="131" extrusionOk="0">
                  <a:moveTo>
                    <a:pt x="1" y="1"/>
                  </a:moveTo>
                  <a:cubicBezTo>
                    <a:pt x="104" y="1"/>
                    <a:pt x="104" y="1"/>
                    <a:pt x="207" y="130"/>
                  </a:cubicBezTo>
                  <a:lnTo>
                    <a:pt x="207" y="1"/>
                  </a:ln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5" name="Google Shape;1838;p57"/>
            <p:cNvSpPr/>
            <p:nvPr/>
          </p:nvSpPr>
          <p:spPr>
            <a:xfrm>
              <a:off x="7799672" y="4304513"/>
              <a:ext cx="82471" cy="92771"/>
            </a:xfrm>
            <a:custGeom>
              <a:avLst/>
              <a:gdLst/>
              <a:ahLst/>
              <a:cxnLst/>
              <a:rect l="l" t="t" r="r" b="b"/>
              <a:pathLst>
                <a:path w="2482" h="2792" extrusionOk="0">
                  <a:moveTo>
                    <a:pt x="440" y="0"/>
                  </a:moveTo>
                  <a:lnTo>
                    <a:pt x="983" y="1163"/>
                  </a:lnTo>
                  <a:lnTo>
                    <a:pt x="0" y="1939"/>
                  </a:lnTo>
                  <a:lnTo>
                    <a:pt x="983" y="1706"/>
                  </a:lnTo>
                  <a:lnTo>
                    <a:pt x="1086" y="2792"/>
                  </a:lnTo>
                  <a:lnTo>
                    <a:pt x="1396" y="1603"/>
                  </a:lnTo>
                  <a:lnTo>
                    <a:pt x="2482" y="2042"/>
                  </a:lnTo>
                  <a:lnTo>
                    <a:pt x="2482" y="2042"/>
                  </a:lnTo>
                  <a:lnTo>
                    <a:pt x="1732" y="1163"/>
                  </a:lnTo>
                  <a:lnTo>
                    <a:pt x="2275" y="310"/>
                  </a:lnTo>
                  <a:lnTo>
                    <a:pt x="1396" y="956"/>
                  </a:lnTo>
                  <a:lnTo>
                    <a:pt x="440"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6" name="Google Shape;1839;p57"/>
            <p:cNvSpPr/>
            <p:nvPr/>
          </p:nvSpPr>
          <p:spPr>
            <a:xfrm>
              <a:off x="8211106" y="4465140"/>
              <a:ext cx="93668" cy="92771"/>
            </a:xfrm>
            <a:custGeom>
              <a:avLst/>
              <a:gdLst/>
              <a:ahLst/>
              <a:cxnLst/>
              <a:rect l="l" t="t" r="r" b="b"/>
              <a:pathLst>
                <a:path w="2819" h="2792" extrusionOk="0">
                  <a:moveTo>
                    <a:pt x="2172" y="0"/>
                  </a:moveTo>
                  <a:lnTo>
                    <a:pt x="1397" y="1086"/>
                  </a:lnTo>
                  <a:lnTo>
                    <a:pt x="337" y="543"/>
                  </a:lnTo>
                  <a:lnTo>
                    <a:pt x="983" y="1293"/>
                  </a:lnTo>
                  <a:lnTo>
                    <a:pt x="1" y="1835"/>
                  </a:lnTo>
                  <a:lnTo>
                    <a:pt x="1" y="1835"/>
                  </a:lnTo>
                  <a:lnTo>
                    <a:pt x="1293" y="1629"/>
                  </a:lnTo>
                  <a:lnTo>
                    <a:pt x="1397" y="2792"/>
                  </a:lnTo>
                  <a:lnTo>
                    <a:pt x="1733" y="1732"/>
                  </a:lnTo>
                  <a:lnTo>
                    <a:pt x="2818" y="1732"/>
                  </a:lnTo>
                  <a:lnTo>
                    <a:pt x="1836" y="1293"/>
                  </a:lnTo>
                  <a:lnTo>
                    <a:pt x="2172"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7" name="Google Shape;1840;p57"/>
            <p:cNvSpPr/>
            <p:nvPr/>
          </p:nvSpPr>
          <p:spPr>
            <a:xfrm>
              <a:off x="8050480" y="4648539"/>
              <a:ext cx="89382" cy="92804"/>
            </a:xfrm>
            <a:custGeom>
              <a:avLst/>
              <a:gdLst/>
              <a:ahLst/>
              <a:cxnLst/>
              <a:rect l="l" t="t" r="r" b="b"/>
              <a:pathLst>
                <a:path w="2690" h="2793" extrusionOk="0">
                  <a:moveTo>
                    <a:pt x="957" y="0"/>
                  </a:moveTo>
                  <a:lnTo>
                    <a:pt x="1190" y="1293"/>
                  </a:lnTo>
                  <a:lnTo>
                    <a:pt x="1" y="1603"/>
                  </a:lnTo>
                  <a:lnTo>
                    <a:pt x="1061" y="1732"/>
                  </a:lnTo>
                  <a:lnTo>
                    <a:pt x="750" y="2792"/>
                  </a:lnTo>
                  <a:lnTo>
                    <a:pt x="1500" y="1732"/>
                  </a:lnTo>
                  <a:lnTo>
                    <a:pt x="2353" y="2482"/>
                  </a:lnTo>
                  <a:lnTo>
                    <a:pt x="1939" y="1500"/>
                  </a:lnTo>
                  <a:lnTo>
                    <a:pt x="2689" y="853"/>
                  </a:lnTo>
                  <a:lnTo>
                    <a:pt x="1603" y="1189"/>
                  </a:lnTo>
                  <a:lnTo>
                    <a:pt x="957"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28" name="Group 27"/>
          <p:cNvGrpSpPr/>
          <p:nvPr/>
        </p:nvGrpSpPr>
        <p:grpSpPr>
          <a:xfrm>
            <a:off x="414209" y="1046069"/>
            <a:ext cx="849316" cy="567582"/>
            <a:chOff x="339056" y="264274"/>
            <a:chExt cx="849316" cy="567582"/>
          </a:xfrm>
        </p:grpSpPr>
        <p:sp>
          <p:nvSpPr>
            <p:cNvPr id="29" name="Flowchart: Connector 28"/>
            <p:cNvSpPr/>
            <p:nvPr/>
          </p:nvSpPr>
          <p:spPr>
            <a:xfrm>
              <a:off x="407178" y="265395"/>
              <a:ext cx="713072" cy="566461"/>
            </a:xfrm>
            <a:prstGeom prst="flowChartConnector">
              <a:avLst/>
            </a:prstGeom>
            <a:solidFill>
              <a:srgbClr val="FFFFFF"/>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003B58"/>
                </a:solidFill>
                <a:effectLst/>
                <a:uLnTx/>
                <a:uFillTx/>
                <a:latin typeface="Arial"/>
                <a:ea typeface="+mn-ea"/>
                <a:cs typeface="Arial"/>
                <a:sym typeface="Arial"/>
              </a:endParaRPr>
            </a:p>
          </p:txBody>
        </p:sp>
        <p:sp>
          <p:nvSpPr>
            <p:cNvPr id="30" name="Google Shape;632;p45"/>
            <p:cNvSpPr txBox="1">
              <a:spLocks/>
            </p:cNvSpPr>
            <p:nvPr/>
          </p:nvSpPr>
          <p:spPr>
            <a:xfrm>
              <a:off x="339056" y="264274"/>
              <a:ext cx="849316" cy="48453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5500"/>
                <a:buFont typeface="Sansita ExtraBold"/>
                <a:buNone/>
                <a:defRPr sz="4800" b="1" i="0" u="none" strike="noStrike" cap="none">
                  <a:solidFill>
                    <a:schemeClr val="accent2"/>
                  </a:solidFill>
                  <a:latin typeface="Sansita"/>
                  <a:ea typeface="Sansita"/>
                  <a:cs typeface="Sansita"/>
                  <a:sym typeface="Sansita"/>
                </a:defRPr>
              </a:lvl1pPr>
              <a:lvl2pPr marR="0" lvl="1"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9pPr>
            </a:lstStyle>
            <a:p>
              <a:pPr marL="0" marR="0" lvl="0" indent="0" algn="ctr" defTabSz="914400" rtl="0" eaLnBrk="1" fontAlgn="auto" latinLnBrk="0" hangingPunct="1">
                <a:lnSpc>
                  <a:spcPct val="100000"/>
                </a:lnSpc>
                <a:spcBef>
                  <a:spcPts val="0"/>
                </a:spcBef>
                <a:spcAft>
                  <a:spcPts val="0"/>
                </a:spcAft>
                <a:buClr>
                  <a:srgbClr val="FFD92D"/>
                </a:buClr>
                <a:buSzPts val="5500"/>
                <a:buFont typeface="Sansita ExtraBold"/>
                <a:buNone/>
                <a:tabLst/>
                <a:defRPr/>
              </a:pPr>
              <a:r>
                <a:rPr kumimoji="0" lang="vi-VN" sz="3200" b="1" i="0" u="none" strike="noStrike" kern="0" cap="none" spc="0" normalizeH="0" baseline="0" noProof="0" dirty="0" smtClean="0">
                  <a:ln>
                    <a:noFill/>
                  </a:ln>
                  <a:solidFill>
                    <a:srgbClr val="E87C84">
                      <a:lumMod val="75000"/>
                    </a:srgbClr>
                  </a:solidFill>
                  <a:effectLst/>
                  <a:uLnTx/>
                  <a:uFillTx/>
                  <a:latin typeface="Sansita"/>
                  <a:cs typeface="Sansita"/>
                  <a:sym typeface="Sansita"/>
                </a:rPr>
                <a:t>03</a:t>
              </a:r>
              <a:endParaRPr kumimoji="0" lang="vi-VN" sz="3200" b="1" i="0" u="none" strike="noStrike" kern="0" cap="none" spc="0" normalizeH="0" baseline="0" noProof="0" dirty="0">
                <a:ln>
                  <a:noFill/>
                </a:ln>
                <a:solidFill>
                  <a:srgbClr val="E87C84">
                    <a:lumMod val="75000"/>
                  </a:srgbClr>
                </a:solidFill>
                <a:effectLst/>
                <a:uLnTx/>
                <a:uFillTx/>
                <a:latin typeface="Sansita"/>
                <a:cs typeface="Sansita"/>
                <a:sym typeface="Sansita"/>
              </a:endParaRPr>
            </a:p>
          </p:txBody>
        </p:sp>
      </p:grpSp>
      <p:sp>
        <p:nvSpPr>
          <p:cNvPr id="31" name="Google Shape;478;p45">
            <a:extLst>
              <a:ext uri="{FF2B5EF4-FFF2-40B4-BE49-F238E27FC236}">
                <a16:creationId xmlns:a16="http://schemas.microsoft.com/office/drawing/2014/main" id="{F26287F7-3FB0-4F76-B02E-8E4B2E29815B}"/>
              </a:ext>
            </a:extLst>
          </p:cNvPr>
          <p:cNvSpPr txBox="1">
            <a:spLocks/>
          </p:cNvSpPr>
          <p:nvPr/>
        </p:nvSpPr>
        <p:spPr>
          <a:xfrm>
            <a:off x="1184673" y="833767"/>
            <a:ext cx="7082983" cy="1065159"/>
          </a:xfrm>
          <a:prstGeom prst="doubleWave">
            <a:avLst/>
          </a:prstGeom>
          <a:solidFill>
            <a:srgbClr val="FFD92D">
              <a:lumMod val="20000"/>
              <a:lumOff val="80000"/>
            </a:srgbClr>
          </a:solidFill>
          <a:ln w="28575">
            <a:solidFill>
              <a:srgbClr val="E87C84"/>
            </a:solidFill>
            <a:prstDash val="sysDash"/>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smtClean="0">
                <a:ln>
                  <a:noFill/>
                </a:ln>
                <a:solidFill>
                  <a:srgbClr val="002060"/>
                </a:solidFill>
                <a:effectLst/>
                <a:uLnTx/>
                <a:uFillTx/>
                <a:cs typeface="Calibri" panose="020F0502020204030204" pitchFamily="34" charset="0"/>
                <a:sym typeface="Arial"/>
              </a:rPr>
              <a:t>Tên</a:t>
            </a:r>
            <a:r>
              <a:rPr kumimoji="0" lang="vi-VN" sz="2800" b="1" i="0" u="none" strike="noStrike" kern="0" cap="none" spc="0" normalizeH="0" noProof="0" dirty="0" smtClean="0">
                <a:ln>
                  <a:noFill/>
                </a:ln>
                <a:solidFill>
                  <a:srgbClr val="002060"/>
                </a:solidFill>
                <a:effectLst/>
                <a:uLnTx/>
                <a:uFillTx/>
                <a:cs typeface="Calibri" panose="020F0502020204030204" pitchFamily="34" charset="0"/>
                <a:sym typeface="Arial"/>
              </a:rPr>
              <a:t> của một con phố ở Pa-ri, nơi có tòa nhà Trung tâm các hội nghị Quốc tế</a:t>
            </a:r>
            <a:r>
              <a:rPr kumimoji="0" lang="vi-VN" sz="2800" b="1" i="0" u="none" strike="noStrike" kern="0" cap="none" spc="0" normalizeH="0" baseline="0" noProof="0" dirty="0" smtClean="0">
                <a:ln>
                  <a:noFill/>
                </a:ln>
                <a:solidFill>
                  <a:srgbClr val="002060"/>
                </a:solidFill>
                <a:effectLst/>
                <a:uLnTx/>
                <a:uFillTx/>
                <a:latin typeface="Times New Roman" panose="02020603050405020304" pitchFamily="18" charset="0"/>
                <a:cs typeface="Calibri" panose="020F0502020204030204" pitchFamily="34" charset="0"/>
                <a:sym typeface="Arial"/>
              </a:rPr>
              <a:t>?</a:t>
            </a:r>
            <a:endParaRPr kumimoji="0" lang="vi-VN" sz="2800" b="1" i="0" u="none" strike="noStrike" kern="0" cap="none" spc="0" normalizeH="0" baseline="0" noProof="0" dirty="0">
              <a:ln>
                <a:noFill/>
              </a:ln>
              <a:solidFill>
                <a:srgbClr val="002060"/>
              </a:solidFill>
              <a:effectLst/>
              <a:uLnTx/>
              <a:uFillTx/>
              <a:latin typeface="Times New Roman" panose="02020603050405020304" pitchFamily="18" charset="0"/>
              <a:cs typeface="Calibri" panose="020F0502020204030204" pitchFamily="34" charset="0"/>
              <a:sym typeface="Arial"/>
            </a:endParaRPr>
          </a:p>
        </p:txBody>
      </p:sp>
      <p:sp>
        <p:nvSpPr>
          <p:cNvPr id="40" name="圆角矩形 7"/>
          <p:cNvSpPr/>
          <p:nvPr/>
        </p:nvSpPr>
        <p:spPr>
          <a:xfrm>
            <a:off x="1774322" y="2586763"/>
            <a:ext cx="2853148" cy="755080"/>
          </a:xfrm>
          <a:prstGeom prst="roundRect">
            <a:avLst>
              <a:gd name="adj" fmla="val 22936"/>
            </a:avLst>
          </a:prstGeom>
          <a:noFill/>
          <a:ln w="28575" cap="flat" cmpd="sng" algn="ctr">
            <a:solidFill>
              <a:schemeClr val="accent1"/>
            </a:solidFill>
            <a:prstDash val="solid"/>
          </a:ln>
          <a:effectLst/>
        </p:spPr>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600" b="0" i="0" u="none" strike="noStrike" kern="0" cap="none" spc="0" normalizeH="0" baseline="0" noProof="0" dirty="0" smtClean="0">
                <a:ln>
                  <a:noFill/>
                </a:ln>
                <a:solidFill>
                  <a:srgbClr val="002060"/>
                </a:solidFill>
                <a:effectLst/>
                <a:uLnTx/>
                <a:uFillTx/>
                <a:latin typeface="Arial"/>
                <a:cs typeface="Arial"/>
                <a:sym typeface="Arial"/>
              </a:rPr>
              <a:t>Phố</a:t>
            </a:r>
            <a:r>
              <a:rPr kumimoji="0" lang="vi-VN" sz="3600" b="0" i="0" u="none" strike="noStrike" kern="0" cap="none" spc="0" normalizeH="0" noProof="0" dirty="0" smtClean="0">
                <a:ln>
                  <a:noFill/>
                </a:ln>
                <a:solidFill>
                  <a:srgbClr val="002060"/>
                </a:solidFill>
                <a:effectLst/>
                <a:uLnTx/>
                <a:uFillTx/>
                <a:latin typeface="Arial"/>
                <a:cs typeface="Arial"/>
                <a:sym typeface="Arial"/>
              </a:rPr>
              <a:t> </a:t>
            </a:r>
            <a:r>
              <a:rPr kumimoji="0" lang="vi-VN" sz="3600" b="0" i="0" u="none" strike="noStrike" kern="0" cap="none" spc="0" normalizeH="0" baseline="0" noProof="0" dirty="0" smtClean="0">
                <a:ln>
                  <a:noFill/>
                </a:ln>
                <a:solidFill>
                  <a:srgbClr val="002060"/>
                </a:solidFill>
                <a:effectLst/>
                <a:uLnTx/>
                <a:uFillTx/>
                <a:latin typeface="Arial"/>
                <a:cs typeface="Arial"/>
                <a:sym typeface="Arial"/>
              </a:rPr>
              <a:t>C</a:t>
            </a:r>
            <a:r>
              <a:rPr kumimoji="0" lang="vi-VN" sz="3600" b="0" i="0" u="none" strike="noStrike" kern="0" cap="none" spc="0" normalizeH="0" noProof="0" dirty="0" smtClean="0">
                <a:ln>
                  <a:noFill/>
                </a:ln>
                <a:solidFill>
                  <a:srgbClr val="002060"/>
                </a:solidFill>
                <a:effectLst/>
                <a:uLnTx/>
                <a:uFillTx/>
                <a:latin typeface="Arial"/>
                <a:cs typeface="Arial"/>
                <a:sym typeface="Arial"/>
              </a:rPr>
              <a:t>lê-be.</a:t>
            </a:r>
            <a:endParaRPr kumimoji="0" lang="en-US" sz="4800" b="0" i="0" u="none" strike="noStrike" kern="0" cap="none" spc="0" normalizeH="0" baseline="0" noProof="0" dirty="0">
              <a:ln>
                <a:noFill/>
              </a:ln>
              <a:solidFill>
                <a:srgbClr val="002060"/>
              </a:solidFill>
              <a:effectLst/>
              <a:uLnTx/>
              <a:uFillTx/>
              <a:latin typeface="Arial"/>
              <a:cs typeface="Arial"/>
              <a:sym typeface="Arial"/>
            </a:endParaRPr>
          </a:p>
        </p:txBody>
      </p:sp>
    </p:spTree>
    <p:extLst>
      <p:ext uri="{BB962C8B-B14F-4D97-AF65-F5344CB8AC3E}">
        <p14:creationId xmlns:p14="http://schemas.microsoft.com/office/powerpoint/2010/main" val="215919158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additive="base">
                                        <p:cTn id="12" dur="500" fill="hold"/>
                                        <p:tgtEl>
                                          <p:spTgt spid="32"/>
                                        </p:tgtEl>
                                        <p:attrNameLst>
                                          <p:attrName>ppt_x</p:attrName>
                                        </p:attrNameLst>
                                      </p:cBhvr>
                                      <p:tavLst>
                                        <p:tav tm="0">
                                          <p:val>
                                            <p:strVal val="0-#ppt_w/2"/>
                                          </p:val>
                                        </p:tav>
                                        <p:tav tm="100000">
                                          <p:val>
                                            <p:strVal val="#ppt_x"/>
                                          </p:val>
                                        </p:tav>
                                      </p:tavLst>
                                    </p:anim>
                                    <p:anim calcmode="lin" valueType="num">
                                      <p:cBhvr additive="base">
                                        <p:cTn id="13" dur="500" fill="hold"/>
                                        <p:tgtEl>
                                          <p:spTgt spid="32"/>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14" presetClass="entr" presetSubtype="10" fill="hold" grpId="0" nodeType="after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randombar(horizontal)">
                                      <p:cBhvr>
                                        <p:cTn id="17" dur="500"/>
                                        <p:tgtEl>
                                          <p:spTgt spid="40"/>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65"/>
                                        </p:tgtEl>
                                        <p:attrNameLst>
                                          <p:attrName>style.visibility</p:attrName>
                                        </p:attrNameLst>
                                      </p:cBhvr>
                                      <p:to>
                                        <p:strVal val="visible"/>
                                      </p:to>
                                    </p:set>
                                    <p:animEffect transition="in" filter="fade">
                                      <p:cBhvr>
                                        <p:cTn id="21"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63"/>
        <p:cNvGrpSpPr/>
        <p:nvPr/>
      </p:nvGrpSpPr>
      <p:grpSpPr>
        <a:xfrm>
          <a:off x="0" y="0"/>
          <a:ext cx="0" cy="0"/>
          <a:chOff x="0" y="0"/>
          <a:chExt cx="0" cy="0"/>
        </a:xfrm>
      </p:grpSpPr>
      <p:sp>
        <p:nvSpPr>
          <p:cNvPr id="2903" name="Google Shape;2903;p50"/>
          <p:cNvSpPr/>
          <p:nvPr/>
        </p:nvSpPr>
        <p:spPr>
          <a:xfrm>
            <a:off x="347522" y="360862"/>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04" name="Google Shape;2904;p50"/>
          <p:cNvGrpSpPr/>
          <p:nvPr/>
        </p:nvGrpSpPr>
        <p:grpSpPr>
          <a:xfrm>
            <a:off x="7753044" y="4366473"/>
            <a:ext cx="868425" cy="514500"/>
            <a:chOff x="2575700" y="1885000"/>
            <a:chExt cx="868425" cy="514500"/>
          </a:xfrm>
        </p:grpSpPr>
        <p:sp>
          <p:nvSpPr>
            <p:cNvPr id="2905" name="Google Shape;2905;p5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6" name="Google Shape;2906;p5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7" name="Google Shape;2907;p5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8" name="Google Shape;2908;p5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5" name="Google Shape;1820;p57"/>
          <p:cNvGrpSpPr/>
          <p:nvPr/>
        </p:nvGrpSpPr>
        <p:grpSpPr>
          <a:xfrm>
            <a:off x="7984991" y="187482"/>
            <a:ext cx="1159009" cy="965117"/>
            <a:chOff x="7792794" y="4304513"/>
            <a:chExt cx="511980" cy="436830"/>
          </a:xfrm>
        </p:grpSpPr>
        <p:sp>
          <p:nvSpPr>
            <p:cNvPr id="66" name="Google Shape;1824;p57">
              <a:hlinkClick r:id="rId3" action="ppaction://hlinksldjump"/>
            </p:cNvPr>
            <p:cNvSpPr/>
            <p:nvPr/>
          </p:nvSpPr>
          <p:spPr>
            <a:xfrm>
              <a:off x="7853768" y="4304513"/>
              <a:ext cx="353939" cy="339286"/>
            </a:xfrm>
            <a:custGeom>
              <a:avLst/>
              <a:gdLst/>
              <a:ahLst/>
              <a:cxnLst/>
              <a:rect l="l" t="t" r="r" b="b"/>
              <a:pathLst>
                <a:path w="10652" h="10211" extrusionOk="0">
                  <a:moveTo>
                    <a:pt x="5274" y="0"/>
                  </a:moveTo>
                  <a:cubicBezTo>
                    <a:pt x="3749" y="0"/>
                    <a:pt x="2353" y="646"/>
                    <a:pt x="1397" y="1603"/>
                  </a:cubicBezTo>
                  <a:cubicBezTo>
                    <a:pt x="518" y="2585"/>
                    <a:pt x="1" y="3748"/>
                    <a:pt x="1" y="5041"/>
                  </a:cubicBezTo>
                  <a:cubicBezTo>
                    <a:pt x="1" y="7962"/>
                    <a:pt x="2353" y="10211"/>
                    <a:pt x="5274" y="10211"/>
                  </a:cubicBezTo>
                  <a:cubicBezTo>
                    <a:pt x="5921" y="10211"/>
                    <a:pt x="6464" y="10108"/>
                    <a:pt x="6981" y="10004"/>
                  </a:cubicBezTo>
                  <a:cubicBezTo>
                    <a:pt x="9152" y="9254"/>
                    <a:pt x="10651" y="7419"/>
                    <a:pt x="10651" y="5041"/>
                  </a:cubicBezTo>
                  <a:cubicBezTo>
                    <a:pt x="10651" y="4834"/>
                    <a:pt x="10651" y="4524"/>
                    <a:pt x="10548" y="4291"/>
                  </a:cubicBezTo>
                  <a:cubicBezTo>
                    <a:pt x="10212" y="2146"/>
                    <a:pt x="8506" y="414"/>
                    <a:pt x="6231" y="103"/>
                  </a:cubicBezTo>
                  <a:cubicBezTo>
                    <a:pt x="5921" y="0"/>
                    <a:pt x="5585" y="0"/>
                    <a:pt x="5274" y="0"/>
                  </a:cubicBez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7" name="Google Shape;1825;p57"/>
            <p:cNvSpPr/>
            <p:nvPr/>
          </p:nvSpPr>
          <p:spPr>
            <a:xfrm>
              <a:off x="8004093" y="4307936"/>
              <a:ext cx="200162" cy="164077"/>
            </a:xfrm>
            <a:custGeom>
              <a:avLst/>
              <a:gdLst/>
              <a:ahLst/>
              <a:cxnLst/>
              <a:rect l="l" t="t" r="r" b="b"/>
              <a:pathLst>
                <a:path w="6024" h="4938" extrusionOk="0">
                  <a:moveTo>
                    <a:pt x="1707" y="0"/>
                  </a:moveTo>
                  <a:cubicBezTo>
                    <a:pt x="957" y="207"/>
                    <a:pt x="414" y="750"/>
                    <a:pt x="104" y="1396"/>
                  </a:cubicBezTo>
                  <a:cubicBezTo>
                    <a:pt x="1" y="1603"/>
                    <a:pt x="1" y="1939"/>
                    <a:pt x="1" y="2146"/>
                  </a:cubicBezTo>
                  <a:cubicBezTo>
                    <a:pt x="104" y="2353"/>
                    <a:pt x="208" y="2689"/>
                    <a:pt x="518" y="2689"/>
                  </a:cubicBezTo>
                  <a:cubicBezTo>
                    <a:pt x="518" y="2792"/>
                    <a:pt x="647" y="2792"/>
                    <a:pt x="750" y="2792"/>
                  </a:cubicBezTo>
                  <a:cubicBezTo>
                    <a:pt x="957" y="2896"/>
                    <a:pt x="957" y="3232"/>
                    <a:pt x="854" y="3439"/>
                  </a:cubicBezTo>
                  <a:cubicBezTo>
                    <a:pt x="854" y="3645"/>
                    <a:pt x="854" y="3878"/>
                    <a:pt x="957" y="4085"/>
                  </a:cubicBezTo>
                  <a:cubicBezTo>
                    <a:pt x="957" y="4292"/>
                    <a:pt x="1164" y="4524"/>
                    <a:pt x="1397" y="4628"/>
                  </a:cubicBezTo>
                  <a:cubicBezTo>
                    <a:pt x="1456" y="4647"/>
                    <a:pt x="1512" y="4656"/>
                    <a:pt x="1567" y="4656"/>
                  </a:cubicBezTo>
                  <a:cubicBezTo>
                    <a:pt x="1799" y="4656"/>
                    <a:pt x="1999" y="4505"/>
                    <a:pt x="2250" y="4421"/>
                  </a:cubicBezTo>
                  <a:cubicBezTo>
                    <a:pt x="2497" y="4249"/>
                    <a:pt x="2731" y="4148"/>
                    <a:pt x="2920" y="4148"/>
                  </a:cubicBezTo>
                  <a:cubicBezTo>
                    <a:pt x="2987" y="4148"/>
                    <a:pt x="3048" y="4161"/>
                    <a:pt x="3103" y="4188"/>
                  </a:cubicBezTo>
                  <a:cubicBezTo>
                    <a:pt x="3439" y="4421"/>
                    <a:pt x="3542" y="4834"/>
                    <a:pt x="3749" y="4938"/>
                  </a:cubicBezTo>
                  <a:cubicBezTo>
                    <a:pt x="4189" y="4938"/>
                    <a:pt x="4395" y="4292"/>
                    <a:pt x="4835" y="4292"/>
                  </a:cubicBezTo>
                  <a:cubicBezTo>
                    <a:pt x="5042" y="4292"/>
                    <a:pt x="5171" y="4421"/>
                    <a:pt x="5274" y="4421"/>
                  </a:cubicBezTo>
                  <a:cubicBezTo>
                    <a:pt x="5356" y="4448"/>
                    <a:pt x="5432" y="4461"/>
                    <a:pt x="5504" y="4461"/>
                  </a:cubicBezTo>
                  <a:cubicBezTo>
                    <a:pt x="5705" y="4461"/>
                    <a:pt x="5871" y="4360"/>
                    <a:pt x="6024" y="4188"/>
                  </a:cubicBezTo>
                  <a:cubicBezTo>
                    <a:pt x="5688" y="2043"/>
                    <a:pt x="3982" y="311"/>
                    <a:pt x="170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8" name="Google Shape;1826;p57"/>
            <p:cNvSpPr/>
            <p:nvPr/>
          </p:nvSpPr>
          <p:spPr>
            <a:xfrm>
              <a:off x="7853768" y="4357745"/>
              <a:ext cx="250004" cy="286056"/>
            </a:xfrm>
            <a:custGeom>
              <a:avLst/>
              <a:gdLst/>
              <a:ahLst/>
              <a:cxnLst/>
              <a:rect l="l" t="t" r="r" b="b"/>
              <a:pathLst>
                <a:path w="7524" h="8609" extrusionOk="0">
                  <a:moveTo>
                    <a:pt x="1397" y="1"/>
                  </a:moveTo>
                  <a:cubicBezTo>
                    <a:pt x="518" y="983"/>
                    <a:pt x="1" y="2146"/>
                    <a:pt x="1" y="3439"/>
                  </a:cubicBezTo>
                  <a:cubicBezTo>
                    <a:pt x="1" y="6360"/>
                    <a:pt x="2353" y="8609"/>
                    <a:pt x="5274" y="8609"/>
                  </a:cubicBezTo>
                  <a:cubicBezTo>
                    <a:pt x="5921" y="8609"/>
                    <a:pt x="6464" y="8506"/>
                    <a:pt x="6981" y="8402"/>
                  </a:cubicBezTo>
                  <a:cubicBezTo>
                    <a:pt x="7213" y="8092"/>
                    <a:pt x="7420" y="7756"/>
                    <a:pt x="7523" y="7316"/>
                  </a:cubicBezTo>
                  <a:lnTo>
                    <a:pt x="7523" y="6903"/>
                  </a:lnTo>
                  <a:cubicBezTo>
                    <a:pt x="7420" y="6799"/>
                    <a:pt x="7317" y="6670"/>
                    <a:pt x="7213" y="6670"/>
                  </a:cubicBezTo>
                  <a:cubicBezTo>
                    <a:pt x="6981" y="6670"/>
                    <a:pt x="6877" y="6799"/>
                    <a:pt x="6670" y="6799"/>
                  </a:cubicBezTo>
                  <a:cubicBezTo>
                    <a:pt x="6464" y="6670"/>
                    <a:pt x="6464" y="6463"/>
                    <a:pt x="6231" y="6360"/>
                  </a:cubicBezTo>
                  <a:cubicBezTo>
                    <a:pt x="6196" y="6325"/>
                    <a:pt x="6162" y="6314"/>
                    <a:pt x="6127" y="6314"/>
                  </a:cubicBezTo>
                  <a:cubicBezTo>
                    <a:pt x="6059" y="6314"/>
                    <a:pt x="5990" y="6360"/>
                    <a:pt x="5921" y="6360"/>
                  </a:cubicBezTo>
                  <a:cubicBezTo>
                    <a:pt x="5171" y="6567"/>
                    <a:pt x="4732" y="7446"/>
                    <a:pt x="4189" y="7859"/>
                  </a:cubicBezTo>
                  <a:cubicBezTo>
                    <a:pt x="3982" y="7963"/>
                    <a:pt x="3878" y="8092"/>
                    <a:pt x="3749" y="8092"/>
                  </a:cubicBezTo>
                  <a:cubicBezTo>
                    <a:pt x="3542" y="7963"/>
                    <a:pt x="3439" y="7756"/>
                    <a:pt x="3439" y="7549"/>
                  </a:cubicBezTo>
                  <a:cubicBezTo>
                    <a:pt x="3439" y="7316"/>
                    <a:pt x="3439" y="7110"/>
                    <a:pt x="3542" y="7006"/>
                  </a:cubicBezTo>
                  <a:cubicBezTo>
                    <a:pt x="3542" y="6799"/>
                    <a:pt x="3439" y="6463"/>
                    <a:pt x="3336" y="6360"/>
                  </a:cubicBezTo>
                  <a:cubicBezTo>
                    <a:pt x="3219" y="6308"/>
                    <a:pt x="3084" y="6308"/>
                    <a:pt x="2951" y="6308"/>
                  </a:cubicBezTo>
                  <a:cubicBezTo>
                    <a:pt x="2819" y="6308"/>
                    <a:pt x="2689" y="6308"/>
                    <a:pt x="2586" y="6257"/>
                  </a:cubicBezTo>
                  <a:cubicBezTo>
                    <a:pt x="2147" y="6153"/>
                    <a:pt x="2043" y="5610"/>
                    <a:pt x="2147" y="5171"/>
                  </a:cubicBezTo>
                  <a:cubicBezTo>
                    <a:pt x="2353" y="4731"/>
                    <a:pt x="2689" y="4421"/>
                    <a:pt x="3103" y="4214"/>
                  </a:cubicBezTo>
                  <a:cubicBezTo>
                    <a:pt x="3439" y="3982"/>
                    <a:pt x="3749" y="3775"/>
                    <a:pt x="4085" y="3568"/>
                  </a:cubicBezTo>
                  <a:cubicBezTo>
                    <a:pt x="4292" y="3335"/>
                    <a:pt x="4628" y="3025"/>
                    <a:pt x="4525" y="2689"/>
                  </a:cubicBezTo>
                  <a:cubicBezTo>
                    <a:pt x="4525" y="2520"/>
                    <a:pt x="4301" y="2351"/>
                    <a:pt x="4050" y="2351"/>
                  </a:cubicBezTo>
                  <a:cubicBezTo>
                    <a:pt x="3993" y="2351"/>
                    <a:pt x="3935" y="2360"/>
                    <a:pt x="3878" y="2379"/>
                  </a:cubicBezTo>
                  <a:cubicBezTo>
                    <a:pt x="3646" y="2379"/>
                    <a:pt x="3439" y="2586"/>
                    <a:pt x="3232" y="2793"/>
                  </a:cubicBezTo>
                  <a:cubicBezTo>
                    <a:pt x="3126" y="2983"/>
                    <a:pt x="2969" y="3156"/>
                    <a:pt x="2858" y="3156"/>
                  </a:cubicBezTo>
                  <a:cubicBezTo>
                    <a:pt x="2834" y="3156"/>
                    <a:pt x="2812" y="3147"/>
                    <a:pt x="2793" y="3129"/>
                  </a:cubicBezTo>
                  <a:cubicBezTo>
                    <a:pt x="2586" y="3129"/>
                    <a:pt x="2586" y="3025"/>
                    <a:pt x="2353" y="2922"/>
                  </a:cubicBezTo>
                  <a:cubicBezTo>
                    <a:pt x="2305" y="2885"/>
                    <a:pt x="2253" y="2871"/>
                    <a:pt x="2199" y="2871"/>
                  </a:cubicBezTo>
                  <a:cubicBezTo>
                    <a:pt x="1955" y="2871"/>
                    <a:pt x="1657" y="3170"/>
                    <a:pt x="1350" y="3170"/>
                  </a:cubicBezTo>
                  <a:cubicBezTo>
                    <a:pt x="1289" y="3170"/>
                    <a:pt x="1226" y="3158"/>
                    <a:pt x="1164" y="3129"/>
                  </a:cubicBezTo>
                  <a:cubicBezTo>
                    <a:pt x="1061" y="3025"/>
                    <a:pt x="957" y="2922"/>
                    <a:pt x="957" y="2793"/>
                  </a:cubicBezTo>
                  <a:cubicBezTo>
                    <a:pt x="854" y="2379"/>
                    <a:pt x="957" y="2043"/>
                    <a:pt x="1164" y="1629"/>
                  </a:cubicBezTo>
                  <a:cubicBezTo>
                    <a:pt x="1293" y="1293"/>
                    <a:pt x="1810" y="647"/>
                    <a:pt x="1604" y="337"/>
                  </a:cubicBezTo>
                  <a:cubicBezTo>
                    <a:pt x="1604" y="104"/>
                    <a:pt x="1500" y="104"/>
                    <a:pt x="1397" y="1"/>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9" name="Google Shape;1827;p57"/>
            <p:cNvSpPr/>
            <p:nvPr/>
          </p:nvSpPr>
          <p:spPr>
            <a:xfrm>
              <a:off x="8128666" y="4488466"/>
              <a:ext cx="57550" cy="63996"/>
            </a:xfrm>
            <a:custGeom>
              <a:avLst/>
              <a:gdLst/>
              <a:ahLst/>
              <a:cxnLst/>
              <a:rect l="l" t="t" r="r" b="b"/>
              <a:pathLst>
                <a:path w="1732" h="1926" extrusionOk="0">
                  <a:moveTo>
                    <a:pt x="1147" y="0"/>
                  </a:moveTo>
                  <a:cubicBezTo>
                    <a:pt x="785" y="0"/>
                    <a:pt x="348" y="248"/>
                    <a:pt x="129" y="591"/>
                  </a:cubicBezTo>
                  <a:cubicBezTo>
                    <a:pt x="129" y="694"/>
                    <a:pt x="0" y="694"/>
                    <a:pt x="0" y="797"/>
                  </a:cubicBezTo>
                  <a:cubicBezTo>
                    <a:pt x="0" y="927"/>
                    <a:pt x="0" y="927"/>
                    <a:pt x="129" y="1030"/>
                  </a:cubicBezTo>
                  <a:lnTo>
                    <a:pt x="440" y="1030"/>
                  </a:lnTo>
                  <a:cubicBezTo>
                    <a:pt x="543" y="1133"/>
                    <a:pt x="646" y="1340"/>
                    <a:pt x="646" y="1444"/>
                  </a:cubicBezTo>
                  <a:cubicBezTo>
                    <a:pt x="646" y="1676"/>
                    <a:pt x="776" y="1883"/>
                    <a:pt x="879" y="1883"/>
                  </a:cubicBezTo>
                  <a:cubicBezTo>
                    <a:pt x="909" y="1913"/>
                    <a:pt x="948" y="1926"/>
                    <a:pt x="991" y="1926"/>
                  </a:cubicBezTo>
                  <a:cubicBezTo>
                    <a:pt x="1095" y="1926"/>
                    <a:pt x="1219" y="1853"/>
                    <a:pt x="1293" y="1780"/>
                  </a:cubicBezTo>
                  <a:cubicBezTo>
                    <a:pt x="1525" y="1444"/>
                    <a:pt x="1732" y="1133"/>
                    <a:pt x="1732" y="694"/>
                  </a:cubicBezTo>
                  <a:cubicBezTo>
                    <a:pt x="1732" y="196"/>
                    <a:pt x="1469" y="0"/>
                    <a:pt x="114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0" name="Google Shape;1828;p57"/>
            <p:cNvSpPr/>
            <p:nvPr/>
          </p:nvSpPr>
          <p:spPr>
            <a:xfrm>
              <a:off x="7949997" y="4493484"/>
              <a:ext cx="28376" cy="29240"/>
            </a:xfrm>
            <a:custGeom>
              <a:avLst/>
              <a:gdLst/>
              <a:ahLst/>
              <a:cxnLst/>
              <a:rect l="l" t="t" r="r" b="b"/>
              <a:pathLst>
                <a:path w="854" h="880" extrusionOk="0">
                  <a:moveTo>
                    <a:pt x="440" y="0"/>
                  </a:moveTo>
                  <a:cubicBezTo>
                    <a:pt x="207" y="0"/>
                    <a:pt x="0" y="233"/>
                    <a:pt x="0" y="440"/>
                  </a:cubicBezTo>
                  <a:cubicBezTo>
                    <a:pt x="0" y="646"/>
                    <a:pt x="207" y="879"/>
                    <a:pt x="440" y="879"/>
                  </a:cubicBezTo>
                  <a:cubicBezTo>
                    <a:pt x="750" y="879"/>
                    <a:pt x="853" y="646"/>
                    <a:pt x="853" y="440"/>
                  </a:cubicBezTo>
                  <a:cubicBezTo>
                    <a:pt x="853" y="233"/>
                    <a:pt x="750" y="0"/>
                    <a:pt x="440"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1" name="Google Shape;1829;p57"/>
            <p:cNvSpPr/>
            <p:nvPr/>
          </p:nvSpPr>
          <p:spPr>
            <a:xfrm>
              <a:off x="8093444" y="4493484"/>
              <a:ext cx="28376" cy="29240"/>
            </a:xfrm>
            <a:custGeom>
              <a:avLst/>
              <a:gdLst/>
              <a:ahLst/>
              <a:cxnLst/>
              <a:rect l="l" t="t" r="r" b="b"/>
              <a:pathLst>
                <a:path w="854" h="880" extrusionOk="0">
                  <a:moveTo>
                    <a:pt x="414" y="0"/>
                  </a:moveTo>
                  <a:cubicBezTo>
                    <a:pt x="104" y="0"/>
                    <a:pt x="0" y="233"/>
                    <a:pt x="0" y="440"/>
                  </a:cubicBezTo>
                  <a:cubicBezTo>
                    <a:pt x="0" y="646"/>
                    <a:pt x="104" y="879"/>
                    <a:pt x="414" y="879"/>
                  </a:cubicBezTo>
                  <a:cubicBezTo>
                    <a:pt x="646" y="879"/>
                    <a:pt x="853" y="646"/>
                    <a:pt x="853" y="440"/>
                  </a:cubicBezTo>
                  <a:cubicBezTo>
                    <a:pt x="853" y="233"/>
                    <a:pt x="646" y="0"/>
                    <a:pt x="41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2" name="Google Shape;1830;p57"/>
            <p:cNvSpPr/>
            <p:nvPr/>
          </p:nvSpPr>
          <p:spPr>
            <a:xfrm>
              <a:off x="8014394" y="4514949"/>
              <a:ext cx="49874" cy="21498"/>
            </a:xfrm>
            <a:custGeom>
              <a:avLst/>
              <a:gdLst/>
              <a:ahLst/>
              <a:cxnLst/>
              <a:rect l="l" t="t" r="r" b="b"/>
              <a:pathLst>
                <a:path w="1501" h="647" extrusionOk="0">
                  <a:moveTo>
                    <a:pt x="104" y="0"/>
                  </a:moveTo>
                  <a:lnTo>
                    <a:pt x="1" y="130"/>
                  </a:lnTo>
                  <a:cubicBezTo>
                    <a:pt x="104" y="440"/>
                    <a:pt x="440" y="647"/>
                    <a:pt x="751" y="647"/>
                  </a:cubicBezTo>
                  <a:cubicBezTo>
                    <a:pt x="1190" y="647"/>
                    <a:pt x="1500" y="336"/>
                    <a:pt x="1500" y="0"/>
                  </a:cubicBezTo>
                  <a:lnTo>
                    <a:pt x="1500" y="0"/>
                  </a:lnTo>
                  <a:cubicBezTo>
                    <a:pt x="1397" y="336"/>
                    <a:pt x="1087" y="543"/>
                    <a:pt x="751" y="543"/>
                  </a:cubicBezTo>
                  <a:cubicBezTo>
                    <a:pt x="544" y="543"/>
                    <a:pt x="208" y="336"/>
                    <a:pt x="10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3" name="Google Shape;1835;p57"/>
            <p:cNvSpPr/>
            <p:nvPr/>
          </p:nvSpPr>
          <p:spPr>
            <a:xfrm>
              <a:off x="7792794" y="4562200"/>
              <a:ext cx="3456" cy="6878"/>
            </a:xfrm>
            <a:custGeom>
              <a:avLst/>
              <a:gdLst/>
              <a:ahLst/>
              <a:cxnLst/>
              <a:rect l="l" t="t" r="r" b="b"/>
              <a:pathLst>
                <a:path w="104" h="207" extrusionOk="0">
                  <a:moveTo>
                    <a:pt x="104" y="0"/>
                  </a:moveTo>
                  <a:cubicBezTo>
                    <a:pt x="1" y="0"/>
                    <a:pt x="1" y="104"/>
                    <a:pt x="1" y="104"/>
                  </a:cubicBezTo>
                  <a:lnTo>
                    <a:pt x="1" y="207"/>
                  </a:lnTo>
                  <a:cubicBezTo>
                    <a:pt x="104" y="104"/>
                    <a:pt x="104" y="0"/>
                    <a:pt x="104" y="0"/>
                  </a:cubicBez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4" name="Google Shape;1837;p57"/>
            <p:cNvSpPr/>
            <p:nvPr/>
          </p:nvSpPr>
          <p:spPr>
            <a:xfrm>
              <a:off x="7992928" y="4643776"/>
              <a:ext cx="6911" cy="4353"/>
            </a:xfrm>
            <a:custGeom>
              <a:avLst/>
              <a:gdLst/>
              <a:ahLst/>
              <a:cxnLst/>
              <a:rect l="l" t="t" r="r" b="b"/>
              <a:pathLst>
                <a:path w="208" h="131" extrusionOk="0">
                  <a:moveTo>
                    <a:pt x="1" y="1"/>
                  </a:moveTo>
                  <a:cubicBezTo>
                    <a:pt x="104" y="1"/>
                    <a:pt x="104" y="1"/>
                    <a:pt x="207" y="130"/>
                  </a:cubicBezTo>
                  <a:lnTo>
                    <a:pt x="207" y="1"/>
                  </a:ln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5" name="Google Shape;1838;p57"/>
            <p:cNvSpPr/>
            <p:nvPr/>
          </p:nvSpPr>
          <p:spPr>
            <a:xfrm>
              <a:off x="7799672" y="4304513"/>
              <a:ext cx="82471" cy="92771"/>
            </a:xfrm>
            <a:custGeom>
              <a:avLst/>
              <a:gdLst/>
              <a:ahLst/>
              <a:cxnLst/>
              <a:rect l="l" t="t" r="r" b="b"/>
              <a:pathLst>
                <a:path w="2482" h="2792" extrusionOk="0">
                  <a:moveTo>
                    <a:pt x="440" y="0"/>
                  </a:moveTo>
                  <a:lnTo>
                    <a:pt x="983" y="1163"/>
                  </a:lnTo>
                  <a:lnTo>
                    <a:pt x="0" y="1939"/>
                  </a:lnTo>
                  <a:lnTo>
                    <a:pt x="983" y="1706"/>
                  </a:lnTo>
                  <a:lnTo>
                    <a:pt x="1086" y="2792"/>
                  </a:lnTo>
                  <a:lnTo>
                    <a:pt x="1396" y="1603"/>
                  </a:lnTo>
                  <a:lnTo>
                    <a:pt x="2482" y="2042"/>
                  </a:lnTo>
                  <a:lnTo>
                    <a:pt x="2482" y="2042"/>
                  </a:lnTo>
                  <a:lnTo>
                    <a:pt x="1732" y="1163"/>
                  </a:lnTo>
                  <a:lnTo>
                    <a:pt x="2275" y="310"/>
                  </a:lnTo>
                  <a:lnTo>
                    <a:pt x="1396" y="956"/>
                  </a:lnTo>
                  <a:lnTo>
                    <a:pt x="440"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6" name="Google Shape;1839;p57"/>
            <p:cNvSpPr/>
            <p:nvPr/>
          </p:nvSpPr>
          <p:spPr>
            <a:xfrm>
              <a:off x="8211106" y="4465140"/>
              <a:ext cx="93668" cy="92771"/>
            </a:xfrm>
            <a:custGeom>
              <a:avLst/>
              <a:gdLst/>
              <a:ahLst/>
              <a:cxnLst/>
              <a:rect l="l" t="t" r="r" b="b"/>
              <a:pathLst>
                <a:path w="2819" h="2792" extrusionOk="0">
                  <a:moveTo>
                    <a:pt x="2172" y="0"/>
                  </a:moveTo>
                  <a:lnTo>
                    <a:pt x="1397" y="1086"/>
                  </a:lnTo>
                  <a:lnTo>
                    <a:pt x="337" y="543"/>
                  </a:lnTo>
                  <a:lnTo>
                    <a:pt x="983" y="1293"/>
                  </a:lnTo>
                  <a:lnTo>
                    <a:pt x="1" y="1835"/>
                  </a:lnTo>
                  <a:lnTo>
                    <a:pt x="1" y="1835"/>
                  </a:lnTo>
                  <a:lnTo>
                    <a:pt x="1293" y="1629"/>
                  </a:lnTo>
                  <a:lnTo>
                    <a:pt x="1397" y="2792"/>
                  </a:lnTo>
                  <a:lnTo>
                    <a:pt x="1733" y="1732"/>
                  </a:lnTo>
                  <a:lnTo>
                    <a:pt x="2818" y="1732"/>
                  </a:lnTo>
                  <a:lnTo>
                    <a:pt x="1836" y="1293"/>
                  </a:lnTo>
                  <a:lnTo>
                    <a:pt x="2172"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7" name="Google Shape;1840;p57"/>
            <p:cNvSpPr/>
            <p:nvPr/>
          </p:nvSpPr>
          <p:spPr>
            <a:xfrm>
              <a:off x="8050480" y="4648539"/>
              <a:ext cx="89382" cy="92804"/>
            </a:xfrm>
            <a:custGeom>
              <a:avLst/>
              <a:gdLst/>
              <a:ahLst/>
              <a:cxnLst/>
              <a:rect l="l" t="t" r="r" b="b"/>
              <a:pathLst>
                <a:path w="2690" h="2793" extrusionOk="0">
                  <a:moveTo>
                    <a:pt x="957" y="0"/>
                  </a:moveTo>
                  <a:lnTo>
                    <a:pt x="1190" y="1293"/>
                  </a:lnTo>
                  <a:lnTo>
                    <a:pt x="1" y="1603"/>
                  </a:lnTo>
                  <a:lnTo>
                    <a:pt x="1061" y="1732"/>
                  </a:lnTo>
                  <a:lnTo>
                    <a:pt x="750" y="2792"/>
                  </a:lnTo>
                  <a:lnTo>
                    <a:pt x="1500" y="1732"/>
                  </a:lnTo>
                  <a:lnTo>
                    <a:pt x="2353" y="2482"/>
                  </a:lnTo>
                  <a:lnTo>
                    <a:pt x="1939" y="1500"/>
                  </a:lnTo>
                  <a:lnTo>
                    <a:pt x="2689" y="853"/>
                  </a:lnTo>
                  <a:lnTo>
                    <a:pt x="1603" y="1189"/>
                  </a:lnTo>
                  <a:lnTo>
                    <a:pt x="957"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28" name="Group 27"/>
          <p:cNvGrpSpPr/>
          <p:nvPr/>
        </p:nvGrpSpPr>
        <p:grpSpPr>
          <a:xfrm rot="20509557">
            <a:off x="471702" y="1496099"/>
            <a:ext cx="680882" cy="2203202"/>
            <a:chOff x="134279" y="1803002"/>
            <a:chExt cx="680882" cy="1811727"/>
          </a:xfrm>
        </p:grpSpPr>
        <p:sp>
          <p:nvSpPr>
            <p:cNvPr id="29" name="Google Shape;4756;p79"/>
            <p:cNvSpPr/>
            <p:nvPr/>
          </p:nvSpPr>
          <p:spPr>
            <a:xfrm rot="1263172">
              <a:off x="134279" y="1803002"/>
              <a:ext cx="402430" cy="1469645"/>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rgbClr val="1E1936"/>
            </a:solidFill>
            <a:ln>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rgbClr val="FF0066"/>
                </a:solidFill>
                <a:effectLst/>
                <a:uLnTx/>
                <a:uFillTx/>
                <a:latin typeface="Arial"/>
                <a:cs typeface="Arial"/>
                <a:sym typeface="Arial"/>
              </a:endParaRPr>
            </a:p>
          </p:txBody>
        </p:sp>
        <p:grpSp>
          <p:nvGrpSpPr>
            <p:cNvPr id="30" name="Google Shape;4716;p79"/>
            <p:cNvGrpSpPr/>
            <p:nvPr/>
          </p:nvGrpSpPr>
          <p:grpSpPr>
            <a:xfrm rot="3530764">
              <a:off x="252923" y="3052492"/>
              <a:ext cx="603575" cy="520900"/>
              <a:chOff x="3450350" y="2886200"/>
              <a:chExt cx="603575" cy="520900"/>
            </a:xfrm>
          </p:grpSpPr>
          <p:sp>
            <p:nvSpPr>
              <p:cNvPr id="31"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rgbClr val="1E19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2"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3"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4"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5"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grpSp>
        <p:nvGrpSpPr>
          <p:cNvPr id="36" name="Group 35"/>
          <p:cNvGrpSpPr/>
          <p:nvPr/>
        </p:nvGrpSpPr>
        <p:grpSpPr>
          <a:xfrm>
            <a:off x="268769" y="1149581"/>
            <a:ext cx="849316" cy="567582"/>
            <a:chOff x="339056" y="264274"/>
            <a:chExt cx="849316" cy="567582"/>
          </a:xfrm>
        </p:grpSpPr>
        <p:sp>
          <p:nvSpPr>
            <p:cNvPr id="37" name="Flowchart: Connector 36"/>
            <p:cNvSpPr/>
            <p:nvPr/>
          </p:nvSpPr>
          <p:spPr>
            <a:xfrm>
              <a:off x="407178" y="265395"/>
              <a:ext cx="713072" cy="566461"/>
            </a:xfrm>
            <a:prstGeom prst="flowChartConnector">
              <a:avLst/>
            </a:prstGeom>
            <a:solidFill>
              <a:srgbClr val="FFFFFF"/>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003B58"/>
                </a:solidFill>
                <a:effectLst/>
                <a:uLnTx/>
                <a:uFillTx/>
                <a:latin typeface="Arial"/>
                <a:ea typeface="+mn-ea"/>
                <a:cs typeface="Arial"/>
                <a:sym typeface="Arial"/>
              </a:endParaRPr>
            </a:p>
          </p:txBody>
        </p:sp>
        <p:sp>
          <p:nvSpPr>
            <p:cNvPr id="38" name="Google Shape;632;p45"/>
            <p:cNvSpPr txBox="1">
              <a:spLocks/>
            </p:cNvSpPr>
            <p:nvPr/>
          </p:nvSpPr>
          <p:spPr>
            <a:xfrm>
              <a:off x="339056" y="264274"/>
              <a:ext cx="849316" cy="48453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5500"/>
                <a:buFont typeface="Sansita ExtraBold"/>
                <a:buNone/>
                <a:defRPr sz="4800" b="1" i="0" u="none" strike="noStrike" cap="none">
                  <a:solidFill>
                    <a:schemeClr val="accent2"/>
                  </a:solidFill>
                  <a:latin typeface="Sansita"/>
                  <a:ea typeface="Sansita"/>
                  <a:cs typeface="Sansita"/>
                  <a:sym typeface="Sansita"/>
                </a:defRPr>
              </a:lvl1pPr>
              <a:lvl2pPr marR="0" lvl="1"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9pPr>
            </a:lstStyle>
            <a:p>
              <a:pPr marL="0" marR="0" lvl="0" indent="0" algn="ctr" defTabSz="914400" rtl="0" eaLnBrk="1" fontAlgn="auto" latinLnBrk="0" hangingPunct="1">
                <a:lnSpc>
                  <a:spcPct val="100000"/>
                </a:lnSpc>
                <a:spcBef>
                  <a:spcPts val="0"/>
                </a:spcBef>
                <a:spcAft>
                  <a:spcPts val="0"/>
                </a:spcAft>
                <a:buClr>
                  <a:srgbClr val="FFD92D"/>
                </a:buClr>
                <a:buSzPts val="5500"/>
                <a:buFont typeface="Sansita ExtraBold"/>
                <a:buNone/>
                <a:tabLst/>
                <a:defRPr/>
              </a:pPr>
              <a:r>
                <a:rPr kumimoji="0" lang="vi-VN" sz="3200" b="1" i="0" u="none" strike="noStrike" kern="0" cap="none" spc="0" normalizeH="0" baseline="0" noProof="0" dirty="0" smtClean="0">
                  <a:ln>
                    <a:noFill/>
                  </a:ln>
                  <a:solidFill>
                    <a:srgbClr val="E87C84">
                      <a:lumMod val="75000"/>
                    </a:srgbClr>
                  </a:solidFill>
                  <a:effectLst/>
                  <a:uLnTx/>
                  <a:uFillTx/>
                  <a:latin typeface="Sansita"/>
                  <a:cs typeface="Sansita"/>
                  <a:sym typeface="Sansita"/>
                </a:rPr>
                <a:t>04</a:t>
              </a:r>
              <a:endParaRPr kumimoji="0" lang="vi-VN" sz="3200" b="1" i="0" u="none" strike="noStrike" kern="0" cap="none" spc="0" normalizeH="0" baseline="0" noProof="0" dirty="0">
                <a:ln>
                  <a:noFill/>
                </a:ln>
                <a:solidFill>
                  <a:srgbClr val="E87C84">
                    <a:lumMod val="75000"/>
                  </a:srgbClr>
                </a:solidFill>
                <a:effectLst/>
                <a:uLnTx/>
                <a:uFillTx/>
                <a:latin typeface="Sansita"/>
                <a:cs typeface="Sansita"/>
                <a:sym typeface="Sansita"/>
              </a:endParaRPr>
            </a:p>
          </p:txBody>
        </p:sp>
      </p:grpSp>
      <p:sp>
        <p:nvSpPr>
          <p:cNvPr id="39" name="Google Shape;478;p45">
            <a:extLst>
              <a:ext uri="{FF2B5EF4-FFF2-40B4-BE49-F238E27FC236}">
                <a16:creationId xmlns:a16="http://schemas.microsoft.com/office/drawing/2014/main" id="{F26287F7-3FB0-4F76-B02E-8E4B2E29815B}"/>
              </a:ext>
            </a:extLst>
          </p:cNvPr>
          <p:cNvSpPr txBox="1">
            <a:spLocks/>
          </p:cNvSpPr>
          <p:nvPr/>
        </p:nvSpPr>
        <p:spPr>
          <a:xfrm>
            <a:off x="1110667" y="692254"/>
            <a:ext cx="7012356" cy="1613986"/>
          </a:xfrm>
          <a:prstGeom prst="doubleWave">
            <a:avLst/>
          </a:prstGeom>
          <a:solidFill>
            <a:srgbClr val="FFD92D">
              <a:lumMod val="20000"/>
              <a:lumOff val="80000"/>
            </a:srgbClr>
          </a:solidFill>
          <a:ln w="28575">
            <a:solidFill>
              <a:srgbClr val="E87C84"/>
            </a:solidFill>
            <a:prstDash val="sysDash"/>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vi-VN" sz="2600" b="1" dirty="0" smtClean="0">
                <a:solidFill>
                  <a:srgbClr val="002060"/>
                </a:solidFill>
                <a:cs typeface="Calibri" panose="020F0502020204030204" pitchFamily="34" charset="0"/>
              </a:rPr>
              <a:t>Điền vào chỗ trống trong câu sau: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vi-VN" sz="2600" b="1" dirty="0" smtClean="0">
                <a:solidFill>
                  <a:srgbClr val="002060"/>
                </a:solidFill>
                <a:cs typeface="Calibri" panose="020F0502020204030204" pitchFamily="34" charset="0"/>
              </a:rPr>
              <a:t>Mĩ phải có trách nhiệm trong việc .......... vết thương chiến tranh ở Việt Nam</a:t>
            </a:r>
            <a:r>
              <a:rPr lang="vi-VN" sz="2600" b="1" dirty="0">
                <a:solidFill>
                  <a:srgbClr val="002060"/>
                </a:solidFill>
                <a:latin typeface="Times New Roman" panose="02020603050405020304" pitchFamily="18" charset="0"/>
                <a:cs typeface="Calibri" panose="020F0502020204030204" pitchFamily="34" charset="0"/>
              </a:rPr>
              <a:t>.</a:t>
            </a:r>
            <a:endParaRPr kumimoji="0" lang="vi-VN" sz="2600" b="1" i="0" u="none" strike="noStrike" kern="0" cap="none" spc="0" normalizeH="0" baseline="0" noProof="0" dirty="0">
              <a:ln>
                <a:noFill/>
              </a:ln>
              <a:solidFill>
                <a:srgbClr val="002060"/>
              </a:solidFill>
              <a:effectLst/>
              <a:uLnTx/>
              <a:uFillTx/>
              <a:latin typeface="Times New Roman" panose="02020603050405020304" pitchFamily="18" charset="0"/>
              <a:cs typeface="Calibri" panose="020F0502020204030204" pitchFamily="34" charset="0"/>
              <a:sym typeface="Arial"/>
            </a:endParaRPr>
          </a:p>
        </p:txBody>
      </p:sp>
      <p:sp>
        <p:nvSpPr>
          <p:cNvPr id="40" name="圆角矩形 7"/>
          <p:cNvSpPr/>
          <p:nvPr/>
        </p:nvSpPr>
        <p:spPr>
          <a:xfrm>
            <a:off x="1620940" y="2491652"/>
            <a:ext cx="6659348" cy="1694223"/>
          </a:xfrm>
          <a:prstGeom prst="roundRect">
            <a:avLst>
              <a:gd name="adj" fmla="val 22936"/>
            </a:avLst>
          </a:prstGeom>
          <a:noFill/>
          <a:ln w="28575" cap="flat" cmpd="sng" algn="ctr">
            <a:solidFill>
              <a:schemeClr val="accent1"/>
            </a:solidFill>
            <a:prstDash val="solid"/>
          </a:ln>
          <a:effectLst/>
        </p:spPr>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000" b="0" i="0" u="none" strike="noStrike" kern="0" cap="none" spc="0" normalizeH="0" baseline="0" noProof="0" dirty="0" smtClean="0">
                <a:ln>
                  <a:noFill/>
                </a:ln>
                <a:solidFill>
                  <a:srgbClr val="002060"/>
                </a:solidFill>
                <a:effectLst/>
                <a:uLnTx/>
                <a:uFillTx/>
                <a:latin typeface="Arial"/>
                <a:cs typeface="Arial"/>
                <a:sym typeface="Arial"/>
              </a:rPr>
              <a:t>Mĩ phải</a:t>
            </a:r>
            <a:r>
              <a:rPr kumimoji="0" lang="vi-VN" sz="3000" b="0" i="0" u="none" strike="noStrike" kern="0" cap="none" spc="0" normalizeH="0" noProof="0" dirty="0" smtClean="0">
                <a:ln>
                  <a:noFill/>
                </a:ln>
                <a:solidFill>
                  <a:srgbClr val="002060"/>
                </a:solidFill>
                <a:effectLst/>
                <a:uLnTx/>
                <a:uFillTx/>
                <a:latin typeface="Arial"/>
                <a:cs typeface="Arial"/>
                <a:sym typeface="Arial"/>
              </a:rPr>
              <a:t> có trách nhiệm trong việc </a:t>
            </a:r>
            <a:r>
              <a:rPr kumimoji="0" lang="vi-VN" sz="3000" b="1" i="0" u="none" strike="noStrike" kern="0" cap="none" spc="0" normalizeH="0" noProof="0" dirty="0" smtClean="0">
                <a:ln>
                  <a:noFill/>
                </a:ln>
                <a:solidFill>
                  <a:srgbClr val="FC1037"/>
                </a:solidFill>
                <a:effectLst/>
                <a:uLnTx/>
                <a:uFillTx/>
                <a:latin typeface="Arial"/>
                <a:cs typeface="Arial"/>
                <a:sym typeface="Arial"/>
              </a:rPr>
              <a:t>hàn gắn</a:t>
            </a:r>
            <a:r>
              <a:rPr kumimoji="0" lang="vi-VN" sz="3000" b="0" i="0" u="none" strike="noStrike" kern="0" cap="none" spc="0" normalizeH="0" noProof="0" dirty="0" smtClean="0">
                <a:ln>
                  <a:noFill/>
                </a:ln>
                <a:solidFill>
                  <a:srgbClr val="002060"/>
                </a:solidFill>
                <a:effectLst/>
                <a:uLnTx/>
                <a:uFillTx/>
                <a:latin typeface="Arial"/>
                <a:cs typeface="Arial"/>
                <a:sym typeface="Arial"/>
              </a:rPr>
              <a:t> vế thương chiến tranh ở Việt Nam. </a:t>
            </a:r>
            <a:endParaRPr kumimoji="0" lang="en-US" sz="3000" b="0" i="0" u="none" strike="noStrike" kern="0" cap="none" spc="0" normalizeH="0" baseline="0" noProof="0" dirty="0">
              <a:ln>
                <a:noFill/>
              </a:ln>
              <a:solidFill>
                <a:srgbClr val="002060"/>
              </a:solidFill>
              <a:effectLst/>
              <a:uLnTx/>
              <a:uFillTx/>
              <a:latin typeface="Arial"/>
              <a:cs typeface="Arial"/>
              <a:sym typeface="Arial"/>
            </a:endParaRPr>
          </a:p>
        </p:txBody>
      </p:sp>
    </p:spTree>
    <p:extLst>
      <p:ext uri="{BB962C8B-B14F-4D97-AF65-F5344CB8AC3E}">
        <p14:creationId xmlns:p14="http://schemas.microsoft.com/office/powerpoint/2010/main" val="78368080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fill="hold"/>
                                        <p:tgtEl>
                                          <p:spTgt spid="28"/>
                                        </p:tgtEl>
                                        <p:attrNameLst>
                                          <p:attrName>ppt_x</p:attrName>
                                        </p:attrNameLst>
                                      </p:cBhvr>
                                      <p:tavLst>
                                        <p:tav tm="0">
                                          <p:val>
                                            <p:strVal val="0-#ppt_w/2"/>
                                          </p:val>
                                        </p:tav>
                                        <p:tav tm="100000">
                                          <p:val>
                                            <p:strVal val="#ppt_x"/>
                                          </p:val>
                                        </p:tav>
                                      </p:tavLst>
                                    </p:anim>
                                    <p:anim calcmode="lin" valueType="num">
                                      <p:cBhvr additive="base">
                                        <p:cTn id="13" dur="500" fill="hold"/>
                                        <p:tgtEl>
                                          <p:spTgt spid="28"/>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14" presetClass="entr" presetSubtype="10" fill="hold" grpId="0" nodeType="after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randombar(horizontal)">
                                      <p:cBhvr>
                                        <p:cTn id="17" dur="500"/>
                                        <p:tgtEl>
                                          <p:spTgt spid="40"/>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65"/>
                                        </p:tgtEl>
                                        <p:attrNameLst>
                                          <p:attrName>style.visibility</p:attrName>
                                        </p:attrNameLst>
                                      </p:cBhvr>
                                      <p:to>
                                        <p:strVal val="visible"/>
                                      </p:to>
                                    </p:set>
                                    <p:animEffect transition="in" filter="fade">
                                      <p:cBhvr>
                                        <p:cTn id="21"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63"/>
        <p:cNvGrpSpPr/>
        <p:nvPr/>
      </p:nvGrpSpPr>
      <p:grpSpPr>
        <a:xfrm>
          <a:off x="0" y="0"/>
          <a:ext cx="0" cy="0"/>
          <a:chOff x="0" y="0"/>
          <a:chExt cx="0" cy="0"/>
        </a:xfrm>
      </p:grpSpPr>
      <p:sp>
        <p:nvSpPr>
          <p:cNvPr id="2903" name="Google Shape;2903;p50"/>
          <p:cNvSpPr/>
          <p:nvPr/>
        </p:nvSpPr>
        <p:spPr>
          <a:xfrm>
            <a:off x="430225" y="1152599"/>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04" name="Google Shape;2904;p50"/>
          <p:cNvGrpSpPr/>
          <p:nvPr/>
        </p:nvGrpSpPr>
        <p:grpSpPr>
          <a:xfrm>
            <a:off x="7478263" y="4190125"/>
            <a:ext cx="868425" cy="514500"/>
            <a:chOff x="2575700" y="1885000"/>
            <a:chExt cx="868425" cy="514500"/>
          </a:xfrm>
        </p:grpSpPr>
        <p:sp>
          <p:nvSpPr>
            <p:cNvPr id="2905" name="Google Shape;2905;p5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6" name="Google Shape;2906;p5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7" name="Google Shape;2907;p5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8" name="Google Shape;2908;p5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5" name="Google Shape;1820;p57"/>
          <p:cNvGrpSpPr/>
          <p:nvPr/>
        </p:nvGrpSpPr>
        <p:grpSpPr>
          <a:xfrm>
            <a:off x="7984991" y="187482"/>
            <a:ext cx="1159009" cy="965117"/>
            <a:chOff x="7792794" y="4304513"/>
            <a:chExt cx="511980" cy="436830"/>
          </a:xfrm>
        </p:grpSpPr>
        <p:sp>
          <p:nvSpPr>
            <p:cNvPr id="66" name="Google Shape;1824;p57">
              <a:hlinkClick r:id="rId3" action="ppaction://hlinksldjump"/>
            </p:cNvPr>
            <p:cNvSpPr/>
            <p:nvPr/>
          </p:nvSpPr>
          <p:spPr>
            <a:xfrm>
              <a:off x="7853768" y="4304513"/>
              <a:ext cx="353939" cy="339286"/>
            </a:xfrm>
            <a:custGeom>
              <a:avLst/>
              <a:gdLst/>
              <a:ahLst/>
              <a:cxnLst/>
              <a:rect l="l" t="t" r="r" b="b"/>
              <a:pathLst>
                <a:path w="10652" h="10211" extrusionOk="0">
                  <a:moveTo>
                    <a:pt x="5274" y="0"/>
                  </a:moveTo>
                  <a:cubicBezTo>
                    <a:pt x="3749" y="0"/>
                    <a:pt x="2353" y="646"/>
                    <a:pt x="1397" y="1603"/>
                  </a:cubicBezTo>
                  <a:cubicBezTo>
                    <a:pt x="518" y="2585"/>
                    <a:pt x="1" y="3748"/>
                    <a:pt x="1" y="5041"/>
                  </a:cubicBezTo>
                  <a:cubicBezTo>
                    <a:pt x="1" y="7962"/>
                    <a:pt x="2353" y="10211"/>
                    <a:pt x="5274" y="10211"/>
                  </a:cubicBezTo>
                  <a:cubicBezTo>
                    <a:pt x="5921" y="10211"/>
                    <a:pt x="6464" y="10108"/>
                    <a:pt x="6981" y="10004"/>
                  </a:cubicBezTo>
                  <a:cubicBezTo>
                    <a:pt x="9152" y="9254"/>
                    <a:pt x="10651" y="7419"/>
                    <a:pt x="10651" y="5041"/>
                  </a:cubicBezTo>
                  <a:cubicBezTo>
                    <a:pt x="10651" y="4834"/>
                    <a:pt x="10651" y="4524"/>
                    <a:pt x="10548" y="4291"/>
                  </a:cubicBezTo>
                  <a:cubicBezTo>
                    <a:pt x="10212" y="2146"/>
                    <a:pt x="8506" y="414"/>
                    <a:pt x="6231" y="103"/>
                  </a:cubicBezTo>
                  <a:cubicBezTo>
                    <a:pt x="5921" y="0"/>
                    <a:pt x="5585" y="0"/>
                    <a:pt x="5274" y="0"/>
                  </a:cubicBez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7" name="Google Shape;1825;p57"/>
            <p:cNvSpPr/>
            <p:nvPr/>
          </p:nvSpPr>
          <p:spPr>
            <a:xfrm>
              <a:off x="8004093" y="4307936"/>
              <a:ext cx="200162" cy="164077"/>
            </a:xfrm>
            <a:custGeom>
              <a:avLst/>
              <a:gdLst/>
              <a:ahLst/>
              <a:cxnLst/>
              <a:rect l="l" t="t" r="r" b="b"/>
              <a:pathLst>
                <a:path w="6024" h="4938" extrusionOk="0">
                  <a:moveTo>
                    <a:pt x="1707" y="0"/>
                  </a:moveTo>
                  <a:cubicBezTo>
                    <a:pt x="957" y="207"/>
                    <a:pt x="414" y="750"/>
                    <a:pt x="104" y="1396"/>
                  </a:cubicBezTo>
                  <a:cubicBezTo>
                    <a:pt x="1" y="1603"/>
                    <a:pt x="1" y="1939"/>
                    <a:pt x="1" y="2146"/>
                  </a:cubicBezTo>
                  <a:cubicBezTo>
                    <a:pt x="104" y="2353"/>
                    <a:pt x="208" y="2689"/>
                    <a:pt x="518" y="2689"/>
                  </a:cubicBezTo>
                  <a:cubicBezTo>
                    <a:pt x="518" y="2792"/>
                    <a:pt x="647" y="2792"/>
                    <a:pt x="750" y="2792"/>
                  </a:cubicBezTo>
                  <a:cubicBezTo>
                    <a:pt x="957" y="2896"/>
                    <a:pt x="957" y="3232"/>
                    <a:pt x="854" y="3439"/>
                  </a:cubicBezTo>
                  <a:cubicBezTo>
                    <a:pt x="854" y="3645"/>
                    <a:pt x="854" y="3878"/>
                    <a:pt x="957" y="4085"/>
                  </a:cubicBezTo>
                  <a:cubicBezTo>
                    <a:pt x="957" y="4292"/>
                    <a:pt x="1164" y="4524"/>
                    <a:pt x="1397" y="4628"/>
                  </a:cubicBezTo>
                  <a:cubicBezTo>
                    <a:pt x="1456" y="4647"/>
                    <a:pt x="1512" y="4656"/>
                    <a:pt x="1567" y="4656"/>
                  </a:cubicBezTo>
                  <a:cubicBezTo>
                    <a:pt x="1799" y="4656"/>
                    <a:pt x="1999" y="4505"/>
                    <a:pt x="2250" y="4421"/>
                  </a:cubicBezTo>
                  <a:cubicBezTo>
                    <a:pt x="2497" y="4249"/>
                    <a:pt x="2731" y="4148"/>
                    <a:pt x="2920" y="4148"/>
                  </a:cubicBezTo>
                  <a:cubicBezTo>
                    <a:pt x="2987" y="4148"/>
                    <a:pt x="3048" y="4161"/>
                    <a:pt x="3103" y="4188"/>
                  </a:cubicBezTo>
                  <a:cubicBezTo>
                    <a:pt x="3439" y="4421"/>
                    <a:pt x="3542" y="4834"/>
                    <a:pt x="3749" y="4938"/>
                  </a:cubicBezTo>
                  <a:cubicBezTo>
                    <a:pt x="4189" y="4938"/>
                    <a:pt x="4395" y="4292"/>
                    <a:pt x="4835" y="4292"/>
                  </a:cubicBezTo>
                  <a:cubicBezTo>
                    <a:pt x="5042" y="4292"/>
                    <a:pt x="5171" y="4421"/>
                    <a:pt x="5274" y="4421"/>
                  </a:cubicBezTo>
                  <a:cubicBezTo>
                    <a:pt x="5356" y="4448"/>
                    <a:pt x="5432" y="4461"/>
                    <a:pt x="5504" y="4461"/>
                  </a:cubicBezTo>
                  <a:cubicBezTo>
                    <a:pt x="5705" y="4461"/>
                    <a:pt x="5871" y="4360"/>
                    <a:pt x="6024" y="4188"/>
                  </a:cubicBezTo>
                  <a:cubicBezTo>
                    <a:pt x="5688" y="2043"/>
                    <a:pt x="3982" y="311"/>
                    <a:pt x="170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8" name="Google Shape;1826;p57"/>
            <p:cNvSpPr/>
            <p:nvPr/>
          </p:nvSpPr>
          <p:spPr>
            <a:xfrm>
              <a:off x="7853768" y="4357745"/>
              <a:ext cx="250004" cy="286056"/>
            </a:xfrm>
            <a:custGeom>
              <a:avLst/>
              <a:gdLst/>
              <a:ahLst/>
              <a:cxnLst/>
              <a:rect l="l" t="t" r="r" b="b"/>
              <a:pathLst>
                <a:path w="7524" h="8609" extrusionOk="0">
                  <a:moveTo>
                    <a:pt x="1397" y="1"/>
                  </a:moveTo>
                  <a:cubicBezTo>
                    <a:pt x="518" y="983"/>
                    <a:pt x="1" y="2146"/>
                    <a:pt x="1" y="3439"/>
                  </a:cubicBezTo>
                  <a:cubicBezTo>
                    <a:pt x="1" y="6360"/>
                    <a:pt x="2353" y="8609"/>
                    <a:pt x="5274" y="8609"/>
                  </a:cubicBezTo>
                  <a:cubicBezTo>
                    <a:pt x="5921" y="8609"/>
                    <a:pt x="6464" y="8506"/>
                    <a:pt x="6981" y="8402"/>
                  </a:cubicBezTo>
                  <a:cubicBezTo>
                    <a:pt x="7213" y="8092"/>
                    <a:pt x="7420" y="7756"/>
                    <a:pt x="7523" y="7316"/>
                  </a:cubicBezTo>
                  <a:lnTo>
                    <a:pt x="7523" y="6903"/>
                  </a:lnTo>
                  <a:cubicBezTo>
                    <a:pt x="7420" y="6799"/>
                    <a:pt x="7317" y="6670"/>
                    <a:pt x="7213" y="6670"/>
                  </a:cubicBezTo>
                  <a:cubicBezTo>
                    <a:pt x="6981" y="6670"/>
                    <a:pt x="6877" y="6799"/>
                    <a:pt x="6670" y="6799"/>
                  </a:cubicBezTo>
                  <a:cubicBezTo>
                    <a:pt x="6464" y="6670"/>
                    <a:pt x="6464" y="6463"/>
                    <a:pt x="6231" y="6360"/>
                  </a:cubicBezTo>
                  <a:cubicBezTo>
                    <a:pt x="6196" y="6325"/>
                    <a:pt x="6162" y="6314"/>
                    <a:pt x="6127" y="6314"/>
                  </a:cubicBezTo>
                  <a:cubicBezTo>
                    <a:pt x="6059" y="6314"/>
                    <a:pt x="5990" y="6360"/>
                    <a:pt x="5921" y="6360"/>
                  </a:cubicBezTo>
                  <a:cubicBezTo>
                    <a:pt x="5171" y="6567"/>
                    <a:pt x="4732" y="7446"/>
                    <a:pt x="4189" y="7859"/>
                  </a:cubicBezTo>
                  <a:cubicBezTo>
                    <a:pt x="3982" y="7963"/>
                    <a:pt x="3878" y="8092"/>
                    <a:pt x="3749" y="8092"/>
                  </a:cubicBezTo>
                  <a:cubicBezTo>
                    <a:pt x="3542" y="7963"/>
                    <a:pt x="3439" y="7756"/>
                    <a:pt x="3439" y="7549"/>
                  </a:cubicBezTo>
                  <a:cubicBezTo>
                    <a:pt x="3439" y="7316"/>
                    <a:pt x="3439" y="7110"/>
                    <a:pt x="3542" y="7006"/>
                  </a:cubicBezTo>
                  <a:cubicBezTo>
                    <a:pt x="3542" y="6799"/>
                    <a:pt x="3439" y="6463"/>
                    <a:pt x="3336" y="6360"/>
                  </a:cubicBezTo>
                  <a:cubicBezTo>
                    <a:pt x="3219" y="6308"/>
                    <a:pt x="3084" y="6308"/>
                    <a:pt x="2951" y="6308"/>
                  </a:cubicBezTo>
                  <a:cubicBezTo>
                    <a:pt x="2819" y="6308"/>
                    <a:pt x="2689" y="6308"/>
                    <a:pt x="2586" y="6257"/>
                  </a:cubicBezTo>
                  <a:cubicBezTo>
                    <a:pt x="2147" y="6153"/>
                    <a:pt x="2043" y="5610"/>
                    <a:pt x="2147" y="5171"/>
                  </a:cubicBezTo>
                  <a:cubicBezTo>
                    <a:pt x="2353" y="4731"/>
                    <a:pt x="2689" y="4421"/>
                    <a:pt x="3103" y="4214"/>
                  </a:cubicBezTo>
                  <a:cubicBezTo>
                    <a:pt x="3439" y="3982"/>
                    <a:pt x="3749" y="3775"/>
                    <a:pt x="4085" y="3568"/>
                  </a:cubicBezTo>
                  <a:cubicBezTo>
                    <a:pt x="4292" y="3335"/>
                    <a:pt x="4628" y="3025"/>
                    <a:pt x="4525" y="2689"/>
                  </a:cubicBezTo>
                  <a:cubicBezTo>
                    <a:pt x="4525" y="2520"/>
                    <a:pt x="4301" y="2351"/>
                    <a:pt x="4050" y="2351"/>
                  </a:cubicBezTo>
                  <a:cubicBezTo>
                    <a:pt x="3993" y="2351"/>
                    <a:pt x="3935" y="2360"/>
                    <a:pt x="3878" y="2379"/>
                  </a:cubicBezTo>
                  <a:cubicBezTo>
                    <a:pt x="3646" y="2379"/>
                    <a:pt x="3439" y="2586"/>
                    <a:pt x="3232" y="2793"/>
                  </a:cubicBezTo>
                  <a:cubicBezTo>
                    <a:pt x="3126" y="2983"/>
                    <a:pt x="2969" y="3156"/>
                    <a:pt x="2858" y="3156"/>
                  </a:cubicBezTo>
                  <a:cubicBezTo>
                    <a:pt x="2834" y="3156"/>
                    <a:pt x="2812" y="3147"/>
                    <a:pt x="2793" y="3129"/>
                  </a:cubicBezTo>
                  <a:cubicBezTo>
                    <a:pt x="2586" y="3129"/>
                    <a:pt x="2586" y="3025"/>
                    <a:pt x="2353" y="2922"/>
                  </a:cubicBezTo>
                  <a:cubicBezTo>
                    <a:pt x="2305" y="2885"/>
                    <a:pt x="2253" y="2871"/>
                    <a:pt x="2199" y="2871"/>
                  </a:cubicBezTo>
                  <a:cubicBezTo>
                    <a:pt x="1955" y="2871"/>
                    <a:pt x="1657" y="3170"/>
                    <a:pt x="1350" y="3170"/>
                  </a:cubicBezTo>
                  <a:cubicBezTo>
                    <a:pt x="1289" y="3170"/>
                    <a:pt x="1226" y="3158"/>
                    <a:pt x="1164" y="3129"/>
                  </a:cubicBezTo>
                  <a:cubicBezTo>
                    <a:pt x="1061" y="3025"/>
                    <a:pt x="957" y="2922"/>
                    <a:pt x="957" y="2793"/>
                  </a:cubicBezTo>
                  <a:cubicBezTo>
                    <a:pt x="854" y="2379"/>
                    <a:pt x="957" y="2043"/>
                    <a:pt x="1164" y="1629"/>
                  </a:cubicBezTo>
                  <a:cubicBezTo>
                    <a:pt x="1293" y="1293"/>
                    <a:pt x="1810" y="647"/>
                    <a:pt x="1604" y="337"/>
                  </a:cubicBezTo>
                  <a:cubicBezTo>
                    <a:pt x="1604" y="104"/>
                    <a:pt x="1500" y="104"/>
                    <a:pt x="1397" y="1"/>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9" name="Google Shape;1827;p57"/>
            <p:cNvSpPr/>
            <p:nvPr/>
          </p:nvSpPr>
          <p:spPr>
            <a:xfrm>
              <a:off x="8128666" y="4488466"/>
              <a:ext cx="57550" cy="63996"/>
            </a:xfrm>
            <a:custGeom>
              <a:avLst/>
              <a:gdLst/>
              <a:ahLst/>
              <a:cxnLst/>
              <a:rect l="l" t="t" r="r" b="b"/>
              <a:pathLst>
                <a:path w="1732" h="1926" extrusionOk="0">
                  <a:moveTo>
                    <a:pt x="1147" y="0"/>
                  </a:moveTo>
                  <a:cubicBezTo>
                    <a:pt x="785" y="0"/>
                    <a:pt x="348" y="248"/>
                    <a:pt x="129" y="591"/>
                  </a:cubicBezTo>
                  <a:cubicBezTo>
                    <a:pt x="129" y="694"/>
                    <a:pt x="0" y="694"/>
                    <a:pt x="0" y="797"/>
                  </a:cubicBezTo>
                  <a:cubicBezTo>
                    <a:pt x="0" y="927"/>
                    <a:pt x="0" y="927"/>
                    <a:pt x="129" y="1030"/>
                  </a:cubicBezTo>
                  <a:lnTo>
                    <a:pt x="440" y="1030"/>
                  </a:lnTo>
                  <a:cubicBezTo>
                    <a:pt x="543" y="1133"/>
                    <a:pt x="646" y="1340"/>
                    <a:pt x="646" y="1444"/>
                  </a:cubicBezTo>
                  <a:cubicBezTo>
                    <a:pt x="646" y="1676"/>
                    <a:pt x="776" y="1883"/>
                    <a:pt x="879" y="1883"/>
                  </a:cubicBezTo>
                  <a:cubicBezTo>
                    <a:pt x="909" y="1913"/>
                    <a:pt x="948" y="1926"/>
                    <a:pt x="991" y="1926"/>
                  </a:cubicBezTo>
                  <a:cubicBezTo>
                    <a:pt x="1095" y="1926"/>
                    <a:pt x="1219" y="1853"/>
                    <a:pt x="1293" y="1780"/>
                  </a:cubicBezTo>
                  <a:cubicBezTo>
                    <a:pt x="1525" y="1444"/>
                    <a:pt x="1732" y="1133"/>
                    <a:pt x="1732" y="694"/>
                  </a:cubicBezTo>
                  <a:cubicBezTo>
                    <a:pt x="1732" y="196"/>
                    <a:pt x="1469" y="0"/>
                    <a:pt x="114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0" name="Google Shape;1828;p57"/>
            <p:cNvSpPr/>
            <p:nvPr/>
          </p:nvSpPr>
          <p:spPr>
            <a:xfrm>
              <a:off x="7949997" y="4493484"/>
              <a:ext cx="28376" cy="29240"/>
            </a:xfrm>
            <a:custGeom>
              <a:avLst/>
              <a:gdLst/>
              <a:ahLst/>
              <a:cxnLst/>
              <a:rect l="l" t="t" r="r" b="b"/>
              <a:pathLst>
                <a:path w="854" h="880" extrusionOk="0">
                  <a:moveTo>
                    <a:pt x="440" y="0"/>
                  </a:moveTo>
                  <a:cubicBezTo>
                    <a:pt x="207" y="0"/>
                    <a:pt x="0" y="233"/>
                    <a:pt x="0" y="440"/>
                  </a:cubicBezTo>
                  <a:cubicBezTo>
                    <a:pt x="0" y="646"/>
                    <a:pt x="207" y="879"/>
                    <a:pt x="440" y="879"/>
                  </a:cubicBezTo>
                  <a:cubicBezTo>
                    <a:pt x="750" y="879"/>
                    <a:pt x="853" y="646"/>
                    <a:pt x="853" y="440"/>
                  </a:cubicBezTo>
                  <a:cubicBezTo>
                    <a:pt x="853" y="233"/>
                    <a:pt x="750" y="0"/>
                    <a:pt x="440"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1" name="Google Shape;1829;p57"/>
            <p:cNvSpPr/>
            <p:nvPr/>
          </p:nvSpPr>
          <p:spPr>
            <a:xfrm>
              <a:off x="8093444" y="4493484"/>
              <a:ext cx="28376" cy="29240"/>
            </a:xfrm>
            <a:custGeom>
              <a:avLst/>
              <a:gdLst/>
              <a:ahLst/>
              <a:cxnLst/>
              <a:rect l="l" t="t" r="r" b="b"/>
              <a:pathLst>
                <a:path w="854" h="880" extrusionOk="0">
                  <a:moveTo>
                    <a:pt x="414" y="0"/>
                  </a:moveTo>
                  <a:cubicBezTo>
                    <a:pt x="104" y="0"/>
                    <a:pt x="0" y="233"/>
                    <a:pt x="0" y="440"/>
                  </a:cubicBezTo>
                  <a:cubicBezTo>
                    <a:pt x="0" y="646"/>
                    <a:pt x="104" y="879"/>
                    <a:pt x="414" y="879"/>
                  </a:cubicBezTo>
                  <a:cubicBezTo>
                    <a:pt x="646" y="879"/>
                    <a:pt x="853" y="646"/>
                    <a:pt x="853" y="440"/>
                  </a:cubicBezTo>
                  <a:cubicBezTo>
                    <a:pt x="853" y="233"/>
                    <a:pt x="646" y="0"/>
                    <a:pt x="41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2" name="Google Shape;1830;p57"/>
            <p:cNvSpPr/>
            <p:nvPr/>
          </p:nvSpPr>
          <p:spPr>
            <a:xfrm>
              <a:off x="8014394" y="4514949"/>
              <a:ext cx="49874" cy="21498"/>
            </a:xfrm>
            <a:custGeom>
              <a:avLst/>
              <a:gdLst/>
              <a:ahLst/>
              <a:cxnLst/>
              <a:rect l="l" t="t" r="r" b="b"/>
              <a:pathLst>
                <a:path w="1501" h="647" extrusionOk="0">
                  <a:moveTo>
                    <a:pt x="104" y="0"/>
                  </a:moveTo>
                  <a:lnTo>
                    <a:pt x="1" y="130"/>
                  </a:lnTo>
                  <a:cubicBezTo>
                    <a:pt x="104" y="440"/>
                    <a:pt x="440" y="647"/>
                    <a:pt x="751" y="647"/>
                  </a:cubicBezTo>
                  <a:cubicBezTo>
                    <a:pt x="1190" y="647"/>
                    <a:pt x="1500" y="336"/>
                    <a:pt x="1500" y="0"/>
                  </a:cubicBezTo>
                  <a:lnTo>
                    <a:pt x="1500" y="0"/>
                  </a:lnTo>
                  <a:cubicBezTo>
                    <a:pt x="1397" y="336"/>
                    <a:pt x="1087" y="543"/>
                    <a:pt x="751" y="543"/>
                  </a:cubicBezTo>
                  <a:cubicBezTo>
                    <a:pt x="544" y="543"/>
                    <a:pt x="208" y="336"/>
                    <a:pt x="10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3" name="Google Shape;1835;p57"/>
            <p:cNvSpPr/>
            <p:nvPr/>
          </p:nvSpPr>
          <p:spPr>
            <a:xfrm>
              <a:off x="7792794" y="4562200"/>
              <a:ext cx="3456" cy="6878"/>
            </a:xfrm>
            <a:custGeom>
              <a:avLst/>
              <a:gdLst/>
              <a:ahLst/>
              <a:cxnLst/>
              <a:rect l="l" t="t" r="r" b="b"/>
              <a:pathLst>
                <a:path w="104" h="207" extrusionOk="0">
                  <a:moveTo>
                    <a:pt x="104" y="0"/>
                  </a:moveTo>
                  <a:cubicBezTo>
                    <a:pt x="1" y="0"/>
                    <a:pt x="1" y="104"/>
                    <a:pt x="1" y="104"/>
                  </a:cubicBezTo>
                  <a:lnTo>
                    <a:pt x="1" y="207"/>
                  </a:lnTo>
                  <a:cubicBezTo>
                    <a:pt x="104" y="104"/>
                    <a:pt x="104" y="0"/>
                    <a:pt x="104" y="0"/>
                  </a:cubicBez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4" name="Google Shape;1837;p57"/>
            <p:cNvSpPr/>
            <p:nvPr/>
          </p:nvSpPr>
          <p:spPr>
            <a:xfrm>
              <a:off x="7992928" y="4643776"/>
              <a:ext cx="6911" cy="4353"/>
            </a:xfrm>
            <a:custGeom>
              <a:avLst/>
              <a:gdLst/>
              <a:ahLst/>
              <a:cxnLst/>
              <a:rect l="l" t="t" r="r" b="b"/>
              <a:pathLst>
                <a:path w="208" h="131" extrusionOk="0">
                  <a:moveTo>
                    <a:pt x="1" y="1"/>
                  </a:moveTo>
                  <a:cubicBezTo>
                    <a:pt x="104" y="1"/>
                    <a:pt x="104" y="1"/>
                    <a:pt x="207" y="130"/>
                  </a:cubicBezTo>
                  <a:lnTo>
                    <a:pt x="207" y="1"/>
                  </a:ln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5" name="Google Shape;1838;p57"/>
            <p:cNvSpPr/>
            <p:nvPr/>
          </p:nvSpPr>
          <p:spPr>
            <a:xfrm>
              <a:off x="7799672" y="4304513"/>
              <a:ext cx="82471" cy="92771"/>
            </a:xfrm>
            <a:custGeom>
              <a:avLst/>
              <a:gdLst/>
              <a:ahLst/>
              <a:cxnLst/>
              <a:rect l="l" t="t" r="r" b="b"/>
              <a:pathLst>
                <a:path w="2482" h="2792" extrusionOk="0">
                  <a:moveTo>
                    <a:pt x="440" y="0"/>
                  </a:moveTo>
                  <a:lnTo>
                    <a:pt x="983" y="1163"/>
                  </a:lnTo>
                  <a:lnTo>
                    <a:pt x="0" y="1939"/>
                  </a:lnTo>
                  <a:lnTo>
                    <a:pt x="983" y="1706"/>
                  </a:lnTo>
                  <a:lnTo>
                    <a:pt x="1086" y="2792"/>
                  </a:lnTo>
                  <a:lnTo>
                    <a:pt x="1396" y="1603"/>
                  </a:lnTo>
                  <a:lnTo>
                    <a:pt x="2482" y="2042"/>
                  </a:lnTo>
                  <a:lnTo>
                    <a:pt x="2482" y="2042"/>
                  </a:lnTo>
                  <a:lnTo>
                    <a:pt x="1732" y="1163"/>
                  </a:lnTo>
                  <a:lnTo>
                    <a:pt x="2275" y="310"/>
                  </a:lnTo>
                  <a:lnTo>
                    <a:pt x="1396" y="956"/>
                  </a:lnTo>
                  <a:lnTo>
                    <a:pt x="440"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6" name="Google Shape;1839;p57"/>
            <p:cNvSpPr/>
            <p:nvPr/>
          </p:nvSpPr>
          <p:spPr>
            <a:xfrm>
              <a:off x="8211106" y="4465140"/>
              <a:ext cx="93668" cy="92771"/>
            </a:xfrm>
            <a:custGeom>
              <a:avLst/>
              <a:gdLst/>
              <a:ahLst/>
              <a:cxnLst/>
              <a:rect l="l" t="t" r="r" b="b"/>
              <a:pathLst>
                <a:path w="2819" h="2792" extrusionOk="0">
                  <a:moveTo>
                    <a:pt x="2172" y="0"/>
                  </a:moveTo>
                  <a:lnTo>
                    <a:pt x="1397" y="1086"/>
                  </a:lnTo>
                  <a:lnTo>
                    <a:pt x="337" y="543"/>
                  </a:lnTo>
                  <a:lnTo>
                    <a:pt x="983" y="1293"/>
                  </a:lnTo>
                  <a:lnTo>
                    <a:pt x="1" y="1835"/>
                  </a:lnTo>
                  <a:lnTo>
                    <a:pt x="1" y="1835"/>
                  </a:lnTo>
                  <a:lnTo>
                    <a:pt x="1293" y="1629"/>
                  </a:lnTo>
                  <a:lnTo>
                    <a:pt x="1397" y="2792"/>
                  </a:lnTo>
                  <a:lnTo>
                    <a:pt x="1733" y="1732"/>
                  </a:lnTo>
                  <a:lnTo>
                    <a:pt x="2818" y="1732"/>
                  </a:lnTo>
                  <a:lnTo>
                    <a:pt x="1836" y="1293"/>
                  </a:lnTo>
                  <a:lnTo>
                    <a:pt x="2172"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7" name="Google Shape;1840;p57"/>
            <p:cNvSpPr/>
            <p:nvPr/>
          </p:nvSpPr>
          <p:spPr>
            <a:xfrm>
              <a:off x="8050480" y="4648539"/>
              <a:ext cx="89382" cy="92804"/>
            </a:xfrm>
            <a:custGeom>
              <a:avLst/>
              <a:gdLst/>
              <a:ahLst/>
              <a:cxnLst/>
              <a:rect l="l" t="t" r="r" b="b"/>
              <a:pathLst>
                <a:path w="2690" h="2793" extrusionOk="0">
                  <a:moveTo>
                    <a:pt x="957" y="0"/>
                  </a:moveTo>
                  <a:lnTo>
                    <a:pt x="1190" y="1293"/>
                  </a:lnTo>
                  <a:lnTo>
                    <a:pt x="1" y="1603"/>
                  </a:lnTo>
                  <a:lnTo>
                    <a:pt x="1061" y="1732"/>
                  </a:lnTo>
                  <a:lnTo>
                    <a:pt x="750" y="2792"/>
                  </a:lnTo>
                  <a:lnTo>
                    <a:pt x="1500" y="1732"/>
                  </a:lnTo>
                  <a:lnTo>
                    <a:pt x="2353" y="2482"/>
                  </a:lnTo>
                  <a:lnTo>
                    <a:pt x="1939" y="1500"/>
                  </a:lnTo>
                  <a:lnTo>
                    <a:pt x="2689" y="853"/>
                  </a:lnTo>
                  <a:lnTo>
                    <a:pt x="1603" y="1189"/>
                  </a:lnTo>
                  <a:lnTo>
                    <a:pt x="957"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sp>
        <p:nvSpPr>
          <p:cNvPr id="28" name="Google Shape;2903;p50"/>
          <p:cNvSpPr/>
          <p:nvPr/>
        </p:nvSpPr>
        <p:spPr>
          <a:xfrm>
            <a:off x="430225" y="1152599"/>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 name="Group 28"/>
          <p:cNvGrpSpPr/>
          <p:nvPr/>
        </p:nvGrpSpPr>
        <p:grpSpPr>
          <a:xfrm rot="20509557">
            <a:off x="729481" y="1246451"/>
            <a:ext cx="680882" cy="2025800"/>
            <a:chOff x="134279" y="1803002"/>
            <a:chExt cx="680882" cy="1811727"/>
          </a:xfrm>
        </p:grpSpPr>
        <p:sp>
          <p:nvSpPr>
            <p:cNvPr id="30" name="Google Shape;4756;p79"/>
            <p:cNvSpPr/>
            <p:nvPr/>
          </p:nvSpPr>
          <p:spPr>
            <a:xfrm rot="1263172">
              <a:off x="134279" y="1803002"/>
              <a:ext cx="402430" cy="1469645"/>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rgbClr val="1E1936"/>
            </a:solidFill>
            <a:ln>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rgbClr val="FF0066"/>
                </a:solidFill>
                <a:effectLst/>
                <a:uLnTx/>
                <a:uFillTx/>
                <a:latin typeface="Arial"/>
                <a:cs typeface="Arial"/>
                <a:sym typeface="Arial"/>
              </a:endParaRPr>
            </a:p>
          </p:txBody>
        </p:sp>
        <p:grpSp>
          <p:nvGrpSpPr>
            <p:cNvPr id="31" name="Google Shape;4716;p79"/>
            <p:cNvGrpSpPr/>
            <p:nvPr/>
          </p:nvGrpSpPr>
          <p:grpSpPr>
            <a:xfrm rot="3530764">
              <a:off x="252923" y="3052492"/>
              <a:ext cx="603575" cy="520900"/>
              <a:chOff x="3450350" y="2886200"/>
              <a:chExt cx="603575" cy="520900"/>
            </a:xfrm>
          </p:grpSpPr>
          <p:sp>
            <p:nvSpPr>
              <p:cNvPr id="32"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rgbClr val="1E19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3"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4"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5"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6"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grpSp>
        <p:nvGrpSpPr>
          <p:cNvPr id="37" name="Group 36"/>
          <p:cNvGrpSpPr/>
          <p:nvPr/>
        </p:nvGrpSpPr>
        <p:grpSpPr>
          <a:xfrm>
            <a:off x="462292" y="964407"/>
            <a:ext cx="849316" cy="567582"/>
            <a:chOff x="339056" y="264274"/>
            <a:chExt cx="849316" cy="567582"/>
          </a:xfrm>
        </p:grpSpPr>
        <p:sp>
          <p:nvSpPr>
            <p:cNvPr id="38" name="Flowchart: Connector 37"/>
            <p:cNvSpPr/>
            <p:nvPr/>
          </p:nvSpPr>
          <p:spPr>
            <a:xfrm>
              <a:off x="407178" y="265395"/>
              <a:ext cx="713072" cy="566461"/>
            </a:xfrm>
            <a:prstGeom prst="flowChartConnector">
              <a:avLst/>
            </a:prstGeom>
            <a:solidFill>
              <a:srgbClr val="FFFFFF"/>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003B58"/>
                </a:solidFill>
                <a:effectLst/>
                <a:uLnTx/>
                <a:uFillTx/>
                <a:latin typeface="Arial"/>
                <a:ea typeface="+mn-ea"/>
                <a:cs typeface="Arial"/>
                <a:sym typeface="Arial"/>
              </a:endParaRPr>
            </a:p>
          </p:txBody>
        </p:sp>
        <p:sp>
          <p:nvSpPr>
            <p:cNvPr id="39" name="Google Shape;632;p45"/>
            <p:cNvSpPr txBox="1">
              <a:spLocks/>
            </p:cNvSpPr>
            <p:nvPr/>
          </p:nvSpPr>
          <p:spPr>
            <a:xfrm>
              <a:off x="339056" y="264274"/>
              <a:ext cx="849316" cy="48453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5500"/>
                <a:buFont typeface="Sansita ExtraBold"/>
                <a:buNone/>
                <a:defRPr sz="4800" b="1" i="0" u="none" strike="noStrike" cap="none">
                  <a:solidFill>
                    <a:schemeClr val="accent2"/>
                  </a:solidFill>
                  <a:latin typeface="Sansita"/>
                  <a:ea typeface="Sansita"/>
                  <a:cs typeface="Sansita"/>
                  <a:sym typeface="Sansita"/>
                </a:defRPr>
              </a:lvl1pPr>
              <a:lvl2pPr marR="0" lvl="1"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9pPr>
            </a:lstStyle>
            <a:p>
              <a:pPr marL="0" marR="0" lvl="0" indent="0" algn="ctr" defTabSz="914400" rtl="0" eaLnBrk="1" fontAlgn="auto" latinLnBrk="0" hangingPunct="1">
                <a:lnSpc>
                  <a:spcPct val="100000"/>
                </a:lnSpc>
                <a:spcBef>
                  <a:spcPts val="0"/>
                </a:spcBef>
                <a:spcAft>
                  <a:spcPts val="0"/>
                </a:spcAft>
                <a:buClr>
                  <a:srgbClr val="FFD92D"/>
                </a:buClr>
                <a:buSzPts val="5500"/>
                <a:buFont typeface="Sansita ExtraBold"/>
                <a:buNone/>
                <a:tabLst/>
                <a:defRPr/>
              </a:pPr>
              <a:r>
                <a:rPr kumimoji="0" lang="vi-VN" sz="3200" b="1" i="0" u="none" strike="noStrike" kern="0" cap="none" spc="0" normalizeH="0" baseline="0" noProof="0" dirty="0" smtClean="0">
                  <a:ln>
                    <a:noFill/>
                  </a:ln>
                  <a:solidFill>
                    <a:srgbClr val="E87C84">
                      <a:lumMod val="75000"/>
                    </a:srgbClr>
                  </a:solidFill>
                  <a:effectLst/>
                  <a:uLnTx/>
                  <a:uFillTx/>
                  <a:latin typeface="Sansita"/>
                  <a:cs typeface="Sansita"/>
                  <a:sym typeface="Sansita"/>
                </a:rPr>
                <a:t>05</a:t>
              </a:r>
              <a:endParaRPr kumimoji="0" lang="vi-VN" sz="3200" b="1" i="0" u="none" strike="noStrike" kern="0" cap="none" spc="0" normalizeH="0" baseline="0" noProof="0" dirty="0">
                <a:ln>
                  <a:noFill/>
                </a:ln>
                <a:solidFill>
                  <a:srgbClr val="E87C84">
                    <a:lumMod val="75000"/>
                  </a:srgbClr>
                </a:solidFill>
                <a:effectLst/>
                <a:uLnTx/>
                <a:uFillTx/>
                <a:latin typeface="Sansita"/>
                <a:cs typeface="Sansita"/>
                <a:sym typeface="Sansita"/>
              </a:endParaRPr>
            </a:p>
          </p:txBody>
        </p:sp>
      </p:grpSp>
      <p:sp>
        <p:nvSpPr>
          <p:cNvPr id="40" name="Google Shape;478;p45">
            <a:extLst>
              <a:ext uri="{FF2B5EF4-FFF2-40B4-BE49-F238E27FC236}">
                <a16:creationId xmlns:a16="http://schemas.microsoft.com/office/drawing/2014/main" id="{F26287F7-3FB0-4F76-B02E-8E4B2E29815B}"/>
              </a:ext>
            </a:extLst>
          </p:cNvPr>
          <p:cNvSpPr txBox="1">
            <a:spLocks/>
          </p:cNvSpPr>
          <p:nvPr/>
        </p:nvSpPr>
        <p:spPr>
          <a:xfrm>
            <a:off x="1392822" y="706297"/>
            <a:ext cx="6825673" cy="1142248"/>
          </a:xfrm>
          <a:prstGeom prst="doubleWave">
            <a:avLst/>
          </a:prstGeom>
          <a:solidFill>
            <a:srgbClr val="FFD92D">
              <a:lumMod val="20000"/>
              <a:lumOff val="80000"/>
            </a:srgbClr>
          </a:solidFill>
          <a:ln w="28575">
            <a:solidFill>
              <a:srgbClr val="E87C84"/>
            </a:solidFill>
            <a:prstDash val="sysDash"/>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smtClean="0">
                <a:ln>
                  <a:noFill/>
                </a:ln>
                <a:solidFill>
                  <a:srgbClr val="002060"/>
                </a:solidFill>
                <a:effectLst/>
                <a:uLnTx/>
                <a:uFillTx/>
                <a:cs typeface="Calibri" panose="020F0502020204030204" pitchFamily="34" charset="0"/>
                <a:sym typeface="Arial"/>
              </a:rPr>
              <a:t>Thời</a:t>
            </a:r>
            <a:r>
              <a:rPr kumimoji="0" lang="vi-VN" sz="2800" b="1" i="0" u="none" strike="noStrike" kern="0" cap="none" spc="0" normalizeH="0" noProof="0" dirty="0" smtClean="0">
                <a:ln>
                  <a:noFill/>
                </a:ln>
                <a:solidFill>
                  <a:srgbClr val="002060"/>
                </a:solidFill>
                <a:effectLst/>
                <a:uLnTx/>
                <a:uFillTx/>
                <a:cs typeface="Calibri" panose="020F0502020204030204" pitchFamily="34" charset="0"/>
                <a:sym typeface="Arial"/>
              </a:rPr>
              <a:t> gian đặt bút kí vào văn bản Hiệp định là mấy giờ (theo giờ pa-ri)</a:t>
            </a:r>
            <a:r>
              <a:rPr kumimoji="0" lang="vi-VN" sz="2800" b="1" i="0" u="none" strike="noStrike" kern="0" cap="none" spc="0" normalizeH="0" baseline="0" noProof="0" dirty="0" smtClean="0">
                <a:ln>
                  <a:noFill/>
                </a:ln>
                <a:solidFill>
                  <a:srgbClr val="002060"/>
                </a:solidFill>
                <a:effectLst/>
                <a:uLnTx/>
                <a:uFillTx/>
                <a:latin typeface="Times New Roman" panose="02020603050405020304" pitchFamily="18" charset="0"/>
                <a:cs typeface="Calibri" panose="020F0502020204030204" pitchFamily="34" charset="0"/>
                <a:sym typeface="Arial"/>
              </a:rPr>
              <a:t>?</a:t>
            </a:r>
            <a:endParaRPr kumimoji="0" lang="vi-VN" sz="2800" b="1" i="0" u="none" strike="noStrike" kern="0" cap="none" spc="0" normalizeH="0" baseline="0" noProof="0" dirty="0">
              <a:ln>
                <a:noFill/>
              </a:ln>
              <a:solidFill>
                <a:srgbClr val="002060"/>
              </a:solidFill>
              <a:effectLst/>
              <a:uLnTx/>
              <a:uFillTx/>
              <a:latin typeface="Times New Roman" panose="02020603050405020304" pitchFamily="18" charset="0"/>
              <a:cs typeface="Calibri" panose="020F0502020204030204" pitchFamily="34" charset="0"/>
              <a:sym typeface="Arial"/>
            </a:endParaRPr>
          </a:p>
        </p:txBody>
      </p:sp>
      <p:sp>
        <p:nvSpPr>
          <p:cNvPr id="41" name="圆角矩形 7"/>
          <p:cNvSpPr/>
          <p:nvPr/>
        </p:nvSpPr>
        <p:spPr>
          <a:xfrm>
            <a:off x="1850984" y="2389247"/>
            <a:ext cx="6134007" cy="1043871"/>
          </a:xfrm>
          <a:prstGeom prst="roundRect">
            <a:avLst>
              <a:gd name="adj" fmla="val 22936"/>
            </a:avLst>
          </a:prstGeom>
          <a:noFill/>
          <a:ln w="28575" cap="flat" cmpd="sng" algn="ctr">
            <a:solidFill>
              <a:schemeClr val="accent1"/>
            </a:solidFill>
            <a:prstDash val="solid"/>
          </a:ln>
          <a:effectLst/>
        </p:spPr>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0" i="0" u="none" strike="noStrike" kern="0" cap="none" spc="0" normalizeH="0" baseline="0" noProof="0" dirty="0" smtClean="0">
                <a:ln>
                  <a:noFill/>
                </a:ln>
                <a:solidFill>
                  <a:srgbClr val="002060"/>
                </a:solidFill>
                <a:effectLst/>
                <a:uLnTx/>
                <a:uFillTx/>
                <a:latin typeface="Arial"/>
                <a:cs typeface="Arial"/>
                <a:sym typeface="Arial"/>
              </a:rPr>
              <a:t>Thời</a:t>
            </a:r>
            <a:r>
              <a:rPr kumimoji="0" lang="vi-VN" sz="2800" b="0" i="0" u="none" strike="noStrike" kern="0" cap="none" spc="0" normalizeH="0" noProof="0" dirty="0" smtClean="0">
                <a:ln>
                  <a:noFill/>
                </a:ln>
                <a:solidFill>
                  <a:srgbClr val="002060"/>
                </a:solidFill>
                <a:effectLst/>
                <a:uLnTx/>
                <a:uFillTx/>
                <a:latin typeface="Arial"/>
                <a:cs typeface="Arial"/>
                <a:sym typeface="Arial"/>
              </a:rPr>
              <a:t> gian đặt bút kí vào văn bản Hiệp định là 11 giờ (theo giờ Pa-ri).</a:t>
            </a:r>
            <a:endParaRPr kumimoji="0" lang="en-US" sz="2800" b="0" i="0" u="none" strike="noStrike" kern="0" cap="none" spc="0" normalizeH="0" baseline="0" noProof="0" dirty="0">
              <a:ln>
                <a:noFill/>
              </a:ln>
              <a:solidFill>
                <a:srgbClr val="002060"/>
              </a:solidFill>
              <a:effectLst/>
              <a:uLnTx/>
              <a:uFillTx/>
              <a:latin typeface="Arial"/>
              <a:cs typeface="Arial"/>
              <a:sym typeface="Arial"/>
            </a:endParaRPr>
          </a:p>
        </p:txBody>
      </p:sp>
    </p:spTree>
    <p:extLst>
      <p:ext uri="{BB962C8B-B14F-4D97-AF65-F5344CB8AC3E}">
        <p14:creationId xmlns:p14="http://schemas.microsoft.com/office/powerpoint/2010/main" val="39358551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inVertical)">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additive="base">
                                        <p:cTn id="12" dur="500" fill="hold"/>
                                        <p:tgtEl>
                                          <p:spTgt spid="29"/>
                                        </p:tgtEl>
                                        <p:attrNameLst>
                                          <p:attrName>ppt_x</p:attrName>
                                        </p:attrNameLst>
                                      </p:cBhvr>
                                      <p:tavLst>
                                        <p:tav tm="0">
                                          <p:val>
                                            <p:strVal val="0-#ppt_w/2"/>
                                          </p:val>
                                        </p:tav>
                                        <p:tav tm="100000">
                                          <p:val>
                                            <p:strVal val="#ppt_x"/>
                                          </p:val>
                                        </p:tav>
                                      </p:tavLst>
                                    </p:anim>
                                    <p:anim calcmode="lin" valueType="num">
                                      <p:cBhvr additive="base">
                                        <p:cTn id="13" dur="500" fill="hold"/>
                                        <p:tgtEl>
                                          <p:spTgt spid="29"/>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14" presetClass="entr" presetSubtype="10" fill="hold" grpId="0" nodeType="after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randombar(horizontal)">
                                      <p:cBhvr>
                                        <p:cTn id="17" dur="500"/>
                                        <p:tgtEl>
                                          <p:spTgt spid="41"/>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65"/>
                                        </p:tgtEl>
                                        <p:attrNameLst>
                                          <p:attrName>style.visibility</p:attrName>
                                        </p:attrNameLst>
                                      </p:cBhvr>
                                      <p:to>
                                        <p:strVal val="visible"/>
                                      </p:to>
                                    </p:set>
                                    <p:animEffect transition="in" filter="fade">
                                      <p:cBhvr>
                                        <p:cTn id="21"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63"/>
        <p:cNvGrpSpPr/>
        <p:nvPr/>
      </p:nvGrpSpPr>
      <p:grpSpPr>
        <a:xfrm>
          <a:off x="0" y="0"/>
          <a:ext cx="0" cy="0"/>
          <a:chOff x="0" y="0"/>
          <a:chExt cx="0" cy="0"/>
        </a:xfrm>
      </p:grpSpPr>
      <p:grpSp>
        <p:nvGrpSpPr>
          <p:cNvPr id="30" name="Group 29"/>
          <p:cNvGrpSpPr/>
          <p:nvPr/>
        </p:nvGrpSpPr>
        <p:grpSpPr>
          <a:xfrm rot="20509557">
            <a:off x="619212" y="1544169"/>
            <a:ext cx="630768" cy="2056052"/>
            <a:chOff x="134279" y="1803002"/>
            <a:chExt cx="680882" cy="1811727"/>
          </a:xfrm>
        </p:grpSpPr>
        <p:sp>
          <p:nvSpPr>
            <p:cNvPr id="31" name="Google Shape;4756;p79"/>
            <p:cNvSpPr/>
            <p:nvPr/>
          </p:nvSpPr>
          <p:spPr>
            <a:xfrm rot="1263172">
              <a:off x="134279" y="1803002"/>
              <a:ext cx="402430" cy="1469645"/>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rgbClr val="1E1936"/>
            </a:solidFill>
            <a:ln>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rgbClr val="FF0066"/>
                </a:solidFill>
                <a:effectLst/>
                <a:uLnTx/>
                <a:uFillTx/>
                <a:latin typeface="Arial"/>
                <a:cs typeface="Arial"/>
                <a:sym typeface="Arial"/>
              </a:endParaRPr>
            </a:p>
          </p:txBody>
        </p:sp>
        <p:grpSp>
          <p:nvGrpSpPr>
            <p:cNvPr id="32" name="Google Shape;4716;p79"/>
            <p:cNvGrpSpPr/>
            <p:nvPr/>
          </p:nvGrpSpPr>
          <p:grpSpPr>
            <a:xfrm rot="3530764">
              <a:off x="252923" y="3052492"/>
              <a:ext cx="603575" cy="520900"/>
              <a:chOff x="3450350" y="2886200"/>
              <a:chExt cx="603575" cy="520900"/>
            </a:xfrm>
          </p:grpSpPr>
          <p:sp>
            <p:nvSpPr>
              <p:cNvPr id="33"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rgbClr val="1E19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4"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5"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6"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7"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sp>
        <p:nvSpPr>
          <p:cNvPr id="2903" name="Google Shape;2903;p50"/>
          <p:cNvSpPr/>
          <p:nvPr/>
        </p:nvSpPr>
        <p:spPr>
          <a:xfrm>
            <a:off x="469691" y="1481453"/>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04" name="Google Shape;2904;p50"/>
          <p:cNvGrpSpPr/>
          <p:nvPr/>
        </p:nvGrpSpPr>
        <p:grpSpPr>
          <a:xfrm rot="20630408">
            <a:off x="7875210" y="4275699"/>
            <a:ext cx="868425" cy="514500"/>
            <a:chOff x="2575700" y="1885000"/>
            <a:chExt cx="868425" cy="514500"/>
          </a:xfrm>
        </p:grpSpPr>
        <p:sp>
          <p:nvSpPr>
            <p:cNvPr id="2905" name="Google Shape;2905;p5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6" name="Google Shape;2906;p5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7" name="Google Shape;2907;p5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8" name="Google Shape;2908;p5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5" name="Google Shape;1820;p57"/>
          <p:cNvGrpSpPr/>
          <p:nvPr/>
        </p:nvGrpSpPr>
        <p:grpSpPr>
          <a:xfrm>
            <a:off x="7984991" y="187482"/>
            <a:ext cx="1159009" cy="965117"/>
            <a:chOff x="7792794" y="4304513"/>
            <a:chExt cx="511980" cy="436830"/>
          </a:xfrm>
        </p:grpSpPr>
        <p:sp>
          <p:nvSpPr>
            <p:cNvPr id="66" name="Google Shape;1824;p57">
              <a:hlinkClick r:id="rId3" action="ppaction://hlinksldjump"/>
            </p:cNvPr>
            <p:cNvSpPr/>
            <p:nvPr/>
          </p:nvSpPr>
          <p:spPr>
            <a:xfrm>
              <a:off x="7853768" y="4304513"/>
              <a:ext cx="353939" cy="339286"/>
            </a:xfrm>
            <a:custGeom>
              <a:avLst/>
              <a:gdLst/>
              <a:ahLst/>
              <a:cxnLst/>
              <a:rect l="l" t="t" r="r" b="b"/>
              <a:pathLst>
                <a:path w="10652" h="10211" extrusionOk="0">
                  <a:moveTo>
                    <a:pt x="5274" y="0"/>
                  </a:moveTo>
                  <a:cubicBezTo>
                    <a:pt x="3749" y="0"/>
                    <a:pt x="2353" y="646"/>
                    <a:pt x="1397" y="1603"/>
                  </a:cubicBezTo>
                  <a:cubicBezTo>
                    <a:pt x="518" y="2585"/>
                    <a:pt x="1" y="3748"/>
                    <a:pt x="1" y="5041"/>
                  </a:cubicBezTo>
                  <a:cubicBezTo>
                    <a:pt x="1" y="7962"/>
                    <a:pt x="2353" y="10211"/>
                    <a:pt x="5274" y="10211"/>
                  </a:cubicBezTo>
                  <a:cubicBezTo>
                    <a:pt x="5921" y="10211"/>
                    <a:pt x="6464" y="10108"/>
                    <a:pt x="6981" y="10004"/>
                  </a:cubicBezTo>
                  <a:cubicBezTo>
                    <a:pt x="9152" y="9254"/>
                    <a:pt x="10651" y="7419"/>
                    <a:pt x="10651" y="5041"/>
                  </a:cubicBezTo>
                  <a:cubicBezTo>
                    <a:pt x="10651" y="4834"/>
                    <a:pt x="10651" y="4524"/>
                    <a:pt x="10548" y="4291"/>
                  </a:cubicBezTo>
                  <a:cubicBezTo>
                    <a:pt x="10212" y="2146"/>
                    <a:pt x="8506" y="414"/>
                    <a:pt x="6231" y="103"/>
                  </a:cubicBezTo>
                  <a:cubicBezTo>
                    <a:pt x="5921" y="0"/>
                    <a:pt x="5585" y="0"/>
                    <a:pt x="5274" y="0"/>
                  </a:cubicBez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7" name="Google Shape;1825;p57"/>
            <p:cNvSpPr/>
            <p:nvPr/>
          </p:nvSpPr>
          <p:spPr>
            <a:xfrm>
              <a:off x="8004093" y="4307936"/>
              <a:ext cx="200162" cy="164077"/>
            </a:xfrm>
            <a:custGeom>
              <a:avLst/>
              <a:gdLst/>
              <a:ahLst/>
              <a:cxnLst/>
              <a:rect l="l" t="t" r="r" b="b"/>
              <a:pathLst>
                <a:path w="6024" h="4938" extrusionOk="0">
                  <a:moveTo>
                    <a:pt x="1707" y="0"/>
                  </a:moveTo>
                  <a:cubicBezTo>
                    <a:pt x="957" y="207"/>
                    <a:pt x="414" y="750"/>
                    <a:pt x="104" y="1396"/>
                  </a:cubicBezTo>
                  <a:cubicBezTo>
                    <a:pt x="1" y="1603"/>
                    <a:pt x="1" y="1939"/>
                    <a:pt x="1" y="2146"/>
                  </a:cubicBezTo>
                  <a:cubicBezTo>
                    <a:pt x="104" y="2353"/>
                    <a:pt x="208" y="2689"/>
                    <a:pt x="518" y="2689"/>
                  </a:cubicBezTo>
                  <a:cubicBezTo>
                    <a:pt x="518" y="2792"/>
                    <a:pt x="647" y="2792"/>
                    <a:pt x="750" y="2792"/>
                  </a:cubicBezTo>
                  <a:cubicBezTo>
                    <a:pt x="957" y="2896"/>
                    <a:pt x="957" y="3232"/>
                    <a:pt x="854" y="3439"/>
                  </a:cubicBezTo>
                  <a:cubicBezTo>
                    <a:pt x="854" y="3645"/>
                    <a:pt x="854" y="3878"/>
                    <a:pt x="957" y="4085"/>
                  </a:cubicBezTo>
                  <a:cubicBezTo>
                    <a:pt x="957" y="4292"/>
                    <a:pt x="1164" y="4524"/>
                    <a:pt x="1397" y="4628"/>
                  </a:cubicBezTo>
                  <a:cubicBezTo>
                    <a:pt x="1456" y="4647"/>
                    <a:pt x="1512" y="4656"/>
                    <a:pt x="1567" y="4656"/>
                  </a:cubicBezTo>
                  <a:cubicBezTo>
                    <a:pt x="1799" y="4656"/>
                    <a:pt x="1999" y="4505"/>
                    <a:pt x="2250" y="4421"/>
                  </a:cubicBezTo>
                  <a:cubicBezTo>
                    <a:pt x="2497" y="4249"/>
                    <a:pt x="2731" y="4148"/>
                    <a:pt x="2920" y="4148"/>
                  </a:cubicBezTo>
                  <a:cubicBezTo>
                    <a:pt x="2987" y="4148"/>
                    <a:pt x="3048" y="4161"/>
                    <a:pt x="3103" y="4188"/>
                  </a:cubicBezTo>
                  <a:cubicBezTo>
                    <a:pt x="3439" y="4421"/>
                    <a:pt x="3542" y="4834"/>
                    <a:pt x="3749" y="4938"/>
                  </a:cubicBezTo>
                  <a:cubicBezTo>
                    <a:pt x="4189" y="4938"/>
                    <a:pt x="4395" y="4292"/>
                    <a:pt x="4835" y="4292"/>
                  </a:cubicBezTo>
                  <a:cubicBezTo>
                    <a:pt x="5042" y="4292"/>
                    <a:pt x="5171" y="4421"/>
                    <a:pt x="5274" y="4421"/>
                  </a:cubicBezTo>
                  <a:cubicBezTo>
                    <a:pt x="5356" y="4448"/>
                    <a:pt x="5432" y="4461"/>
                    <a:pt x="5504" y="4461"/>
                  </a:cubicBezTo>
                  <a:cubicBezTo>
                    <a:pt x="5705" y="4461"/>
                    <a:pt x="5871" y="4360"/>
                    <a:pt x="6024" y="4188"/>
                  </a:cubicBezTo>
                  <a:cubicBezTo>
                    <a:pt x="5688" y="2043"/>
                    <a:pt x="3982" y="311"/>
                    <a:pt x="170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8" name="Google Shape;1826;p57"/>
            <p:cNvSpPr/>
            <p:nvPr/>
          </p:nvSpPr>
          <p:spPr>
            <a:xfrm>
              <a:off x="7853768" y="4357745"/>
              <a:ext cx="250004" cy="286056"/>
            </a:xfrm>
            <a:custGeom>
              <a:avLst/>
              <a:gdLst/>
              <a:ahLst/>
              <a:cxnLst/>
              <a:rect l="l" t="t" r="r" b="b"/>
              <a:pathLst>
                <a:path w="7524" h="8609" extrusionOk="0">
                  <a:moveTo>
                    <a:pt x="1397" y="1"/>
                  </a:moveTo>
                  <a:cubicBezTo>
                    <a:pt x="518" y="983"/>
                    <a:pt x="1" y="2146"/>
                    <a:pt x="1" y="3439"/>
                  </a:cubicBezTo>
                  <a:cubicBezTo>
                    <a:pt x="1" y="6360"/>
                    <a:pt x="2353" y="8609"/>
                    <a:pt x="5274" y="8609"/>
                  </a:cubicBezTo>
                  <a:cubicBezTo>
                    <a:pt x="5921" y="8609"/>
                    <a:pt x="6464" y="8506"/>
                    <a:pt x="6981" y="8402"/>
                  </a:cubicBezTo>
                  <a:cubicBezTo>
                    <a:pt x="7213" y="8092"/>
                    <a:pt x="7420" y="7756"/>
                    <a:pt x="7523" y="7316"/>
                  </a:cubicBezTo>
                  <a:lnTo>
                    <a:pt x="7523" y="6903"/>
                  </a:lnTo>
                  <a:cubicBezTo>
                    <a:pt x="7420" y="6799"/>
                    <a:pt x="7317" y="6670"/>
                    <a:pt x="7213" y="6670"/>
                  </a:cubicBezTo>
                  <a:cubicBezTo>
                    <a:pt x="6981" y="6670"/>
                    <a:pt x="6877" y="6799"/>
                    <a:pt x="6670" y="6799"/>
                  </a:cubicBezTo>
                  <a:cubicBezTo>
                    <a:pt x="6464" y="6670"/>
                    <a:pt x="6464" y="6463"/>
                    <a:pt x="6231" y="6360"/>
                  </a:cubicBezTo>
                  <a:cubicBezTo>
                    <a:pt x="6196" y="6325"/>
                    <a:pt x="6162" y="6314"/>
                    <a:pt x="6127" y="6314"/>
                  </a:cubicBezTo>
                  <a:cubicBezTo>
                    <a:pt x="6059" y="6314"/>
                    <a:pt x="5990" y="6360"/>
                    <a:pt x="5921" y="6360"/>
                  </a:cubicBezTo>
                  <a:cubicBezTo>
                    <a:pt x="5171" y="6567"/>
                    <a:pt x="4732" y="7446"/>
                    <a:pt x="4189" y="7859"/>
                  </a:cubicBezTo>
                  <a:cubicBezTo>
                    <a:pt x="3982" y="7963"/>
                    <a:pt x="3878" y="8092"/>
                    <a:pt x="3749" y="8092"/>
                  </a:cubicBezTo>
                  <a:cubicBezTo>
                    <a:pt x="3542" y="7963"/>
                    <a:pt x="3439" y="7756"/>
                    <a:pt x="3439" y="7549"/>
                  </a:cubicBezTo>
                  <a:cubicBezTo>
                    <a:pt x="3439" y="7316"/>
                    <a:pt x="3439" y="7110"/>
                    <a:pt x="3542" y="7006"/>
                  </a:cubicBezTo>
                  <a:cubicBezTo>
                    <a:pt x="3542" y="6799"/>
                    <a:pt x="3439" y="6463"/>
                    <a:pt x="3336" y="6360"/>
                  </a:cubicBezTo>
                  <a:cubicBezTo>
                    <a:pt x="3219" y="6308"/>
                    <a:pt x="3084" y="6308"/>
                    <a:pt x="2951" y="6308"/>
                  </a:cubicBezTo>
                  <a:cubicBezTo>
                    <a:pt x="2819" y="6308"/>
                    <a:pt x="2689" y="6308"/>
                    <a:pt x="2586" y="6257"/>
                  </a:cubicBezTo>
                  <a:cubicBezTo>
                    <a:pt x="2147" y="6153"/>
                    <a:pt x="2043" y="5610"/>
                    <a:pt x="2147" y="5171"/>
                  </a:cubicBezTo>
                  <a:cubicBezTo>
                    <a:pt x="2353" y="4731"/>
                    <a:pt x="2689" y="4421"/>
                    <a:pt x="3103" y="4214"/>
                  </a:cubicBezTo>
                  <a:cubicBezTo>
                    <a:pt x="3439" y="3982"/>
                    <a:pt x="3749" y="3775"/>
                    <a:pt x="4085" y="3568"/>
                  </a:cubicBezTo>
                  <a:cubicBezTo>
                    <a:pt x="4292" y="3335"/>
                    <a:pt x="4628" y="3025"/>
                    <a:pt x="4525" y="2689"/>
                  </a:cubicBezTo>
                  <a:cubicBezTo>
                    <a:pt x="4525" y="2520"/>
                    <a:pt x="4301" y="2351"/>
                    <a:pt x="4050" y="2351"/>
                  </a:cubicBezTo>
                  <a:cubicBezTo>
                    <a:pt x="3993" y="2351"/>
                    <a:pt x="3935" y="2360"/>
                    <a:pt x="3878" y="2379"/>
                  </a:cubicBezTo>
                  <a:cubicBezTo>
                    <a:pt x="3646" y="2379"/>
                    <a:pt x="3439" y="2586"/>
                    <a:pt x="3232" y="2793"/>
                  </a:cubicBezTo>
                  <a:cubicBezTo>
                    <a:pt x="3126" y="2983"/>
                    <a:pt x="2969" y="3156"/>
                    <a:pt x="2858" y="3156"/>
                  </a:cubicBezTo>
                  <a:cubicBezTo>
                    <a:pt x="2834" y="3156"/>
                    <a:pt x="2812" y="3147"/>
                    <a:pt x="2793" y="3129"/>
                  </a:cubicBezTo>
                  <a:cubicBezTo>
                    <a:pt x="2586" y="3129"/>
                    <a:pt x="2586" y="3025"/>
                    <a:pt x="2353" y="2922"/>
                  </a:cubicBezTo>
                  <a:cubicBezTo>
                    <a:pt x="2305" y="2885"/>
                    <a:pt x="2253" y="2871"/>
                    <a:pt x="2199" y="2871"/>
                  </a:cubicBezTo>
                  <a:cubicBezTo>
                    <a:pt x="1955" y="2871"/>
                    <a:pt x="1657" y="3170"/>
                    <a:pt x="1350" y="3170"/>
                  </a:cubicBezTo>
                  <a:cubicBezTo>
                    <a:pt x="1289" y="3170"/>
                    <a:pt x="1226" y="3158"/>
                    <a:pt x="1164" y="3129"/>
                  </a:cubicBezTo>
                  <a:cubicBezTo>
                    <a:pt x="1061" y="3025"/>
                    <a:pt x="957" y="2922"/>
                    <a:pt x="957" y="2793"/>
                  </a:cubicBezTo>
                  <a:cubicBezTo>
                    <a:pt x="854" y="2379"/>
                    <a:pt x="957" y="2043"/>
                    <a:pt x="1164" y="1629"/>
                  </a:cubicBezTo>
                  <a:cubicBezTo>
                    <a:pt x="1293" y="1293"/>
                    <a:pt x="1810" y="647"/>
                    <a:pt x="1604" y="337"/>
                  </a:cubicBezTo>
                  <a:cubicBezTo>
                    <a:pt x="1604" y="104"/>
                    <a:pt x="1500" y="104"/>
                    <a:pt x="1397" y="1"/>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9" name="Google Shape;1827;p57"/>
            <p:cNvSpPr/>
            <p:nvPr/>
          </p:nvSpPr>
          <p:spPr>
            <a:xfrm>
              <a:off x="8128666" y="4488466"/>
              <a:ext cx="57550" cy="63996"/>
            </a:xfrm>
            <a:custGeom>
              <a:avLst/>
              <a:gdLst/>
              <a:ahLst/>
              <a:cxnLst/>
              <a:rect l="l" t="t" r="r" b="b"/>
              <a:pathLst>
                <a:path w="1732" h="1926" extrusionOk="0">
                  <a:moveTo>
                    <a:pt x="1147" y="0"/>
                  </a:moveTo>
                  <a:cubicBezTo>
                    <a:pt x="785" y="0"/>
                    <a:pt x="348" y="248"/>
                    <a:pt x="129" y="591"/>
                  </a:cubicBezTo>
                  <a:cubicBezTo>
                    <a:pt x="129" y="694"/>
                    <a:pt x="0" y="694"/>
                    <a:pt x="0" y="797"/>
                  </a:cubicBezTo>
                  <a:cubicBezTo>
                    <a:pt x="0" y="927"/>
                    <a:pt x="0" y="927"/>
                    <a:pt x="129" y="1030"/>
                  </a:cubicBezTo>
                  <a:lnTo>
                    <a:pt x="440" y="1030"/>
                  </a:lnTo>
                  <a:cubicBezTo>
                    <a:pt x="543" y="1133"/>
                    <a:pt x="646" y="1340"/>
                    <a:pt x="646" y="1444"/>
                  </a:cubicBezTo>
                  <a:cubicBezTo>
                    <a:pt x="646" y="1676"/>
                    <a:pt x="776" y="1883"/>
                    <a:pt x="879" y="1883"/>
                  </a:cubicBezTo>
                  <a:cubicBezTo>
                    <a:pt x="909" y="1913"/>
                    <a:pt x="948" y="1926"/>
                    <a:pt x="991" y="1926"/>
                  </a:cubicBezTo>
                  <a:cubicBezTo>
                    <a:pt x="1095" y="1926"/>
                    <a:pt x="1219" y="1853"/>
                    <a:pt x="1293" y="1780"/>
                  </a:cubicBezTo>
                  <a:cubicBezTo>
                    <a:pt x="1525" y="1444"/>
                    <a:pt x="1732" y="1133"/>
                    <a:pt x="1732" y="694"/>
                  </a:cubicBezTo>
                  <a:cubicBezTo>
                    <a:pt x="1732" y="196"/>
                    <a:pt x="1469" y="0"/>
                    <a:pt x="114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0" name="Google Shape;1828;p57"/>
            <p:cNvSpPr/>
            <p:nvPr/>
          </p:nvSpPr>
          <p:spPr>
            <a:xfrm>
              <a:off x="7949997" y="4493484"/>
              <a:ext cx="28376" cy="29240"/>
            </a:xfrm>
            <a:custGeom>
              <a:avLst/>
              <a:gdLst/>
              <a:ahLst/>
              <a:cxnLst/>
              <a:rect l="l" t="t" r="r" b="b"/>
              <a:pathLst>
                <a:path w="854" h="880" extrusionOk="0">
                  <a:moveTo>
                    <a:pt x="440" y="0"/>
                  </a:moveTo>
                  <a:cubicBezTo>
                    <a:pt x="207" y="0"/>
                    <a:pt x="0" y="233"/>
                    <a:pt x="0" y="440"/>
                  </a:cubicBezTo>
                  <a:cubicBezTo>
                    <a:pt x="0" y="646"/>
                    <a:pt x="207" y="879"/>
                    <a:pt x="440" y="879"/>
                  </a:cubicBezTo>
                  <a:cubicBezTo>
                    <a:pt x="750" y="879"/>
                    <a:pt x="853" y="646"/>
                    <a:pt x="853" y="440"/>
                  </a:cubicBezTo>
                  <a:cubicBezTo>
                    <a:pt x="853" y="233"/>
                    <a:pt x="750" y="0"/>
                    <a:pt x="440"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1" name="Google Shape;1829;p57"/>
            <p:cNvSpPr/>
            <p:nvPr/>
          </p:nvSpPr>
          <p:spPr>
            <a:xfrm>
              <a:off x="8093444" y="4493484"/>
              <a:ext cx="28376" cy="29240"/>
            </a:xfrm>
            <a:custGeom>
              <a:avLst/>
              <a:gdLst/>
              <a:ahLst/>
              <a:cxnLst/>
              <a:rect l="l" t="t" r="r" b="b"/>
              <a:pathLst>
                <a:path w="854" h="880" extrusionOk="0">
                  <a:moveTo>
                    <a:pt x="414" y="0"/>
                  </a:moveTo>
                  <a:cubicBezTo>
                    <a:pt x="104" y="0"/>
                    <a:pt x="0" y="233"/>
                    <a:pt x="0" y="440"/>
                  </a:cubicBezTo>
                  <a:cubicBezTo>
                    <a:pt x="0" y="646"/>
                    <a:pt x="104" y="879"/>
                    <a:pt x="414" y="879"/>
                  </a:cubicBezTo>
                  <a:cubicBezTo>
                    <a:pt x="646" y="879"/>
                    <a:pt x="853" y="646"/>
                    <a:pt x="853" y="440"/>
                  </a:cubicBezTo>
                  <a:cubicBezTo>
                    <a:pt x="853" y="233"/>
                    <a:pt x="646" y="0"/>
                    <a:pt x="41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2" name="Google Shape;1830;p57"/>
            <p:cNvSpPr/>
            <p:nvPr/>
          </p:nvSpPr>
          <p:spPr>
            <a:xfrm>
              <a:off x="8014394" y="4514949"/>
              <a:ext cx="49874" cy="21498"/>
            </a:xfrm>
            <a:custGeom>
              <a:avLst/>
              <a:gdLst/>
              <a:ahLst/>
              <a:cxnLst/>
              <a:rect l="l" t="t" r="r" b="b"/>
              <a:pathLst>
                <a:path w="1501" h="647" extrusionOk="0">
                  <a:moveTo>
                    <a:pt x="104" y="0"/>
                  </a:moveTo>
                  <a:lnTo>
                    <a:pt x="1" y="130"/>
                  </a:lnTo>
                  <a:cubicBezTo>
                    <a:pt x="104" y="440"/>
                    <a:pt x="440" y="647"/>
                    <a:pt x="751" y="647"/>
                  </a:cubicBezTo>
                  <a:cubicBezTo>
                    <a:pt x="1190" y="647"/>
                    <a:pt x="1500" y="336"/>
                    <a:pt x="1500" y="0"/>
                  </a:cubicBezTo>
                  <a:lnTo>
                    <a:pt x="1500" y="0"/>
                  </a:lnTo>
                  <a:cubicBezTo>
                    <a:pt x="1397" y="336"/>
                    <a:pt x="1087" y="543"/>
                    <a:pt x="751" y="543"/>
                  </a:cubicBezTo>
                  <a:cubicBezTo>
                    <a:pt x="544" y="543"/>
                    <a:pt x="208" y="336"/>
                    <a:pt x="10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3" name="Google Shape;1835;p57"/>
            <p:cNvSpPr/>
            <p:nvPr/>
          </p:nvSpPr>
          <p:spPr>
            <a:xfrm>
              <a:off x="7792794" y="4562200"/>
              <a:ext cx="3456" cy="6878"/>
            </a:xfrm>
            <a:custGeom>
              <a:avLst/>
              <a:gdLst/>
              <a:ahLst/>
              <a:cxnLst/>
              <a:rect l="l" t="t" r="r" b="b"/>
              <a:pathLst>
                <a:path w="104" h="207" extrusionOk="0">
                  <a:moveTo>
                    <a:pt x="104" y="0"/>
                  </a:moveTo>
                  <a:cubicBezTo>
                    <a:pt x="1" y="0"/>
                    <a:pt x="1" y="104"/>
                    <a:pt x="1" y="104"/>
                  </a:cubicBezTo>
                  <a:lnTo>
                    <a:pt x="1" y="207"/>
                  </a:lnTo>
                  <a:cubicBezTo>
                    <a:pt x="104" y="104"/>
                    <a:pt x="104" y="0"/>
                    <a:pt x="104" y="0"/>
                  </a:cubicBez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4" name="Google Shape;1837;p57"/>
            <p:cNvSpPr/>
            <p:nvPr/>
          </p:nvSpPr>
          <p:spPr>
            <a:xfrm>
              <a:off x="7992928" y="4643776"/>
              <a:ext cx="6911" cy="4353"/>
            </a:xfrm>
            <a:custGeom>
              <a:avLst/>
              <a:gdLst/>
              <a:ahLst/>
              <a:cxnLst/>
              <a:rect l="l" t="t" r="r" b="b"/>
              <a:pathLst>
                <a:path w="208" h="131" extrusionOk="0">
                  <a:moveTo>
                    <a:pt x="1" y="1"/>
                  </a:moveTo>
                  <a:cubicBezTo>
                    <a:pt x="104" y="1"/>
                    <a:pt x="104" y="1"/>
                    <a:pt x="207" y="130"/>
                  </a:cubicBezTo>
                  <a:lnTo>
                    <a:pt x="207" y="1"/>
                  </a:ln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5" name="Google Shape;1838;p57"/>
            <p:cNvSpPr/>
            <p:nvPr/>
          </p:nvSpPr>
          <p:spPr>
            <a:xfrm>
              <a:off x="7799672" y="4304513"/>
              <a:ext cx="82471" cy="92771"/>
            </a:xfrm>
            <a:custGeom>
              <a:avLst/>
              <a:gdLst/>
              <a:ahLst/>
              <a:cxnLst/>
              <a:rect l="l" t="t" r="r" b="b"/>
              <a:pathLst>
                <a:path w="2482" h="2792" extrusionOk="0">
                  <a:moveTo>
                    <a:pt x="440" y="0"/>
                  </a:moveTo>
                  <a:lnTo>
                    <a:pt x="983" y="1163"/>
                  </a:lnTo>
                  <a:lnTo>
                    <a:pt x="0" y="1939"/>
                  </a:lnTo>
                  <a:lnTo>
                    <a:pt x="983" y="1706"/>
                  </a:lnTo>
                  <a:lnTo>
                    <a:pt x="1086" y="2792"/>
                  </a:lnTo>
                  <a:lnTo>
                    <a:pt x="1396" y="1603"/>
                  </a:lnTo>
                  <a:lnTo>
                    <a:pt x="2482" y="2042"/>
                  </a:lnTo>
                  <a:lnTo>
                    <a:pt x="2482" y="2042"/>
                  </a:lnTo>
                  <a:lnTo>
                    <a:pt x="1732" y="1163"/>
                  </a:lnTo>
                  <a:lnTo>
                    <a:pt x="2275" y="310"/>
                  </a:lnTo>
                  <a:lnTo>
                    <a:pt x="1396" y="956"/>
                  </a:lnTo>
                  <a:lnTo>
                    <a:pt x="440"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6" name="Google Shape;1839;p57"/>
            <p:cNvSpPr/>
            <p:nvPr/>
          </p:nvSpPr>
          <p:spPr>
            <a:xfrm>
              <a:off x="8211106" y="4465140"/>
              <a:ext cx="93668" cy="92771"/>
            </a:xfrm>
            <a:custGeom>
              <a:avLst/>
              <a:gdLst/>
              <a:ahLst/>
              <a:cxnLst/>
              <a:rect l="l" t="t" r="r" b="b"/>
              <a:pathLst>
                <a:path w="2819" h="2792" extrusionOk="0">
                  <a:moveTo>
                    <a:pt x="2172" y="0"/>
                  </a:moveTo>
                  <a:lnTo>
                    <a:pt x="1397" y="1086"/>
                  </a:lnTo>
                  <a:lnTo>
                    <a:pt x="337" y="543"/>
                  </a:lnTo>
                  <a:lnTo>
                    <a:pt x="983" y="1293"/>
                  </a:lnTo>
                  <a:lnTo>
                    <a:pt x="1" y="1835"/>
                  </a:lnTo>
                  <a:lnTo>
                    <a:pt x="1" y="1835"/>
                  </a:lnTo>
                  <a:lnTo>
                    <a:pt x="1293" y="1629"/>
                  </a:lnTo>
                  <a:lnTo>
                    <a:pt x="1397" y="2792"/>
                  </a:lnTo>
                  <a:lnTo>
                    <a:pt x="1733" y="1732"/>
                  </a:lnTo>
                  <a:lnTo>
                    <a:pt x="2818" y="1732"/>
                  </a:lnTo>
                  <a:lnTo>
                    <a:pt x="1836" y="1293"/>
                  </a:lnTo>
                  <a:lnTo>
                    <a:pt x="2172"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7" name="Google Shape;1840;p57"/>
            <p:cNvSpPr/>
            <p:nvPr/>
          </p:nvSpPr>
          <p:spPr>
            <a:xfrm>
              <a:off x="8050480" y="4648539"/>
              <a:ext cx="89382" cy="92804"/>
            </a:xfrm>
            <a:custGeom>
              <a:avLst/>
              <a:gdLst/>
              <a:ahLst/>
              <a:cxnLst/>
              <a:rect l="l" t="t" r="r" b="b"/>
              <a:pathLst>
                <a:path w="2690" h="2793" extrusionOk="0">
                  <a:moveTo>
                    <a:pt x="957" y="0"/>
                  </a:moveTo>
                  <a:lnTo>
                    <a:pt x="1190" y="1293"/>
                  </a:lnTo>
                  <a:lnTo>
                    <a:pt x="1" y="1603"/>
                  </a:lnTo>
                  <a:lnTo>
                    <a:pt x="1061" y="1732"/>
                  </a:lnTo>
                  <a:lnTo>
                    <a:pt x="750" y="2792"/>
                  </a:lnTo>
                  <a:lnTo>
                    <a:pt x="1500" y="1732"/>
                  </a:lnTo>
                  <a:lnTo>
                    <a:pt x="2353" y="2482"/>
                  </a:lnTo>
                  <a:lnTo>
                    <a:pt x="1939" y="1500"/>
                  </a:lnTo>
                  <a:lnTo>
                    <a:pt x="2689" y="853"/>
                  </a:lnTo>
                  <a:lnTo>
                    <a:pt x="1603" y="1189"/>
                  </a:lnTo>
                  <a:lnTo>
                    <a:pt x="957"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sp>
        <p:nvSpPr>
          <p:cNvPr id="28" name="Google Shape;2903;p50"/>
          <p:cNvSpPr/>
          <p:nvPr/>
        </p:nvSpPr>
        <p:spPr>
          <a:xfrm>
            <a:off x="469691" y="1481453"/>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03;p50"/>
          <p:cNvSpPr/>
          <p:nvPr/>
        </p:nvSpPr>
        <p:spPr>
          <a:xfrm>
            <a:off x="469691" y="1481453"/>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8" name="Group 37"/>
          <p:cNvGrpSpPr/>
          <p:nvPr/>
        </p:nvGrpSpPr>
        <p:grpSpPr>
          <a:xfrm>
            <a:off x="381986" y="1271078"/>
            <a:ext cx="849316" cy="567582"/>
            <a:chOff x="339056" y="264274"/>
            <a:chExt cx="849316" cy="567582"/>
          </a:xfrm>
        </p:grpSpPr>
        <p:sp>
          <p:nvSpPr>
            <p:cNvPr id="39" name="Flowchart: Connector 38"/>
            <p:cNvSpPr/>
            <p:nvPr/>
          </p:nvSpPr>
          <p:spPr>
            <a:xfrm>
              <a:off x="407178" y="265395"/>
              <a:ext cx="713072" cy="566461"/>
            </a:xfrm>
            <a:prstGeom prst="flowChartConnector">
              <a:avLst/>
            </a:prstGeom>
            <a:solidFill>
              <a:srgbClr val="FFFFFF"/>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003B58"/>
                </a:solidFill>
                <a:effectLst/>
                <a:uLnTx/>
                <a:uFillTx/>
                <a:latin typeface="Arial"/>
                <a:ea typeface="+mn-ea"/>
                <a:cs typeface="Arial"/>
                <a:sym typeface="Arial"/>
              </a:endParaRPr>
            </a:p>
          </p:txBody>
        </p:sp>
        <p:sp>
          <p:nvSpPr>
            <p:cNvPr id="40" name="Google Shape;632;p45"/>
            <p:cNvSpPr txBox="1">
              <a:spLocks/>
            </p:cNvSpPr>
            <p:nvPr/>
          </p:nvSpPr>
          <p:spPr>
            <a:xfrm>
              <a:off x="339056" y="264274"/>
              <a:ext cx="849316" cy="48453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5500"/>
                <a:buFont typeface="Sansita ExtraBold"/>
                <a:buNone/>
                <a:defRPr sz="4800" b="1" i="0" u="none" strike="noStrike" cap="none">
                  <a:solidFill>
                    <a:schemeClr val="accent2"/>
                  </a:solidFill>
                  <a:latin typeface="Sansita"/>
                  <a:ea typeface="Sansita"/>
                  <a:cs typeface="Sansita"/>
                  <a:sym typeface="Sansita"/>
                </a:defRPr>
              </a:lvl1pPr>
              <a:lvl2pPr marR="0" lvl="1"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9pPr>
            </a:lstStyle>
            <a:p>
              <a:pPr marL="0" marR="0" lvl="0" indent="0" algn="ctr" defTabSz="914400" rtl="0" eaLnBrk="1" fontAlgn="auto" latinLnBrk="0" hangingPunct="1">
                <a:lnSpc>
                  <a:spcPct val="100000"/>
                </a:lnSpc>
                <a:spcBef>
                  <a:spcPts val="0"/>
                </a:spcBef>
                <a:spcAft>
                  <a:spcPts val="0"/>
                </a:spcAft>
                <a:buClr>
                  <a:srgbClr val="FFD92D"/>
                </a:buClr>
                <a:buSzPts val="5500"/>
                <a:buFont typeface="Sansita ExtraBold"/>
                <a:buNone/>
                <a:tabLst/>
                <a:defRPr/>
              </a:pPr>
              <a:r>
                <a:rPr kumimoji="0" lang="vi-VN" sz="3200" b="1" i="0" u="none" strike="noStrike" kern="0" cap="none" spc="0" normalizeH="0" baseline="0" noProof="0" dirty="0" smtClean="0">
                  <a:ln>
                    <a:noFill/>
                  </a:ln>
                  <a:solidFill>
                    <a:srgbClr val="E87C84">
                      <a:lumMod val="75000"/>
                    </a:srgbClr>
                  </a:solidFill>
                  <a:effectLst/>
                  <a:uLnTx/>
                  <a:uFillTx/>
                  <a:latin typeface="Sansita"/>
                  <a:cs typeface="Sansita"/>
                  <a:sym typeface="Sansita"/>
                </a:rPr>
                <a:t>06</a:t>
              </a:r>
              <a:endParaRPr kumimoji="0" lang="vi-VN" sz="3200" b="1" i="0" u="none" strike="noStrike" kern="0" cap="none" spc="0" normalizeH="0" baseline="0" noProof="0" dirty="0">
                <a:ln>
                  <a:noFill/>
                </a:ln>
                <a:solidFill>
                  <a:srgbClr val="E87C84">
                    <a:lumMod val="75000"/>
                  </a:srgbClr>
                </a:solidFill>
                <a:effectLst/>
                <a:uLnTx/>
                <a:uFillTx/>
                <a:latin typeface="Sansita"/>
                <a:cs typeface="Sansita"/>
                <a:sym typeface="Sansita"/>
              </a:endParaRPr>
            </a:p>
          </p:txBody>
        </p:sp>
      </p:grpSp>
      <p:sp>
        <p:nvSpPr>
          <p:cNvPr id="41" name="Google Shape;478;p45">
            <a:extLst>
              <a:ext uri="{FF2B5EF4-FFF2-40B4-BE49-F238E27FC236}">
                <a16:creationId xmlns:a16="http://schemas.microsoft.com/office/drawing/2014/main" id="{F26287F7-3FB0-4F76-B02E-8E4B2E29815B}"/>
              </a:ext>
            </a:extLst>
          </p:cNvPr>
          <p:cNvSpPr txBox="1">
            <a:spLocks/>
          </p:cNvSpPr>
          <p:nvPr/>
        </p:nvSpPr>
        <p:spPr>
          <a:xfrm>
            <a:off x="1231302" y="677271"/>
            <a:ext cx="6825673" cy="1758501"/>
          </a:xfrm>
          <a:prstGeom prst="doubleWave">
            <a:avLst/>
          </a:prstGeom>
          <a:solidFill>
            <a:srgbClr val="FFD92D">
              <a:lumMod val="20000"/>
              <a:lumOff val="80000"/>
            </a:srgbClr>
          </a:solidFill>
          <a:ln w="28575">
            <a:solidFill>
              <a:srgbClr val="E87C84"/>
            </a:solidFill>
            <a:prstDash val="sysDash"/>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ctr">
              <a:defRPr/>
            </a:pPr>
            <a:r>
              <a:rPr lang="vi-VN" sz="2800" b="1" dirty="0">
                <a:solidFill>
                  <a:srgbClr val="002060"/>
                </a:solidFill>
                <a:cs typeface="Calibri" panose="020F0502020204030204" pitchFamily="34" charset="0"/>
              </a:rPr>
              <a:t>Điền vào chỗ trống trong câu sau: </a:t>
            </a:r>
          </a:p>
          <a:p>
            <a:pPr lvl="0" algn="ctr">
              <a:defRPr/>
            </a:pPr>
            <a:r>
              <a:rPr lang="vi-VN" sz="2800" b="1" dirty="0" smtClean="0">
                <a:solidFill>
                  <a:srgbClr val="002060"/>
                </a:solidFill>
                <a:cs typeface="Calibri" panose="020F0502020204030204" pitchFamily="34" charset="0"/>
              </a:rPr>
              <a:t>Mĩ phải tôn trọng......., chủ quyền, ........ và toàn vẹn lãnh thổ của Việt Nam. </a:t>
            </a:r>
            <a:endParaRPr lang="vi-VN" sz="2800" b="1" dirty="0">
              <a:solidFill>
                <a:srgbClr val="002060"/>
              </a:solidFill>
              <a:latin typeface="Times New Roman" panose="02020603050405020304" pitchFamily="18" charset="0"/>
              <a:cs typeface="Calibri" panose="020F0502020204030204" pitchFamily="34" charset="0"/>
            </a:endParaRPr>
          </a:p>
        </p:txBody>
      </p:sp>
      <p:sp>
        <p:nvSpPr>
          <p:cNvPr id="42" name="圆角矩形 7"/>
          <p:cNvSpPr/>
          <p:nvPr/>
        </p:nvSpPr>
        <p:spPr>
          <a:xfrm>
            <a:off x="1607695" y="2637249"/>
            <a:ext cx="6659348" cy="1694223"/>
          </a:xfrm>
          <a:prstGeom prst="roundRect">
            <a:avLst>
              <a:gd name="adj" fmla="val 22936"/>
            </a:avLst>
          </a:prstGeom>
          <a:noFill/>
          <a:ln w="28575" cap="flat" cmpd="sng" algn="ctr">
            <a:solidFill>
              <a:schemeClr val="accent1"/>
            </a:solidFill>
            <a:prstDash val="solid"/>
          </a:ln>
          <a:effectLst/>
        </p:spPr>
        <p:txBody>
          <a:bodyPr rtlCol="0" anchor="ctr"/>
          <a:lstStyle/>
          <a:p>
            <a:pPr lvl="0" algn="ctr">
              <a:defRPr/>
            </a:pPr>
            <a:r>
              <a:rPr lang="vi-VN" sz="3200" b="1" dirty="0">
                <a:solidFill>
                  <a:srgbClr val="002060"/>
                </a:solidFill>
                <a:cs typeface="Calibri" panose="020F0502020204030204" pitchFamily="34" charset="0"/>
              </a:rPr>
              <a:t>Mĩ phải tôn </a:t>
            </a:r>
            <a:r>
              <a:rPr lang="vi-VN" sz="3200" b="1" dirty="0" smtClean="0">
                <a:solidFill>
                  <a:srgbClr val="002060"/>
                </a:solidFill>
                <a:cs typeface="Calibri" panose="020F0502020204030204" pitchFamily="34" charset="0"/>
              </a:rPr>
              <a:t>trọng </a:t>
            </a:r>
            <a:r>
              <a:rPr lang="vi-VN" sz="3200" b="1" dirty="0" smtClean="0">
                <a:solidFill>
                  <a:srgbClr val="FC1037"/>
                </a:solidFill>
                <a:cs typeface="Calibri" panose="020F0502020204030204" pitchFamily="34" charset="0"/>
              </a:rPr>
              <a:t>độc lập</a:t>
            </a:r>
            <a:r>
              <a:rPr lang="vi-VN" sz="3200" b="1" dirty="0" smtClean="0">
                <a:solidFill>
                  <a:srgbClr val="002060"/>
                </a:solidFill>
                <a:cs typeface="Calibri" panose="020F0502020204030204" pitchFamily="34" charset="0"/>
              </a:rPr>
              <a:t>, </a:t>
            </a:r>
            <a:r>
              <a:rPr lang="vi-VN" sz="3200" b="1" dirty="0">
                <a:solidFill>
                  <a:srgbClr val="002060"/>
                </a:solidFill>
                <a:cs typeface="Calibri" panose="020F0502020204030204" pitchFamily="34" charset="0"/>
              </a:rPr>
              <a:t>chủ quyền, </a:t>
            </a:r>
            <a:r>
              <a:rPr lang="vi-VN" sz="3200" b="1" dirty="0" smtClean="0">
                <a:solidFill>
                  <a:srgbClr val="FC1037"/>
                </a:solidFill>
                <a:cs typeface="Calibri" panose="020F0502020204030204" pitchFamily="34" charset="0"/>
              </a:rPr>
              <a:t>thống nhất </a:t>
            </a:r>
            <a:r>
              <a:rPr lang="vi-VN" sz="3200" b="1" dirty="0">
                <a:solidFill>
                  <a:srgbClr val="002060"/>
                </a:solidFill>
                <a:cs typeface="Calibri" panose="020F0502020204030204" pitchFamily="34" charset="0"/>
              </a:rPr>
              <a:t>và toàn vẹn lãnh thổ của Việt Nam. </a:t>
            </a:r>
            <a:endParaRPr lang="vi-VN" sz="3200" b="1" dirty="0">
              <a:solidFill>
                <a:srgbClr val="002060"/>
              </a:solidFill>
              <a:latin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80012998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30"/>
                                        </p:tgtEl>
                                        <p:attrNameLst>
                                          <p:attrName>style.visibility</p:attrName>
                                        </p:attrNameLst>
                                      </p:cBhvr>
                                      <p:to>
                                        <p:strVal val="visible"/>
                                      </p:to>
                                    </p:set>
                                    <p:anim calcmode="lin" valueType="num">
                                      <p:cBhvr additive="base">
                                        <p:cTn id="16" dur="500" fill="hold"/>
                                        <p:tgtEl>
                                          <p:spTgt spid="30"/>
                                        </p:tgtEl>
                                        <p:attrNameLst>
                                          <p:attrName>ppt_x</p:attrName>
                                        </p:attrNameLst>
                                      </p:cBhvr>
                                      <p:tavLst>
                                        <p:tav tm="0">
                                          <p:val>
                                            <p:strVal val="0-#ppt_w/2"/>
                                          </p:val>
                                        </p:tav>
                                        <p:tav tm="100000">
                                          <p:val>
                                            <p:strVal val="#ppt_x"/>
                                          </p:val>
                                        </p:tav>
                                      </p:tavLst>
                                    </p:anim>
                                    <p:anim calcmode="lin" valueType="num">
                                      <p:cBhvr additive="base">
                                        <p:cTn id="17" dur="500" fill="hold"/>
                                        <p:tgtEl>
                                          <p:spTgt spid="30"/>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14" presetClass="entr" presetSubtype="10" fill="hold" grpId="0" nodeType="after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randombar(horizontal)">
                                      <p:cBhvr>
                                        <p:cTn id="2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63"/>
        <p:cNvGrpSpPr/>
        <p:nvPr/>
      </p:nvGrpSpPr>
      <p:grpSpPr>
        <a:xfrm>
          <a:off x="0" y="0"/>
          <a:ext cx="0" cy="0"/>
          <a:chOff x="0" y="0"/>
          <a:chExt cx="0" cy="0"/>
        </a:xfrm>
      </p:grpSpPr>
      <p:grpSp>
        <p:nvGrpSpPr>
          <p:cNvPr id="32" name="Group 31"/>
          <p:cNvGrpSpPr/>
          <p:nvPr/>
        </p:nvGrpSpPr>
        <p:grpSpPr>
          <a:xfrm rot="20509557">
            <a:off x="729170" y="1492925"/>
            <a:ext cx="680882" cy="2025800"/>
            <a:chOff x="134279" y="1803002"/>
            <a:chExt cx="680882" cy="1811727"/>
          </a:xfrm>
        </p:grpSpPr>
        <p:sp>
          <p:nvSpPr>
            <p:cNvPr id="33" name="Google Shape;4756;p79"/>
            <p:cNvSpPr/>
            <p:nvPr/>
          </p:nvSpPr>
          <p:spPr>
            <a:xfrm rot="1263172">
              <a:off x="134279" y="1803002"/>
              <a:ext cx="402430" cy="1469645"/>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rgbClr val="1E1936"/>
            </a:solidFill>
            <a:ln>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rgbClr val="FF0066"/>
                </a:solidFill>
                <a:effectLst/>
                <a:uLnTx/>
                <a:uFillTx/>
                <a:latin typeface="Arial"/>
                <a:cs typeface="Arial"/>
                <a:sym typeface="Arial"/>
              </a:endParaRPr>
            </a:p>
          </p:txBody>
        </p:sp>
        <p:grpSp>
          <p:nvGrpSpPr>
            <p:cNvPr id="34" name="Google Shape;4716;p79"/>
            <p:cNvGrpSpPr/>
            <p:nvPr/>
          </p:nvGrpSpPr>
          <p:grpSpPr>
            <a:xfrm rot="3530764">
              <a:off x="252923" y="3052492"/>
              <a:ext cx="603575" cy="520900"/>
              <a:chOff x="3450350" y="2886200"/>
              <a:chExt cx="603575" cy="520900"/>
            </a:xfrm>
          </p:grpSpPr>
          <p:sp>
            <p:nvSpPr>
              <p:cNvPr id="35"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rgbClr val="1E19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6"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7"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8"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rgbClr val="FAB6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39"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rgbClr val="358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sp>
        <p:nvSpPr>
          <p:cNvPr id="2903" name="Google Shape;2903;p50"/>
          <p:cNvSpPr/>
          <p:nvPr/>
        </p:nvSpPr>
        <p:spPr>
          <a:xfrm>
            <a:off x="430225" y="1152599"/>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04" name="Google Shape;2904;p50"/>
          <p:cNvGrpSpPr/>
          <p:nvPr/>
        </p:nvGrpSpPr>
        <p:grpSpPr>
          <a:xfrm>
            <a:off x="7478263" y="4190125"/>
            <a:ext cx="868425" cy="514500"/>
            <a:chOff x="2575700" y="1885000"/>
            <a:chExt cx="868425" cy="514500"/>
          </a:xfrm>
        </p:grpSpPr>
        <p:sp>
          <p:nvSpPr>
            <p:cNvPr id="2905" name="Google Shape;2905;p5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6" name="Google Shape;2906;p5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7" name="Google Shape;2907;p5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8" name="Google Shape;2908;p5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5" name="Google Shape;1820;p57"/>
          <p:cNvGrpSpPr/>
          <p:nvPr/>
        </p:nvGrpSpPr>
        <p:grpSpPr>
          <a:xfrm>
            <a:off x="7984991" y="187482"/>
            <a:ext cx="1159009" cy="965117"/>
            <a:chOff x="7792794" y="4304513"/>
            <a:chExt cx="511980" cy="436830"/>
          </a:xfrm>
        </p:grpSpPr>
        <p:sp>
          <p:nvSpPr>
            <p:cNvPr id="66" name="Google Shape;1824;p57">
              <a:hlinkClick r:id="rId3" action="ppaction://hlinksldjump"/>
            </p:cNvPr>
            <p:cNvSpPr/>
            <p:nvPr/>
          </p:nvSpPr>
          <p:spPr>
            <a:xfrm>
              <a:off x="7853768" y="4304513"/>
              <a:ext cx="353939" cy="339286"/>
            </a:xfrm>
            <a:custGeom>
              <a:avLst/>
              <a:gdLst/>
              <a:ahLst/>
              <a:cxnLst/>
              <a:rect l="l" t="t" r="r" b="b"/>
              <a:pathLst>
                <a:path w="10652" h="10211" extrusionOk="0">
                  <a:moveTo>
                    <a:pt x="5274" y="0"/>
                  </a:moveTo>
                  <a:cubicBezTo>
                    <a:pt x="3749" y="0"/>
                    <a:pt x="2353" y="646"/>
                    <a:pt x="1397" y="1603"/>
                  </a:cubicBezTo>
                  <a:cubicBezTo>
                    <a:pt x="518" y="2585"/>
                    <a:pt x="1" y="3748"/>
                    <a:pt x="1" y="5041"/>
                  </a:cubicBezTo>
                  <a:cubicBezTo>
                    <a:pt x="1" y="7962"/>
                    <a:pt x="2353" y="10211"/>
                    <a:pt x="5274" y="10211"/>
                  </a:cubicBezTo>
                  <a:cubicBezTo>
                    <a:pt x="5921" y="10211"/>
                    <a:pt x="6464" y="10108"/>
                    <a:pt x="6981" y="10004"/>
                  </a:cubicBezTo>
                  <a:cubicBezTo>
                    <a:pt x="9152" y="9254"/>
                    <a:pt x="10651" y="7419"/>
                    <a:pt x="10651" y="5041"/>
                  </a:cubicBezTo>
                  <a:cubicBezTo>
                    <a:pt x="10651" y="4834"/>
                    <a:pt x="10651" y="4524"/>
                    <a:pt x="10548" y="4291"/>
                  </a:cubicBezTo>
                  <a:cubicBezTo>
                    <a:pt x="10212" y="2146"/>
                    <a:pt x="8506" y="414"/>
                    <a:pt x="6231" y="103"/>
                  </a:cubicBezTo>
                  <a:cubicBezTo>
                    <a:pt x="5921" y="0"/>
                    <a:pt x="5585" y="0"/>
                    <a:pt x="5274" y="0"/>
                  </a:cubicBezTo>
                  <a:close/>
                </a:path>
              </a:pathLst>
            </a:custGeom>
            <a:solidFill>
              <a:srgbClr val="B8E5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7" name="Google Shape;1825;p57"/>
            <p:cNvSpPr/>
            <p:nvPr/>
          </p:nvSpPr>
          <p:spPr>
            <a:xfrm>
              <a:off x="8004093" y="4307936"/>
              <a:ext cx="200162" cy="164077"/>
            </a:xfrm>
            <a:custGeom>
              <a:avLst/>
              <a:gdLst/>
              <a:ahLst/>
              <a:cxnLst/>
              <a:rect l="l" t="t" r="r" b="b"/>
              <a:pathLst>
                <a:path w="6024" h="4938" extrusionOk="0">
                  <a:moveTo>
                    <a:pt x="1707" y="0"/>
                  </a:moveTo>
                  <a:cubicBezTo>
                    <a:pt x="957" y="207"/>
                    <a:pt x="414" y="750"/>
                    <a:pt x="104" y="1396"/>
                  </a:cubicBezTo>
                  <a:cubicBezTo>
                    <a:pt x="1" y="1603"/>
                    <a:pt x="1" y="1939"/>
                    <a:pt x="1" y="2146"/>
                  </a:cubicBezTo>
                  <a:cubicBezTo>
                    <a:pt x="104" y="2353"/>
                    <a:pt x="208" y="2689"/>
                    <a:pt x="518" y="2689"/>
                  </a:cubicBezTo>
                  <a:cubicBezTo>
                    <a:pt x="518" y="2792"/>
                    <a:pt x="647" y="2792"/>
                    <a:pt x="750" y="2792"/>
                  </a:cubicBezTo>
                  <a:cubicBezTo>
                    <a:pt x="957" y="2896"/>
                    <a:pt x="957" y="3232"/>
                    <a:pt x="854" y="3439"/>
                  </a:cubicBezTo>
                  <a:cubicBezTo>
                    <a:pt x="854" y="3645"/>
                    <a:pt x="854" y="3878"/>
                    <a:pt x="957" y="4085"/>
                  </a:cubicBezTo>
                  <a:cubicBezTo>
                    <a:pt x="957" y="4292"/>
                    <a:pt x="1164" y="4524"/>
                    <a:pt x="1397" y="4628"/>
                  </a:cubicBezTo>
                  <a:cubicBezTo>
                    <a:pt x="1456" y="4647"/>
                    <a:pt x="1512" y="4656"/>
                    <a:pt x="1567" y="4656"/>
                  </a:cubicBezTo>
                  <a:cubicBezTo>
                    <a:pt x="1799" y="4656"/>
                    <a:pt x="1999" y="4505"/>
                    <a:pt x="2250" y="4421"/>
                  </a:cubicBezTo>
                  <a:cubicBezTo>
                    <a:pt x="2497" y="4249"/>
                    <a:pt x="2731" y="4148"/>
                    <a:pt x="2920" y="4148"/>
                  </a:cubicBezTo>
                  <a:cubicBezTo>
                    <a:pt x="2987" y="4148"/>
                    <a:pt x="3048" y="4161"/>
                    <a:pt x="3103" y="4188"/>
                  </a:cubicBezTo>
                  <a:cubicBezTo>
                    <a:pt x="3439" y="4421"/>
                    <a:pt x="3542" y="4834"/>
                    <a:pt x="3749" y="4938"/>
                  </a:cubicBezTo>
                  <a:cubicBezTo>
                    <a:pt x="4189" y="4938"/>
                    <a:pt x="4395" y="4292"/>
                    <a:pt x="4835" y="4292"/>
                  </a:cubicBezTo>
                  <a:cubicBezTo>
                    <a:pt x="5042" y="4292"/>
                    <a:pt x="5171" y="4421"/>
                    <a:pt x="5274" y="4421"/>
                  </a:cubicBezTo>
                  <a:cubicBezTo>
                    <a:pt x="5356" y="4448"/>
                    <a:pt x="5432" y="4461"/>
                    <a:pt x="5504" y="4461"/>
                  </a:cubicBezTo>
                  <a:cubicBezTo>
                    <a:pt x="5705" y="4461"/>
                    <a:pt x="5871" y="4360"/>
                    <a:pt x="6024" y="4188"/>
                  </a:cubicBezTo>
                  <a:cubicBezTo>
                    <a:pt x="5688" y="2043"/>
                    <a:pt x="3982" y="311"/>
                    <a:pt x="170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8" name="Google Shape;1826;p57"/>
            <p:cNvSpPr/>
            <p:nvPr/>
          </p:nvSpPr>
          <p:spPr>
            <a:xfrm>
              <a:off x="7853768" y="4357745"/>
              <a:ext cx="250004" cy="286056"/>
            </a:xfrm>
            <a:custGeom>
              <a:avLst/>
              <a:gdLst/>
              <a:ahLst/>
              <a:cxnLst/>
              <a:rect l="l" t="t" r="r" b="b"/>
              <a:pathLst>
                <a:path w="7524" h="8609" extrusionOk="0">
                  <a:moveTo>
                    <a:pt x="1397" y="1"/>
                  </a:moveTo>
                  <a:cubicBezTo>
                    <a:pt x="518" y="983"/>
                    <a:pt x="1" y="2146"/>
                    <a:pt x="1" y="3439"/>
                  </a:cubicBezTo>
                  <a:cubicBezTo>
                    <a:pt x="1" y="6360"/>
                    <a:pt x="2353" y="8609"/>
                    <a:pt x="5274" y="8609"/>
                  </a:cubicBezTo>
                  <a:cubicBezTo>
                    <a:pt x="5921" y="8609"/>
                    <a:pt x="6464" y="8506"/>
                    <a:pt x="6981" y="8402"/>
                  </a:cubicBezTo>
                  <a:cubicBezTo>
                    <a:pt x="7213" y="8092"/>
                    <a:pt x="7420" y="7756"/>
                    <a:pt x="7523" y="7316"/>
                  </a:cubicBezTo>
                  <a:lnTo>
                    <a:pt x="7523" y="6903"/>
                  </a:lnTo>
                  <a:cubicBezTo>
                    <a:pt x="7420" y="6799"/>
                    <a:pt x="7317" y="6670"/>
                    <a:pt x="7213" y="6670"/>
                  </a:cubicBezTo>
                  <a:cubicBezTo>
                    <a:pt x="6981" y="6670"/>
                    <a:pt x="6877" y="6799"/>
                    <a:pt x="6670" y="6799"/>
                  </a:cubicBezTo>
                  <a:cubicBezTo>
                    <a:pt x="6464" y="6670"/>
                    <a:pt x="6464" y="6463"/>
                    <a:pt x="6231" y="6360"/>
                  </a:cubicBezTo>
                  <a:cubicBezTo>
                    <a:pt x="6196" y="6325"/>
                    <a:pt x="6162" y="6314"/>
                    <a:pt x="6127" y="6314"/>
                  </a:cubicBezTo>
                  <a:cubicBezTo>
                    <a:pt x="6059" y="6314"/>
                    <a:pt x="5990" y="6360"/>
                    <a:pt x="5921" y="6360"/>
                  </a:cubicBezTo>
                  <a:cubicBezTo>
                    <a:pt x="5171" y="6567"/>
                    <a:pt x="4732" y="7446"/>
                    <a:pt x="4189" y="7859"/>
                  </a:cubicBezTo>
                  <a:cubicBezTo>
                    <a:pt x="3982" y="7963"/>
                    <a:pt x="3878" y="8092"/>
                    <a:pt x="3749" y="8092"/>
                  </a:cubicBezTo>
                  <a:cubicBezTo>
                    <a:pt x="3542" y="7963"/>
                    <a:pt x="3439" y="7756"/>
                    <a:pt x="3439" y="7549"/>
                  </a:cubicBezTo>
                  <a:cubicBezTo>
                    <a:pt x="3439" y="7316"/>
                    <a:pt x="3439" y="7110"/>
                    <a:pt x="3542" y="7006"/>
                  </a:cubicBezTo>
                  <a:cubicBezTo>
                    <a:pt x="3542" y="6799"/>
                    <a:pt x="3439" y="6463"/>
                    <a:pt x="3336" y="6360"/>
                  </a:cubicBezTo>
                  <a:cubicBezTo>
                    <a:pt x="3219" y="6308"/>
                    <a:pt x="3084" y="6308"/>
                    <a:pt x="2951" y="6308"/>
                  </a:cubicBezTo>
                  <a:cubicBezTo>
                    <a:pt x="2819" y="6308"/>
                    <a:pt x="2689" y="6308"/>
                    <a:pt x="2586" y="6257"/>
                  </a:cubicBezTo>
                  <a:cubicBezTo>
                    <a:pt x="2147" y="6153"/>
                    <a:pt x="2043" y="5610"/>
                    <a:pt x="2147" y="5171"/>
                  </a:cubicBezTo>
                  <a:cubicBezTo>
                    <a:pt x="2353" y="4731"/>
                    <a:pt x="2689" y="4421"/>
                    <a:pt x="3103" y="4214"/>
                  </a:cubicBezTo>
                  <a:cubicBezTo>
                    <a:pt x="3439" y="3982"/>
                    <a:pt x="3749" y="3775"/>
                    <a:pt x="4085" y="3568"/>
                  </a:cubicBezTo>
                  <a:cubicBezTo>
                    <a:pt x="4292" y="3335"/>
                    <a:pt x="4628" y="3025"/>
                    <a:pt x="4525" y="2689"/>
                  </a:cubicBezTo>
                  <a:cubicBezTo>
                    <a:pt x="4525" y="2520"/>
                    <a:pt x="4301" y="2351"/>
                    <a:pt x="4050" y="2351"/>
                  </a:cubicBezTo>
                  <a:cubicBezTo>
                    <a:pt x="3993" y="2351"/>
                    <a:pt x="3935" y="2360"/>
                    <a:pt x="3878" y="2379"/>
                  </a:cubicBezTo>
                  <a:cubicBezTo>
                    <a:pt x="3646" y="2379"/>
                    <a:pt x="3439" y="2586"/>
                    <a:pt x="3232" y="2793"/>
                  </a:cubicBezTo>
                  <a:cubicBezTo>
                    <a:pt x="3126" y="2983"/>
                    <a:pt x="2969" y="3156"/>
                    <a:pt x="2858" y="3156"/>
                  </a:cubicBezTo>
                  <a:cubicBezTo>
                    <a:pt x="2834" y="3156"/>
                    <a:pt x="2812" y="3147"/>
                    <a:pt x="2793" y="3129"/>
                  </a:cubicBezTo>
                  <a:cubicBezTo>
                    <a:pt x="2586" y="3129"/>
                    <a:pt x="2586" y="3025"/>
                    <a:pt x="2353" y="2922"/>
                  </a:cubicBezTo>
                  <a:cubicBezTo>
                    <a:pt x="2305" y="2885"/>
                    <a:pt x="2253" y="2871"/>
                    <a:pt x="2199" y="2871"/>
                  </a:cubicBezTo>
                  <a:cubicBezTo>
                    <a:pt x="1955" y="2871"/>
                    <a:pt x="1657" y="3170"/>
                    <a:pt x="1350" y="3170"/>
                  </a:cubicBezTo>
                  <a:cubicBezTo>
                    <a:pt x="1289" y="3170"/>
                    <a:pt x="1226" y="3158"/>
                    <a:pt x="1164" y="3129"/>
                  </a:cubicBezTo>
                  <a:cubicBezTo>
                    <a:pt x="1061" y="3025"/>
                    <a:pt x="957" y="2922"/>
                    <a:pt x="957" y="2793"/>
                  </a:cubicBezTo>
                  <a:cubicBezTo>
                    <a:pt x="854" y="2379"/>
                    <a:pt x="957" y="2043"/>
                    <a:pt x="1164" y="1629"/>
                  </a:cubicBezTo>
                  <a:cubicBezTo>
                    <a:pt x="1293" y="1293"/>
                    <a:pt x="1810" y="647"/>
                    <a:pt x="1604" y="337"/>
                  </a:cubicBezTo>
                  <a:cubicBezTo>
                    <a:pt x="1604" y="104"/>
                    <a:pt x="1500" y="104"/>
                    <a:pt x="1397" y="1"/>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69" name="Google Shape;1827;p57"/>
            <p:cNvSpPr/>
            <p:nvPr/>
          </p:nvSpPr>
          <p:spPr>
            <a:xfrm>
              <a:off x="8128666" y="4488466"/>
              <a:ext cx="57550" cy="63996"/>
            </a:xfrm>
            <a:custGeom>
              <a:avLst/>
              <a:gdLst/>
              <a:ahLst/>
              <a:cxnLst/>
              <a:rect l="l" t="t" r="r" b="b"/>
              <a:pathLst>
                <a:path w="1732" h="1926" extrusionOk="0">
                  <a:moveTo>
                    <a:pt x="1147" y="0"/>
                  </a:moveTo>
                  <a:cubicBezTo>
                    <a:pt x="785" y="0"/>
                    <a:pt x="348" y="248"/>
                    <a:pt x="129" y="591"/>
                  </a:cubicBezTo>
                  <a:cubicBezTo>
                    <a:pt x="129" y="694"/>
                    <a:pt x="0" y="694"/>
                    <a:pt x="0" y="797"/>
                  </a:cubicBezTo>
                  <a:cubicBezTo>
                    <a:pt x="0" y="927"/>
                    <a:pt x="0" y="927"/>
                    <a:pt x="129" y="1030"/>
                  </a:cubicBezTo>
                  <a:lnTo>
                    <a:pt x="440" y="1030"/>
                  </a:lnTo>
                  <a:cubicBezTo>
                    <a:pt x="543" y="1133"/>
                    <a:pt x="646" y="1340"/>
                    <a:pt x="646" y="1444"/>
                  </a:cubicBezTo>
                  <a:cubicBezTo>
                    <a:pt x="646" y="1676"/>
                    <a:pt x="776" y="1883"/>
                    <a:pt x="879" y="1883"/>
                  </a:cubicBezTo>
                  <a:cubicBezTo>
                    <a:pt x="909" y="1913"/>
                    <a:pt x="948" y="1926"/>
                    <a:pt x="991" y="1926"/>
                  </a:cubicBezTo>
                  <a:cubicBezTo>
                    <a:pt x="1095" y="1926"/>
                    <a:pt x="1219" y="1853"/>
                    <a:pt x="1293" y="1780"/>
                  </a:cubicBezTo>
                  <a:cubicBezTo>
                    <a:pt x="1525" y="1444"/>
                    <a:pt x="1732" y="1133"/>
                    <a:pt x="1732" y="694"/>
                  </a:cubicBezTo>
                  <a:cubicBezTo>
                    <a:pt x="1732" y="196"/>
                    <a:pt x="1469" y="0"/>
                    <a:pt x="1147" y="0"/>
                  </a:cubicBezTo>
                  <a:close/>
                </a:path>
              </a:pathLst>
            </a:custGeom>
            <a:solidFill>
              <a:srgbClr val="98DB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0" name="Google Shape;1828;p57"/>
            <p:cNvSpPr/>
            <p:nvPr/>
          </p:nvSpPr>
          <p:spPr>
            <a:xfrm>
              <a:off x="7949997" y="4493484"/>
              <a:ext cx="28376" cy="29240"/>
            </a:xfrm>
            <a:custGeom>
              <a:avLst/>
              <a:gdLst/>
              <a:ahLst/>
              <a:cxnLst/>
              <a:rect l="l" t="t" r="r" b="b"/>
              <a:pathLst>
                <a:path w="854" h="880" extrusionOk="0">
                  <a:moveTo>
                    <a:pt x="440" y="0"/>
                  </a:moveTo>
                  <a:cubicBezTo>
                    <a:pt x="207" y="0"/>
                    <a:pt x="0" y="233"/>
                    <a:pt x="0" y="440"/>
                  </a:cubicBezTo>
                  <a:cubicBezTo>
                    <a:pt x="0" y="646"/>
                    <a:pt x="207" y="879"/>
                    <a:pt x="440" y="879"/>
                  </a:cubicBezTo>
                  <a:cubicBezTo>
                    <a:pt x="750" y="879"/>
                    <a:pt x="853" y="646"/>
                    <a:pt x="853" y="440"/>
                  </a:cubicBezTo>
                  <a:cubicBezTo>
                    <a:pt x="853" y="233"/>
                    <a:pt x="750" y="0"/>
                    <a:pt x="440"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1" name="Google Shape;1829;p57"/>
            <p:cNvSpPr/>
            <p:nvPr/>
          </p:nvSpPr>
          <p:spPr>
            <a:xfrm>
              <a:off x="8093444" y="4493484"/>
              <a:ext cx="28376" cy="29240"/>
            </a:xfrm>
            <a:custGeom>
              <a:avLst/>
              <a:gdLst/>
              <a:ahLst/>
              <a:cxnLst/>
              <a:rect l="l" t="t" r="r" b="b"/>
              <a:pathLst>
                <a:path w="854" h="880" extrusionOk="0">
                  <a:moveTo>
                    <a:pt x="414" y="0"/>
                  </a:moveTo>
                  <a:cubicBezTo>
                    <a:pt x="104" y="0"/>
                    <a:pt x="0" y="233"/>
                    <a:pt x="0" y="440"/>
                  </a:cubicBezTo>
                  <a:cubicBezTo>
                    <a:pt x="0" y="646"/>
                    <a:pt x="104" y="879"/>
                    <a:pt x="414" y="879"/>
                  </a:cubicBezTo>
                  <a:cubicBezTo>
                    <a:pt x="646" y="879"/>
                    <a:pt x="853" y="646"/>
                    <a:pt x="853" y="440"/>
                  </a:cubicBezTo>
                  <a:cubicBezTo>
                    <a:pt x="853" y="233"/>
                    <a:pt x="646" y="0"/>
                    <a:pt x="41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2" name="Google Shape;1830;p57"/>
            <p:cNvSpPr/>
            <p:nvPr/>
          </p:nvSpPr>
          <p:spPr>
            <a:xfrm>
              <a:off x="8014394" y="4514949"/>
              <a:ext cx="49874" cy="21498"/>
            </a:xfrm>
            <a:custGeom>
              <a:avLst/>
              <a:gdLst/>
              <a:ahLst/>
              <a:cxnLst/>
              <a:rect l="l" t="t" r="r" b="b"/>
              <a:pathLst>
                <a:path w="1501" h="647" extrusionOk="0">
                  <a:moveTo>
                    <a:pt x="104" y="0"/>
                  </a:moveTo>
                  <a:lnTo>
                    <a:pt x="1" y="130"/>
                  </a:lnTo>
                  <a:cubicBezTo>
                    <a:pt x="104" y="440"/>
                    <a:pt x="440" y="647"/>
                    <a:pt x="751" y="647"/>
                  </a:cubicBezTo>
                  <a:cubicBezTo>
                    <a:pt x="1190" y="647"/>
                    <a:pt x="1500" y="336"/>
                    <a:pt x="1500" y="0"/>
                  </a:cubicBezTo>
                  <a:lnTo>
                    <a:pt x="1500" y="0"/>
                  </a:lnTo>
                  <a:cubicBezTo>
                    <a:pt x="1397" y="336"/>
                    <a:pt x="1087" y="543"/>
                    <a:pt x="751" y="543"/>
                  </a:cubicBezTo>
                  <a:cubicBezTo>
                    <a:pt x="544" y="543"/>
                    <a:pt x="208" y="336"/>
                    <a:pt x="104" y="0"/>
                  </a:cubicBezTo>
                  <a:close/>
                </a:path>
              </a:pathLst>
            </a:custGeom>
            <a:solidFill>
              <a:srgbClr val="1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3" name="Google Shape;1835;p57"/>
            <p:cNvSpPr/>
            <p:nvPr/>
          </p:nvSpPr>
          <p:spPr>
            <a:xfrm>
              <a:off x="7792794" y="4562200"/>
              <a:ext cx="3456" cy="6878"/>
            </a:xfrm>
            <a:custGeom>
              <a:avLst/>
              <a:gdLst/>
              <a:ahLst/>
              <a:cxnLst/>
              <a:rect l="l" t="t" r="r" b="b"/>
              <a:pathLst>
                <a:path w="104" h="207" extrusionOk="0">
                  <a:moveTo>
                    <a:pt x="104" y="0"/>
                  </a:moveTo>
                  <a:cubicBezTo>
                    <a:pt x="1" y="0"/>
                    <a:pt x="1" y="104"/>
                    <a:pt x="1" y="104"/>
                  </a:cubicBezTo>
                  <a:lnTo>
                    <a:pt x="1" y="207"/>
                  </a:lnTo>
                  <a:cubicBezTo>
                    <a:pt x="104" y="104"/>
                    <a:pt x="104" y="0"/>
                    <a:pt x="104" y="0"/>
                  </a:cubicBez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4" name="Google Shape;1837;p57"/>
            <p:cNvSpPr/>
            <p:nvPr/>
          </p:nvSpPr>
          <p:spPr>
            <a:xfrm>
              <a:off x="7992928" y="4643776"/>
              <a:ext cx="6911" cy="4353"/>
            </a:xfrm>
            <a:custGeom>
              <a:avLst/>
              <a:gdLst/>
              <a:ahLst/>
              <a:cxnLst/>
              <a:rect l="l" t="t" r="r" b="b"/>
              <a:pathLst>
                <a:path w="208" h="131" extrusionOk="0">
                  <a:moveTo>
                    <a:pt x="1" y="1"/>
                  </a:moveTo>
                  <a:cubicBezTo>
                    <a:pt x="104" y="1"/>
                    <a:pt x="104" y="1"/>
                    <a:pt x="207" y="130"/>
                  </a:cubicBezTo>
                  <a:lnTo>
                    <a:pt x="207" y="1"/>
                  </a:lnTo>
                  <a:close/>
                </a:path>
              </a:pathLst>
            </a:custGeom>
            <a:solidFill>
              <a:srgbClr val="58304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5" name="Google Shape;1838;p57"/>
            <p:cNvSpPr/>
            <p:nvPr/>
          </p:nvSpPr>
          <p:spPr>
            <a:xfrm>
              <a:off x="7799672" y="4304513"/>
              <a:ext cx="82471" cy="92771"/>
            </a:xfrm>
            <a:custGeom>
              <a:avLst/>
              <a:gdLst/>
              <a:ahLst/>
              <a:cxnLst/>
              <a:rect l="l" t="t" r="r" b="b"/>
              <a:pathLst>
                <a:path w="2482" h="2792" extrusionOk="0">
                  <a:moveTo>
                    <a:pt x="440" y="0"/>
                  </a:moveTo>
                  <a:lnTo>
                    <a:pt x="983" y="1163"/>
                  </a:lnTo>
                  <a:lnTo>
                    <a:pt x="0" y="1939"/>
                  </a:lnTo>
                  <a:lnTo>
                    <a:pt x="983" y="1706"/>
                  </a:lnTo>
                  <a:lnTo>
                    <a:pt x="1086" y="2792"/>
                  </a:lnTo>
                  <a:lnTo>
                    <a:pt x="1396" y="1603"/>
                  </a:lnTo>
                  <a:lnTo>
                    <a:pt x="2482" y="2042"/>
                  </a:lnTo>
                  <a:lnTo>
                    <a:pt x="2482" y="2042"/>
                  </a:lnTo>
                  <a:lnTo>
                    <a:pt x="1732" y="1163"/>
                  </a:lnTo>
                  <a:lnTo>
                    <a:pt x="2275" y="310"/>
                  </a:lnTo>
                  <a:lnTo>
                    <a:pt x="1396" y="956"/>
                  </a:lnTo>
                  <a:lnTo>
                    <a:pt x="440"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6" name="Google Shape;1839;p57"/>
            <p:cNvSpPr/>
            <p:nvPr/>
          </p:nvSpPr>
          <p:spPr>
            <a:xfrm>
              <a:off x="8211106" y="4465140"/>
              <a:ext cx="93668" cy="92771"/>
            </a:xfrm>
            <a:custGeom>
              <a:avLst/>
              <a:gdLst/>
              <a:ahLst/>
              <a:cxnLst/>
              <a:rect l="l" t="t" r="r" b="b"/>
              <a:pathLst>
                <a:path w="2819" h="2792" extrusionOk="0">
                  <a:moveTo>
                    <a:pt x="2172" y="0"/>
                  </a:moveTo>
                  <a:lnTo>
                    <a:pt x="1397" y="1086"/>
                  </a:lnTo>
                  <a:lnTo>
                    <a:pt x="337" y="543"/>
                  </a:lnTo>
                  <a:lnTo>
                    <a:pt x="983" y="1293"/>
                  </a:lnTo>
                  <a:lnTo>
                    <a:pt x="1" y="1835"/>
                  </a:lnTo>
                  <a:lnTo>
                    <a:pt x="1" y="1835"/>
                  </a:lnTo>
                  <a:lnTo>
                    <a:pt x="1293" y="1629"/>
                  </a:lnTo>
                  <a:lnTo>
                    <a:pt x="1397" y="2792"/>
                  </a:lnTo>
                  <a:lnTo>
                    <a:pt x="1733" y="1732"/>
                  </a:lnTo>
                  <a:lnTo>
                    <a:pt x="2818" y="1732"/>
                  </a:lnTo>
                  <a:lnTo>
                    <a:pt x="1836" y="1293"/>
                  </a:lnTo>
                  <a:lnTo>
                    <a:pt x="2172"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sp>
          <p:nvSpPr>
            <p:cNvPr id="77" name="Google Shape;1840;p57"/>
            <p:cNvSpPr/>
            <p:nvPr/>
          </p:nvSpPr>
          <p:spPr>
            <a:xfrm>
              <a:off x="8050480" y="4648539"/>
              <a:ext cx="89382" cy="92804"/>
            </a:xfrm>
            <a:custGeom>
              <a:avLst/>
              <a:gdLst/>
              <a:ahLst/>
              <a:cxnLst/>
              <a:rect l="l" t="t" r="r" b="b"/>
              <a:pathLst>
                <a:path w="2690" h="2793" extrusionOk="0">
                  <a:moveTo>
                    <a:pt x="957" y="0"/>
                  </a:moveTo>
                  <a:lnTo>
                    <a:pt x="1190" y="1293"/>
                  </a:lnTo>
                  <a:lnTo>
                    <a:pt x="1" y="1603"/>
                  </a:lnTo>
                  <a:lnTo>
                    <a:pt x="1061" y="1732"/>
                  </a:lnTo>
                  <a:lnTo>
                    <a:pt x="750" y="2792"/>
                  </a:lnTo>
                  <a:lnTo>
                    <a:pt x="1500" y="1732"/>
                  </a:lnTo>
                  <a:lnTo>
                    <a:pt x="2353" y="2482"/>
                  </a:lnTo>
                  <a:lnTo>
                    <a:pt x="1939" y="1500"/>
                  </a:lnTo>
                  <a:lnTo>
                    <a:pt x="2689" y="853"/>
                  </a:lnTo>
                  <a:lnTo>
                    <a:pt x="1603" y="1189"/>
                  </a:lnTo>
                  <a:lnTo>
                    <a:pt x="957" y="0"/>
                  </a:lnTo>
                  <a:close/>
                </a:path>
              </a:pathLst>
            </a:custGeom>
            <a:solidFill>
              <a:srgbClr val="FF6D5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latin typeface="Arial"/>
                <a:cs typeface="Arial"/>
                <a:sym typeface="Arial"/>
              </a:endParaRPr>
            </a:p>
          </p:txBody>
        </p:sp>
      </p:grpSp>
      <p:grpSp>
        <p:nvGrpSpPr>
          <p:cNvPr id="28" name="Group 27"/>
          <p:cNvGrpSpPr/>
          <p:nvPr/>
        </p:nvGrpSpPr>
        <p:grpSpPr>
          <a:xfrm>
            <a:off x="538981" y="1228100"/>
            <a:ext cx="849316" cy="567582"/>
            <a:chOff x="339056" y="264274"/>
            <a:chExt cx="849316" cy="567582"/>
          </a:xfrm>
        </p:grpSpPr>
        <p:sp>
          <p:nvSpPr>
            <p:cNvPr id="29" name="Flowchart: Connector 28"/>
            <p:cNvSpPr/>
            <p:nvPr/>
          </p:nvSpPr>
          <p:spPr>
            <a:xfrm>
              <a:off x="407178" y="265395"/>
              <a:ext cx="713072" cy="566461"/>
            </a:xfrm>
            <a:prstGeom prst="flowChartConnector">
              <a:avLst/>
            </a:prstGeom>
            <a:solidFill>
              <a:srgbClr val="FFFFFF"/>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rgbClr val="003B58"/>
                </a:solidFill>
                <a:effectLst/>
                <a:uLnTx/>
                <a:uFillTx/>
                <a:latin typeface="Arial"/>
                <a:ea typeface="+mn-ea"/>
                <a:cs typeface="Arial"/>
                <a:sym typeface="Arial"/>
              </a:endParaRPr>
            </a:p>
          </p:txBody>
        </p:sp>
        <p:sp>
          <p:nvSpPr>
            <p:cNvPr id="30" name="Google Shape;632;p45"/>
            <p:cNvSpPr txBox="1">
              <a:spLocks/>
            </p:cNvSpPr>
            <p:nvPr/>
          </p:nvSpPr>
          <p:spPr>
            <a:xfrm>
              <a:off x="339056" y="264274"/>
              <a:ext cx="849316" cy="48453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5500"/>
                <a:buFont typeface="Sansita ExtraBold"/>
                <a:buNone/>
                <a:defRPr sz="4800" b="1" i="0" u="none" strike="noStrike" cap="none">
                  <a:solidFill>
                    <a:schemeClr val="accent2"/>
                  </a:solidFill>
                  <a:latin typeface="Sansita"/>
                  <a:ea typeface="Sansita"/>
                  <a:cs typeface="Sansita"/>
                  <a:sym typeface="Sansita"/>
                </a:defRPr>
              </a:lvl1pPr>
              <a:lvl2pPr marR="0" lvl="1"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9pPr>
            </a:lstStyle>
            <a:p>
              <a:pPr marL="0" marR="0" lvl="0" indent="0" algn="ctr" defTabSz="914400" rtl="0" eaLnBrk="1" fontAlgn="auto" latinLnBrk="0" hangingPunct="1">
                <a:lnSpc>
                  <a:spcPct val="100000"/>
                </a:lnSpc>
                <a:spcBef>
                  <a:spcPts val="0"/>
                </a:spcBef>
                <a:spcAft>
                  <a:spcPts val="0"/>
                </a:spcAft>
                <a:buClr>
                  <a:srgbClr val="FFD92D"/>
                </a:buClr>
                <a:buSzPts val="5500"/>
                <a:buFont typeface="Sansita ExtraBold"/>
                <a:buNone/>
                <a:tabLst/>
                <a:defRPr/>
              </a:pPr>
              <a:r>
                <a:rPr kumimoji="0" lang="vi-VN" sz="3200" b="1" i="0" u="none" strike="noStrike" kern="0" cap="none" spc="0" normalizeH="0" baseline="0" noProof="0" dirty="0" smtClean="0">
                  <a:ln>
                    <a:noFill/>
                  </a:ln>
                  <a:solidFill>
                    <a:srgbClr val="E87C84">
                      <a:lumMod val="75000"/>
                    </a:srgbClr>
                  </a:solidFill>
                  <a:effectLst/>
                  <a:uLnTx/>
                  <a:uFillTx/>
                  <a:latin typeface="Sansita"/>
                  <a:cs typeface="Sansita"/>
                  <a:sym typeface="Sansita"/>
                </a:rPr>
                <a:t>07</a:t>
              </a:r>
              <a:endParaRPr kumimoji="0" lang="vi-VN" sz="3200" b="1" i="0" u="none" strike="noStrike" kern="0" cap="none" spc="0" normalizeH="0" baseline="0" noProof="0" dirty="0">
                <a:ln>
                  <a:noFill/>
                </a:ln>
                <a:solidFill>
                  <a:srgbClr val="E87C84">
                    <a:lumMod val="75000"/>
                  </a:srgbClr>
                </a:solidFill>
                <a:effectLst/>
                <a:uLnTx/>
                <a:uFillTx/>
                <a:latin typeface="Sansita"/>
                <a:cs typeface="Sansita"/>
                <a:sym typeface="Sansita"/>
              </a:endParaRPr>
            </a:p>
          </p:txBody>
        </p:sp>
      </p:grpSp>
      <p:sp>
        <p:nvSpPr>
          <p:cNvPr id="31" name="Google Shape;478;p45">
            <a:extLst>
              <a:ext uri="{FF2B5EF4-FFF2-40B4-BE49-F238E27FC236}">
                <a16:creationId xmlns:a16="http://schemas.microsoft.com/office/drawing/2014/main" id="{F26287F7-3FB0-4F76-B02E-8E4B2E29815B}"/>
              </a:ext>
            </a:extLst>
          </p:cNvPr>
          <p:cNvSpPr txBox="1">
            <a:spLocks/>
          </p:cNvSpPr>
          <p:nvPr/>
        </p:nvSpPr>
        <p:spPr>
          <a:xfrm>
            <a:off x="1357677" y="601378"/>
            <a:ext cx="6825673" cy="1770710"/>
          </a:xfrm>
          <a:prstGeom prst="doubleWave">
            <a:avLst/>
          </a:prstGeom>
          <a:solidFill>
            <a:srgbClr val="FFD92D">
              <a:lumMod val="20000"/>
              <a:lumOff val="80000"/>
            </a:srgbClr>
          </a:solidFill>
          <a:ln w="28575">
            <a:solidFill>
              <a:srgbClr val="E87C84"/>
            </a:solidFill>
            <a:prstDash val="sysDash"/>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vi-VN" sz="2800" b="1" dirty="0" smtClean="0">
                <a:solidFill>
                  <a:srgbClr val="002060"/>
                </a:solidFill>
                <a:cs typeface="Calibri" panose="020F0502020204030204" pitchFamily="34" charset="0"/>
              </a:rPr>
              <a:t>Điền vào chỗ trống:</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smtClean="0">
                <a:ln>
                  <a:noFill/>
                </a:ln>
                <a:solidFill>
                  <a:srgbClr val="002060"/>
                </a:solidFill>
                <a:effectLst/>
                <a:uLnTx/>
                <a:uFillTx/>
                <a:cs typeface="Calibri" panose="020F0502020204030204" pitchFamily="34" charset="0"/>
                <a:sym typeface="Arial"/>
              </a:rPr>
              <a:t>Hiệp</a:t>
            </a:r>
            <a:r>
              <a:rPr kumimoji="0" lang="vi-VN" sz="2800" b="1" i="0" u="none" strike="noStrike" kern="0" cap="none" spc="0" normalizeH="0" noProof="0" dirty="0" smtClean="0">
                <a:ln>
                  <a:noFill/>
                </a:ln>
                <a:solidFill>
                  <a:srgbClr val="002060"/>
                </a:solidFill>
                <a:effectLst/>
                <a:uLnTx/>
                <a:uFillTx/>
                <a:cs typeface="Calibri" panose="020F0502020204030204" pitchFamily="34" charset="0"/>
                <a:sym typeface="Arial"/>
              </a:rPr>
              <a:t> định Pa-ri là thắng lợi của ta trên mặt trận .......</a:t>
            </a:r>
            <a:endParaRPr kumimoji="0" lang="vi-VN" sz="2800" b="1" i="0" u="none" strike="noStrike" kern="0" cap="none" spc="0" normalizeH="0" baseline="0" noProof="0" dirty="0">
              <a:ln>
                <a:noFill/>
              </a:ln>
              <a:solidFill>
                <a:srgbClr val="002060"/>
              </a:solidFill>
              <a:effectLst/>
              <a:uLnTx/>
              <a:uFillTx/>
              <a:latin typeface="Times New Roman" panose="02020603050405020304" pitchFamily="18" charset="0"/>
              <a:cs typeface="Calibri" panose="020F0502020204030204" pitchFamily="34" charset="0"/>
              <a:sym typeface="Arial"/>
            </a:endParaRPr>
          </a:p>
        </p:txBody>
      </p:sp>
      <p:sp>
        <p:nvSpPr>
          <p:cNvPr id="40" name="圆角矩形 7"/>
          <p:cNvSpPr/>
          <p:nvPr/>
        </p:nvSpPr>
        <p:spPr>
          <a:xfrm>
            <a:off x="1890169" y="2642069"/>
            <a:ext cx="5928222" cy="1031176"/>
          </a:xfrm>
          <a:prstGeom prst="roundRect">
            <a:avLst>
              <a:gd name="adj" fmla="val 22936"/>
            </a:avLst>
          </a:prstGeom>
          <a:noFill/>
          <a:ln w="28575" cap="flat" cmpd="sng" algn="ctr">
            <a:solidFill>
              <a:schemeClr val="accent1"/>
            </a:solidFill>
            <a:prstDash val="solid"/>
          </a:ln>
          <a:effectLst/>
        </p:spPr>
        <p:txBody>
          <a:bodyPr rtlCol="0" anchor="ct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400" b="0" i="0" u="none" strike="noStrike" kern="0" cap="none" spc="0" normalizeH="0" baseline="0" noProof="0" dirty="0" smtClean="0">
                <a:ln>
                  <a:noFill/>
                </a:ln>
                <a:solidFill>
                  <a:srgbClr val="002060"/>
                </a:solidFill>
                <a:effectLst/>
                <a:uLnTx/>
                <a:uFillTx/>
                <a:latin typeface="Arial"/>
                <a:cs typeface="Arial"/>
                <a:sym typeface="Arial"/>
              </a:rPr>
              <a:t>Hiệp</a:t>
            </a:r>
            <a:r>
              <a:rPr kumimoji="0" lang="vi-VN" sz="2400" b="0" i="0" u="none" strike="noStrike" kern="0" cap="none" spc="0" normalizeH="0" noProof="0" dirty="0" smtClean="0">
                <a:ln>
                  <a:noFill/>
                </a:ln>
                <a:solidFill>
                  <a:srgbClr val="002060"/>
                </a:solidFill>
                <a:effectLst/>
                <a:uLnTx/>
                <a:uFillTx/>
                <a:latin typeface="Arial"/>
                <a:cs typeface="Arial"/>
                <a:sym typeface="Arial"/>
              </a:rPr>
              <a:t> định Pa-ri là thắng lợi của ta trên mặt trận </a:t>
            </a:r>
            <a:r>
              <a:rPr kumimoji="0" lang="vi-VN" sz="2400" b="1" i="0" u="none" strike="noStrike" kern="0" cap="none" spc="0" normalizeH="0" noProof="0" dirty="0" smtClean="0">
                <a:ln>
                  <a:noFill/>
                </a:ln>
                <a:solidFill>
                  <a:srgbClr val="FC1037"/>
                </a:solidFill>
                <a:effectLst/>
                <a:uLnTx/>
                <a:uFillTx/>
                <a:latin typeface="Arial"/>
                <a:cs typeface="Arial"/>
                <a:sym typeface="Arial"/>
              </a:rPr>
              <a:t>ngoại giao</a:t>
            </a:r>
            <a:r>
              <a:rPr kumimoji="0" lang="vi-VN" sz="2400" b="0" i="0" u="none" strike="noStrike" kern="0" cap="none" spc="0" normalizeH="0" noProof="0" dirty="0" smtClean="0">
                <a:ln>
                  <a:noFill/>
                </a:ln>
                <a:solidFill>
                  <a:srgbClr val="002060"/>
                </a:solidFill>
                <a:effectLst/>
                <a:uLnTx/>
                <a:uFillTx/>
                <a:latin typeface="Arial"/>
                <a:cs typeface="Arial"/>
                <a:sym typeface="Arial"/>
              </a:rPr>
              <a:t>.</a:t>
            </a:r>
            <a:endParaRPr kumimoji="0" lang="en-US" sz="8000" b="0" i="0" u="none" strike="noStrike" kern="0" cap="none" spc="0" normalizeH="0" baseline="0" noProof="0" dirty="0">
              <a:ln>
                <a:noFill/>
              </a:ln>
              <a:solidFill>
                <a:srgbClr val="002060"/>
              </a:solidFill>
              <a:effectLst/>
              <a:uLnTx/>
              <a:uFillTx/>
              <a:latin typeface="Arial"/>
              <a:cs typeface="Arial"/>
              <a:sym typeface="Arial"/>
            </a:endParaRPr>
          </a:p>
        </p:txBody>
      </p:sp>
      <p:grpSp>
        <p:nvGrpSpPr>
          <p:cNvPr id="2" name="Group 1"/>
          <p:cNvGrpSpPr/>
          <p:nvPr/>
        </p:nvGrpSpPr>
        <p:grpSpPr>
          <a:xfrm>
            <a:off x="13780" y="3437278"/>
            <a:ext cx="1504469" cy="1675879"/>
            <a:chOff x="13780" y="3106446"/>
            <a:chExt cx="1801464" cy="2006712"/>
          </a:xfrm>
        </p:grpSpPr>
        <p:grpSp>
          <p:nvGrpSpPr>
            <p:cNvPr id="41" name="Google Shape;3941;p75"/>
            <p:cNvGrpSpPr/>
            <p:nvPr/>
          </p:nvGrpSpPr>
          <p:grpSpPr>
            <a:xfrm rot="-646062" flipH="1">
              <a:off x="13780" y="3277911"/>
              <a:ext cx="1581168" cy="1835247"/>
              <a:chOff x="7099225" y="3028450"/>
              <a:chExt cx="1340925" cy="1556400"/>
            </a:xfrm>
          </p:grpSpPr>
          <p:sp>
            <p:nvSpPr>
              <p:cNvPr id="42" name="Google Shape;3942;p75"/>
              <p:cNvSpPr/>
              <p:nvPr/>
            </p:nvSpPr>
            <p:spPr>
              <a:xfrm>
                <a:off x="7721725" y="4227600"/>
                <a:ext cx="408625" cy="341075"/>
              </a:xfrm>
              <a:custGeom>
                <a:avLst/>
                <a:gdLst/>
                <a:ahLst/>
                <a:cxnLst/>
                <a:rect l="l" t="t" r="r" b="b"/>
                <a:pathLst>
                  <a:path w="16345" h="13643" extrusionOk="0">
                    <a:moveTo>
                      <a:pt x="1667" y="0"/>
                    </a:moveTo>
                    <a:cubicBezTo>
                      <a:pt x="1667" y="0"/>
                      <a:pt x="0" y="6813"/>
                      <a:pt x="5717" y="9653"/>
                    </a:cubicBezTo>
                    <a:cubicBezTo>
                      <a:pt x="8301" y="10937"/>
                      <a:pt x="11130" y="11227"/>
                      <a:pt x="13162" y="11227"/>
                    </a:cubicBezTo>
                    <a:cubicBezTo>
                      <a:pt x="14842" y="11227"/>
                      <a:pt x="15977" y="11029"/>
                      <a:pt x="15977" y="11029"/>
                    </a:cubicBezTo>
                    <a:lnTo>
                      <a:pt x="15977" y="11029"/>
                    </a:lnTo>
                    <a:cubicBezTo>
                      <a:pt x="15977" y="11029"/>
                      <a:pt x="15805" y="13643"/>
                      <a:pt x="15980" y="13643"/>
                    </a:cubicBezTo>
                    <a:cubicBezTo>
                      <a:pt x="15999" y="13643"/>
                      <a:pt x="16024" y="13609"/>
                      <a:pt x="16053" y="13533"/>
                    </a:cubicBezTo>
                    <a:cubicBezTo>
                      <a:pt x="16344" y="12793"/>
                      <a:pt x="15851" y="8710"/>
                      <a:pt x="15851" y="8710"/>
                    </a:cubicBezTo>
                    <a:cubicBezTo>
                      <a:pt x="15851" y="8710"/>
                      <a:pt x="7159" y="7635"/>
                      <a:pt x="7756" y="762"/>
                    </a:cubicBezTo>
                    <a:lnTo>
                      <a:pt x="1667" y="0"/>
                    </a:lnTo>
                    <a:close/>
                  </a:path>
                </a:pathLst>
              </a:custGeom>
              <a:solidFill>
                <a:srgbClr val="DC87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3943;p75"/>
              <p:cNvSpPr/>
              <p:nvPr/>
            </p:nvSpPr>
            <p:spPr>
              <a:xfrm>
                <a:off x="8078825" y="4439700"/>
                <a:ext cx="68650" cy="145150"/>
              </a:xfrm>
              <a:custGeom>
                <a:avLst/>
                <a:gdLst/>
                <a:ahLst/>
                <a:cxnLst/>
                <a:rect l="l" t="t" r="r" b="b"/>
                <a:pathLst>
                  <a:path w="2746" h="5806" extrusionOk="0">
                    <a:moveTo>
                      <a:pt x="416" y="1"/>
                    </a:moveTo>
                    <a:lnTo>
                      <a:pt x="0" y="3021"/>
                    </a:lnTo>
                    <a:lnTo>
                      <a:pt x="646" y="3104"/>
                    </a:lnTo>
                    <a:cubicBezTo>
                      <a:pt x="646" y="3104"/>
                      <a:pt x="827" y="5373"/>
                      <a:pt x="1852" y="5806"/>
                    </a:cubicBezTo>
                    <a:lnTo>
                      <a:pt x="2745" y="451"/>
                    </a:lnTo>
                    <a:lnTo>
                      <a:pt x="416"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3944;p75"/>
              <p:cNvSpPr/>
              <p:nvPr/>
            </p:nvSpPr>
            <p:spPr>
              <a:xfrm>
                <a:off x="8082375" y="4495100"/>
                <a:ext cx="18800" cy="25200"/>
              </a:xfrm>
              <a:custGeom>
                <a:avLst/>
                <a:gdLst/>
                <a:ahLst/>
                <a:cxnLst/>
                <a:rect l="l" t="t" r="r" b="b"/>
                <a:pathLst>
                  <a:path w="752" h="1008" extrusionOk="0">
                    <a:moveTo>
                      <a:pt x="629" y="1"/>
                    </a:moveTo>
                    <a:cubicBezTo>
                      <a:pt x="594" y="1"/>
                      <a:pt x="560" y="17"/>
                      <a:pt x="542" y="48"/>
                    </a:cubicBezTo>
                    <a:lnTo>
                      <a:pt x="33" y="843"/>
                    </a:lnTo>
                    <a:cubicBezTo>
                      <a:pt x="0" y="893"/>
                      <a:pt x="16" y="959"/>
                      <a:pt x="66" y="992"/>
                    </a:cubicBezTo>
                    <a:cubicBezTo>
                      <a:pt x="82" y="1002"/>
                      <a:pt x="99" y="1007"/>
                      <a:pt x="121" y="1007"/>
                    </a:cubicBezTo>
                    <a:cubicBezTo>
                      <a:pt x="154" y="1007"/>
                      <a:pt x="192" y="992"/>
                      <a:pt x="208" y="959"/>
                    </a:cubicBezTo>
                    <a:lnTo>
                      <a:pt x="718" y="164"/>
                    </a:lnTo>
                    <a:cubicBezTo>
                      <a:pt x="751" y="114"/>
                      <a:pt x="734" y="48"/>
                      <a:pt x="685" y="16"/>
                    </a:cubicBezTo>
                    <a:cubicBezTo>
                      <a:pt x="668" y="6"/>
                      <a:pt x="648" y="1"/>
                      <a:pt x="6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3945;p75"/>
              <p:cNvSpPr/>
              <p:nvPr/>
            </p:nvSpPr>
            <p:spPr>
              <a:xfrm>
                <a:off x="8089625" y="4504075"/>
                <a:ext cx="24575" cy="22925"/>
              </a:xfrm>
              <a:custGeom>
                <a:avLst/>
                <a:gdLst/>
                <a:ahLst/>
                <a:cxnLst/>
                <a:rect l="l" t="t" r="r" b="b"/>
                <a:pathLst>
                  <a:path w="983" h="917" extrusionOk="0">
                    <a:moveTo>
                      <a:pt x="866" y="1"/>
                    </a:moveTo>
                    <a:cubicBezTo>
                      <a:pt x="840" y="1"/>
                      <a:pt x="814" y="11"/>
                      <a:pt x="795" y="29"/>
                    </a:cubicBezTo>
                    <a:lnTo>
                      <a:pt x="44" y="737"/>
                    </a:lnTo>
                    <a:cubicBezTo>
                      <a:pt x="1" y="775"/>
                      <a:pt x="1" y="840"/>
                      <a:pt x="39" y="884"/>
                    </a:cubicBezTo>
                    <a:cubicBezTo>
                      <a:pt x="61" y="906"/>
                      <a:pt x="88" y="917"/>
                      <a:pt x="115" y="917"/>
                    </a:cubicBezTo>
                    <a:cubicBezTo>
                      <a:pt x="143" y="917"/>
                      <a:pt x="165" y="906"/>
                      <a:pt x="186" y="890"/>
                    </a:cubicBezTo>
                    <a:lnTo>
                      <a:pt x="937" y="183"/>
                    </a:lnTo>
                    <a:cubicBezTo>
                      <a:pt x="982" y="145"/>
                      <a:pt x="982" y="79"/>
                      <a:pt x="943" y="35"/>
                    </a:cubicBezTo>
                    <a:cubicBezTo>
                      <a:pt x="923" y="12"/>
                      <a:pt x="894" y="1"/>
                      <a:pt x="86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3946;p75"/>
              <p:cNvSpPr/>
              <p:nvPr/>
            </p:nvSpPr>
            <p:spPr>
              <a:xfrm>
                <a:off x="8094825" y="4523950"/>
                <a:ext cx="24425" cy="14725"/>
              </a:xfrm>
              <a:custGeom>
                <a:avLst/>
                <a:gdLst/>
                <a:ahLst/>
                <a:cxnLst/>
                <a:rect l="l" t="t" r="r" b="b"/>
                <a:pathLst>
                  <a:path w="977" h="589" extrusionOk="0">
                    <a:moveTo>
                      <a:pt x="856" y="1"/>
                    </a:moveTo>
                    <a:cubicBezTo>
                      <a:pt x="840" y="1"/>
                      <a:pt x="823" y="4"/>
                      <a:pt x="807" y="13"/>
                    </a:cubicBezTo>
                    <a:lnTo>
                      <a:pt x="72" y="385"/>
                    </a:lnTo>
                    <a:cubicBezTo>
                      <a:pt x="23" y="412"/>
                      <a:pt x="1" y="478"/>
                      <a:pt x="28" y="528"/>
                    </a:cubicBezTo>
                    <a:cubicBezTo>
                      <a:pt x="44" y="566"/>
                      <a:pt x="84" y="589"/>
                      <a:pt x="122" y="589"/>
                    </a:cubicBezTo>
                    <a:cubicBezTo>
                      <a:pt x="138" y="589"/>
                      <a:pt x="155" y="582"/>
                      <a:pt x="170" y="577"/>
                    </a:cubicBezTo>
                    <a:lnTo>
                      <a:pt x="906" y="199"/>
                    </a:lnTo>
                    <a:cubicBezTo>
                      <a:pt x="954" y="177"/>
                      <a:pt x="977" y="111"/>
                      <a:pt x="949" y="56"/>
                    </a:cubicBezTo>
                    <a:cubicBezTo>
                      <a:pt x="930" y="22"/>
                      <a:pt x="894" y="1"/>
                      <a:pt x="8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3947;p75"/>
              <p:cNvSpPr/>
              <p:nvPr/>
            </p:nvSpPr>
            <p:spPr>
              <a:xfrm>
                <a:off x="7936425" y="4038925"/>
                <a:ext cx="499050" cy="283325"/>
              </a:xfrm>
              <a:custGeom>
                <a:avLst/>
                <a:gdLst/>
                <a:ahLst/>
                <a:cxnLst/>
                <a:rect l="l" t="t" r="r" b="b"/>
                <a:pathLst>
                  <a:path w="19962" h="11333" extrusionOk="0">
                    <a:moveTo>
                      <a:pt x="6210" y="1"/>
                    </a:moveTo>
                    <a:lnTo>
                      <a:pt x="0" y="2225"/>
                    </a:lnTo>
                    <a:cubicBezTo>
                      <a:pt x="0" y="2225"/>
                      <a:pt x="2494" y="5612"/>
                      <a:pt x="7367" y="7618"/>
                    </a:cubicBezTo>
                    <a:cubicBezTo>
                      <a:pt x="9930" y="8674"/>
                      <a:pt x="13015" y="8924"/>
                      <a:pt x="15364" y="8924"/>
                    </a:cubicBezTo>
                    <a:cubicBezTo>
                      <a:pt x="17479" y="8924"/>
                      <a:pt x="18997" y="8721"/>
                      <a:pt x="18998" y="8721"/>
                    </a:cubicBezTo>
                    <a:lnTo>
                      <a:pt x="18998" y="8721"/>
                    </a:lnTo>
                    <a:cubicBezTo>
                      <a:pt x="18997" y="8721"/>
                      <a:pt x="18701" y="11332"/>
                      <a:pt x="18880" y="11332"/>
                    </a:cubicBezTo>
                    <a:cubicBezTo>
                      <a:pt x="18900" y="11332"/>
                      <a:pt x="18926" y="11299"/>
                      <a:pt x="18959" y="11225"/>
                    </a:cubicBezTo>
                    <a:cubicBezTo>
                      <a:pt x="19283" y="10502"/>
                      <a:pt x="19962" y="7180"/>
                      <a:pt x="19962" y="7180"/>
                    </a:cubicBezTo>
                    <a:cubicBezTo>
                      <a:pt x="19962" y="7180"/>
                      <a:pt x="8507" y="3037"/>
                      <a:pt x="6210" y="1"/>
                    </a:cubicBezTo>
                    <a:close/>
                  </a:path>
                </a:pathLst>
              </a:custGeom>
              <a:solidFill>
                <a:srgbClr val="DC87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3948;p75"/>
              <p:cNvSpPr/>
              <p:nvPr/>
            </p:nvSpPr>
            <p:spPr>
              <a:xfrm>
                <a:off x="7707200" y="3977975"/>
                <a:ext cx="517425" cy="422150"/>
              </a:xfrm>
              <a:custGeom>
                <a:avLst/>
                <a:gdLst/>
                <a:ahLst/>
                <a:cxnLst/>
                <a:rect l="l" t="t" r="r" b="b"/>
                <a:pathLst>
                  <a:path w="20697" h="16886" extrusionOk="0">
                    <a:moveTo>
                      <a:pt x="15139" y="0"/>
                    </a:moveTo>
                    <a:cubicBezTo>
                      <a:pt x="9965" y="3820"/>
                      <a:pt x="724" y="7458"/>
                      <a:pt x="724" y="7458"/>
                    </a:cubicBezTo>
                    <a:cubicBezTo>
                      <a:pt x="1" y="10018"/>
                      <a:pt x="2483" y="16886"/>
                      <a:pt x="2483" y="16886"/>
                    </a:cubicBezTo>
                    <a:cubicBezTo>
                      <a:pt x="5936" y="15884"/>
                      <a:pt x="11544" y="14754"/>
                      <a:pt x="11544" y="14754"/>
                    </a:cubicBezTo>
                    <a:cubicBezTo>
                      <a:pt x="10628" y="10873"/>
                      <a:pt x="9867" y="7635"/>
                      <a:pt x="9867" y="7635"/>
                    </a:cubicBezTo>
                    <a:lnTo>
                      <a:pt x="9867" y="7635"/>
                    </a:lnTo>
                    <a:cubicBezTo>
                      <a:pt x="12662" y="11257"/>
                      <a:pt x="16108" y="11351"/>
                      <a:pt x="16108" y="11351"/>
                    </a:cubicBezTo>
                    <a:cubicBezTo>
                      <a:pt x="17759" y="10287"/>
                      <a:pt x="20696" y="5497"/>
                      <a:pt x="20696" y="5497"/>
                    </a:cubicBezTo>
                    <a:cubicBezTo>
                      <a:pt x="19227" y="4860"/>
                      <a:pt x="15139" y="0"/>
                      <a:pt x="151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3949;p75"/>
              <p:cNvSpPr/>
              <p:nvPr/>
            </p:nvSpPr>
            <p:spPr>
              <a:xfrm>
                <a:off x="7601425" y="3616350"/>
                <a:ext cx="553325" cy="640475"/>
              </a:xfrm>
              <a:custGeom>
                <a:avLst/>
                <a:gdLst/>
                <a:ahLst/>
                <a:cxnLst/>
                <a:rect l="l" t="t" r="r" b="b"/>
                <a:pathLst>
                  <a:path w="22133" h="25619" extrusionOk="0">
                    <a:moveTo>
                      <a:pt x="11894" y="1"/>
                    </a:moveTo>
                    <a:cubicBezTo>
                      <a:pt x="11839" y="34"/>
                      <a:pt x="7969" y="1546"/>
                      <a:pt x="0" y="6106"/>
                    </a:cubicBezTo>
                    <a:cubicBezTo>
                      <a:pt x="0" y="6106"/>
                      <a:pt x="1781" y="19550"/>
                      <a:pt x="4336" y="25618"/>
                    </a:cubicBezTo>
                    <a:cubicBezTo>
                      <a:pt x="4336" y="25618"/>
                      <a:pt x="16175" y="25108"/>
                      <a:pt x="22132" y="16312"/>
                    </a:cubicBezTo>
                    <a:cubicBezTo>
                      <a:pt x="22132" y="16312"/>
                      <a:pt x="17523" y="10289"/>
                      <a:pt x="1189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3950;p75"/>
              <p:cNvSpPr/>
              <p:nvPr/>
            </p:nvSpPr>
            <p:spPr>
              <a:xfrm>
                <a:off x="7889175" y="3551675"/>
                <a:ext cx="490000" cy="202700"/>
              </a:xfrm>
              <a:custGeom>
                <a:avLst/>
                <a:gdLst/>
                <a:ahLst/>
                <a:cxnLst/>
                <a:rect l="l" t="t" r="r" b="b"/>
                <a:pathLst>
                  <a:path w="19600" h="8108" extrusionOk="0">
                    <a:moveTo>
                      <a:pt x="8332" y="1"/>
                    </a:moveTo>
                    <a:cubicBezTo>
                      <a:pt x="6039" y="1"/>
                      <a:pt x="3250" y="720"/>
                      <a:pt x="0" y="2829"/>
                    </a:cubicBezTo>
                    <a:lnTo>
                      <a:pt x="2482" y="8107"/>
                    </a:lnTo>
                    <a:cubicBezTo>
                      <a:pt x="2482" y="8107"/>
                      <a:pt x="7684" y="4590"/>
                      <a:pt x="11783" y="4590"/>
                    </a:cubicBezTo>
                    <a:cubicBezTo>
                      <a:pt x="12839" y="4590"/>
                      <a:pt x="13822" y="4823"/>
                      <a:pt x="14624" y="5411"/>
                    </a:cubicBezTo>
                    <a:cubicBezTo>
                      <a:pt x="14624" y="5411"/>
                      <a:pt x="15338" y="7411"/>
                      <a:pt x="15623" y="7411"/>
                    </a:cubicBezTo>
                    <a:cubicBezTo>
                      <a:pt x="15626" y="7411"/>
                      <a:pt x="15628" y="7411"/>
                      <a:pt x="15631" y="7410"/>
                    </a:cubicBezTo>
                    <a:cubicBezTo>
                      <a:pt x="15911" y="7367"/>
                      <a:pt x="15571" y="5608"/>
                      <a:pt x="15571" y="5608"/>
                    </a:cubicBezTo>
                    <a:lnTo>
                      <a:pt x="15571" y="5608"/>
                    </a:lnTo>
                    <a:cubicBezTo>
                      <a:pt x="15571" y="5608"/>
                      <a:pt x="17168" y="7663"/>
                      <a:pt x="17623" y="7663"/>
                    </a:cubicBezTo>
                    <a:cubicBezTo>
                      <a:pt x="17653" y="7663"/>
                      <a:pt x="17678" y="7654"/>
                      <a:pt x="17698" y="7635"/>
                    </a:cubicBezTo>
                    <a:cubicBezTo>
                      <a:pt x="18011" y="7334"/>
                      <a:pt x="16827" y="5558"/>
                      <a:pt x="16827" y="5558"/>
                    </a:cubicBezTo>
                    <a:lnTo>
                      <a:pt x="16827" y="5558"/>
                    </a:lnTo>
                    <a:cubicBezTo>
                      <a:pt x="16827" y="5558"/>
                      <a:pt x="18661" y="6904"/>
                      <a:pt x="19070" y="6904"/>
                    </a:cubicBezTo>
                    <a:cubicBezTo>
                      <a:pt x="19121" y="6904"/>
                      <a:pt x="19150" y="6883"/>
                      <a:pt x="19150" y="6835"/>
                    </a:cubicBezTo>
                    <a:cubicBezTo>
                      <a:pt x="19150" y="6413"/>
                      <a:pt x="17424" y="4813"/>
                      <a:pt x="17424" y="4812"/>
                    </a:cubicBezTo>
                    <a:lnTo>
                      <a:pt x="17424" y="4812"/>
                    </a:lnTo>
                    <a:cubicBezTo>
                      <a:pt x="17424" y="4812"/>
                      <a:pt x="18541" y="5394"/>
                      <a:pt x="19131" y="5394"/>
                    </a:cubicBezTo>
                    <a:cubicBezTo>
                      <a:pt x="19316" y="5394"/>
                      <a:pt x="19449" y="5336"/>
                      <a:pt x="19479" y="5186"/>
                    </a:cubicBezTo>
                    <a:cubicBezTo>
                      <a:pt x="19600" y="4556"/>
                      <a:pt x="17040" y="4030"/>
                      <a:pt x="17040" y="4030"/>
                    </a:cubicBezTo>
                    <a:lnTo>
                      <a:pt x="17040" y="4030"/>
                    </a:lnTo>
                    <a:cubicBezTo>
                      <a:pt x="17040" y="4030"/>
                      <a:pt x="17207" y="4046"/>
                      <a:pt x="17425" y="4046"/>
                    </a:cubicBezTo>
                    <a:cubicBezTo>
                      <a:pt x="17843" y="4046"/>
                      <a:pt x="18450" y="3985"/>
                      <a:pt x="18443" y="3628"/>
                    </a:cubicBezTo>
                    <a:cubicBezTo>
                      <a:pt x="18441" y="3348"/>
                      <a:pt x="17762" y="3280"/>
                      <a:pt x="17109" y="3280"/>
                    </a:cubicBezTo>
                    <a:cubicBezTo>
                      <a:pt x="16499" y="3280"/>
                      <a:pt x="15911" y="3339"/>
                      <a:pt x="15911" y="3339"/>
                    </a:cubicBezTo>
                    <a:cubicBezTo>
                      <a:pt x="15911" y="3339"/>
                      <a:pt x="13271" y="1"/>
                      <a:pt x="8332" y="1"/>
                    </a:cubicBezTo>
                    <a:close/>
                  </a:path>
                </a:pathLst>
              </a:custGeom>
              <a:solidFill>
                <a:srgbClr val="DC87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3951;p75"/>
              <p:cNvSpPr/>
              <p:nvPr/>
            </p:nvSpPr>
            <p:spPr>
              <a:xfrm>
                <a:off x="8368475" y="4191975"/>
                <a:ext cx="71675" cy="146625"/>
              </a:xfrm>
              <a:custGeom>
                <a:avLst/>
                <a:gdLst/>
                <a:ahLst/>
                <a:cxnLst/>
                <a:rect l="l" t="t" r="r" b="b"/>
                <a:pathLst>
                  <a:path w="2867" h="5865" extrusionOk="0">
                    <a:moveTo>
                      <a:pt x="554" y="1"/>
                    </a:moveTo>
                    <a:lnTo>
                      <a:pt x="0" y="2999"/>
                    </a:lnTo>
                    <a:lnTo>
                      <a:pt x="647" y="3108"/>
                    </a:lnTo>
                    <a:cubicBezTo>
                      <a:pt x="647" y="3108"/>
                      <a:pt x="718" y="5389"/>
                      <a:pt x="1721" y="5865"/>
                    </a:cubicBezTo>
                    <a:lnTo>
                      <a:pt x="2866" y="560"/>
                    </a:lnTo>
                    <a:lnTo>
                      <a:pt x="554"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3952;p75"/>
              <p:cNvSpPr/>
              <p:nvPr/>
            </p:nvSpPr>
            <p:spPr>
              <a:xfrm>
                <a:off x="8371900" y="4247725"/>
                <a:ext cx="19750" cy="24575"/>
              </a:xfrm>
              <a:custGeom>
                <a:avLst/>
                <a:gdLst/>
                <a:ahLst/>
                <a:cxnLst/>
                <a:rect l="l" t="t" r="r" b="b"/>
                <a:pathLst>
                  <a:path w="790" h="983" extrusionOk="0">
                    <a:moveTo>
                      <a:pt x="665" y="0"/>
                    </a:moveTo>
                    <a:cubicBezTo>
                      <a:pt x="632" y="0"/>
                      <a:pt x="601" y="16"/>
                      <a:pt x="581" y="45"/>
                    </a:cubicBezTo>
                    <a:lnTo>
                      <a:pt x="33" y="818"/>
                    </a:lnTo>
                    <a:cubicBezTo>
                      <a:pt x="0" y="867"/>
                      <a:pt x="11" y="933"/>
                      <a:pt x="61" y="966"/>
                    </a:cubicBezTo>
                    <a:cubicBezTo>
                      <a:pt x="76" y="976"/>
                      <a:pt x="99" y="983"/>
                      <a:pt x="121" y="983"/>
                    </a:cubicBezTo>
                    <a:cubicBezTo>
                      <a:pt x="154" y="983"/>
                      <a:pt x="187" y="966"/>
                      <a:pt x="208" y="938"/>
                    </a:cubicBezTo>
                    <a:lnTo>
                      <a:pt x="756" y="166"/>
                    </a:lnTo>
                    <a:cubicBezTo>
                      <a:pt x="789" y="121"/>
                      <a:pt x="779" y="56"/>
                      <a:pt x="729" y="23"/>
                    </a:cubicBezTo>
                    <a:cubicBezTo>
                      <a:pt x="709" y="7"/>
                      <a:pt x="687" y="0"/>
                      <a:pt x="6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3953;p75"/>
              <p:cNvSpPr/>
              <p:nvPr/>
            </p:nvSpPr>
            <p:spPr>
              <a:xfrm>
                <a:off x="8378725" y="4257375"/>
                <a:ext cx="25525" cy="21900"/>
              </a:xfrm>
              <a:custGeom>
                <a:avLst/>
                <a:gdLst/>
                <a:ahLst/>
                <a:cxnLst/>
                <a:rect l="l" t="t" r="r" b="b"/>
                <a:pathLst>
                  <a:path w="1021" h="876" extrusionOk="0">
                    <a:moveTo>
                      <a:pt x="902" y="1"/>
                    </a:moveTo>
                    <a:cubicBezTo>
                      <a:pt x="878" y="1"/>
                      <a:pt x="854" y="9"/>
                      <a:pt x="835" y="26"/>
                    </a:cubicBezTo>
                    <a:lnTo>
                      <a:pt x="51" y="689"/>
                    </a:lnTo>
                    <a:cubicBezTo>
                      <a:pt x="7" y="728"/>
                      <a:pt x="1" y="799"/>
                      <a:pt x="40" y="843"/>
                    </a:cubicBezTo>
                    <a:cubicBezTo>
                      <a:pt x="61" y="865"/>
                      <a:pt x="89" y="876"/>
                      <a:pt x="122" y="876"/>
                    </a:cubicBezTo>
                    <a:cubicBezTo>
                      <a:pt x="144" y="876"/>
                      <a:pt x="172" y="871"/>
                      <a:pt x="187" y="853"/>
                    </a:cubicBezTo>
                    <a:lnTo>
                      <a:pt x="971" y="185"/>
                    </a:lnTo>
                    <a:cubicBezTo>
                      <a:pt x="1015" y="147"/>
                      <a:pt x="1020" y="81"/>
                      <a:pt x="982" y="38"/>
                    </a:cubicBezTo>
                    <a:cubicBezTo>
                      <a:pt x="961" y="13"/>
                      <a:pt x="931" y="1"/>
                      <a:pt x="90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3954;p75"/>
              <p:cNvSpPr/>
              <p:nvPr/>
            </p:nvSpPr>
            <p:spPr>
              <a:xfrm>
                <a:off x="8383525" y="4277400"/>
                <a:ext cx="24825" cy="13825"/>
              </a:xfrm>
              <a:custGeom>
                <a:avLst/>
                <a:gdLst/>
                <a:ahLst/>
                <a:cxnLst/>
                <a:rect l="l" t="t" r="r" b="b"/>
                <a:pathLst>
                  <a:path w="993" h="553" extrusionOk="0">
                    <a:moveTo>
                      <a:pt x="869" y="0"/>
                    </a:moveTo>
                    <a:cubicBezTo>
                      <a:pt x="855" y="0"/>
                      <a:pt x="841" y="3"/>
                      <a:pt x="828" y="9"/>
                    </a:cubicBezTo>
                    <a:lnTo>
                      <a:pt x="78" y="348"/>
                    </a:lnTo>
                    <a:cubicBezTo>
                      <a:pt x="23" y="376"/>
                      <a:pt x="1" y="437"/>
                      <a:pt x="23" y="492"/>
                    </a:cubicBezTo>
                    <a:cubicBezTo>
                      <a:pt x="39" y="530"/>
                      <a:pt x="78" y="552"/>
                      <a:pt x="122" y="552"/>
                    </a:cubicBezTo>
                    <a:cubicBezTo>
                      <a:pt x="132" y="552"/>
                      <a:pt x="149" y="552"/>
                      <a:pt x="165" y="540"/>
                    </a:cubicBezTo>
                    <a:lnTo>
                      <a:pt x="916" y="201"/>
                    </a:lnTo>
                    <a:cubicBezTo>
                      <a:pt x="966" y="179"/>
                      <a:pt x="992" y="113"/>
                      <a:pt x="966" y="64"/>
                    </a:cubicBezTo>
                    <a:cubicBezTo>
                      <a:pt x="950" y="23"/>
                      <a:pt x="909" y="0"/>
                      <a:pt x="86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3955;p75"/>
              <p:cNvSpPr/>
              <p:nvPr/>
            </p:nvSpPr>
            <p:spPr>
              <a:xfrm>
                <a:off x="7099225" y="3719825"/>
                <a:ext cx="473325" cy="237225"/>
              </a:xfrm>
              <a:custGeom>
                <a:avLst/>
                <a:gdLst/>
                <a:ahLst/>
                <a:cxnLst/>
                <a:rect l="l" t="t" r="r" b="b"/>
                <a:pathLst>
                  <a:path w="18933" h="9489" extrusionOk="0">
                    <a:moveTo>
                      <a:pt x="2509" y="0"/>
                    </a:moveTo>
                    <a:cubicBezTo>
                      <a:pt x="2490" y="0"/>
                      <a:pt x="2472" y="5"/>
                      <a:pt x="2457" y="16"/>
                    </a:cubicBezTo>
                    <a:cubicBezTo>
                      <a:pt x="2090" y="257"/>
                      <a:pt x="2917" y="2224"/>
                      <a:pt x="2917" y="2224"/>
                    </a:cubicBezTo>
                    <a:cubicBezTo>
                      <a:pt x="2917" y="2224"/>
                      <a:pt x="1294" y="476"/>
                      <a:pt x="943" y="476"/>
                    </a:cubicBezTo>
                    <a:cubicBezTo>
                      <a:pt x="907" y="476"/>
                      <a:pt x="885" y="493"/>
                      <a:pt x="878" y="532"/>
                    </a:cubicBezTo>
                    <a:cubicBezTo>
                      <a:pt x="795" y="947"/>
                      <a:pt x="2194" y="2839"/>
                      <a:pt x="2194" y="2839"/>
                    </a:cubicBezTo>
                    <a:cubicBezTo>
                      <a:pt x="2194" y="2839"/>
                      <a:pt x="1049" y="1940"/>
                      <a:pt x="500" y="1940"/>
                    </a:cubicBezTo>
                    <a:cubicBezTo>
                      <a:pt x="378" y="1940"/>
                      <a:pt x="285" y="1984"/>
                      <a:pt x="241" y="2093"/>
                    </a:cubicBezTo>
                    <a:cubicBezTo>
                      <a:pt x="1" y="2685"/>
                      <a:pt x="2418" y="3683"/>
                      <a:pt x="2418" y="3683"/>
                    </a:cubicBezTo>
                    <a:cubicBezTo>
                      <a:pt x="2418" y="3683"/>
                      <a:pt x="1926" y="3536"/>
                      <a:pt x="1513" y="3536"/>
                    </a:cubicBezTo>
                    <a:cubicBezTo>
                      <a:pt x="1240" y="3536"/>
                      <a:pt x="1002" y="3601"/>
                      <a:pt x="965" y="3815"/>
                    </a:cubicBezTo>
                    <a:cubicBezTo>
                      <a:pt x="873" y="4351"/>
                      <a:pt x="3398" y="4576"/>
                      <a:pt x="3398" y="4576"/>
                    </a:cubicBezTo>
                    <a:cubicBezTo>
                      <a:pt x="3398" y="4576"/>
                      <a:pt x="5951" y="9488"/>
                      <a:pt x="12428" y="9488"/>
                    </a:cubicBezTo>
                    <a:cubicBezTo>
                      <a:pt x="14268" y="9488"/>
                      <a:pt x="16426" y="9092"/>
                      <a:pt x="18932" y="8073"/>
                    </a:cubicBezTo>
                    <a:lnTo>
                      <a:pt x="17485" y="2422"/>
                    </a:lnTo>
                    <a:cubicBezTo>
                      <a:pt x="17485" y="2422"/>
                      <a:pt x="13167" y="4273"/>
                      <a:pt x="9396" y="4273"/>
                    </a:cubicBezTo>
                    <a:cubicBezTo>
                      <a:pt x="7685" y="4273"/>
                      <a:pt x="6086" y="3892"/>
                      <a:pt x="5055" y="2784"/>
                    </a:cubicBezTo>
                    <a:cubicBezTo>
                      <a:pt x="5055" y="2784"/>
                      <a:pt x="4726" y="641"/>
                      <a:pt x="4440" y="630"/>
                    </a:cubicBezTo>
                    <a:cubicBezTo>
                      <a:pt x="4439" y="630"/>
                      <a:pt x="4438" y="630"/>
                      <a:pt x="4437" y="630"/>
                    </a:cubicBezTo>
                    <a:cubicBezTo>
                      <a:pt x="4155" y="630"/>
                      <a:pt x="4155" y="2411"/>
                      <a:pt x="4155" y="2411"/>
                    </a:cubicBezTo>
                    <a:cubicBezTo>
                      <a:pt x="4155" y="2411"/>
                      <a:pt x="2932" y="0"/>
                      <a:pt x="2509" y="0"/>
                    </a:cubicBezTo>
                    <a:close/>
                  </a:path>
                </a:pathLst>
              </a:custGeom>
              <a:solidFill>
                <a:srgbClr val="DC87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3956;p75"/>
              <p:cNvSpPr/>
              <p:nvPr/>
            </p:nvSpPr>
            <p:spPr>
              <a:xfrm>
                <a:off x="7188850" y="3777425"/>
                <a:ext cx="17275" cy="31600"/>
              </a:xfrm>
              <a:custGeom>
                <a:avLst/>
                <a:gdLst/>
                <a:ahLst/>
                <a:cxnLst/>
                <a:rect l="l" t="t" r="r" b="b"/>
                <a:pathLst>
                  <a:path w="691" h="1264" extrusionOk="0">
                    <a:moveTo>
                      <a:pt x="570" y="1"/>
                    </a:moveTo>
                    <a:cubicBezTo>
                      <a:pt x="536" y="1"/>
                      <a:pt x="503" y="17"/>
                      <a:pt x="483" y="47"/>
                    </a:cubicBezTo>
                    <a:cubicBezTo>
                      <a:pt x="0" y="765"/>
                      <a:pt x="362" y="1208"/>
                      <a:pt x="379" y="1225"/>
                    </a:cubicBezTo>
                    <a:cubicBezTo>
                      <a:pt x="400" y="1253"/>
                      <a:pt x="428" y="1264"/>
                      <a:pt x="455" y="1264"/>
                    </a:cubicBezTo>
                    <a:cubicBezTo>
                      <a:pt x="483" y="1264"/>
                      <a:pt x="504" y="1258"/>
                      <a:pt x="526" y="1241"/>
                    </a:cubicBezTo>
                    <a:cubicBezTo>
                      <a:pt x="570" y="1203"/>
                      <a:pt x="576" y="1137"/>
                      <a:pt x="537" y="1094"/>
                    </a:cubicBezTo>
                    <a:cubicBezTo>
                      <a:pt x="526" y="1077"/>
                      <a:pt x="269" y="743"/>
                      <a:pt x="658" y="168"/>
                    </a:cubicBezTo>
                    <a:cubicBezTo>
                      <a:pt x="691" y="118"/>
                      <a:pt x="680" y="52"/>
                      <a:pt x="630" y="19"/>
                    </a:cubicBezTo>
                    <a:cubicBezTo>
                      <a:pt x="612" y="7"/>
                      <a:pt x="591" y="1"/>
                      <a:pt x="57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3957;p75"/>
              <p:cNvSpPr/>
              <p:nvPr/>
            </p:nvSpPr>
            <p:spPr>
              <a:xfrm>
                <a:off x="7829275" y="3558525"/>
                <a:ext cx="261725" cy="262425"/>
              </a:xfrm>
              <a:custGeom>
                <a:avLst/>
                <a:gdLst/>
                <a:ahLst/>
                <a:cxnLst/>
                <a:rect l="l" t="t" r="r" b="b"/>
                <a:pathLst>
                  <a:path w="10469" h="10497" extrusionOk="0">
                    <a:moveTo>
                      <a:pt x="8239" y="0"/>
                    </a:moveTo>
                    <a:cubicBezTo>
                      <a:pt x="6112" y="263"/>
                      <a:pt x="34" y="3481"/>
                      <a:pt x="34" y="3481"/>
                    </a:cubicBezTo>
                    <a:cubicBezTo>
                      <a:pt x="1" y="5256"/>
                      <a:pt x="4425" y="10497"/>
                      <a:pt x="4425" y="10497"/>
                    </a:cubicBezTo>
                    <a:cubicBezTo>
                      <a:pt x="5668" y="9729"/>
                      <a:pt x="10469" y="6693"/>
                      <a:pt x="10469" y="6693"/>
                    </a:cubicBezTo>
                    <a:cubicBezTo>
                      <a:pt x="10354" y="4945"/>
                      <a:pt x="8239" y="0"/>
                      <a:pt x="823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3958;p75"/>
              <p:cNvSpPr/>
              <p:nvPr/>
            </p:nvSpPr>
            <p:spPr>
              <a:xfrm>
                <a:off x="7491125" y="3724050"/>
                <a:ext cx="245400" cy="234625"/>
              </a:xfrm>
              <a:custGeom>
                <a:avLst/>
                <a:gdLst/>
                <a:ahLst/>
                <a:cxnLst/>
                <a:rect l="l" t="t" r="r" b="b"/>
                <a:pathLst>
                  <a:path w="9816" h="9385" extrusionOk="0">
                    <a:moveTo>
                      <a:pt x="7493" y="1"/>
                    </a:moveTo>
                    <a:cubicBezTo>
                      <a:pt x="6112" y="477"/>
                      <a:pt x="264" y="2351"/>
                      <a:pt x="264" y="2351"/>
                    </a:cubicBezTo>
                    <a:cubicBezTo>
                      <a:pt x="0" y="4079"/>
                      <a:pt x="998" y="9368"/>
                      <a:pt x="998" y="9368"/>
                    </a:cubicBezTo>
                    <a:cubicBezTo>
                      <a:pt x="1122" y="9379"/>
                      <a:pt x="1262" y="9385"/>
                      <a:pt x="1413" y="9385"/>
                    </a:cubicBezTo>
                    <a:cubicBezTo>
                      <a:pt x="3843" y="9385"/>
                      <a:pt x="9400" y="7980"/>
                      <a:pt x="9400" y="7980"/>
                    </a:cubicBezTo>
                    <a:cubicBezTo>
                      <a:pt x="9816" y="6260"/>
                      <a:pt x="7493" y="1"/>
                      <a:pt x="749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3959;p75"/>
              <p:cNvSpPr/>
              <p:nvPr/>
            </p:nvSpPr>
            <p:spPr>
              <a:xfrm>
                <a:off x="7694300" y="3028450"/>
                <a:ext cx="388400" cy="340500"/>
              </a:xfrm>
              <a:custGeom>
                <a:avLst/>
                <a:gdLst/>
                <a:ahLst/>
                <a:cxnLst/>
                <a:rect l="l" t="t" r="r" b="b"/>
                <a:pathLst>
                  <a:path w="15536" h="13620" extrusionOk="0">
                    <a:moveTo>
                      <a:pt x="6352" y="1"/>
                    </a:moveTo>
                    <a:cubicBezTo>
                      <a:pt x="5057" y="1"/>
                      <a:pt x="5109" y="808"/>
                      <a:pt x="5338" y="1426"/>
                    </a:cubicBezTo>
                    <a:lnTo>
                      <a:pt x="5338" y="1426"/>
                    </a:lnTo>
                    <a:cubicBezTo>
                      <a:pt x="5119" y="1133"/>
                      <a:pt x="4786" y="859"/>
                      <a:pt x="4307" y="859"/>
                    </a:cubicBezTo>
                    <a:cubicBezTo>
                      <a:pt x="3890" y="859"/>
                      <a:pt x="3362" y="1067"/>
                      <a:pt x="2703" y="1654"/>
                    </a:cubicBezTo>
                    <a:cubicBezTo>
                      <a:pt x="429" y="3682"/>
                      <a:pt x="3996" y="7535"/>
                      <a:pt x="3996" y="7535"/>
                    </a:cubicBezTo>
                    <a:cubicBezTo>
                      <a:pt x="3405" y="7045"/>
                      <a:pt x="2853" y="6835"/>
                      <a:pt x="2381" y="6835"/>
                    </a:cubicBezTo>
                    <a:cubicBezTo>
                      <a:pt x="672" y="6835"/>
                      <a:pt x="1" y="9585"/>
                      <a:pt x="2205" y="11732"/>
                    </a:cubicBezTo>
                    <a:cubicBezTo>
                      <a:pt x="2941" y="12451"/>
                      <a:pt x="3468" y="12716"/>
                      <a:pt x="3845" y="12716"/>
                    </a:cubicBezTo>
                    <a:cubicBezTo>
                      <a:pt x="4615" y="12716"/>
                      <a:pt x="4757" y="11610"/>
                      <a:pt x="4777" y="11003"/>
                    </a:cubicBezTo>
                    <a:lnTo>
                      <a:pt x="4777" y="11003"/>
                    </a:lnTo>
                    <a:cubicBezTo>
                      <a:pt x="4819" y="11816"/>
                      <a:pt x="5121" y="13620"/>
                      <a:pt x="6984" y="13620"/>
                    </a:cubicBezTo>
                    <a:cubicBezTo>
                      <a:pt x="7371" y="13620"/>
                      <a:pt x="7826" y="13542"/>
                      <a:pt x="8359" y="13361"/>
                    </a:cubicBezTo>
                    <a:cubicBezTo>
                      <a:pt x="9449" y="12993"/>
                      <a:pt x="10002" y="12626"/>
                      <a:pt x="10234" y="12288"/>
                    </a:cubicBezTo>
                    <a:lnTo>
                      <a:pt x="10234" y="12288"/>
                    </a:lnTo>
                    <a:cubicBezTo>
                      <a:pt x="10492" y="12545"/>
                      <a:pt x="10805" y="12730"/>
                      <a:pt x="11171" y="12730"/>
                    </a:cubicBezTo>
                    <a:cubicBezTo>
                      <a:pt x="11663" y="12730"/>
                      <a:pt x="12251" y="12395"/>
                      <a:pt x="12931" y="11448"/>
                    </a:cubicBezTo>
                    <a:cubicBezTo>
                      <a:pt x="14967" y="8598"/>
                      <a:pt x="12603" y="8425"/>
                      <a:pt x="11997" y="8425"/>
                    </a:cubicBezTo>
                    <a:cubicBezTo>
                      <a:pt x="11970" y="8425"/>
                      <a:pt x="11946" y="8425"/>
                      <a:pt x="11927" y="8425"/>
                    </a:cubicBezTo>
                    <a:lnTo>
                      <a:pt x="11927" y="8425"/>
                    </a:lnTo>
                    <a:cubicBezTo>
                      <a:pt x="12420" y="8401"/>
                      <a:pt x="15536" y="8142"/>
                      <a:pt x="14329" y="5605"/>
                    </a:cubicBezTo>
                    <a:cubicBezTo>
                      <a:pt x="13812" y="4523"/>
                      <a:pt x="13390" y="4195"/>
                      <a:pt x="13069" y="4195"/>
                    </a:cubicBezTo>
                    <a:cubicBezTo>
                      <a:pt x="12914" y="4195"/>
                      <a:pt x="12782" y="4271"/>
                      <a:pt x="12674" y="4376"/>
                    </a:cubicBezTo>
                    <a:lnTo>
                      <a:pt x="12674" y="4376"/>
                    </a:lnTo>
                    <a:cubicBezTo>
                      <a:pt x="13015" y="3611"/>
                      <a:pt x="13222" y="2238"/>
                      <a:pt x="11259" y="1045"/>
                    </a:cubicBezTo>
                    <a:cubicBezTo>
                      <a:pt x="10601" y="646"/>
                      <a:pt x="10119" y="492"/>
                      <a:pt x="9768" y="492"/>
                    </a:cubicBezTo>
                    <a:cubicBezTo>
                      <a:pt x="9279" y="492"/>
                      <a:pt x="9042" y="790"/>
                      <a:pt x="8933" y="1143"/>
                    </a:cubicBezTo>
                    <a:lnTo>
                      <a:pt x="8933" y="1143"/>
                    </a:lnTo>
                    <a:cubicBezTo>
                      <a:pt x="8741" y="681"/>
                      <a:pt x="8210" y="216"/>
                      <a:pt x="6918" y="42"/>
                    </a:cubicBezTo>
                    <a:cubicBezTo>
                      <a:pt x="6706" y="14"/>
                      <a:pt x="6518" y="1"/>
                      <a:pt x="635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3960;p75"/>
              <p:cNvSpPr/>
              <p:nvPr/>
            </p:nvSpPr>
            <p:spPr>
              <a:xfrm>
                <a:off x="7137275" y="3181550"/>
                <a:ext cx="374075" cy="348575"/>
              </a:xfrm>
              <a:custGeom>
                <a:avLst/>
                <a:gdLst/>
                <a:ahLst/>
                <a:cxnLst/>
                <a:rect l="l" t="t" r="r" b="b"/>
                <a:pathLst>
                  <a:path w="14963" h="13943" extrusionOk="0">
                    <a:moveTo>
                      <a:pt x="5864" y="1"/>
                    </a:moveTo>
                    <a:cubicBezTo>
                      <a:pt x="5461" y="1"/>
                      <a:pt x="4942" y="148"/>
                      <a:pt x="4277" y="511"/>
                    </a:cubicBezTo>
                    <a:cubicBezTo>
                      <a:pt x="1070" y="2258"/>
                      <a:pt x="3443" y="3471"/>
                      <a:pt x="3866" y="3664"/>
                    </a:cubicBezTo>
                    <a:lnTo>
                      <a:pt x="3866" y="3664"/>
                    </a:lnTo>
                    <a:cubicBezTo>
                      <a:pt x="3650" y="3572"/>
                      <a:pt x="2898" y="3279"/>
                      <a:pt x="2157" y="3279"/>
                    </a:cubicBezTo>
                    <a:cubicBezTo>
                      <a:pt x="1312" y="3279"/>
                      <a:pt x="482" y="3660"/>
                      <a:pt x="474" y="5154"/>
                    </a:cubicBezTo>
                    <a:cubicBezTo>
                      <a:pt x="466" y="6643"/>
                      <a:pt x="832" y="7024"/>
                      <a:pt x="1208" y="7024"/>
                    </a:cubicBezTo>
                    <a:cubicBezTo>
                      <a:pt x="1281" y="7024"/>
                      <a:pt x="1354" y="7009"/>
                      <a:pt x="1425" y="6986"/>
                    </a:cubicBezTo>
                    <a:lnTo>
                      <a:pt x="1425" y="6986"/>
                    </a:lnTo>
                    <a:cubicBezTo>
                      <a:pt x="785" y="7526"/>
                      <a:pt x="1" y="8671"/>
                      <a:pt x="1252" y="10596"/>
                    </a:cubicBezTo>
                    <a:cubicBezTo>
                      <a:pt x="1855" y="11527"/>
                      <a:pt x="2351" y="11841"/>
                      <a:pt x="2744" y="11841"/>
                    </a:cubicBezTo>
                    <a:cubicBezTo>
                      <a:pt x="3001" y="11841"/>
                      <a:pt x="3215" y="11706"/>
                      <a:pt x="3387" y="11523"/>
                    </a:cubicBezTo>
                    <a:lnTo>
                      <a:pt x="3387" y="11523"/>
                    </a:lnTo>
                    <a:cubicBezTo>
                      <a:pt x="3359" y="12023"/>
                      <a:pt x="3635" y="12673"/>
                      <a:pt x="4722" y="13391"/>
                    </a:cubicBezTo>
                    <a:cubicBezTo>
                      <a:pt x="5246" y="13738"/>
                      <a:pt x="5637" y="13874"/>
                      <a:pt x="5929" y="13874"/>
                    </a:cubicBezTo>
                    <a:cubicBezTo>
                      <a:pt x="6512" y="13874"/>
                      <a:pt x="6696" y="13330"/>
                      <a:pt x="6743" y="12838"/>
                    </a:cubicBezTo>
                    <a:lnTo>
                      <a:pt x="6743" y="12838"/>
                    </a:lnTo>
                    <a:cubicBezTo>
                      <a:pt x="6845" y="13357"/>
                      <a:pt x="7179" y="13943"/>
                      <a:pt x="8168" y="13943"/>
                    </a:cubicBezTo>
                    <a:cubicBezTo>
                      <a:pt x="8458" y="13943"/>
                      <a:pt x="8804" y="13892"/>
                      <a:pt x="9216" y="13776"/>
                    </a:cubicBezTo>
                    <a:cubicBezTo>
                      <a:pt x="12148" y="12942"/>
                      <a:pt x="10614" y="7918"/>
                      <a:pt x="10613" y="7917"/>
                    </a:cubicBezTo>
                    <a:lnTo>
                      <a:pt x="10613" y="7917"/>
                    </a:lnTo>
                    <a:cubicBezTo>
                      <a:pt x="11087" y="8956"/>
                      <a:pt x="11751" y="9399"/>
                      <a:pt x="12388" y="9399"/>
                    </a:cubicBezTo>
                    <a:cubicBezTo>
                      <a:pt x="13733" y="9399"/>
                      <a:pt x="14963" y="7427"/>
                      <a:pt x="14056" y="4924"/>
                    </a:cubicBezTo>
                    <a:cubicBezTo>
                      <a:pt x="13601" y="3669"/>
                      <a:pt x="13131" y="3255"/>
                      <a:pt x="12710" y="3255"/>
                    </a:cubicBezTo>
                    <a:cubicBezTo>
                      <a:pt x="12143" y="3255"/>
                      <a:pt x="11663" y="4004"/>
                      <a:pt x="11422" y="4464"/>
                    </a:cubicBezTo>
                    <a:lnTo>
                      <a:pt x="11422" y="4464"/>
                    </a:lnTo>
                    <a:cubicBezTo>
                      <a:pt x="11803" y="3559"/>
                      <a:pt x="12474" y="1181"/>
                      <a:pt x="9222" y="774"/>
                    </a:cubicBezTo>
                    <a:cubicBezTo>
                      <a:pt x="8840" y="726"/>
                      <a:pt x="8512" y="705"/>
                      <a:pt x="8232" y="705"/>
                    </a:cubicBezTo>
                    <a:cubicBezTo>
                      <a:pt x="7677" y="705"/>
                      <a:pt x="7308" y="790"/>
                      <a:pt x="7071" y="924"/>
                    </a:cubicBezTo>
                    <a:lnTo>
                      <a:pt x="7071" y="924"/>
                    </a:lnTo>
                    <a:cubicBezTo>
                      <a:pt x="6894" y="419"/>
                      <a:pt x="6543" y="1"/>
                      <a:pt x="586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3961;p75"/>
              <p:cNvSpPr/>
              <p:nvPr/>
            </p:nvSpPr>
            <p:spPr>
              <a:xfrm>
                <a:off x="7501525" y="3191175"/>
                <a:ext cx="319875" cy="186775"/>
              </a:xfrm>
              <a:custGeom>
                <a:avLst/>
                <a:gdLst/>
                <a:ahLst/>
                <a:cxnLst/>
                <a:rect l="l" t="t" r="r" b="b"/>
                <a:pathLst>
                  <a:path w="12795" h="7471" extrusionOk="0">
                    <a:moveTo>
                      <a:pt x="5652" y="1"/>
                    </a:moveTo>
                    <a:cubicBezTo>
                      <a:pt x="4100" y="1"/>
                      <a:pt x="2235" y="489"/>
                      <a:pt x="17" y="1727"/>
                    </a:cubicBezTo>
                    <a:cubicBezTo>
                      <a:pt x="17" y="1727"/>
                      <a:pt x="0" y="2741"/>
                      <a:pt x="2577" y="5289"/>
                    </a:cubicBezTo>
                    <a:cubicBezTo>
                      <a:pt x="3985" y="6687"/>
                      <a:pt x="7059" y="7470"/>
                      <a:pt x="9431" y="7470"/>
                    </a:cubicBezTo>
                    <a:cubicBezTo>
                      <a:pt x="10631" y="7470"/>
                      <a:pt x="11651" y="7270"/>
                      <a:pt x="12185" y="6846"/>
                    </a:cubicBezTo>
                    <a:cubicBezTo>
                      <a:pt x="12795" y="6365"/>
                      <a:pt x="11256" y="1"/>
                      <a:pt x="5652" y="1"/>
                    </a:cubicBezTo>
                    <a:close/>
                  </a:path>
                </a:pathLst>
              </a:custGeom>
              <a:solidFill>
                <a:srgbClr val="2E242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 name="Google Shape;3962;p75"/>
              <p:cNvSpPr/>
              <p:nvPr/>
            </p:nvSpPr>
            <p:spPr>
              <a:xfrm>
                <a:off x="7897250" y="3644200"/>
                <a:ext cx="92500" cy="128400"/>
              </a:xfrm>
              <a:custGeom>
                <a:avLst/>
                <a:gdLst/>
                <a:ahLst/>
                <a:cxnLst/>
                <a:rect l="l" t="t" r="r" b="b"/>
                <a:pathLst>
                  <a:path w="3700" h="5136" extrusionOk="0">
                    <a:moveTo>
                      <a:pt x="119" y="1"/>
                    </a:moveTo>
                    <a:cubicBezTo>
                      <a:pt x="89" y="1"/>
                      <a:pt x="60" y="13"/>
                      <a:pt x="39" y="38"/>
                    </a:cubicBezTo>
                    <a:cubicBezTo>
                      <a:pt x="1" y="81"/>
                      <a:pt x="6" y="147"/>
                      <a:pt x="49" y="185"/>
                    </a:cubicBezTo>
                    <a:cubicBezTo>
                      <a:pt x="77" y="208"/>
                      <a:pt x="2664" y="2471"/>
                      <a:pt x="3481" y="5057"/>
                    </a:cubicBezTo>
                    <a:cubicBezTo>
                      <a:pt x="3497" y="5102"/>
                      <a:pt x="3535" y="5135"/>
                      <a:pt x="3580" y="5135"/>
                    </a:cubicBezTo>
                    <a:cubicBezTo>
                      <a:pt x="3590" y="5135"/>
                      <a:pt x="3601" y="5130"/>
                      <a:pt x="3613" y="5130"/>
                    </a:cubicBezTo>
                    <a:cubicBezTo>
                      <a:pt x="3667" y="5113"/>
                      <a:pt x="3700" y="5052"/>
                      <a:pt x="3684" y="4998"/>
                    </a:cubicBezTo>
                    <a:cubicBezTo>
                      <a:pt x="2845" y="2350"/>
                      <a:pt x="214" y="48"/>
                      <a:pt x="186" y="26"/>
                    </a:cubicBezTo>
                    <a:cubicBezTo>
                      <a:pt x="167" y="9"/>
                      <a:pt x="143" y="1"/>
                      <a:pt x="1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3963;p75"/>
              <p:cNvSpPr/>
              <p:nvPr/>
            </p:nvSpPr>
            <p:spPr>
              <a:xfrm>
                <a:off x="7681550" y="3676250"/>
                <a:ext cx="164750" cy="108925"/>
              </a:xfrm>
              <a:custGeom>
                <a:avLst/>
                <a:gdLst/>
                <a:ahLst/>
                <a:cxnLst/>
                <a:rect l="l" t="t" r="r" b="b"/>
                <a:pathLst>
                  <a:path w="6590" h="4357" extrusionOk="0">
                    <a:moveTo>
                      <a:pt x="6479" y="0"/>
                    </a:moveTo>
                    <a:cubicBezTo>
                      <a:pt x="6420" y="5"/>
                      <a:pt x="6375" y="49"/>
                      <a:pt x="6375" y="104"/>
                    </a:cubicBezTo>
                    <a:cubicBezTo>
                      <a:pt x="6375" y="132"/>
                      <a:pt x="6337" y="2657"/>
                      <a:pt x="4227" y="3710"/>
                    </a:cubicBezTo>
                    <a:cubicBezTo>
                      <a:pt x="3583" y="4032"/>
                      <a:pt x="2957" y="4145"/>
                      <a:pt x="2398" y="4145"/>
                    </a:cubicBezTo>
                    <a:cubicBezTo>
                      <a:pt x="1122" y="4145"/>
                      <a:pt x="193" y="3559"/>
                      <a:pt x="183" y="3552"/>
                    </a:cubicBezTo>
                    <a:cubicBezTo>
                      <a:pt x="165" y="3540"/>
                      <a:pt x="145" y="3535"/>
                      <a:pt x="125" y="3535"/>
                    </a:cubicBezTo>
                    <a:cubicBezTo>
                      <a:pt x="90" y="3535"/>
                      <a:pt x="55" y="3553"/>
                      <a:pt x="34" y="3585"/>
                    </a:cubicBezTo>
                    <a:cubicBezTo>
                      <a:pt x="1" y="3633"/>
                      <a:pt x="18" y="3699"/>
                      <a:pt x="67" y="3727"/>
                    </a:cubicBezTo>
                    <a:cubicBezTo>
                      <a:pt x="79" y="3737"/>
                      <a:pt x="1060" y="4357"/>
                      <a:pt x="2402" y="4357"/>
                    </a:cubicBezTo>
                    <a:cubicBezTo>
                      <a:pt x="2988" y="4357"/>
                      <a:pt x="3646" y="4236"/>
                      <a:pt x="4321" y="3902"/>
                    </a:cubicBezTo>
                    <a:cubicBezTo>
                      <a:pt x="6552" y="2789"/>
                      <a:pt x="6590" y="137"/>
                      <a:pt x="6590" y="109"/>
                    </a:cubicBezTo>
                    <a:cubicBezTo>
                      <a:pt x="6590" y="49"/>
                      <a:pt x="6540" y="0"/>
                      <a:pt x="64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3964;p75"/>
              <p:cNvSpPr/>
              <p:nvPr/>
            </p:nvSpPr>
            <p:spPr>
              <a:xfrm>
                <a:off x="7609775" y="3754750"/>
                <a:ext cx="24675" cy="174425"/>
              </a:xfrm>
              <a:custGeom>
                <a:avLst/>
                <a:gdLst/>
                <a:ahLst/>
                <a:cxnLst/>
                <a:rect l="l" t="t" r="r" b="b"/>
                <a:pathLst>
                  <a:path w="987" h="6977" extrusionOk="0">
                    <a:moveTo>
                      <a:pt x="872" y="1"/>
                    </a:moveTo>
                    <a:cubicBezTo>
                      <a:pt x="825" y="1"/>
                      <a:pt x="786" y="28"/>
                      <a:pt x="767" y="76"/>
                    </a:cubicBezTo>
                    <a:cubicBezTo>
                      <a:pt x="762" y="99"/>
                      <a:pt x="0" y="2499"/>
                      <a:pt x="702" y="6884"/>
                    </a:cubicBezTo>
                    <a:cubicBezTo>
                      <a:pt x="713" y="6939"/>
                      <a:pt x="757" y="6977"/>
                      <a:pt x="807" y="6977"/>
                    </a:cubicBezTo>
                    <a:cubicBezTo>
                      <a:pt x="812" y="6977"/>
                      <a:pt x="817" y="6972"/>
                      <a:pt x="823" y="6972"/>
                    </a:cubicBezTo>
                    <a:cubicBezTo>
                      <a:pt x="883" y="6966"/>
                      <a:pt x="921" y="6911"/>
                      <a:pt x="911" y="6851"/>
                    </a:cubicBezTo>
                    <a:cubicBezTo>
                      <a:pt x="220" y="2522"/>
                      <a:pt x="965" y="165"/>
                      <a:pt x="971" y="142"/>
                    </a:cubicBezTo>
                    <a:cubicBezTo>
                      <a:pt x="987" y="83"/>
                      <a:pt x="959" y="28"/>
                      <a:pt x="905" y="5"/>
                    </a:cubicBezTo>
                    <a:cubicBezTo>
                      <a:pt x="894" y="2"/>
                      <a:pt x="883" y="1"/>
                      <a:pt x="87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3965;p75"/>
              <p:cNvSpPr/>
              <p:nvPr/>
            </p:nvSpPr>
            <p:spPr>
              <a:xfrm>
                <a:off x="7305025" y="3106825"/>
                <a:ext cx="654300" cy="551925"/>
              </a:xfrm>
              <a:custGeom>
                <a:avLst/>
                <a:gdLst/>
                <a:ahLst/>
                <a:cxnLst/>
                <a:rect l="l" t="t" r="r" b="b"/>
                <a:pathLst>
                  <a:path w="26172" h="22077" extrusionOk="0">
                    <a:moveTo>
                      <a:pt x="13876" y="1"/>
                    </a:moveTo>
                    <a:cubicBezTo>
                      <a:pt x="11889" y="1"/>
                      <a:pt x="9691" y="659"/>
                      <a:pt x="7346" y="2152"/>
                    </a:cubicBezTo>
                    <a:cubicBezTo>
                      <a:pt x="1" y="6821"/>
                      <a:pt x="2692" y="13547"/>
                      <a:pt x="2692" y="13547"/>
                    </a:cubicBezTo>
                    <a:cubicBezTo>
                      <a:pt x="2692" y="13547"/>
                      <a:pt x="4800" y="22077"/>
                      <a:pt x="11779" y="22077"/>
                    </a:cubicBezTo>
                    <a:cubicBezTo>
                      <a:pt x="12146" y="22077"/>
                      <a:pt x="12526" y="22053"/>
                      <a:pt x="12919" y="22004"/>
                    </a:cubicBezTo>
                    <a:cubicBezTo>
                      <a:pt x="20806" y="21007"/>
                      <a:pt x="26172" y="14933"/>
                      <a:pt x="23103" y="7271"/>
                    </a:cubicBezTo>
                    <a:cubicBezTo>
                      <a:pt x="21384" y="2987"/>
                      <a:pt x="18107" y="1"/>
                      <a:pt x="1387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3966;p75"/>
              <p:cNvSpPr/>
              <p:nvPr/>
            </p:nvSpPr>
            <p:spPr>
              <a:xfrm>
                <a:off x="7344500" y="3221700"/>
                <a:ext cx="570275" cy="460850"/>
              </a:xfrm>
              <a:custGeom>
                <a:avLst/>
                <a:gdLst/>
                <a:ahLst/>
                <a:cxnLst/>
                <a:rect l="l" t="t" r="r" b="b"/>
                <a:pathLst>
                  <a:path w="22811" h="18434" extrusionOk="0">
                    <a:moveTo>
                      <a:pt x="10971" y="0"/>
                    </a:moveTo>
                    <a:cubicBezTo>
                      <a:pt x="9289" y="0"/>
                      <a:pt x="7404" y="504"/>
                      <a:pt x="5383" y="1871"/>
                    </a:cubicBezTo>
                    <a:cubicBezTo>
                      <a:pt x="422" y="5231"/>
                      <a:pt x="0" y="16121"/>
                      <a:pt x="9022" y="18241"/>
                    </a:cubicBezTo>
                    <a:cubicBezTo>
                      <a:pt x="9576" y="18372"/>
                      <a:pt x="10129" y="18434"/>
                      <a:pt x="10677" y="18434"/>
                    </a:cubicBezTo>
                    <a:cubicBezTo>
                      <a:pt x="17108" y="18434"/>
                      <a:pt x="22811" y="9925"/>
                      <a:pt x="18817" y="3981"/>
                    </a:cubicBezTo>
                    <a:cubicBezTo>
                      <a:pt x="18817" y="3981"/>
                      <a:pt x="15698" y="0"/>
                      <a:pt x="10971" y="0"/>
                    </a:cubicBezTo>
                    <a:close/>
                  </a:path>
                </a:pathLst>
              </a:custGeom>
              <a:solidFill>
                <a:srgbClr val="DC87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3967;p75"/>
              <p:cNvSpPr/>
              <p:nvPr/>
            </p:nvSpPr>
            <p:spPr>
              <a:xfrm>
                <a:off x="7678450" y="3570325"/>
                <a:ext cx="155100" cy="185900"/>
              </a:xfrm>
              <a:custGeom>
                <a:avLst/>
                <a:gdLst/>
                <a:ahLst/>
                <a:cxnLst/>
                <a:rect l="l" t="t" r="r" b="b"/>
                <a:pathLst>
                  <a:path w="6204" h="7436" extrusionOk="0">
                    <a:moveTo>
                      <a:pt x="2844" y="0"/>
                    </a:moveTo>
                    <a:lnTo>
                      <a:pt x="334" y="1956"/>
                    </a:lnTo>
                    <a:lnTo>
                      <a:pt x="1217" y="5520"/>
                    </a:lnTo>
                    <a:lnTo>
                      <a:pt x="0" y="6150"/>
                    </a:lnTo>
                    <a:cubicBezTo>
                      <a:pt x="0" y="6150"/>
                      <a:pt x="132" y="7436"/>
                      <a:pt x="2196" y="7436"/>
                    </a:cubicBezTo>
                    <a:cubicBezTo>
                      <a:pt x="2391" y="7436"/>
                      <a:pt x="2603" y="7425"/>
                      <a:pt x="2833" y="7399"/>
                    </a:cubicBezTo>
                    <a:cubicBezTo>
                      <a:pt x="6203" y="7032"/>
                      <a:pt x="6067" y="3009"/>
                      <a:pt x="6067" y="3009"/>
                    </a:cubicBezTo>
                    <a:lnTo>
                      <a:pt x="6067" y="3009"/>
                    </a:lnTo>
                    <a:lnTo>
                      <a:pt x="4751" y="3580"/>
                    </a:lnTo>
                    <a:lnTo>
                      <a:pt x="2844" y="0"/>
                    </a:lnTo>
                    <a:close/>
                  </a:path>
                </a:pathLst>
              </a:custGeom>
              <a:solidFill>
                <a:srgbClr val="DC87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1" name="Google Shape;3968;p75"/>
              <p:cNvSpPr/>
              <p:nvPr/>
            </p:nvSpPr>
            <p:spPr>
              <a:xfrm>
                <a:off x="7548375" y="3516825"/>
                <a:ext cx="89800" cy="67750"/>
              </a:xfrm>
              <a:custGeom>
                <a:avLst/>
                <a:gdLst/>
                <a:ahLst/>
                <a:cxnLst/>
                <a:rect l="l" t="t" r="r" b="b"/>
                <a:pathLst>
                  <a:path w="3592" h="2710" extrusionOk="0">
                    <a:moveTo>
                      <a:pt x="3313" y="1"/>
                    </a:moveTo>
                    <a:cubicBezTo>
                      <a:pt x="3308" y="1"/>
                      <a:pt x="3302" y="1"/>
                      <a:pt x="3296" y="3"/>
                    </a:cubicBezTo>
                    <a:cubicBezTo>
                      <a:pt x="3235" y="8"/>
                      <a:pt x="3190" y="63"/>
                      <a:pt x="3202" y="117"/>
                    </a:cubicBezTo>
                    <a:cubicBezTo>
                      <a:pt x="3202" y="134"/>
                      <a:pt x="3372" y="1516"/>
                      <a:pt x="2851" y="2168"/>
                    </a:cubicBezTo>
                    <a:cubicBezTo>
                      <a:pt x="2697" y="2359"/>
                      <a:pt x="2500" y="2464"/>
                      <a:pt x="2259" y="2490"/>
                    </a:cubicBezTo>
                    <a:cubicBezTo>
                      <a:pt x="2204" y="2496"/>
                      <a:pt x="2150" y="2498"/>
                      <a:pt x="2097" y="2498"/>
                    </a:cubicBezTo>
                    <a:cubicBezTo>
                      <a:pt x="942" y="2498"/>
                      <a:pt x="220" y="1295"/>
                      <a:pt x="215" y="1280"/>
                    </a:cubicBezTo>
                    <a:cubicBezTo>
                      <a:pt x="194" y="1248"/>
                      <a:pt x="159" y="1230"/>
                      <a:pt x="124" y="1230"/>
                    </a:cubicBezTo>
                    <a:cubicBezTo>
                      <a:pt x="104" y="1230"/>
                      <a:pt x="84" y="1235"/>
                      <a:pt x="66" y="1247"/>
                    </a:cubicBezTo>
                    <a:cubicBezTo>
                      <a:pt x="18" y="1273"/>
                      <a:pt x="1" y="1339"/>
                      <a:pt x="28" y="1389"/>
                    </a:cubicBezTo>
                    <a:cubicBezTo>
                      <a:pt x="61" y="1444"/>
                      <a:pt x="817" y="2710"/>
                      <a:pt x="2089" y="2710"/>
                    </a:cubicBezTo>
                    <a:cubicBezTo>
                      <a:pt x="2150" y="2710"/>
                      <a:pt x="2216" y="2705"/>
                      <a:pt x="2281" y="2699"/>
                    </a:cubicBezTo>
                    <a:cubicBezTo>
                      <a:pt x="2577" y="2672"/>
                      <a:pt x="2823" y="2535"/>
                      <a:pt x="3015" y="2299"/>
                    </a:cubicBezTo>
                    <a:cubicBezTo>
                      <a:pt x="3592" y="1581"/>
                      <a:pt x="3415" y="150"/>
                      <a:pt x="3410" y="90"/>
                    </a:cubicBezTo>
                    <a:cubicBezTo>
                      <a:pt x="3405" y="42"/>
                      <a:pt x="3361" y="1"/>
                      <a:pt x="331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3969;p75"/>
              <p:cNvSpPr/>
              <p:nvPr/>
            </p:nvSpPr>
            <p:spPr>
              <a:xfrm>
                <a:off x="7675150" y="3446300"/>
                <a:ext cx="94575" cy="93900"/>
              </a:xfrm>
              <a:custGeom>
                <a:avLst/>
                <a:gdLst/>
                <a:ahLst/>
                <a:cxnLst/>
                <a:rect l="l" t="t" r="r" b="b"/>
                <a:pathLst>
                  <a:path w="3783" h="3756" extrusionOk="0">
                    <a:moveTo>
                      <a:pt x="1894" y="1"/>
                    </a:moveTo>
                    <a:cubicBezTo>
                      <a:pt x="866" y="1"/>
                      <a:pt x="27" y="824"/>
                      <a:pt x="11" y="1858"/>
                    </a:cubicBezTo>
                    <a:cubicBezTo>
                      <a:pt x="0" y="2895"/>
                      <a:pt x="833" y="3745"/>
                      <a:pt x="1868" y="3755"/>
                    </a:cubicBezTo>
                    <a:cubicBezTo>
                      <a:pt x="1879" y="3755"/>
                      <a:pt x="1889" y="3755"/>
                      <a:pt x="1900" y="3755"/>
                    </a:cubicBezTo>
                    <a:cubicBezTo>
                      <a:pt x="2922" y="3755"/>
                      <a:pt x="3755" y="2928"/>
                      <a:pt x="3770" y="1903"/>
                    </a:cubicBezTo>
                    <a:cubicBezTo>
                      <a:pt x="3782" y="866"/>
                      <a:pt x="2948" y="11"/>
                      <a:pt x="1913" y="1"/>
                    </a:cubicBezTo>
                    <a:cubicBezTo>
                      <a:pt x="1907" y="1"/>
                      <a:pt x="1900" y="1"/>
                      <a:pt x="1894" y="1"/>
                    </a:cubicBezTo>
                    <a:close/>
                  </a:path>
                </a:pathLst>
              </a:custGeom>
              <a:solidFill>
                <a:srgbClr val="AC5E2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3970;p75"/>
              <p:cNvSpPr/>
              <p:nvPr/>
            </p:nvSpPr>
            <p:spPr>
              <a:xfrm>
                <a:off x="7443825" y="3514425"/>
                <a:ext cx="94450" cy="94000"/>
              </a:xfrm>
              <a:custGeom>
                <a:avLst/>
                <a:gdLst/>
                <a:ahLst/>
                <a:cxnLst/>
                <a:rect l="l" t="t" r="r" b="b"/>
                <a:pathLst>
                  <a:path w="3778" h="3760" extrusionOk="0">
                    <a:moveTo>
                      <a:pt x="1892" y="0"/>
                    </a:moveTo>
                    <a:cubicBezTo>
                      <a:pt x="866" y="0"/>
                      <a:pt x="23" y="830"/>
                      <a:pt x="13" y="1857"/>
                    </a:cubicBezTo>
                    <a:cubicBezTo>
                      <a:pt x="1" y="2894"/>
                      <a:pt x="828" y="3744"/>
                      <a:pt x="1865" y="3760"/>
                    </a:cubicBezTo>
                    <a:cubicBezTo>
                      <a:pt x="1871" y="3760"/>
                      <a:pt x="1878" y="3760"/>
                      <a:pt x="1884" y="3760"/>
                    </a:cubicBezTo>
                    <a:cubicBezTo>
                      <a:pt x="2917" y="3760"/>
                      <a:pt x="3755" y="2931"/>
                      <a:pt x="3767" y="1902"/>
                    </a:cubicBezTo>
                    <a:cubicBezTo>
                      <a:pt x="3777" y="866"/>
                      <a:pt x="2950" y="16"/>
                      <a:pt x="1913" y="0"/>
                    </a:cubicBezTo>
                    <a:cubicBezTo>
                      <a:pt x="1906" y="0"/>
                      <a:pt x="1899" y="0"/>
                      <a:pt x="1892" y="0"/>
                    </a:cubicBezTo>
                    <a:close/>
                  </a:path>
                </a:pathLst>
              </a:custGeom>
              <a:solidFill>
                <a:srgbClr val="AC5E2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3971;p75"/>
              <p:cNvSpPr/>
              <p:nvPr/>
            </p:nvSpPr>
            <p:spPr>
              <a:xfrm>
                <a:off x="7628825" y="3412875"/>
                <a:ext cx="47825" cy="47575"/>
              </a:xfrm>
              <a:custGeom>
                <a:avLst/>
                <a:gdLst/>
                <a:ahLst/>
                <a:cxnLst/>
                <a:rect l="l" t="t" r="r" b="b"/>
                <a:pathLst>
                  <a:path w="1913" h="1903" extrusionOk="0">
                    <a:moveTo>
                      <a:pt x="961" y="0"/>
                    </a:moveTo>
                    <a:cubicBezTo>
                      <a:pt x="439" y="0"/>
                      <a:pt x="12" y="420"/>
                      <a:pt x="5" y="943"/>
                    </a:cubicBezTo>
                    <a:cubicBezTo>
                      <a:pt x="0" y="1469"/>
                      <a:pt x="422" y="1897"/>
                      <a:pt x="948" y="1902"/>
                    </a:cubicBezTo>
                    <a:cubicBezTo>
                      <a:pt x="952" y="1902"/>
                      <a:pt x="955" y="1902"/>
                      <a:pt x="958" y="1902"/>
                    </a:cubicBezTo>
                    <a:cubicBezTo>
                      <a:pt x="1475" y="1902"/>
                      <a:pt x="1902" y="1489"/>
                      <a:pt x="1907" y="966"/>
                    </a:cubicBezTo>
                    <a:cubicBezTo>
                      <a:pt x="1913" y="440"/>
                      <a:pt x="1497" y="5"/>
                      <a:pt x="971" y="0"/>
                    </a:cubicBezTo>
                    <a:cubicBezTo>
                      <a:pt x="968" y="0"/>
                      <a:pt x="964" y="0"/>
                      <a:pt x="96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3972;p75"/>
              <p:cNvSpPr/>
              <p:nvPr/>
            </p:nvSpPr>
            <p:spPr>
              <a:xfrm>
                <a:off x="7468100" y="3455900"/>
                <a:ext cx="47850" cy="47550"/>
              </a:xfrm>
              <a:custGeom>
                <a:avLst/>
                <a:gdLst/>
                <a:ahLst/>
                <a:cxnLst/>
                <a:rect l="l" t="t" r="r" b="b"/>
                <a:pathLst>
                  <a:path w="1914" h="1902" extrusionOk="0">
                    <a:moveTo>
                      <a:pt x="949" y="1"/>
                    </a:moveTo>
                    <a:cubicBezTo>
                      <a:pt x="432" y="1"/>
                      <a:pt x="11" y="419"/>
                      <a:pt x="6" y="938"/>
                    </a:cubicBezTo>
                    <a:cubicBezTo>
                      <a:pt x="1" y="1464"/>
                      <a:pt x="423" y="1891"/>
                      <a:pt x="949" y="1902"/>
                    </a:cubicBezTo>
                    <a:cubicBezTo>
                      <a:pt x="953" y="1902"/>
                      <a:pt x="957" y="1902"/>
                      <a:pt x="961" y="1902"/>
                    </a:cubicBezTo>
                    <a:cubicBezTo>
                      <a:pt x="1482" y="1902"/>
                      <a:pt x="1903" y="1482"/>
                      <a:pt x="1908" y="960"/>
                    </a:cubicBezTo>
                    <a:cubicBezTo>
                      <a:pt x="1913" y="434"/>
                      <a:pt x="1496" y="6"/>
                      <a:pt x="970" y="1"/>
                    </a:cubicBezTo>
                    <a:cubicBezTo>
                      <a:pt x="963" y="1"/>
                      <a:pt x="956" y="1"/>
                      <a:pt x="9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3973;p75"/>
              <p:cNvSpPr/>
              <p:nvPr/>
            </p:nvSpPr>
            <p:spPr>
              <a:xfrm>
                <a:off x="7697350" y="3608400"/>
                <a:ext cx="90300" cy="79500"/>
              </a:xfrm>
              <a:custGeom>
                <a:avLst/>
                <a:gdLst/>
                <a:ahLst/>
                <a:cxnLst/>
                <a:rect l="l" t="t" r="r" b="b"/>
                <a:pathLst>
                  <a:path w="3612" h="3180" extrusionOk="0">
                    <a:moveTo>
                      <a:pt x="2976" y="1"/>
                    </a:moveTo>
                    <a:cubicBezTo>
                      <a:pt x="1802" y="1245"/>
                      <a:pt x="0" y="2160"/>
                      <a:pt x="0" y="2160"/>
                    </a:cubicBezTo>
                    <a:lnTo>
                      <a:pt x="252" y="3180"/>
                    </a:lnTo>
                    <a:lnTo>
                      <a:pt x="3611" y="1359"/>
                    </a:lnTo>
                    <a:lnTo>
                      <a:pt x="2976" y="1"/>
                    </a:ln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3974;p75"/>
              <p:cNvSpPr/>
              <p:nvPr/>
            </p:nvSpPr>
            <p:spPr>
              <a:xfrm>
                <a:off x="7794900" y="3415550"/>
                <a:ext cx="149500" cy="132800"/>
              </a:xfrm>
              <a:custGeom>
                <a:avLst/>
                <a:gdLst/>
                <a:ahLst/>
                <a:cxnLst/>
                <a:rect l="l" t="t" r="r" b="b"/>
                <a:pathLst>
                  <a:path w="5980" h="5312" extrusionOk="0">
                    <a:moveTo>
                      <a:pt x="2050" y="1"/>
                    </a:moveTo>
                    <a:cubicBezTo>
                      <a:pt x="687" y="1"/>
                      <a:pt x="252" y="2777"/>
                      <a:pt x="252" y="2777"/>
                    </a:cubicBezTo>
                    <a:cubicBezTo>
                      <a:pt x="252" y="2777"/>
                      <a:pt x="1" y="5312"/>
                      <a:pt x="1390" y="5312"/>
                    </a:cubicBezTo>
                    <a:cubicBezTo>
                      <a:pt x="1435" y="5312"/>
                      <a:pt x="1481" y="5309"/>
                      <a:pt x="1530" y="5303"/>
                    </a:cubicBezTo>
                    <a:cubicBezTo>
                      <a:pt x="3081" y="5122"/>
                      <a:pt x="5980" y="3012"/>
                      <a:pt x="3174" y="535"/>
                    </a:cubicBezTo>
                    <a:cubicBezTo>
                      <a:pt x="2743" y="155"/>
                      <a:pt x="2371" y="1"/>
                      <a:pt x="2050" y="1"/>
                    </a:cubicBezTo>
                    <a:close/>
                  </a:path>
                </a:pathLst>
              </a:custGeom>
              <a:solidFill>
                <a:srgbClr val="DC87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3975;p75"/>
              <p:cNvSpPr/>
              <p:nvPr/>
            </p:nvSpPr>
            <p:spPr>
              <a:xfrm>
                <a:off x="7537425" y="3459325"/>
                <a:ext cx="49350" cy="80600"/>
              </a:xfrm>
              <a:custGeom>
                <a:avLst/>
                <a:gdLst/>
                <a:ahLst/>
                <a:cxnLst/>
                <a:rect l="l" t="t" r="r" b="b"/>
                <a:pathLst>
                  <a:path w="1974" h="3224" extrusionOk="0">
                    <a:moveTo>
                      <a:pt x="1393" y="0"/>
                    </a:moveTo>
                    <a:cubicBezTo>
                      <a:pt x="1389" y="0"/>
                      <a:pt x="1385" y="1"/>
                      <a:pt x="1382" y="1"/>
                    </a:cubicBezTo>
                    <a:cubicBezTo>
                      <a:pt x="1326" y="11"/>
                      <a:pt x="1288" y="67"/>
                      <a:pt x="1300" y="127"/>
                    </a:cubicBezTo>
                    <a:lnTo>
                      <a:pt x="1596" y="1810"/>
                    </a:lnTo>
                    <a:lnTo>
                      <a:pt x="104" y="1952"/>
                    </a:lnTo>
                    <a:cubicBezTo>
                      <a:pt x="56" y="1957"/>
                      <a:pt x="23" y="1990"/>
                      <a:pt x="11" y="2034"/>
                    </a:cubicBezTo>
                    <a:cubicBezTo>
                      <a:pt x="1" y="2078"/>
                      <a:pt x="23" y="2127"/>
                      <a:pt x="61" y="2149"/>
                    </a:cubicBezTo>
                    <a:lnTo>
                      <a:pt x="1799" y="3206"/>
                    </a:lnTo>
                    <a:cubicBezTo>
                      <a:pt x="1820" y="3218"/>
                      <a:pt x="1837" y="3224"/>
                      <a:pt x="1853" y="3224"/>
                    </a:cubicBezTo>
                    <a:cubicBezTo>
                      <a:pt x="1892" y="3224"/>
                      <a:pt x="1925" y="3206"/>
                      <a:pt x="1946" y="3174"/>
                    </a:cubicBezTo>
                    <a:cubicBezTo>
                      <a:pt x="1974" y="3125"/>
                      <a:pt x="1963" y="3059"/>
                      <a:pt x="1913" y="3026"/>
                    </a:cubicBezTo>
                    <a:lnTo>
                      <a:pt x="439" y="2133"/>
                    </a:lnTo>
                    <a:lnTo>
                      <a:pt x="1733" y="2007"/>
                    </a:lnTo>
                    <a:cubicBezTo>
                      <a:pt x="1761" y="2007"/>
                      <a:pt x="1787" y="1990"/>
                      <a:pt x="1804" y="1969"/>
                    </a:cubicBezTo>
                    <a:cubicBezTo>
                      <a:pt x="1820" y="1941"/>
                      <a:pt x="1832" y="1913"/>
                      <a:pt x="1826" y="1886"/>
                    </a:cubicBezTo>
                    <a:lnTo>
                      <a:pt x="1508" y="88"/>
                    </a:lnTo>
                    <a:cubicBezTo>
                      <a:pt x="1498" y="37"/>
                      <a:pt x="1449" y="0"/>
                      <a:pt x="139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3976;p75"/>
              <p:cNvSpPr/>
              <p:nvPr/>
            </p:nvSpPr>
            <p:spPr>
              <a:xfrm>
                <a:off x="7750625" y="3265275"/>
                <a:ext cx="128500" cy="205350"/>
              </a:xfrm>
              <a:custGeom>
                <a:avLst/>
                <a:gdLst/>
                <a:ahLst/>
                <a:cxnLst/>
                <a:rect l="l" t="t" r="r" b="b"/>
                <a:pathLst>
                  <a:path w="5140" h="8214" extrusionOk="0">
                    <a:moveTo>
                      <a:pt x="1351" y="1"/>
                    </a:moveTo>
                    <a:cubicBezTo>
                      <a:pt x="676" y="1"/>
                      <a:pt x="143" y="518"/>
                      <a:pt x="0" y="2024"/>
                    </a:cubicBezTo>
                    <a:cubicBezTo>
                      <a:pt x="0" y="2024"/>
                      <a:pt x="2401" y="4217"/>
                      <a:pt x="2972" y="8113"/>
                    </a:cubicBezTo>
                    <a:cubicBezTo>
                      <a:pt x="2982" y="8182"/>
                      <a:pt x="3002" y="8214"/>
                      <a:pt x="3029" y="8214"/>
                    </a:cubicBezTo>
                    <a:cubicBezTo>
                      <a:pt x="3396" y="8214"/>
                      <a:pt x="5139" y="2341"/>
                      <a:pt x="3630" y="1136"/>
                    </a:cubicBezTo>
                    <a:cubicBezTo>
                      <a:pt x="2898" y="551"/>
                      <a:pt x="2048" y="1"/>
                      <a:pt x="135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3977;p75"/>
              <p:cNvSpPr/>
              <p:nvPr/>
            </p:nvSpPr>
            <p:spPr>
              <a:xfrm>
                <a:off x="7506325" y="3164525"/>
                <a:ext cx="319750" cy="186800"/>
              </a:xfrm>
              <a:custGeom>
                <a:avLst/>
                <a:gdLst/>
                <a:ahLst/>
                <a:cxnLst/>
                <a:rect l="l" t="t" r="r" b="b"/>
                <a:pathLst>
                  <a:path w="12790" h="7472" extrusionOk="0">
                    <a:moveTo>
                      <a:pt x="5646" y="1"/>
                    </a:moveTo>
                    <a:cubicBezTo>
                      <a:pt x="4094" y="1"/>
                      <a:pt x="2229" y="489"/>
                      <a:pt x="12" y="1725"/>
                    </a:cubicBezTo>
                    <a:cubicBezTo>
                      <a:pt x="12" y="1725"/>
                      <a:pt x="0" y="2738"/>
                      <a:pt x="2570" y="5287"/>
                    </a:cubicBezTo>
                    <a:cubicBezTo>
                      <a:pt x="3984" y="6685"/>
                      <a:pt x="7062" y="7472"/>
                      <a:pt x="9435" y="7472"/>
                    </a:cubicBezTo>
                    <a:cubicBezTo>
                      <a:pt x="10633" y="7472"/>
                      <a:pt x="11651" y="7271"/>
                      <a:pt x="12185" y="6848"/>
                    </a:cubicBezTo>
                    <a:cubicBezTo>
                      <a:pt x="12790" y="6368"/>
                      <a:pt x="11254" y="1"/>
                      <a:pt x="564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3978;p75"/>
              <p:cNvSpPr/>
              <p:nvPr/>
            </p:nvSpPr>
            <p:spPr>
              <a:xfrm>
                <a:off x="7322250" y="3207625"/>
                <a:ext cx="207250" cy="254425"/>
              </a:xfrm>
              <a:custGeom>
                <a:avLst/>
                <a:gdLst/>
                <a:ahLst/>
                <a:cxnLst/>
                <a:rect l="l" t="t" r="r" b="b"/>
                <a:pathLst>
                  <a:path w="8290" h="10177" extrusionOk="0">
                    <a:moveTo>
                      <a:pt x="7375" y="1"/>
                    </a:moveTo>
                    <a:cubicBezTo>
                      <a:pt x="0" y="1413"/>
                      <a:pt x="1195" y="10177"/>
                      <a:pt x="2572" y="10177"/>
                    </a:cubicBezTo>
                    <a:cubicBezTo>
                      <a:pt x="2589" y="10177"/>
                      <a:pt x="2606" y="10175"/>
                      <a:pt x="2622" y="10173"/>
                    </a:cubicBezTo>
                    <a:cubicBezTo>
                      <a:pt x="4026" y="9948"/>
                      <a:pt x="7418" y="5969"/>
                      <a:pt x="7851" y="3113"/>
                    </a:cubicBezTo>
                    <a:cubicBezTo>
                      <a:pt x="8289" y="264"/>
                      <a:pt x="7375" y="1"/>
                      <a:pt x="737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3979;p75"/>
              <p:cNvSpPr/>
              <p:nvPr/>
            </p:nvSpPr>
            <p:spPr>
              <a:xfrm>
                <a:off x="7822825" y="3454925"/>
                <a:ext cx="50475" cy="59650"/>
              </a:xfrm>
              <a:custGeom>
                <a:avLst/>
                <a:gdLst/>
                <a:ahLst/>
                <a:cxnLst/>
                <a:rect l="l" t="t" r="r" b="b"/>
                <a:pathLst>
                  <a:path w="2019" h="2386" extrusionOk="0">
                    <a:moveTo>
                      <a:pt x="1829" y="1"/>
                    </a:moveTo>
                    <a:cubicBezTo>
                      <a:pt x="1566" y="1"/>
                      <a:pt x="841" y="213"/>
                      <a:pt x="23" y="2243"/>
                    </a:cubicBezTo>
                    <a:cubicBezTo>
                      <a:pt x="1" y="2297"/>
                      <a:pt x="29" y="2358"/>
                      <a:pt x="84" y="2380"/>
                    </a:cubicBezTo>
                    <a:cubicBezTo>
                      <a:pt x="94" y="2385"/>
                      <a:pt x="111" y="2385"/>
                      <a:pt x="122" y="2385"/>
                    </a:cubicBezTo>
                    <a:cubicBezTo>
                      <a:pt x="165" y="2385"/>
                      <a:pt x="204" y="2363"/>
                      <a:pt x="221" y="2320"/>
                    </a:cubicBezTo>
                    <a:cubicBezTo>
                      <a:pt x="1019" y="336"/>
                      <a:pt x="1699" y="213"/>
                      <a:pt x="1846" y="213"/>
                    </a:cubicBezTo>
                    <a:cubicBezTo>
                      <a:pt x="1864" y="213"/>
                      <a:pt x="1874" y="214"/>
                      <a:pt x="1875" y="215"/>
                    </a:cubicBezTo>
                    <a:cubicBezTo>
                      <a:pt x="1882" y="216"/>
                      <a:pt x="1889" y="217"/>
                      <a:pt x="1896" y="217"/>
                    </a:cubicBezTo>
                    <a:cubicBezTo>
                      <a:pt x="1944" y="217"/>
                      <a:pt x="1988" y="186"/>
                      <a:pt x="2002" y="139"/>
                    </a:cubicBezTo>
                    <a:cubicBezTo>
                      <a:pt x="2019" y="83"/>
                      <a:pt x="1986" y="23"/>
                      <a:pt x="1925" y="12"/>
                    </a:cubicBezTo>
                    <a:cubicBezTo>
                      <a:pt x="1911" y="8"/>
                      <a:pt x="1878" y="1"/>
                      <a:pt x="18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3980;p75"/>
              <p:cNvSpPr/>
              <p:nvPr/>
            </p:nvSpPr>
            <p:spPr>
              <a:xfrm>
                <a:off x="8118400" y="4064600"/>
                <a:ext cx="87300" cy="68350"/>
              </a:xfrm>
              <a:custGeom>
                <a:avLst/>
                <a:gdLst/>
                <a:ahLst/>
                <a:cxnLst/>
                <a:rect l="l" t="t" r="r" b="b"/>
                <a:pathLst>
                  <a:path w="3492" h="2734" extrusionOk="0">
                    <a:moveTo>
                      <a:pt x="122" y="1"/>
                    </a:moveTo>
                    <a:cubicBezTo>
                      <a:pt x="98" y="1"/>
                      <a:pt x="74" y="9"/>
                      <a:pt x="55" y="26"/>
                    </a:cubicBezTo>
                    <a:cubicBezTo>
                      <a:pt x="11" y="64"/>
                      <a:pt x="1" y="130"/>
                      <a:pt x="39" y="173"/>
                    </a:cubicBezTo>
                    <a:cubicBezTo>
                      <a:pt x="55" y="191"/>
                      <a:pt x="1425" y="1851"/>
                      <a:pt x="3328" y="2723"/>
                    </a:cubicBezTo>
                    <a:cubicBezTo>
                      <a:pt x="3343" y="2728"/>
                      <a:pt x="3360" y="2733"/>
                      <a:pt x="3376" y="2733"/>
                    </a:cubicBezTo>
                    <a:cubicBezTo>
                      <a:pt x="3416" y="2733"/>
                      <a:pt x="3454" y="2711"/>
                      <a:pt x="3470" y="2667"/>
                    </a:cubicBezTo>
                    <a:cubicBezTo>
                      <a:pt x="3492" y="2619"/>
                      <a:pt x="3470" y="2553"/>
                      <a:pt x="3421" y="2531"/>
                    </a:cubicBezTo>
                    <a:cubicBezTo>
                      <a:pt x="1562" y="1681"/>
                      <a:pt x="219" y="59"/>
                      <a:pt x="203" y="42"/>
                    </a:cubicBezTo>
                    <a:cubicBezTo>
                      <a:pt x="182" y="15"/>
                      <a:pt x="152" y="1"/>
                      <a:pt x="12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3981;p75"/>
              <p:cNvSpPr/>
              <p:nvPr/>
            </p:nvSpPr>
            <p:spPr>
              <a:xfrm>
                <a:off x="8098950" y="4114675"/>
                <a:ext cx="106900" cy="138425"/>
              </a:xfrm>
              <a:custGeom>
                <a:avLst/>
                <a:gdLst/>
                <a:ahLst/>
                <a:cxnLst/>
                <a:rect l="l" t="t" r="r" b="b"/>
                <a:pathLst>
                  <a:path w="4276" h="5537" extrusionOk="0">
                    <a:moveTo>
                      <a:pt x="4154" y="0"/>
                    </a:moveTo>
                    <a:cubicBezTo>
                      <a:pt x="4119" y="0"/>
                      <a:pt x="4083" y="19"/>
                      <a:pt x="4062" y="50"/>
                    </a:cubicBezTo>
                    <a:cubicBezTo>
                      <a:pt x="2259" y="2845"/>
                      <a:pt x="61" y="5334"/>
                      <a:pt x="38" y="5357"/>
                    </a:cubicBezTo>
                    <a:cubicBezTo>
                      <a:pt x="0" y="5400"/>
                      <a:pt x="5" y="5471"/>
                      <a:pt x="44" y="5509"/>
                    </a:cubicBezTo>
                    <a:cubicBezTo>
                      <a:pt x="66" y="5526"/>
                      <a:pt x="94" y="5537"/>
                      <a:pt x="116" y="5537"/>
                    </a:cubicBezTo>
                    <a:cubicBezTo>
                      <a:pt x="149" y="5537"/>
                      <a:pt x="175" y="5521"/>
                      <a:pt x="197" y="5499"/>
                    </a:cubicBezTo>
                    <a:cubicBezTo>
                      <a:pt x="220" y="5471"/>
                      <a:pt x="2428" y="2977"/>
                      <a:pt x="4242" y="166"/>
                    </a:cubicBezTo>
                    <a:cubicBezTo>
                      <a:pt x="4275" y="116"/>
                      <a:pt x="4259" y="50"/>
                      <a:pt x="4209" y="17"/>
                    </a:cubicBezTo>
                    <a:cubicBezTo>
                      <a:pt x="4192" y="6"/>
                      <a:pt x="4173" y="0"/>
                      <a:pt x="415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3982;p75"/>
              <p:cNvSpPr/>
              <p:nvPr/>
            </p:nvSpPr>
            <p:spPr>
              <a:xfrm>
                <a:off x="7769700" y="4319625"/>
                <a:ext cx="206625" cy="52000"/>
              </a:xfrm>
              <a:custGeom>
                <a:avLst/>
                <a:gdLst/>
                <a:ahLst/>
                <a:cxnLst/>
                <a:rect l="l" t="t" r="r" b="b"/>
                <a:pathLst>
                  <a:path w="8265" h="2080" extrusionOk="0">
                    <a:moveTo>
                      <a:pt x="8144" y="1"/>
                    </a:moveTo>
                    <a:cubicBezTo>
                      <a:pt x="8131" y="1"/>
                      <a:pt x="8118" y="3"/>
                      <a:pt x="8106" y="8"/>
                    </a:cubicBezTo>
                    <a:cubicBezTo>
                      <a:pt x="4828" y="1236"/>
                      <a:pt x="148" y="1866"/>
                      <a:pt x="99" y="1872"/>
                    </a:cubicBezTo>
                    <a:cubicBezTo>
                      <a:pt x="44" y="1882"/>
                      <a:pt x="0" y="1932"/>
                      <a:pt x="11" y="1993"/>
                    </a:cubicBezTo>
                    <a:cubicBezTo>
                      <a:pt x="16" y="2041"/>
                      <a:pt x="59" y="2079"/>
                      <a:pt x="115" y="2079"/>
                    </a:cubicBezTo>
                    <a:lnTo>
                      <a:pt x="132" y="2079"/>
                    </a:lnTo>
                    <a:cubicBezTo>
                      <a:pt x="175" y="2074"/>
                      <a:pt x="4878" y="1439"/>
                      <a:pt x="8182" y="205"/>
                    </a:cubicBezTo>
                    <a:cubicBezTo>
                      <a:pt x="8237" y="184"/>
                      <a:pt x="8265" y="123"/>
                      <a:pt x="8243" y="68"/>
                    </a:cubicBezTo>
                    <a:cubicBezTo>
                      <a:pt x="8226" y="27"/>
                      <a:pt x="8187" y="1"/>
                      <a:pt x="814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3983;p75"/>
              <p:cNvSpPr/>
              <p:nvPr/>
            </p:nvSpPr>
            <p:spPr>
              <a:xfrm>
                <a:off x="7754900" y="4247700"/>
                <a:ext cx="45225" cy="147375"/>
              </a:xfrm>
              <a:custGeom>
                <a:avLst/>
                <a:gdLst/>
                <a:ahLst/>
                <a:cxnLst/>
                <a:rect l="l" t="t" r="r" b="b"/>
                <a:pathLst>
                  <a:path w="1809" h="5895" extrusionOk="0">
                    <a:moveTo>
                      <a:pt x="112" y="1"/>
                    </a:moveTo>
                    <a:cubicBezTo>
                      <a:pt x="106" y="1"/>
                      <a:pt x="99" y="1"/>
                      <a:pt x="92" y="3"/>
                    </a:cubicBezTo>
                    <a:cubicBezTo>
                      <a:pt x="38" y="13"/>
                      <a:pt x="0" y="68"/>
                      <a:pt x="11" y="129"/>
                    </a:cubicBezTo>
                    <a:cubicBezTo>
                      <a:pt x="44" y="314"/>
                      <a:pt x="871" y="4754"/>
                      <a:pt x="1600" y="5844"/>
                    </a:cubicBezTo>
                    <a:cubicBezTo>
                      <a:pt x="1622" y="5877"/>
                      <a:pt x="1655" y="5894"/>
                      <a:pt x="1688" y="5894"/>
                    </a:cubicBezTo>
                    <a:cubicBezTo>
                      <a:pt x="1710" y="5894"/>
                      <a:pt x="1731" y="5889"/>
                      <a:pt x="1749" y="5877"/>
                    </a:cubicBezTo>
                    <a:cubicBezTo>
                      <a:pt x="1797" y="5844"/>
                      <a:pt x="1809" y="5779"/>
                      <a:pt x="1776" y="5730"/>
                    </a:cubicBezTo>
                    <a:cubicBezTo>
                      <a:pt x="1068" y="4672"/>
                      <a:pt x="224" y="134"/>
                      <a:pt x="213" y="89"/>
                    </a:cubicBezTo>
                    <a:cubicBezTo>
                      <a:pt x="209" y="37"/>
                      <a:pt x="161" y="1"/>
                      <a:pt x="11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7" name="Google Shape;3984;p75"/>
            <p:cNvGrpSpPr/>
            <p:nvPr/>
          </p:nvGrpSpPr>
          <p:grpSpPr>
            <a:xfrm>
              <a:off x="1375644" y="3106446"/>
              <a:ext cx="439600" cy="913400"/>
              <a:chOff x="7212850" y="2109375"/>
              <a:chExt cx="439600" cy="913400"/>
            </a:xfrm>
          </p:grpSpPr>
          <p:sp>
            <p:nvSpPr>
              <p:cNvPr id="98" name="Google Shape;3985;p75"/>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3986;p75"/>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3987;p75"/>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3988;p75"/>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Tree>
    <p:extLst>
      <p:ext uri="{BB962C8B-B14F-4D97-AF65-F5344CB8AC3E}">
        <p14:creationId xmlns:p14="http://schemas.microsoft.com/office/powerpoint/2010/main" val="246642635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additive="base">
                                        <p:cTn id="12" dur="500" fill="hold"/>
                                        <p:tgtEl>
                                          <p:spTgt spid="32"/>
                                        </p:tgtEl>
                                        <p:attrNameLst>
                                          <p:attrName>ppt_x</p:attrName>
                                        </p:attrNameLst>
                                      </p:cBhvr>
                                      <p:tavLst>
                                        <p:tav tm="0">
                                          <p:val>
                                            <p:strVal val="0-#ppt_w/2"/>
                                          </p:val>
                                        </p:tav>
                                        <p:tav tm="100000">
                                          <p:val>
                                            <p:strVal val="#ppt_x"/>
                                          </p:val>
                                        </p:tav>
                                      </p:tavLst>
                                    </p:anim>
                                    <p:anim calcmode="lin" valueType="num">
                                      <p:cBhvr additive="base">
                                        <p:cTn id="13" dur="500" fill="hold"/>
                                        <p:tgtEl>
                                          <p:spTgt spid="32"/>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 presetClass="entr" presetSubtype="8"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0-#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14" presetClass="entr" presetSubtype="10" fill="hold" grpId="0" nodeType="after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randombar(horizontal)">
                                      <p:cBhvr>
                                        <p:cTn id="22" dur="500"/>
                                        <p:tgtEl>
                                          <p:spTgt spid="40"/>
                                        </p:tgtEl>
                                      </p:cBhvr>
                                    </p:animEffect>
                                  </p:childTnLst>
                                </p:cTn>
                              </p:par>
                            </p:childTnLst>
                          </p:cTn>
                        </p:par>
                        <p:par>
                          <p:cTn id="23" fill="hold">
                            <p:stCondLst>
                              <p:cond delay="1500"/>
                            </p:stCondLst>
                            <p:childTnLst>
                              <p:par>
                                <p:cTn id="24" presetID="10" presetClass="entr" presetSubtype="0" fill="hold" nodeType="afterEffect">
                                  <p:stCondLst>
                                    <p:cond delay="0"/>
                                  </p:stCondLst>
                                  <p:childTnLst>
                                    <p:set>
                                      <p:cBhvr>
                                        <p:cTn id="25" dur="1" fill="hold">
                                          <p:stCondLst>
                                            <p:cond delay="0"/>
                                          </p:stCondLst>
                                        </p:cTn>
                                        <p:tgtEl>
                                          <p:spTgt spid="65"/>
                                        </p:tgtEl>
                                        <p:attrNameLst>
                                          <p:attrName>style.visibility</p:attrName>
                                        </p:attrNameLst>
                                      </p:cBhvr>
                                      <p:to>
                                        <p:strVal val="visible"/>
                                      </p:to>
                                    </p:set>
                                    <p:animEffect transition="in" filter="fade">
                                      <p:cBhvr>
                                        <p:cTn id="26"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64"/>
        <p:cNvGrpSpPr/>
        <p:nvPr/>
      </p:nvGrpSpPr>
      <p:grpSpPr>
        <a:xfrm>
          <a:off x="0" y="0"/>
          <a:ext cx="0" cy="0"/>
          <a:chOff x="0" y="0"/>
          <a:chExt cx="0" cy="0"/>
        </a:xfrm>
      </p:grpSpPr>
      <p:sp>
        <p:nvSpPr>
          <p:cNvPr id="121" name="Google Shape;2714;p36"/>
          <p:cNvSpPr/>
          <p:nvPr/>
        </p:nvSpPr>
        <p:spPr>
          <a:xfrm>
            <a:off x="2426619" y="137199"/>
            <a:ext cx="4397931" cy="586353"/>
          </a:xfrm>
          <a:custGeom>
            <a:avLst/>
            <a:gdLst/>
            <a:ahLst/>
            <a:cxnLst/>
            <a:rect l="l" t="t" r="r" b="b"/>
            <a:pathLst>
              <a:path w="63821" h="8424" extrusionOk="0">
                <a:moveTo>
                  <a:pt x="0" y="0"/>
                </a:moveTo>
                <a:lnTo>
                  <a:pt x="2893" y="4212"/>
                </a:lnTo>
                <a:lnTo>
                  <a:pt x="0" y="8424"/>
                </a:lnTo>
                <a:lnTo>
                  <a:pt x="63820" y="8424"/>
                </a:lnTo>
                <a:lnTo>
                  <a:pt x="60928" y="4212"/>
                </a:lnTo>
                <a:lnTo>
                  <a:pt x="638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22" name="Google Shape;2715;p36"/>
          <p:cNvSpPr txBox="1">
            <a:spLocks noGrp="1"/>
          </p:cNvSpPr>
          <p:nvPr>
            <p:ph type="title"/>
          </p:nvPr>
        </p:nvSpPr>
        <p:spPr>
          <a:xfrm>
            <a:off x="2660997" y="201775"/>
            <a:ext cx="3929175"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000" dirty="0" smtClean="0">
                <a:solidFill>
                  <a:schemeClr val="accent3"/>
                </a:solidFill>
                <a:latin typeface="Pattaya" panose="00000500000000000000" pitchFamily="2" charset="-34"/>
                <a:cs typeface="Pattaya" panose="00000500000000000000" pitchFamily="2" charset="-34"/>
              </a:rPr>
              <a:t>Đánh giá mục tiêu</a:t>
            </a:r>
            <a:endParaRPr sz="4000" dirty="0">
              <a:solidFill>
                <a:schemeClr val="accent3"/>
              </a:solidFill>
              <a:latin typeface="Pattaya" panose="00000500000000000000" pitchFamily="2" charset="-34"/>
              <a:cs typeface="Pattaya" panose="00000500000000000000" pitchFamily="2" charset="-34"/>
            </a:endParaRPr>
          </a:p>
        </p:txBody>
      </p:sp>
      <p:grpSp>
        <p:nvGrpSpPr>
          <p:cNvPr id="6" name="Group 5"/>
          <p:cNvGrpSpPr/>
          <p:nvPr/>
        </p:nvGrpSpPr>
        <p:grpSpPr>
          <a:xfrm>
            <a:off x="159561" y="976038"/>
            <a:ext cx="9025163" cy="1109025"/>
            <a:chOff x="190756" y="1179550"/>
            <a:chExt cx="9025163" cy="1109025"/>
          </a:xfrm>
        </p:grpSpPr>
        <p:grpSp>
          <p:nvGrpSpPr>
            <p:cNvPr id="123" name="Group 122">
              <a:extLst>
                <a:ext uri="{FF2B5EF4-FFF2-40B4-BE49-F238E27FC236}">
                  <a16:creationId xmlns:a16="http://schemas.microsoft.com/office/drawing/2014/main" id="{F1D2DFE5-EE8A-46DB-A135-F8C9011447F8}"/>
                </a:ext>
              </a:extLst>
            </p:cNvPr>
            <p:cNvGrpSpPr/>
            <p:nvPr/>
          </p:nvGrpSpPr>
          <p:grpSpPr>
            <a:xfrm>
              <a:off x="797798" y="1179550"/>
              <a:ext cx="8418121" cy="1109025"/>
              <a:chOff x="2130788" y="982782"/>
              <a:chExt cx="9735630" cy="1261657"/>
            </a:xfrm>
          </p:grpSpPr>
          <p:sp>
            <p:nvSpPr>
              <p:cNvPr id="125" name="矩形 39"/>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sym typeface="Arial"/>
                </a:endParaRPr>
              </a:p>
            </p:txBody>
          </p:sp>
          <p:sp>
            <p:nvSpPr>
              <p:cNvPr id="124" name="圆角矩形 7"/>
              <p:cNvSpPr/>
              <p:nvPr/>
            </p:nvSpPr>
            <p:spPr>
              <a:xfrm>
                <a:off x="2130788" y="982782"/>
                <a:ext cx="9307871" cy="964590"/>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6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Biết được </a:t>
                </a:r>
                <a:r>
                  <a:rPr kumimoji="0" lang="vi-VN" altLang="zh-CN" sz="2600" b="0" i="0" u="none" strike="noStrike" kern="1200" cap="none" spc="0" normalizeH="0" baseline="0" noProof="0" dirty="0" smtClean="0">
                    <a:ln>
                      <a:noFill/>
                    </a:ln>
                    <a:solidFill>
                      <a:srgbClr val="FC1037"/>
                    </a:solidFill>
                    <a:effectLst/>
                    <a:uLnTx/>
                    <a:uFillTx/>
                    <a:latin typeface="Pattaya" panose="00000500000000000000" pitchFamily="2" charset="-34"/>
                    <a:ea typeface="黑体" panose="02010609060101010101" pitchFamily="49" charset="-122"/>
                    <a:cs typeface="Pattaya" panose="00000500000000000000" pitchFamily="2" charset="-34"/>
                    <a:sym typeface="Arial"/>
                  </a:rPr>
                  <a:t>thời gian </a:t>
                </a:r>
                <a:r>
                  <a:rPr kumimoji="0" lang="vi-VN" altLang="zh-CN" sz="26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và </a:t>
                </a:r>
                <a:r>
                  <a:rPr kumimoji="0" lang="vi-VN" altLang="zh-CN" sz="2600" b="0" i="0" u="none" strike="noStrike" kern="1200" cap="none" spc="0" normalizeH="0" baseline="0" noProof="0" dirty="0" smtClean="0">
                    <a:ln>
                      <a:noFill/>
                    </a:ln>
                    <a:solidFill>
                      <a:srgbClr val="FC1037"/>
                    </a:solidFill>
                    <a:effectLst/>
                    <a:uLnTx/>
                    <a:uFillTx/>
                    <a:latin typeface="Pattaya" panose="00000500000000000000" pitchFamily="2" charset="-34"/>
                    <a:ea typeface="黑体" panose="02010609060101010101" pitchFamily="49" charset="-122"/>
                    <a:cs typeface="Pattaya" panose="00000500000000000000" pitchFamily="2" charset="-34"/>
                    <a:sym typeface="Arial"/>
                  </a:rPr>
                  <a:t>nguyên nhân </a:t>
                </a:r>
                <a:r>
                  <a:rPr kumimoji="0" lang="vi-VN" altLang="zh-CN" sz="26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buộc Mĩ phải kí Hiệp định Pa-ri.</a:t>
                </a:r>
                <a:endParaRPr kumimoji="0" lang="zh-CN" altLang="en-US" sz="2600" b="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endParaRPr>
              </a:p>
            </p:txBody>
          </p:sp>
        </p:grpSp>
        <p:grpSp>
          <p:nvGrpSpPr>
            <p:cNvPr id="4" name="Group 3"/>
            <p:cNvGrpSpPr/>
            <p:nvPr/>
          </p:nvGrpSpPr>
          <p:grpSpPr>
            <a:xfrm>
              <a:off x="190756" y="1217185"/>
              <a:ext cx="813504" cy="849272"/>
              <a:chOff x="875724" y="2670978"/>
              <a:chExt cx="813504" cy="849272"/>
            </a:xfrm>
          </p:grpSpPr>
          <p:sp>
            <p:nvSpPr>
              <p:cNvPr id="135" name="Google Shape;2674;p35"/>
              <p:cNvSpPr/>
              <p:nvPr/>
            </p:nvSpPr>
            <p:spPr>
              <a:xfrm rot="704744">
                <a:off x="875724" y="2670978"/>
                <a:ext cx="813504" cy="849272"/>
              </a:xfrm>
              <a:custGeom>
                <a:avLst/>
                <a:gdLst/>
                <a:ahLst/>
                <a:cxnLst/>
                <a:rect l="l" t="t" r="r" b="b"/>
                <a:pathLst>
                  <a:path w="16916" h="16406" extrusionOk="0">
                    <a:moveTo>
                      <a:pt x="3644" y="1"/>
                    </a:moveTo>
                    <a:lnTo>
                      <a:pt x="3436" y="548"/>
                    </a:lnTo>
                    <a:lnTo>
                      <a:pt x="3266" y="1077"/>
                    </a:lnTo>
                    <a:lnTo>
                      <a:pt x="3134" y="1605"/>
                    </a:lnTo>
                    <a:lnTo>
                      <a:pt x="3040" y="2134"/>
                    </a:lnTo>
                    <a:lnTo>
                      <a:pt x="2983" y="2644"/>
                    </a:lnTo>
                    <a:lnTo>
                      <a:pt x="2945" y="3134"/>
                    </a:lnTo>
                    <a:lnTo>
                      <a:pt x="2945" y="3606"/>
                    </a:lnTo>
                    <a:lnTo>
                      <a:pt x="2983" y="4060"/>
                    </a:lnTo>
                    <a:lnTo>
                      <a:pt x="3058" y="4475"/>
                    </a:lnTo>
                    <a:lnTo>
                      <a:pt x="3153" y="4871"/>
                    </a:lnTo>
                    <a:lnTo>
                      <a:pt x="3228" y="5041"/>
                    </a:lnTo>
                    <a:lnTo>
                      <a:pt x="3304" y="5211"/>
                    </a:lnTo>
                    <a:lnTo>
                      <a:pt x="3379" y="5381"/>
                    </a:lnTo>
                    <a:lnTo>
                      <a:pt x="3474" y="5532"/>
                    </a:lnTo>
                    <a:lnTo>
                      <a:pt x="3568" y="5683"/>
                    </a:lnTo>
                    <a:lnTo>
                      <a:pt x="3681" y="5815"/>
                    </a:lnTo>
                    <a:lnTo>
                      <a:pt x="3795" y="5928"/>
                    </a:lnTo>
                    <a:lnTo>
                      <a:pt x="3927" y="6023"/>
                    </a:lnTo>
                    <a:lnTo>
                      <a:pt x="4059" y="6117"/>
                    </a:lnTo>
                    <a:lnTo>
                      <a:pt x="4210" y="6212"/>
                    </a:lnTo>
                    <a:lnTo>
                      <a:pt x="4361" y="6268"/>
                    </a:lnTo>
                    <a:lnTo>
                      <a:pt x="4512" y="6325"/>
                    </a:lnTo>
                    <a:lnTo>
                      <a:pt x="4588" y="6382"/>
                    </a:lnTo>
                    <a:lnTo>
                      <a:pt x="4663" y="6419"/>
                    </a:lnTo>
                    <a:lnTo>
                      <a:pt x="4644" y="6495"/>
                    </a:lnTo>
                    <a:lnTo>
                      <a:pt x="4493" y="6419"/>
                    </a:lnTo>
                    <a:lnTo>
                      <a:pt x="4342" y="6382"/>
                    </a:lnTo>
                    <a:lnTo>
                      <a:pt x="4191" y="6325"/>
                    </a:lnTo>
                    <a:lnTo>
                      <a:pt x="4021" y="6306"/>
                    </a:lnTo>
                    <a:lnTo>
                      <a:pt x="3512" y="6306"/>
                    </a:lnTo>
                    <a:lnTo>
                      <a:pt x="3342" y="6344"/>
                    </a:lnTo>
                    <a:lnTo>
                      <a:pt x="3172" y="6382"/>
                    </a:lnTo>
                    <a:lnTo>
                      <a:pt x="2983" y="6438"/>
                    </a:lnTo>
                    <a:lnTo>
                      <a:pt x="2813" y="6514"/>
                    </a:lnTo>
                    <a:lnTo>
                      <a:pt x="2643" y="6589"/>
                    </a:lnTo>
                    <a:lnTo>
                      <a:pt x="2284" y="6797"/>
                    </a:lnTo>
                    <a:lnTo>
                      <a:pt x="1945" y="7042"/>
                    </a:lnTo>
                    <a:lnTo>
                      <a:pt x="1624" y="7325"/>
                    </a:lnTo>
                    <a:lnTo>
                      <a:pt x="1303" y="7665"/>
                    </a:lnTo>
                    <a:lnTo>
                      <a:pt x="1020" y="8043"/>
                    </a:lnTo>
                    <a:lnTo>
                      <a:pt x="736" y="8477"/>
                    </a:lnTo>
                    <a:lnTo>
                      <a:pt x="623" y="8704"/>
                    </a:lnTo>
                    <a:lnTo>
                      <a:pt x="510" y="8930"/>
                    </a:lnTo>
                    <a:lnTo>
                      <a:pt x="397" y="9176"/>
                    </a:lnTo>
                    <a:lnTo>
                      <a:pt x="302" y="9440"/>
                    </a:lnTo>
                    <a:lnTo>
                      <a:pt x="208" y="9704"/>
                    </a:lnTo>
                    <a:lnTo>
                      <a:pt x="132" y="9987"/>
                    </a:lnTo>
                    <a:lnTo>
                      <a:pt x="57" y="10270"/>
                    </a:lnTo>
                    <a:lnTo>
                      <a:pt x="0" y="10554"/>
                    </a:lnTo>
                    <a:lnTo>
                      <a:pt x="321" y="10799"/>
                    </a:lnTo>
                    <a:lnTo>
                      <a:pt x="661" y="11026"/>
                    </a:lnTo>
                    <a:lnTo>
                      <a:pt x="1038" y="11233"/>
                    </a:lnTo>
                    <a:lnTo>
                      <a:pt x="1416" y="11422"/>
                    </a:lnTo>
                    <a:lnTo>
                      <a:pt x="1812" y="11573"/>
                    </a:lnTo>
                    <a:lnTo>
                      <a:pt x="2209" y="11705"/>
                    </a:lnTo>
                    <a:lnTo>
                      <a:pt x="2605" y="11819"/>
                    </a:lnTo>
                    <a:lnTo>
                      <a:pt x="3002" y="11894"/>
                    </a:lnTo>
                    <a:lnTo>
                      <a:pt x="3379" y="11932"/>
                    </a:lnTo>
                    <a:lnTo>
                      <a:pt x="3757" y="11932"/>
                    </a:lnTo>
                    <a:lnTo>
                      <a:pt x="4116" y="11894"/>
                    </a:lnTo>
                    <a:lnTo>
                      <a:pt x="4286" y="11856"/>
                    </a:lnTo>
                    <a:lnTo>
                      <a:pt x="4455" y="11819"/>
                    </a:lnTo>
                    <a:lnTo>
                      <a:pt x="4625" y="11762"/>
                    </a:lnTo>
                    <a:lnTo>
                      <a:pt x="4776" y="11705"/>
                    </a:lnTo>
                    <a:lnTo>
                      <a:pt x="4927" y="11630"/>
                    </a:lnTo>
                    <a:lnTo>
                      <a:pt x="5060" y="11535"/>
                    </a:lnTo>
                    <a:lnTo>
                      <a:pt x="5192" y="11441"/>
                    </a:lnTo>
                    <a:lnTo>
                      <a:pt x="5324" y="11328"/>
                    </a:lnTo>
                    <a:lnTo>
                      <a:pt x="5437" y="11196"/>
                    </a:lnTo>
                    <a:lnTo>
                      <a:pt x="5531" y="11063"/>
                    </a:lnTo>
                    <a:lnTo>
                      <a:pt x="5720" y="11233"/>
                    </a:lnTo>
                    <a:lnTo>
                      <a:pt x="5701" y="11233"/>
                    </a:lnTo>
                    <a:lnTo>
                      <a:pt x="5607" y="11365"/>
                    </a:lnTo>
                    <a:lnTo>
                      <a:pt x="5494" y="11498"/>
                    </a:lnTo>
                    <a:lnTo>
                      <a:pt x="5418" y="11630"/>
                    </a:lnTo>
                    <a:lnTo>
                      <a:pt x="5343" y="11781"/>
                    </a:lnTo>
                    <a:lnTo>
                      <a:pt x="5286" y="11932"/>
                    </a:lnTo>
                    <a:lnTo>
                      <a:pt x="5248" y="12083"/>
                    </a:lnTo>
                    <a:lnTo>
                      <a:pt x="5211" y="12253"/>
                    </a:lnTo>
                    <a:lnTo>
                      <a:pt x="5192" y="12423"/>
                    </a:lnTo>
                    <a:lnTo>
                      <a:pt x="5192" y="12593"/>
                    </a:lnTo>
                    <a:lnTo>
                      <a:pt x="5211" y="12762"/>
                    </a:lnTo>
                    <a:lnTo>
                      <a:pt x="5229" y="12932"/>
                    </a:lnTo>
                    <a:lnTo>
                      <a:pt x="5267" y="13121"/>
                    </a:lnTo>
                    <a:lnTo>
                      <a:pt x="5305" y="13291"/>
                    </a:lnTo>
                    <a:lnTo>
                      <a:pt x="5362" y="13480"/>
                    </a:lnTo>
                    <a:lnTo>
                      <a:pt x="5531" y="13839"/>
                    </a:lnTo>
                    <a:lnTo>
                      <a:pt x="5720" y="14197"/>
                    </a:lnTo>
                    <a:lnTo>
                      <a:pt x="5985" y="14575"/>
                    </a:lnTo>
                    <a:lnTo>
                      <a:pt x="6287" y="14915"/>
                    </a:lnTo>
                    <a:lnTo>
                      <a:pt x="6626" y="15254"/>
                    </a:lnTo>
                    <a:lnTo>
                      <a:pt x="7023" y="15575"/>
                    </a:lnTo>
                    <a:lnTo>
                      <a:pt x="7457" y="15877"/>
                    </a:lnTo>
                    <a:lnTo>
                      <a:pt x="7684" y="16028"/>
                    </a:lnTo>
                    <a:lnTo>
                      <a:pt x="7929" y="16161"/>
                    </a:lnTo>
                    <a:lnTo>
                      <a:pt x="8193" y="16274"/>
                    </a:lnTo>
                    <a:lnTo>
                      <a:pt x="8458" y="16406"/>
                    </a:lnTo>
                    <a:lnTo>
                      <a:pt x="8816" y="16179"/>
                    </a:lnTo>
                    <a:lnTo>
                      <a:pt x="9175" y="15953"/>
                    </a:lnTo>
                    <a:lnTo>
                      <a:pt x="9515" y="15689"/>
                    </a:lnTo>
                    <a:lnTo>
                      <a:pt x="9817" y="15424"/>
                    </a:lnTo>
                    <a:lnTo>
                      <a:pt x="10100" y="15122"/>
                    </a:lnTo>
                    <a:lnTo>
                      <a:pt x="10364" y="14839"/>
                    </a:lnTo>
                    <a:lnTo>
                      <a:pt x="10610" y="14518"/>
                    </a:lnTo>
                    <a:lnTo>
                      <a:pt x="10817" y="14197"/>
                    </a:lnTo>
                    <a:lnTo>
                      <a:pt x="10987" y="13876"/>
                    </a:lnTo>
                    <a:lnTo>
                      <a:pt x="11119" y="13555"/>
                    </a:lnTo>
                    <a:lnTo>
                      <a:pt x="11233" y="13234"/>
                    </a:lnTo>
                    <a:lnTo>
                      <a:pt x="11308" y="12913"/>
                    </a:lnTo>
                    <a:lnTo>
                      <a:pt x="11327" y="12611"/>
                    </a:lnTo>
                    <a:lnTo>
                      <a:pt x="11308" y="12309"/>
                    </a:lnTo>
                    <a:lnTo>
                      <a:pt x="11289" y="12158"/>
                    </a:lnTo>
                    <a:lnTo>
                      <a:pt x="11252" y="12026"/>
                    </a:lnTo>
                    <a:lnTo>
                      <a:pt x="11214" y="11894"/>
                    </a:lnTo>
                    <a:lnTo>
                      <a:pt x="11157" y="11762"/>
                    </a:lnTo>
                    <a:lnTo>
                      <a:pt x="11270" y="11856"/>
                    </a:lnTo>
                    <a:lnTo>
                      <a:pt x="11384" y="11951"/>
                    </a:lnTo>
                    <a:lnTo>
                      <a:pt x="11516" y="12045"/>
                    </a:lnTo>
                    <a:lnTo>
                      <a:pt x="11648" y="12121"/>
                    </a:lnTo>
                    <a:lnTo>
                      <a:pt x="11780" y="12177"/>
                    </a:lnTo>
                    <a:lnTo>
                      <a:pt x="11931" y="12234"/>
                    </a:lnTo>
                    <a:lnTo>
                      <a:pt x="12082" y="12272"/>
                    </a:lnTo>
                    <a:lnTo>
                      <a:pt x="12233" y="12309"/>
                    </a:lnTo>
                    <a:lnTo>
                      <a:pt x="12573" y="12347"/>
                    </a:lnTo>
                    <a:lnTo>
                      <a:pt x="12913" y="12328"/>
                    </a:lnTo>
                    <a:lnTo>
                      <a:pt x="13290" y="12272"/>
                    </a:lnTo>
                    <a:lnTo>
                      <a:pt x="13668" y="12177"/>
                    </a:lnTo>
                    <a:lnTo>
                      <a:pt x="14064" y="12026"/>
                    </a:lnTo>
                    <a:lnTo>
                      <a:pt x="14461" y="11837"/>
                    </a:lnTo>
                    <a:lnTo>
                      <a:pt x="14876" y="11592"/>
                    </a:lnTo>
                    <a:lnTo>
                      <a:pt x="15292" y="11309"/>
                    </a:lnTo>
                    <a:lnTo>
                      <a:pt x="15707" y="10950"/>
                    </a:lnTo>
                    <a:lnTo>
                      <a:pt x="16103" y="10554"/>
                    </a:lnTo>
                    <a:lnTo>
                      <a:pt x="16519" y="10119"/>
                    </a:lnTo>
                    <a:lnTo>
                      <a:pt x="16915" y="9610"/>
                    </a:lnTo>
                    <a:lnTo>
                      <a:pt x="16726" y="9289"/>
                    </a:lnTo>
                    <a:lnTo>
                      <a:pt x="16519" y="8987"/>
                    </a:lnTo>
                    <a:lnTo>
                      <a:pt x="16311" y="8685"/>
                    </a:lnTo>
                    <a:lnTo>
                      <a:pt x="16084" y="8402"/>
                    </a:lnTo>
                    <a:lnTo>
                      <a:pt x="15858" y="8118"/>
                    </a:lnTo>
                    <a:lnTo>
                      <a:pt x="15631" y="7873"/>
                    </a:lnTo>
                    <a:lnTo>
                      <a:pt x="15386" y="7628"/>
                    </a:lnTo>
                    <a:lnTo>
                      <a:pt x="15141" y="7401"/>
                    </a:lnTo>
                    <a:lnTo>
                      <a:pt x="14895" y="7212"/>
                    </a:lnTo>
                    <a:lnTo>
                      <a:pt x="14650" y="7023"/>
                    </a:lnTo>
                    <a:lnTo>
                      <a:pt x="14385" y="6854"/>
                    </a:lnTo>
                    <a:lnTo>
                      <a:pt x="14121" y="6721"/>
                    </a:lnTo>
                    <a:lnTo>
                      <a:pt x="13876" y="6608"/>
                    </a:lnTo>
                    <a:lnTo>
                      <a:pt x="13611" y="6533"/>
                    </a:lnTo>
                    <a:lnTo>
                      <a:pt x="13366" y="6476"/>
                    </a:lnTo>
                    <a:lnTo>
                      <a:pt x="13121" y="6457"/>
                    </a:lnTo>
                    <a:lnTo>
                      <a:pt x="13309" y="6268"/>
                    </a:lnTo>
                    <a:lnTo>
                      <a:pt x="13479" y="6079"/>
                    </a:lnTo>
                    <a:lnTo>
                      <a:pt x="13649" y="5853"/>
                    </a:lnTo>
                    <a:lnTo>
                      <a:pt x="13800" y="5608"/>
                    </a:lnTo>
                    <a:lnTo>
                      <a:pt x="13951" y="5343"/>
                    </a:lnTo>
                    <a:lnTo>
                      <a:pt x="14083" y="5041"/>
                    </a:lnTo>
                    <a:lnTo>
                      <a:pt x="14197" y="4739"/>
                    </a:lnTo>
                    <a:lnTo>
                      <a:pt x="14291" y="4399"/>
                    </a:lnTo>
                    <a:lnTo>
                      <a:pt x="14385" y="4041"/>
                    </a:lnTo>
                    <a:lnTo>
                      <a:pt x="14442" y="3682"/>
                    </a:lnTo>
                    <a:lnTo>
                      <a:pt x="14499" y="3285"/>
                    </a:lnTo>
                    <a:lnTo>
                      <a:pt x="14536" y="2870"/>
                    </a:lnTo>
                    <a:lnTo>
                      <a:pt x="14555" y="2455"/>
                    </a:lnTo>
                    <a:lnTo>
                      <a:pt x="14555" y="2021"/>
                    </a:lnTo>
                    <a:lnTo>
                      <a:pt x="14536" y="1568"/>
                    </a:lnTo>
                    <a:lnTo>
                      <a:pt x="14499" y="1096"/>
                    </a:lnTo>
                    <a:lnTo>
                      <a:pt x="13970" y="1039"/>
                    </a:lnTo>
                    <a:lnTo>
                      <a:pt x="13460" y="1020"/>
                    </a:lnTo>
                    <a:lnTo>
                      <a:pt x="12970" y="1020"/>
                    </a:lnTo>
                    <a:lnTo>
                      <a:pt x="12498" y="1039"/>
                    </a:lnTo>
                    <a:lnTo>
                      <a:pt x="12026" y="1077"/>
                    </a:lnTo>
                    <a:lnTo>
                      <a:pt x="11591" y="1133"/>
                    </a:lnTo>
                    <a:lnTo>
                      <a:pt x="11176" y="1228"/>
                    </a:lnTo>
                    <a:lnTo>
                      <a:pt x="10780" y="1322"/>
                    </a:lnTo>
                    <a:lnTo>
                      <a:pt x="10421" y="1435"/>
                    </a:lnTo>
                    <a:lnTo>
                      <a:pt x="10081" y="1568"/>
                    </a:lnTo>
                    <a:lnTo>
                      <a:pt x="9779" y="1737"/>
                    </a:lnTo>
                    <a:lnTo>
                      <a:pt x="9496" y="1907"/>
                    </a:lnTo>
                    <a:lnTo>
                      <a:pt x="9251" y="2096"/>
                    </a:lnTo>
                    <a:lnTo>
                      <a:pt x="9024" y="2304"/>
                    </a:lnTo>
                    <a:lnTo>
                      <a:pt x="8854" y="2511"/>
                    </a:lnTo>
                    <a:lnTo>
                      <a:pt x="8722" y="2757"/>
                    </a:lnTo>
                    <a:lnTo>
                      <a:pt x="8628" y="2530"/>
                    </a:lnTo>
                    <a:lnTo>
                      <a:pt x="8495" y="2323"/>
                    </a:lnTo>
                    <a:lnTo>
                      <a:pt x="8325" y="2115"/>
                    </a:lnTo>
                    <a:lnTo>
                      <a:pt x="8156" y="1888"/>
                    </a:lnTo>
                    <a:lnTo>
                      <a:pt x="7929" y="1700"/>
                    </a:lnTo>
                    <a:lnTo>
                      <a:pt x="7684" y="1492"/>
                    </a:lnTo>
                    <a:lnTo>
                      <a:pt x="7419" y="1303"/>
                    </a:lnTo>
                    <a:lnTo>
                      <a:pt x="7117" y="1114"/>
                    </a:lnTo>
                    <a:lnTo>
                      <a:pt x="6777" y="945"/>
                    </a:lnTo>
                    <a:lnTo>
                      <a:pt x="6419" y="775"/>
                    </a:lnTo>
                    <a:lnTo>
                      <a:pt x="6022" y="624"/>
                    </a:lnTo>
                    <a:lnTo>
                      <a:pt x="5607" y="473"/>
                    </a:lnTo>
                    <a:lnTo>
                      <a:pt x="5154" y="340"/>
                    </a:lnTo>
                    <a:lnTo>
                      <a:pt x="4682" y="208"/>
                    </a:lnTo>
                    <a:lnTo>
                      <a:pt x="4172" y="95"/>
                    </a:lnTo>
                    <a:lnTo>
                      <a:pt x="3644" y="1"/>
                    </a:ln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37" name="Google Shape;2675;p35"/>
              <p:cNvSpPr/>
              <p:nvPr/>
            </p:nvSpPr>
            <p:spPr>
              <a:xfrm rot="704744">
                <a:off x="1214171" y="2975657"/>
                <a:ext cx="152545" cy="163269"/>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grpSp>
      <p:grpSp>
        <p:nvGrpSpPr>
          <p:cNvPr id="7" name="Group 6"/>
          <p:cNvGrpSpPr/>
          <p:nvPr/>
        </p:nvGrpSpPr>
        <p:grpSpPr>
          <a:xfrm>
            <a:off x="145284" y="2072808"/>
            <a:ext cx="8669569" cy="849272"/>
            <a:chOff x="198723" y="2276446"/>
            <a:chExt cx="8669569" cy="849272"/>
          </a:xfrm>
        </p:grpSpPr>
        <p:grpSp>
          <p:nvGrpSpPr>
            <p:cNvPr id="126" name="Group 125">
              <a:extLst>
                <a:ext uri="{FF2B5EF4-FFF2-40B4-BE49-F238E27FC236}">
                  <a16:creationId xmlns:a16="http://schemas.microsoft.com/office/drawing/2014/main" id="{F1D2DFE5-EE8A-46DB-A135-F8C9011447F8}"/>
                </a:ext>
              </a:extLst>
            </p:cNvPr>
            <p:cNvGrpSpPr/>
            <p:nvPr/>
          </p:nvGrpSpPr>
          <p:grpSpPr>
            <a:xfrm>
              <a:off x="820041" y="2335741"/>
              <a:ext cx="8048251" cy="660738"/>
              <a:chOff x="2130789" y="1294899"/>
              <a:chExt cx="10273162" cy="1072527"/>
            </a:xfrm>
          </p:grpSpPr>
          <p:sp>
            <p:nvSpPr>
              <p:cNvPr id="127" name="圆角矩形 7"/>
              <p:cNvSpPr/>
              <p:nvPr/>
            </p:nvSpPr>
            <p:spPr>
              <a:xfrm>
                <a:off x="2130789" y="1294899"/>
                <a:ext cx="10273162"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6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Nêu được những </a:t>
                </a:r>
                <a:r>
                  <a:rPr kumimoji="0" lang="vi-VN" altLang="zh-CN" sz="2600" b="0" i="0" u="none" strike="noStrike" kern="1200" cap="none" spc="0" normalizeH="0" baseline="0" noProof="0" dirty="0" smtClean="0">
                    <a:ln>
                      <a:noFill/>
                    </a:ln>
                    <a:solidFill>
                      <a:srgbClr val="FC1037"/>
                    </a:solidFill>
                    <a:effectLst/>
                    <a:uLnTx/>
                    <a:uFillTx/>
                    <a:latin typeface="Pattaya" panose="00000500000000000000" pitchFamily="2" charset="-34"/>
                    <a:ea typeface="黑体" panose="02010609060101010101" pitchFamily="49" charset="-122"/>
                    <a:cs typeface="Pattaya" panose="00000500000000000000" pitchFamily="2" charset="-34"/>
                    <a:sym typeface="Arial"/>
                  </a:rPr>
                  <a:t>nội dung cơ bản </a:t>
                </a:r>
                <a:r>
                  <a:rPr kumimoji="0" lang="vi-VN" altLang="zh-CN" sz="26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của Hiệp định Pa-ri.</a:t>
                </a:r>
                <a:endParaRPr kumimoji="0" lang="zh-CN" altLang="en-US" sz="2600" b="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endParaRPr>
              </a:p>
            </p:txBody>
          </p:sp>
          <p:sp>
            <p:nvSpPr>
              <p:cNvPr id="128" name="矩形 39"/>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sym typeface="Arial"/>
                </a:endParaRPr>
              </a:p>
            </p:txBody>
          </p:sp>
        </p:grpSp>
        <p:grpSp>
          <p:nvGrpSpPr>
            <p:cNvPr id="5" name="Group 4"/>
            <p:cNvGrpSpPr/>
            <p:nvPr/>
          </p:nvGrpSpPr>
          <p:grpSpPr>
            <a:xfrm>
              <a:off x="198723" y="2276446"/>
              <a:ext cx="813504" cy="849272"/>
              <a:chOff x="875724" y="3818350"/>
              <a:chExt cx="813504" cy="849272"/>
            </a:xfrm>
          </p:grpSpPr>
          <p:sp>
            <p:nvSpPr>
              <p:cNvPr id="136" name="Google Shape;2674;p35"/>
              <p:cNvSpPr/>
              <p:nvPr/>
            </p:nvSpPr>
            <p:spPr>
              <a:xfrm rot="704744">
                <a:off x="875724" y="3818350"/>
                <a:ext cx="813504" cy="849272"/>
              </a:xfrm>
              <a:custGeom>
                <a:avLst/>
                <a:gdLst/>
                <a:ahLst/>
                <a:cxnLst/>
                <a:rect l="l" t="t" r="r" b="b"/>
                <a:pathLst>
                  <a:path w="16916" h="16406" extrusionOk="0">
                    <a:moveTo>
                      <a:pt x="3644" y="1"/>
                    </a:moveTo>
                    <a:lnTo>
                      <a:pt x="3436" y="548"/>
                    </a:lnTo>
                    <a:lnTo>
                      <a:pt x="3266" y="1077"/>
                    </a:lnTo>
                    <a:lnTo>
                      <a:pt x="3134" y="1605"/>
                    </a:lnTo>
                    <a:lnTo>
                      <a:pt x="3040" y="2134"/>
                    </a:lnTo>
                    <a:lnTo>
                      <a:pt x="2983" y="2644"/>
                    </a:lnTo>
                    <a:lnTo>
                      <a:pt x="2945" y="3134"/>
                    </a:lnTo>
                    <a:lnTo>
                      <a:pt x="2945" y="3606"/>
                    </a:lnTo>
                    <a:lnTo>
                      <a:pt x="2983" y="4060"/>
                    </a:lnTo>
                    <a:lnTo>
                      <a:pt x="3058" y="4475"/>
                    </a:lnTo>
                    <a:lnTo>
                      <a:pt x="3153" y="4871"/>
                    </a:lnTo>
                    <a:lnTo>
                      <a:pt x="3228" y="5041"/>
                    </a:lnTo>
                    <a:lnTo>
                      <a:pt x="3304" y="5211"/>
                    </a:lnTo>
                    <a:lnTo>
                      <a:pt x="3379" y="5381"/>
                    </a:lnTo>
                    <a:lnTo>
                      <a:pt x="3474" y="5532"/>
                    </a:lnTo>
                    <a:lnTo>
                      <a:pt x="3568" y="5683"/>
                    </a:lnTo>
                    <a:lnTo>
                      <a:pt x="3681" y="5815"/>
                    </a:lnTo>
                    <a:lnTo>
                      <a:pt x="3795" y="5928"/>
                    </a:lnTo>
                    <a:lnTo>
                      <a:pt x="3927" y="6023"/>
                    </a:lnTo>
                    <a:lnTo>
                      <a:pt x="4059" y="6117"/>
                    </a:lnTo>
                    <a:lnTo>
                      <a:pt x="4210" y="6212"/>
                    </a:lnTo>
                    <a:lnTo>
                      <a:pt x="4361" y="6268"/>
                    </a:lnTo>
                    <a:lnTo>
                      <a:pt x="4512" y="6325"/>
                    </a:lnTo>
                    <a:lnTo>
                      <a:pt x="4588" y="6382"/>
                    </a:lnTo>
                    <a:lnTo>
                      <a:pt x="4663" y="6419"/>
                    </a:lnTo>
                    <a:lnTo>
                      <a:pt x="4644" y="6495"/>
                    </a:lnTo>
                    <a:lnTo>
                      <a:pt x="4493" y="6419"/>
                    </a:lnTo>
                    <a:lnTo>
                      <a:pt x="4342" y="6382"/>
                    </a:lnTo>
                    <a:lnTo>
                      <a:pt x="4191" y="6325"/>
                    </a:lnTo>
                    <a:lnTo>
                      <a:pt x="4021" y="6306"/>
                    </a:lnTo>
                    <a:lnTo>
                      <a:pt x="3512" y="6306"/>
                    </a:lnTo>
                    <a:lnTo>
                      <a:pt x="3342" y="6344"/>
                    </a:lnTo>
                    <a:lnTo>
                      <a:pt x="3172" y="6382"/>
                    </a:lnTo>
                    <a:lnTo>
                      <a:pt x="2983" y="6438"/>
                    </a:lnTo>
                    <a:lnTo>
                      <a:pt x="2813" y="6514"/>
                    </a:lnTo>
                    <a:lnTo>
                      <a:pt x="2643" y="6589"/>
                    </a:lnTo>
                    <a:lnTo>
                      <a:pt x="2284" y="6797"/>
                    </a:lnTo>
                    <a:lnTo>
                      <a:pt x="1945" y="7042"/>
                    </a:lnTo>
                    <a:lnTo>
                      <a:pt x="1624" y="7325"/>
                    </a:lnTo>
                    <a:lnTo>
                      <a:pt x="1303" y="7665"/>
                    </a:lnTo>
                    <a:lnTo>
                      <a:pt x="1020" y="8043"/>
                    </a:lnTo>
                    <a:lnTo>
                      <a:pt x="736" y="8477"/>
                    </a:lnTo>
                    <a:lnTo>
                      <a:pt x="623" y="8704"/>
                    </a:lnTo>
                    <a:lnTo>
                      <a:pt x="510" y="8930"/>
                    </a:lnTo>
                    <a:lnTo>
                      <a:pt x="397" y="9176"/>
                    </a:lnTo>
                    <a:lnTo>
                      <a:pt x="302" y="9440"/>
                    </a:lnTo>
                    <a:lnTo>
                      <a:pt x="208" y="9704"/>
                    </a:lnTo>
                    <a:lnTo>
                      <a:pt x="132" y="9987"/>
                    </a:lnTo>
                    <a:lnTo>
                      <a:pt x="57" y="10270"/>
                    </a:lnTo>
                    <a:lnTo>
                      <a:pt x="0" y="10554"/>
                    </a:lnTo>
                    <a:lnTo>
                      <a:pt x="321" y="10799"/>
                    </a:lnTo>
                    <a:lnTo>
                      <a:pt x="661" y="11026"/>
                    </a:lnTo>
                    <a:lnTo>
                      <a:pt x="1038" y="11233"/>
                    </a:lnTo>
                    <a:lnTo>
                      <a:pt x="1416" y="11422"/>
                    </a:lnTo>
                    <a:lnTo>
                      <a:pt x="1812" y="11573"/>
                    </a:lnTo>
                    <a:lnTo>
                      <a:pt x="2209" y="11705"/>
                    </a:lnTo>
                    <a:lnTo>
                      <a:pt x="2605" y="11819"/>
                    </a:lnTo>
                    <a:lnTo>
                      <a:pt x="3002" y="11894"/>
                    </a:lnTo>
                    <a:lnTo>
                      <a:pt x="3379" y="11932"/>
                    </a:lnTo>
                    <a:lnTo>
                      <a:pt x="3757" y="11932"/>
                    </a:lnTo>
                    <a:lnTo>
                      <a:pt x="4116" y="11894"/>
                    </a:lnTo>
                    <a:lnTo>
                      <a:pt x="4286" y="11856"/>
                    </a:lnTo>
                    <a:lnTo>
                      <a:pt x="4455" y="11819"/>
                    </a:lnTo>
                    <a:lnTo>
                      <a:pt x="4625" y="11762"/>
                    </a:lnTo>
                    <a:lnTo>
                      <a:pt x="4776" y="11705"/>
                    </a:lnTo>
                    <a:lnTo>
                      <a:pt x="4927" y="11630"/>
                    </a:lnTo>
                    <a:lnTo>
                      <a:pt x="5060" y="11535"/>
                    </a:lnTo>
                    <a:lnTo>
                      <a:pt x="5192" y="11441"/>
                    </a:lnTo>
                    <a:lnTo>
                      <a:pt x="5324" y="11328"/>
                    </a:lnTo>
                    <a:lnTo>
                      <a:pt x="5437" y="11196"/>
                    </a:lnTo>
                    <a:lnTo>
                      <a:pt x="5531" y="11063"/>
                    </a:lnTo>
                    <a:lnTo>
                      <a:pt x="5720" y="11233"/>
                    </a:lnTo>
                    <a:lnTo>
                      <a:pt x="5701" y="11233"/>
                    </a:lnTo>
                    <a:lnTo>
                      <a:pt x="5607" y="11365"/>
                    </a:lnTo>
                    <a:lnTo>
                      <a:pt x="5494" y="11498"/>
                    </a:lnTo>
                    <a:lnTo>
                      <a:pt x="5418" y="11630"/>
                    </a:lnTo>
                    <a:lnTo>
                      <a:pt x="5343" y="11781"/>
                    </a:lnTo>
                    <a:lnTo>
                      <a:pt x="5286" y="11932"/>
                    </a:lnTo>
                    <a:lnTo>
                      <a:pt x="5248" y="12083"/>
                    </a:lnTo>
                    <a:lnTo>
                      <a:pt x="5211" y="12253"/>
                    </a:lnTo>
                    <a:lnTo>
                      <a:pt x="5192" y="12423"/>
                    </a:lnTo>
                    <a:lnTo>
                      <a:pt x="5192" y="12593"/>
                    </a:lnTo>
                    <a:lnTo>
                      <a:pt x="5211" y="12762"/>
                    </a:lnTo>
                    <a:lnTo>
                      <a:pt x="5229" y="12932"/>
                    </a:lnTo>
                    <a:lnTo>
                      <a:pt x="5267" y="13121"/>
                    </a:lnTo>
                    <a:lnTo>
                      <a:pt x="5305" y="13291"/>
                    </a:lnTo>
                    <a:lnTo>
                      <a:pt x="5362" y="13480"/>
                    </a:lnTo>
                    <a:lnTo>
                      <a:pt x="5531" y="13839"/>
                    </a:lnTo>
                    <a:lnTo>
                      <a:pt x="5720" y="14197"/>
                    </a:lnTo>
                    <a:lnTo>
                      <a:pt x="5985" y="14575"/>
                    </a:lnTo>
                    <a:lnTo>
                      <a:pt x="6287" y="14915"/>
                    </a:lnTo>
                    <a:lnTo>
                      <a:pt x="6626" y="15254"/>
                    </a:lnTo>
                    <a:lnTo>
                      <a:pt x="7023" y="15575"/>
                    </a:lnTo>
                    <a:lnTo>
                      <a:pt x="7457" y="15877"/>
                    </a:lnTo>
                    <a:lnTo>
                      <a:pt x="7684" y="16028"/>
                    </a:lnTo>
                    <a:lnTo>
                      <a:pt x="7929" y="16161"/>
                    </a:lnTo>
                    <a:lnTo>
                      <a:pt x="8193" y="16274"/>
                    </a:lnTo>
                    <a:lnTo>
                      <a:pt x="8458" y="16406"/>
                    </a:lnTo>
                    <a:lnTo>
                      <a:pt x="8816" y="16179"/>
                    </a:lnTo>
                    <a:lnTo>
                      <a:pt x="9175" y="15953"/>
                    </a:lnTo>
                    <a:lnTo>
                      <a:pt x="9515" y="15689"/>
                    </a:lnTo>
                    <a:lnTo>
                      <a:pt x="9817" y="15424"/>
                    </a:lnTo>
                    <a:lnTo>
                      <a:pt x="10100" y="15122"/>
                    </a:lnTo>
                    <a:lnTo>
                      <a:pt x="10364" y="14839"/>
                    </a:lnTo>
                    <a:lnTo>
                      <a:pt x="10610" y="14518"/>
                    </a:lnTo>
                    <a:lnTo>
                      <a:pt x="10817" y="14197"/>
                    </a:lnTo>
                    <a:lnTo>
                      <a:pt x="10987" y="13876"/>
                    </a:lnTo>
                    <a:lnTo>
                      <a:pt x="11119" y="13555"/>
                    </a:lnTo>
                    <a:lnTo>
                      <a:pt x="11233" y="13234"/>
                    </a:lnTo>
                    <a:lnTo>
                      <a:pt x="11308" y="12913"/>
                    </a:lnTo>
                    <a:lnTo>
                      <a:pt x="11327" y="12611"/>
                    </a:lnTo>
                    <a:lnTo>
                      <a:pt x="11308" y="12309"/>
                    </a:lnTo>
                    <a:lnTo>
                      <a:pt x="11289" y="12158"/>
                    </a:lnTo>
                    <a:lnTo>
                      <a:pt x="11252" y="12026"/>
                    </a:lnTo>
                    <a:lnTo>
                      <a:pt x="11214" y="11894"/>
                    </a:lnTo>
                    <a:lnTo>
                      <a:pt x="11157" y="11762"/>
                    </a:lnTo>
                    <a:lnTo>
                      <a:pt x="11270" y="11856"/>
                    </a:lnTo>
                    <a:lnTo>
                      <a:pt x="11384" y="11951"/>
                    </a:lnTo>
                    <a:lnTo>
                      <a:pt x="11516" y="12045"/>
                    </a:lnTo>
                    <a:lnTo>
                      <a:pt x="11648" y="12121"/>
                    </a:lnTo>
                    <a:lnTo>
                      <a:pt x="11780" y="12177"/>
                    </a:lnTo>
                    <a:lnTo>
                      <a:pt x="11931" y="12234"/>
                    </a:lnTo>
                    <a:lnTo>
                      <a:pt x="12082" y="12272"/>
                    </a:lnTo>
                    <a:lnTo>
                      <a:pt x="12233" y="12309"/>
                    </a:lnTo>
                    <a:lnTo>
                      <a:pt x="12573" y="12347"/>
                    </a:lnTo>
                    <a:lnTo>
                      <a:pt x="12913" y="12328"/>
                    </a:lnTo>
                    <a:lnTo>
                      <a:pt x="13290" y="12272"/>
                    </a:lnTo>
                    <a:lnTo>
                      <a:pt x="13668" y="12177"/>
                    </a:lnTo>
                    <a:lnTo>
                      <a:pt x="14064" y="12026"/>
                    </a:lnTo>
                    <a:lnTo>
                      <a:pt x="14461" y="11837"/>
                    </a:lnTo>
                    <a:lnTo>
                      <a:pt x="14876" y="11592"/>
                    </a:lnTo>
                    <a:lnTo>
                      <a:pt x="15292" y="11309"/>
                    </a:lnTo>
                    <a:lnTo>
                      <a:pt x="15707" y="10950"/>
                    </a:lnTo>
                    <a:lnTo>
                      <a:pt x="16103" y="10554"/>
                    </a:lnTo>
                    <a:lnTo>
                      <a:pt x="16519" y="10119"/>
                    </a:lnTo>
                    <a:lnTo>
                      <a:pt x="16915" y="9610"/>
                    </a:lnTo>
                    <a:lnTo>
                      <a:pt x="16726" y="9289"/>
                    </a:lnTo>
                    <a:lnTo>
                      <a:pt x="16519" y="8987"/>
                    </a:lnTo>
                    <a:lnTo>
                      <a:pt x="16311" y="8685"/>
                    </a:lnTo>
                    <a:lnTo>
                      <a:pt x="16084" y="8402"/>
                    </a:lnTo>
                    <a:lnTo>
                      <a:pt x="15858" y="8118"/>
                    </a:lnTo>
                    <a:lnTo>
                      <a:pt x="15631" y="7873"/>
                    </a:lnTo>
                    <a:lnTo>
                      <a:pt x="15386" y="7628"/>
                    </a:lnTo>
                    <a:lnTo>
                      <a:pt x="15141" y="7401"/>
                    </a:lnTo>
                    <a:lnTo>
                      <a:pt x="14895" y="7212"/>
                    </a:lnTo>
                    <a:lnTo>
                      <a:pt x="14650" y="7023"/>
                    </a:lnTo>
                    <a:lnTo>
                      <a:pt x="14385" y="6854"/>
                    </a:lnTo>
                    <a:lnTo>
                      <a:pt x="14121" y="6721"/>
                    </a:lnTo>
                    <a:lnTo>
                      <a:pt x="13876" y="6608"/>
                    </a:lnTo>
                    <a:lnTo>
                      <a:pt x="13611" y="6533"/>
                    </a:lnTo>
                    <a:lnTo>
                      <a:pt x="13366" y="6476"/>
                    </a:lnTo>
                    <a:lnTo>
                      <a:pt x="13121" y="6457"/>
                    </a:lnTo>
                    <a:lnTo>
                      <a:pt x="13309" y="6268"/>
                    </a:lnTo>
                    <a:lnTo>
                      <a:pt x="13479" y="6079"/>
                    </a:lnTo>
                    <a:lnTo>
                      <a:pt x="13649" y="5853"/>
                    </a:lnTo>
                    <a:lnTo>
                      <a:pt x="13800" y="5608"/>
                    </a:lnTo>
                    <a:lnTo>
                      <a:pt x="13951" y="5343"/>
                    </a:lnTo>
                    <a:lnTo>
                      <a:pt x="14083" y="5041"/>
                    </a:lnTo>
                    <a:lnTo>
                      <a:pt x="14197" y="4739"/>
                    </a:lnTo>
                    <a:lnTo>
                      <a:pt x="14291" y="4399"/>
                    </a:lnTo>
                    <a:lnTo>
                      <a:pt x="14385" y="4041"/>
                    </a:lnTo>
                    <a:lnTo>
                      <a:pt x="14442" y="3682"/>
                    </a:lnTo>
                    <a:lnTo>
                      <a:pt x="14499" y="3285"/>
                    </a:lnTo>
                    <a:lnTo>
                      <a:pt x="14536" y="2870"/>
                    </a:lnTo>
                    <a:lnTo>
                      <a:pt x="14555" y="2455"/>
                    </a:lnTo>
                    <a:lnTo>
                      <a:pt x="14555" y="2021"/>
                    </a:lnTo>
                    <a:lnTo>
                      <a:pt x="14536" y="1568"/>
                    </a:lnTo>
                    <a:lnTo>
                      <a:pt x="14499" y="1096"/>
                    </a:lnTo>
                    <a:lnTo>
                      <a:pt x="13970" y="1039"/>
                    </a:lnTo>
                    <a:lnTo>
                      <a:pt x="13460" y="1020"/>
                    </a:lnTo>
                    <a:lnTo>
                      <a:pt x="12970" y="1020"/>
                    </a:lnTo>
                    <a:lnTo>
                      <a:pt x="12498" y="1039"/>
                    </a:lnTo>
                    <a:lnTo>
                      <a:pt x="12026" y="1077"/>
                    </a:lnTo>
                    <a:lnTo>
                      <a:pt x="11591" y="1133"/>
                    </a:lnTo>
                    <a:lnTo>
                      <a:pt x="11176" y="1228"/>
                    </a:lnTo>
                    <a:lnTo>
                      <a:pt x="10780" y="1322"/>
                    </a:lnTo>
                    <a:lnTo>
                      <a:pt x="10421" y="1435"/>
                    </a:lnTo>
                    <a:lnTo>
                      <a:pt x="10081" y="1568"/>
                    </a:lnTo>
                    <a:lnTo>
                      <a:pt x="9779" y="1737"/>
                    </a:lnTo>
                    <a:lnTo>
                      <a:pt x="9496" y="1907"/>
                    </a:lnTo>
                    <a:lnTo>
                      <a:pt x="9251" y="2096"/>
                    </a:lnTo>
                    <a:lnTo>
                      <a:pt x="9024" y="2304"/>
                    </a:lnTo>
                    <a:lnTo>
                      <a:pt x="8854" y="2511"/>
                    </a:lnTo>
                    <a:lnTo>
                      <a:pt x="8722" y="2757"/>
                    </a:lnTo>
                    <a:lnTo>
                      <a:pt x="8628" y="2530"/>
                    </a:lnTo>
                    <a:lnTo>
                      <a:pt x="8495" y="2323"/>
                    </a:lnTo>
                    <a:lnTo>
                      <a:pt x="8325" y="2115"/>
                    </a:lnTo>
                    <a:lnTo>
                      <a:pt x="8156" y="1888"/>
                    </a:lnTo>
                    <a:lnTo>
                      <a:pt x="7929" y="1700"/>
                    </a:lnTo>
                    <a:lnTo>
                      <a:pt x="7684" y="1492"/>
                    </a:lnTo>
                    <a:lnTo>
                      <a:pt x="7419" y="1303"/>
                    </a:lnTo>
                    <a:lnTo>
                      <a:pt x="7117" y="1114"/>
                    </a:lnTo>
                    <a:lnTo>
                      <a:pt x="6777" y="945"/>
                    </a:lnTo>
                    <a:lnTo>
                      <a:pt x="6419" y="775"/>
                    </a:lnTo>
                    <a:lnTo>
                      <a:pt x="6022" y="624"/>
                    </a:lnTo>
                    <a:lnTo>
                      <a:pt x="5607" y="473"/>
                    </a:lnTo>
                    <a:lnTo>
                      <a:pt x="5154" y="340"/>
                    </a:lnTo>
                    <a:lnTo>
                      <a:pt x="4682" y="208"/>
                    </a:lnTo>
                    <a:lnTo>
                      <a:pt x="4172" y="95"/>
                    </a:lnTo>
                    <a:lnTo>
                      <a:pt x="3644" y="1"/>
                    </a:lnTo>
                    <a:close/>
                  </a:path>
                </a:pathLst>
              </a:custGeom>
              <a:solidFill>
                <a:schemeClr val="accent1">
                  <a:lumMod val="60000"/>
                  <a:lumOff val="4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38" name="Google Shape;2675;p35"/>
              <p:cNvSpPr/>
              <p:nvPr/>
            </p:nvSpPr>
            <p:spPr>
              <a:xfrm rot="704744">
                <a:off x="1214171" y="4123029"/>
                <a:ext cx="152545" cy="163269"/>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grpSp>
      <p:grpSp>
        <p:nvGrpSpPr>
          <p:cNvPr id="8" name="Group 7"/>
          <p:cNvGrpSpPr/>
          <p:nvPr/>
        </p:nvGrpSpPr>
        <p:grpSpPr>
          <a:xfrm>
            <a:off x="190756" y="3005298"/>
            <a:ext cx="8677536" cy="849272"/>
            <a:chOff x="190756" y="3208692"/>
            <a:chExt cx="8677536" cy="849272"/>
          </a:xfrm>
        </p:grpSpPr>
        <p:grpSp>
          <p:nvGrpSpPr>
            <p:cNvPr id="142" name="Group 141">
              <a:extLst>
                <a:ext uri="{FF2B5EF4-FFF2-40B4-BE49-F238E27FC236}">
                  <a16:creationId xmlns:a16="http://schemas.microsoft.com/office/drawing/2014/main" id="{F1D2DFE5-EE8A-46DB-A135-F8C9011447F8}"/>
                </a:ext>
              </a:extLst>
            </p:cNvPr>
            <p:cNvGrpSpPr/>
            <p:nvPr/>
          </p:nvGrpSpPr>
          <p:grpSpPr>
            <a:xfrm>
              <a:off x="820041" y="3247158"/>
              <a:ext cx="8048251" cy="660738"/>
              <a:chOff x="2130789" y="1294899"/>
              <a:chExt cx="10273162" cy="1072527"/>
            </a:xfrm>
          </p:grpSpPr>
          <p:sp>
            <p:nvSpPr>
              <p:cNvPr id="143" name="圆角矩形 7"/>
              <p:cNvSpPr/>
              <p:nvPr/>
            </p:nvSpPr>
            <p:spPr>
              <a:xfrm>
                <a:off x="2130789" y="1294899"/>
                <a:ext cx="10273162"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6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Biết được </a:t>
                </a:r>
                <a:r>
                  <a:rPr kumimoji="0" lang="vi-VN" altLang="zh-CN" sz="2600" b="0" i="0" u="none" strike="noStrike" kern="1200" cap="none" spc="0" normalizeH="0" baseline="0" noProof="0" dirty="0" smtClean="0">
                    <a:ln>
                      <a:noFill/>
                    </a:ln>
                    <a:solidFill>
                      <a:srgbClr val="FC1037"/>
                    </a:solidFill>
                    <a:effectLst/>
                    <a:uLnTx/>
                    <a:uFillTx/>
                    <a:latin typeface="Pattaya" panose="00000500000000000000" pitchFamily="2" charset="-34"/>
                    <a:ea typeface="黑体" panose="02010609060101010101" pitchFamily="49" charset="-122"/>
                    <a:cs typeface="Pattaya" panose="00000500000000000000" pitchFamily="2" charset="-34"/>
                    <a:sym typeface="Arial"/>
                  </a:rPr>
                  <a:t>ý nghĩa </a:t>
                </a:r>
                <a:r>
                  <a:rPr kumimoji="0" lang="vi-VN" altLang="zh-CN" sz="26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của Hiệp định Pa-ri.</a:t>
                </a:r>
                <a:endParaRPr kumimoji="0" lang="zh-CN" altLang="en-US" sz="2600" b="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endParaRPr>
              </a:p>
            </p:txBody>
          </p:sp>
          <p:sp>
            <p:nvSpPr>
              <p:cNvPr id="144" name="矩形 39"/>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sym typeface="Arial"/>
                </a:endParaRPr>
              </a:p>
            </p:txBody>
          </p:sp>
        </p:grpSp>
        <p:grpSp>
          <p:nvGrpSpPr>
            <p:cNvPr id="132" name="Group 131"/>
            <p:cNvGrpSpPr/>
            <p:nvPr/>
          </p:nvGrpSpPr>
          <p:grpSpPr>
            <a:xfrm rot="704744">
              <a:off x="190756" y="3208692"/>
              <a:ext cx="813504" cy="849272"/>
              <a:chOff x="675812" y="2553464"/>
              <a:chExt cx="1124557" cy="926301"/>
            </a:xfrm>
          </p:grpSpPr>
          <p:sp>
            <p:nvSpPr>
              <p:cNvPr id="133" name="Google Shape;2674;p35"/>
              <p:cNvSpPr/>
              <p:nvPr/>
            </p:nvSpPr>
            <p:spPr>
              <a:xfrm>
                <a:off x="675812" y="2553464"/>
                <a:ext cx="1124557" cy="926301"/>
              </a:xfrm>
              <a:custGeom>
                <a:avLst/>
                <a:gdLst/>
                <a:ahLst/>
                <a:cxnLst/>
                <a:rect l="l" t="t" r="r" b="b"/>
                <a:pathLst>
                  <a:path w="16916" h="16406" extrusionOk="0">
                    <a:moveTo>
                      <a:pt x="3644" y="1"/>
                    </a:moveTo>
                    <a:lnTo>
                      <a:pt x="3436" y="548"/>
                    </a:lnTo>
                    <a:lnTo>
                      <a:pt x="3266" y="1077"/>
                    </a:lnTo>
                    <a:lnTo>
                      <a:pt x="3134" y="1605"/>
                    </a:lnTo>
                    <a:lnTo>
                      <a:pt x="3040" y="2134"/>
                    </a:lnTo>
                    <a:lnTo>
                      <a:pt x="2983" y="2644"/>
                    </a:lnTo>
                    <a:lnTo>
                      <a:pt x="2945" y="3134"/>
                    </a:lnTo>
                    <a:lnTo>
                      <a:pt x="2945" y="3606"/>
                    </a:lnTo>
                    <a:lnTo>
                      <a:pt x="2983" y="4060"/>
                    </a:lnTo>
                    <a:lnTo>
                      <a:pt x="3058" y="4475"/>
                    </a:lnTo>
                    <a:lnTo>
                      <a:pt x="3153" y="4871"/>
                    </a:lnTo>
                    <a:lnTo>
                      <a:pt x="3228" y="5041"/>
                    </a:lnTo>
                    <a:lnTo>
                      <a:pt x="3304" y="5211"/>
                    </a:lnTo>
                    <a:lnTo>
                      <a:pt x="3379" y="5381"/>
                    </a:lnTo>
                    <a:lnTo>
                      <a:pt x="3474" y="5532"/>
                    </a:lnTo>
                    <a:lnTo>
                      <a:pt x="3568" y="5683"/>
                    </a:lnTo>
                    <a:lnTo>
                      <a:pt x="3681" y="5815"/>
                    </a:lnTo>
                    <a:lnTo>
                      <a:pt x="3795" y="5928"/>
                    </a:lnTo>
                    <a:lnTo>
                      <a:pt x="3927" y="6023"/>
                    </a:lnTo>
                    <a:lnTo>
                      <a:pt x="4059" y="6117"/>
                    </a:lnTo>
                    <a:lnTo>
                      <a:pt x="4210" y="6212"/>
                    </a:lnTo>
                    <a:lnTo>
                      <a:pt x="4361" y="6268"/>
                    </a:lnTo>
                    <a:lnTo>
                      <a:pt x="4512" y="6325"/>
                    </a:lnTo>
                    <a:lnTo>
                      <a:pt x="4588" y="6382"/>
                    </a:lnTo>
                    <a:lnTo>
                      <a:pt x="4663" y="6419"/>
                    </a:lnTo>
                    <a:lnTo>
                      <a:pt x="4644" y="6495"/>
                    </a:lnTo>
                    <a:lnTo>
                      <a:pt x="4493" y="6419"/>
                    </a:lnTo>
                    <a:lnTo>
                      <a:pt x="4342" y="6382"/>
                    </a:lnTo>
                    <a:lnTo>
                      <a:pt x="4191" y="6325"/>
                    </a:lnTo>
                    <a:lnTo>
                      <a:pt x="4021" y="6306"/>
                    </a:lnTo>
                    <a:lnTo>
                      <a:pt x="3512" y="6306"/>
                    </a:lnTo>
                    <a:lnTo>
                      <a:pt x="3342" y="6344"/>
                    </a:lnTo>
                    <a:lnTo>
                      <a:pt x="3172" y="6382"/>
                    </a:lnTo>
                    <a:lnTo>
                      <a:pt x="2983" y="6438"/>
                    </a:lnTo>
                    <a:lnTo>
                      <a:pt x="2813" y="6514"/>
                    </a:lnTo>
                    <a:lnTo>
                      <a:pt x="2643" y="6589"/>
                    </a:lnTo>
                    <a:lnTo>
                      <a:pt x="2284" y="6797"/>
                    </a:lnTo>
                    <a:lnTo>
                      <a:pt x="1945" y="7042"/>
                    </a:lnTo>
                    <a:lnTo>
                      <a:pt x="1624" y="7325"/>
                    </a:lnTo>
                    <a:lnTo>
                      <a:pt x="1303" y="7665"/>
                    </a:lnTo>
                    <a:lnTo>
                      <a:pt x="1020" y="8043"/>
                    </a:lnTo>
                    <a:lnTo>
                      <a:pt x="736" y="8477"/>
                    </a:lnTo>
                    <a:lnTo>
                      <a:pt x="623" y="8704"/>
                    </a:lnTo>
                    <a:lnTo>
                      <a:pt x="510" y="8930"/>
                    </a:lnTo>
                    <a:lnTo>
                      <a:pt x="397" y="9176"/>
                    </a:lnTo>
                    <a:lnTo>
                      <a:pt x="302" y="9440"/>
                    </a:lnTo>
                    <a:lnTo>
                      <a:pt x="208" y="9704"/>
                    </a:lnTo>
                    <a:lnTo>
                      <a:pt x="132" y="9987"/>
                    </a:lnTo>
                    <a:lnTo>
                      <a:pt x="57" y="10270"/>
                    </a:lnTo>
                    <a:lnTo>
                      <a:pt x="0" y="10554"/>
                    </a:lnTo>
                    <a:lnTo>
                      <a:pt x="321" y="10799"/>
                    </a:lnTo>
                    <a:lnTo>
                      <a:pt x="661" y="11026"/>
                    </a:lnTo>
                    <a:lnTo>
                      <a:pt x="1038" y="11233"/>
                    </a:lnTo>
                    <a:lnTo>
                      <a:pt x="1416" y="11422"/>
                    </a:lnTo>
                    <a:lnTo>
                      <a:pt x="1812" y="11573"/>
                    </a:lnTo>
                    <a:lnTo>
                      <a:pt x="2209" y="11705"/>
                    </a:lnTo>
                    <a:lnTo>
                      <a:pt x="2605" y="11819"/>
                    </a:lnTo>
                    <a:lnTo>
                      <a:pt x="3002" y="11894"/>
                    </a:lnTo>
                    <a:lnTo>
                      <a:pt x="3379" y="11932"/>
                    </a:lnTo>
                    <a:lnTo>
                      <a:pt x="3757" y="11932"/>
                    </a:lnTo>
                    <a:lnTo>
                      <a:pt x="4116" y="11894"/>
                    </a:lnTo>
                    <a:lnTo>
                      <a:pt x="4286" y="11856"/>
                    </a:lnTo>
                    <a:lnTo>
                      <a:pt x="4455" y="11819"/>
                    </a:lnTo>
                    <a:lnTo>
                      <a:pt x="4625" y="11762"/>
                    </a:lnTo>
                    <a:lnTo>
                      <a:pt x="4776" y="11705"/>
                    </a:lnTo>
                    <a:lnTo>
                      <a:pt x="4927" y="11630"/>
                    </a:lnTo>
                    <a:lnTo>
                      <a:pt x="5060" y="11535"/>
                    </a:lnTo>
                    <a:lnTo>
                      <a:pt x="5192" y="11441"/>
                    </a:lnTo>
                    <a:lnTo>
                      <a:pt x="5324" y="11328"/>
                    </a:lnTo>
                    <a:lnTo>
                      <a:pt x="5437" y="11196"/>
                    </a:lnTo>
                    <a:lnTo>
                      <a:pt x="5531" y="11063"/>
                    </a:lnTo>
                    <a:lnTo>
                      <a:pt x="5720" y="11233"/>
                    </a:lnTo>
                    <a:lnTo>
                      <a:pt x="5701" y="11233"/>
                    </a:lnTo>
                    <a:lnTo>
                      <a:pt x="5607" y="11365"/>
                    </a:lnTo>
                    <a:lnTo>
                      <a:pt x="5494" y="11498"/>
                    </a:lnTo>
                    <a:lnTo>
                      <a:pt x="5418" y="11630"/>
                    </a:lnTo>
                    <a:lnTo>
                      <a:pt x="5343" y="11781"/>
                    </a:lnTo>
                    <a:lnTo>
                      <a:pt x="5286" y="11932"/>
                    </a:lnTo>
                    <a:lnTo>
                      <a:pt x="5248" y="12083"/>
                    </a:lnTo>
                    <a:lnTo>
                      <a:pt x="5211" y="12253"/>
                    </a:lnTo>
                    <a:lnTo>
                      <a:pt x="5192" y="12423"/>
                    </a:lnTo>
                    <a:lnTo>
                      <a:pt x="5192" y="12593"/>
                    </a:lnTo>
                    <a:lnTo>
                      <a:pt x="5211" y="12762"/>
                    </a:lnTo>
                    <a:lnTo>
                      <a:pt x="5229" y="12932"/>
                    </a:lnTo>
                    <a:lnTo>
                      <a:pt x="5267" y="13121"/>
                    </a:lnTo>
                    <a:lnTo>
                      <a:pt x="5305" y="13291"/>
                    </a:lnTo>
                    <a:lnTo>
                      <a:pt x="5362" y="13480"/>
                    </a:lnTo>
                    <a:lnTo>
                      <a:pt x="5531" y="13839"/>
                    </a:lnTo>
                    <a:lnTo>
                      <a:pt x="5720" y="14197"/>
                    </a:lnTo>
                    <a:lnTo>
                      <a:pt x="5985" y="14575"/>
                    </a:lnTo>
                    <a:lnTo>
                      <a:pt x="6287" y="14915"/>
                    </a:lnTo>
                    <a:lnTo>
                      <a:pt x="6626" y="15254"/>
                    </a:lnTo>
                    <a:lnTo>
                      <a:pt x="7023" y="15575"/>
                    </a:lnTo>
                    <a:lnTo>
                      <a:pt x="7457" y="15877"/>
                    </a:lnTo>
                    <a:lnTo>
                      <a:pt x="7684" y="16028"/>
                    </a:lnTo>
                    <a:lnTo>
                      <a:pt x="7929" y="16161"/>
                    </a:lnTo>
                    <a:lnTo>
                      <a:pt x="8193" y="16274"/>
                    </a:lnTo>
                    <a:lnTo>
                      <a:pt x="8458" y="16406"/>
                    </a:lnTo>
                    <a:lnTo>
                      <a:pt x="8816" y="16179"/>
                    </a:lnTo>
                    <a:lnTo>
                      <a:pt x="9175" y="15953"/>
                    </a:lnTo>
                    <a:lnTo>
                      <a:pt x="9515" y="15689"/>
                    </a:lnTo>
                    <a:lnTo>
                      <a:pt x="9817" y="15424"/>
                    </a:lnTo>
                    <a:lnTo>
                      <a:pt x="10100" y="15122"/>
                    </a:lnTo>
                    <a:lnTo>
                      <a:pt x="10364" y="14839"/>
                    </a:lnTo>
                    <a:lnTo>
                      <a:pt x="10610" y="14518"/>
                    </a:lnTo>
                    <a:lnTo>
                      <a:pt x="10817" y="14197"/>
                    </a:lnTo>
                    <a:lnTo>
                      <a:pt x="10987" y="13876"/>
                    </a:lnTo>
                    <a:lnTo>
                      <a:pt x="11119" y="13555"/>
                    </a:lnTo>
                    <a:lnTo>
                      <a:pt x="11233" y="13234"/>
                    </a:lnTo>
                    <a:lnTo>
                      <a:pt x="11308" y="12913"/>
                    </a:lnTo>
                    <a:lnTo>
                      <a:pt x="11327" y="12611"/>
                    </a:lnTo>
                    <a:lnTo>
                      <a:pt x="11308" y="12309"/>
                    </a:lnTo>
                    <a:lnTo>
                      <a:pt x="11289" y="12158"/>
                    </a:lnTo>
                    <a:lnTo>
                      <a:pt x="11252" y="12026"/>
                    </a:lnTo>
                    <a:lnTo>
                      <a:pt x="11214" y="11894"/>
                    </a:lnTo>
                    <a:lnTo>
                      <a:pt x="11157" y="11762"/>
                    </a:lnTo>
                    <a:lnTo>
                      <a:pt x="11270" y="11856"/>
                    </a:lnTo>
                    <a:lnTo>
                      <a:pt x="11384" y="11951"/>
                    </a:lnTo>
                    <a:lnTo>
                      <a:pt x="11516" y="12045"/>
                    </a:lnTo>
                    <a:lnTo>
                      <a:pt x="11648" y="12121"/>
                    </a:lnTo>
                    <a:lnTo>
                      <a:pt x="11780" y="12177"/>
                    </a:lnTo>
                    <a:lnTo>
                      <a:pt x="11931" y="12234"/>
                    </a:lnTo>
                    <a:lnTo>
                      <a:pt x="12082" y="12272"/>
                    </a:lnTo>
                    <a:lnTo>
                      <a:pt x="12233" y="12309"/>
                    </a:lnTo>
                    <a:lnTo>
                      <a:pt x="12573" y="12347"/>
                    </a:lnTo>
                    <a:lnTo>
                      <a:pt x="12913" y="12328"/>
                    </a:lnTo>
                    <a:lnTo>
                      <a:pt x="13290" y="12272"/>
                    </a:lnTo>
                    <a:lnTo>
                      <a:pt x="13668" y="12177"/>
                    </a:lnTo>
                    <a:lnTo>
                      <a:pt x="14064" y="12026"/>
                    </a:lnTo>
                    <a:lnTo>
                      <a:pt x="14461" y="11837"/>
                    </a:lnTo>
                    <a:lnTo>
                      <a:pt x="14876" y="11592"/>
                    </a:lnTo>
                    <a:lnTo>
                      <a:pt x="15292" y="11309"/>
                    </a:lnTo>
                    <a:lnTo>
                      <a:pt x="15707" y="10950"/>
                    </a:lnTo>
                    <a:lnTo>
                      <a:pt x="16103" y="10554"/>
                    </a:lnTo>
                    <a:lnTo>
                      <a:pt x="16519" y="10119"/>
                    </a:lnTo>
                    <a:lnTo>
                      <a:pt x="16915" y="9610"/>
                    </a:lnTo>
                    <a:lnTo>
                      <a:pt x="16726" y="9289"/>
                    </a:lnTo>
                    <a:lnTo>
                      <a:pt x="16519" y="8987"/>
                    </a:lnTo>
                    <a:lnTo>
                      <a:pt x="16311" y="8685"/>
                    </a:lnTo>
                    <a:lnTo>
                      <a:pt x="16084" y="8402"/>
                    </a:lnTo>
                    <a:lnTo>
                      <a:pt x="15858" y="8118"/>
                    </a:lnTo>
                    <a:lnTo>
                      <a:pt x="15631" y="7873"/>
                    </a:lnTo>
                    <a:lnTo>
                      <a:pt x="15386" y="7628"/>
                    </a:lnTo>
                    <a:lnTo>
                      <a:pt x="15141" y="7401"/>
                    </a:lnTo>
                    <a:lnTo>
                      <a:pt x="14895" y="7212"/>
                    </a:lnTo>
                    <a:lnTo>
                      <a:pt x="14650" y="7023"/>
                    </a:lnTo>
                    <a:lnTo>
                      <a:pt x="14385" y="6854"/>
                    </a:lnTo>
                    <a:lnTo>
                      <a:pt x="14121" y="6721"/>
                    </a:lnTo>
                    <a:lnTo>
                      <a:pt x="13876" y="6608"/>
                    </a:lnTo>
                    <a:lnTo>
                      <a:pt x="13611" y="6533"/>
                    </a:lnTo>
                    <a:lnTo>
                      <a:pt x="13366" y="6476"/>
                    </a:lnTo>
                    <a:lnTo>
                      <a:pt x="13121" y="6457"/>
                    </a:lnTo>
                    <a:lnTo>
                      <a:pt x="13309" y="6268"/>
                    </a:lnTo>
                    <a:lnTo>
                      <a:pt x="13479" y="6079"/>
                    </a:lnTo>
                    <a:lnTo>
                      <a:pt x="13649" y="5853"/>
                    </a:lnTo>
                    <a:lnTo>
                      <a:pt x="13800" y="5608"/>
                    </a:lnTo>
                    <a:lnTo>
                      <a:pt x="13951" y="5343"/>
                    </a:lnTo>
                    <a:lnTo>
                      <a:pt x="14083" y="5041"/>
                    </a:lnTo>
                    <a:lnTo>
                      <a:pt x="14197" y="4739"/>
                    </a:lnTo>
                    <a:lnTo>
                      <a:pt x="14291" y="4399"/>
                    </a:lnTo>
                    <a:lnTo>
                      <a:pt x="14385" y="4041"/>
                    </a:lnTo>
                    <a:lnTo>
                      <a:pt x="14442" y="3682"/>
                    </a:lnTo>
                    <a:lnTo>
                      <a:pt x="14499" y="3285"/>
                    </a:lnTo>
                    <a:lnTo>
                      <a:pt x="14536" y="2870"/>
                    </a:lnTo>
                    <a:lnTo>
                      <a:pt x="14555" y="2455"/>
                    </a:lnTo>
                    <a:lnTo>
                      <a:pt x="14555" y="2021"/>
                    </a:lnTo>
                    <a:lnTo>
                      <a:pt x="14536" y="1568"/>
                    </a:lnTo>
                    <a:lnTo>
                      <a:pt x="14499" y="1096"/>
                    </a:lnTo>
                    <a:lnTo>
                      <a:pt x="13970" y="1039"/>
                    </a:lnTo>
                    <a:lnTo>
                      <a:pt x="13460" y="1020"/>
                    </a:lnTo>
                    <a:lnTo>
                      <a:pt x="12970" y="1020"/>
                    </a:lnTo>
                    <a:lnTo>
                      <a:pt x="12498" y="1039"/>
                    </a:lnTo>
                    <a:lnTo>
                      <a:pt x="12026" y="1077"/>
                    </a:lnTo>
                    <a:lnTo>
                      <a:pt x="11591" y="1133"/>
                    </a:lnTo>
                    <a:lnTo>
                      <a:pt x="11176" y="1228"/>
                    </a:lnTo>
                    <a:lnTo>
                      <a:pt x="10780" y="1322"/>
                    </a:lnTo>
                    <a:lnTo>
                      <a:pt x="10421" y="1435"/>
                    </a:lnTo>
                    <a:lnTo>
                      <a:pt x="10081" y="1568"/>
                    </a:lnTo>
                    <a:lnTo>
                      <a:pt x="9779" y="1737"/>
                    </a:lnTo>
                    <a:lnTo>
                      <a:pt x="9496" y="1907"/>
                    </a:lnTo>
                    <a:lnTo>
                      <a:pt x="9251" y="2096"/>
                    </a:lnTo>
                    <a:lnTo>
                      <a:pt x="9024" y="2304"/>
                    </a:lnTo>
                    <a:lnTo>
                      <a:pt x="8854" y="2511"/>
                    </a:lnTo>
                    <a:lnTo>
                      <a:pt x="8722" y="2757"/>
                    </a:lnTo>
                    <a:lnTo>
                      <a:pt x="8628" y="2530"/>
                    </a:lnTo>
                    <a:lnTo>
                      <a:pt x="8495" y="2323"/>
                    </a:lnTo>
                    <a:lnTo>
                      <a:pt x="8325" y="2115"/>
                    </a:lnTo>
                    <a:lnTo>
                      <a:pt x="8156" y="1888"/>
                    </a:lnTo>
                    <a:lnTo>
                      <a:pt x="7929" y="1700"/>
                    </a:lnTo>
                    <a:lnTo>
                      <a:pt x="7684" y="1492"/>
                    </a:lnTo>
                    <a:lnTo>
                      <a:pt x="7419" y="1303"/>
                    </a:lnTo>
                    <a:lnTo>
                      <a:pt x="7117" y="1114"/>
                    </a:lnTo>
                    <a:lnTo>
                      <a:pt x="6777" y="945"/>
                    </a:lnTo>
                    <a:lnTo>
                      <a:pt x="6419" y="775"/>
                    </a:lnTo>
                    <a:lnTo>
                      <a:pt x="6022" y="624"/>
                    </a:lnTo>
                    <a:lnTo>
                      <a:pt x="5607" y="473"/>
                    </a:lnTo>
                    <a:lnTo>
                      <a:pt x="5154" y="340"/>
                    </a:lnTo>
                    <a:lnTo>
                      <a:pt x="4682" y="208"/>
                    </a:lnTo>
                    <a:lnTo>
                      <a:pt x="4172" y="95"/>
                    </a:lnTo>
                    <a:lnTo>
                      <a:pt x="3644" y="1"/>
                    </a:lnTo>
                    <a:close/>
                  </a:path>
                </a:pathLst>
              </a:custGeom>
              <a:solidFill>
                <a:srgbClr val="00B0F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34" name="Google Shape;2675;p35"/>
              <p:cNvSpPr/>
              <p:nvPr/>
            </p:nvSpPr>
            <p:spPr>
              <a:xfrm>
                <a:off x="1132654" y="2884883"/>
                <a:ext cx="210872" cy="178078"/>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grpSp>
      <p:grpSp>
        <p:nvGrpSpPr>
          <p:cNvPr id="9" name="Group 8"/>
          <p:cNvGrpSpPr/>
          <p:nvPr/>
        </p:nvGrpSpPr>
        <p:grpSpPr>
          <a:xfrm>
            <a:off x="237486" y="3738908"/>
            <a:ext cx="8630806" cy="1087834"/>
            <a:chOff x="237486" y="3902377"/>
            <a:chExt cx="8630806" cy="1087834"/>
          </a:xfrm>
        </p:grpSpPr>
        <p:grpSp>
          <p:nvGrpSpPr>
            <p:cNvPr id="129" name="Group 128">
              <a:extLst>
                <a:ext uri="{FF2B5EF4-FFF2-40B4-BE49-F238E27FC236}">
                  <a16:creationId xmlns:a16="http://schemas.microsoft.com/office/drawing/2014/main" id="{F1D2DFE5-EE8A-46DB-A135-F8C9011447F8}"/>
                </a:ext>
              </a:extLst>
            </p:cNvPr>
            <p:cNvGrpSpPr/>
            <p:nvPr/>
          </p:nvGrpSpPr>
          <p:grpSpPr>
            <a:xfrm>
              <a:off x="820042" y="3902377"/>
              <a:ext cx="8048250" cy="934811"/>
              <a:chOff x="1352403" y="1504685"/>
              <a:chExt cx="11170466" cy="1005905"/>
            </a:xfrm>
          </p:grpSpPr>
          <p:sp>
            <p:nvSpPr>
              <p:cNvPr id="130" name="圆角矩形 7"/>
              <p:cNvSpPr/>
              <p:nvPr/>
            </p:nvSpPr>
            <p:spPr>
              <a:xfrm>
                <a:off x="1352403" y="1780367"/>
                <a:ext cx="11170466" cy="730223"/>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6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Thuật lại được </a:t>
                </a:r>
                <a:r>
                  <a:rPr kumimoji="0" lang="vi-VN" altLang="zh-CN" sz="2600" b="0" i="0" u="none" strike="noStrike" kern="1200" cap="none" spc="0" normalizeH="0" baseline="0" noProof="0" smtClean="0">
                    <a:ln>
                      <a:noFill/>
                    </a:ln>
                    <a:solidFill>
                      <a:srgbClr val="FC1037"/>
                    </a:solidFill>
                    <a:effectLst/>
                    <a:uLnTx/>
                    <a:uFillTx/>
                    <a:latin typeface="Pattaya" panose="00000500000000000000" pitchFamily="2" charset="-34"/>
                    <a:ea typeface="黑体" panose="02010609060101010101" pitchFamily="49" charset="-122"/>
                    <a:cs typeface="Pattaya" panose="00000500000000000000" pitchFamily="2" charset="-34"/>
                    <a:sym typeface="Arial"/>
                  </a:rPr>
                  <a:t>diễn biến</a:t>
                </a:r>
                <a:r>
                  <a:rPr kumimoji="0" lang="vi-VN" altLang="zh-CN" sz="2600" b="0" i="0" u="none" strike="noStrike" kern="1200" cap="none" spc="0" normalizeH="0" baseline="0" noProof="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 </a:t>
                </a:r>
                <a:r>
                  <a:rPr kumimoji="0" lang="vi-VN" altLang="zh-CN" sz="26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rPr>
                  <a:t>của lễ kí kết Hiệp định Pa-ri.</a:t>
                </a:r>
                <a:endParaRPr kumimoji="0" lang="zh-CN" altLang="en-US" sz="2600" b="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sym typeface="Arial"/>
                </a:endParaRPr>
              </a:p>
            </p:txBody>
          </p:sp>
          <p:sp>
            <p:nvSpPr>
              <p:cNvPr id="131" name="矩形 39"/>
              <p:cNvSpPr>
                <a:spLocks noChangeArrowheads="1"/>
              </p:cNvSpPr>
              <p:nvPr/>
            </p:nvSpPr>
            <p:spPr bwMode="auto">
              <a:xfrm>
                <a:off x="2209800" y="1504685"/>
                <a:ext cx="9656618" cy="73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50000"/>
                  </a:lnSpc>
                  <a:spcBef>
                    <a:spcPts val="1000"/>
                  </a:spcBef>
                  <a:spcAft>
                    <a:spcPts val="0"/>
                  </a:spcAft>
                  <a:buClrTx/>
                  <a:buSzTx/>
                  <a:buFontTx/>
                  <a:buNone/>
                  <a:tabLst/>
                  <a:defRPr/>
                </a:pPr>
                <a:endParaRPr kumimoji="0" lang="zh-CN" altLang="en-US" sz="32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sym typeface="Arial"/>
                </a:endParaRPr>
              </a:p>
            </p:txBody>
          </p:sp>
        </p:grpSp>
        <p:grpSp>
          <p:nvGrpSpPr>
            <p:cNvPr id="145" name="Group 144"/>
            <p:cNvGrpSpPr/>
            <p:nvPr/>
          </p:nvGrpSpPr>
          <p:grpSpPr>
            <a:xfrm rot="704744">
              <a:off x="237486" y="4140939"/>
              <a:ext cx="813504" cy="849272"/>
              <a:chOff x="675812" y="2553464"/>
              <a:chExt cx="1124557" cy="926301"/>
            </a:xfrm>
          </p:grpSpPr>
          <p:sp>
            <p:nvSpPr>
              <p:cNvPr id="146" name="Google Shape;2674;p35"/>
              <p:cNvSpPr/>
              <p:nvPr/>
            </p:nvSpPr>
            <p:spPr>
              <a:xfrm>
                <a:off x="675812" y="2553464"/>
                <a:ext cx="1124557" cy="926301"/>
              </a:xfrm>
              <a:custGeom>
                <a:avLst/>
                <a:gdLst/>
                <a:ahLst/>
                <a:cxnLst/>
                <a:rect l="l" t="t" r="r" b="b"/>
                <a:pathLst>
                  <a:path w="16916" h="16406" extrusionOk="0">
                    <a:moveTo>
                      <a:pt x="3644" y="1"/>
                    </a:moveTo>
                    <a:lnTo>
                      <a:pt x="3436" y="548"/>
                    </a:lnTo>
                    <a:lnTo>
                      <a:pt x="3266" y="1077"/>
                    </a:lnTo>
                    <a:lnTo>
                      <a:pt x="3134" y="1605"/>
                    </a:lnTo>
                    <a:lnTo>
                      <a:pt x="3040" y="2134"/>
                    </a:lnTo>
                    <a:lnTo>
                      <a:pt x="2983" y="2644"/>
                    </a:lnTo>
                    <a:lnTo>
                      <a:pt x="2945" y="3134"/>
                    </a:lnTo>
                    <a:lnTo>
                      <a:pt x="2945" y="3606"/>
                    </a:lnTo>
                    <a:lnTo>
                      <a:pt x="2983" y="4060"/>
                    </a:lnTo>
                    <a:lnTo>
                      <a:pt x="3058" y="4475"/>
                    </a:lnTo>
                    <a:lnTo>
                      <a:pt x="3153" y="4871"/>
                    </a:lnTo>
                    <a:lnTo>
                      <a:pt x="3228" y="5041"/>
                    </a:lnTo>
                    <a:lnTo>
                      <a:pt x="3304" y="5211"/>
                    </a:lnTo>
                    <a:lnTo>
                      <a:pt x="3379" y="5381"/>
                    </a:lnTo>
                    <a:lnTo>
                      <a:pt x="3474" y="5532"/>
                    </a:lnTo>
                    <a:lnTo>
                      <a:pt x="3568" y="5683"/>
                    </a:lnTo>
                    <a:lnTo>
                      <a:pt x="3681" y="5815"/>
                    </a:lnTo>
                    <a:lnTo>
                      <a:pt x="3795" y="5928"/>
                    </a:lnTo>
                    <a:lnTo>
                      <a:pt x="3927" y="6023"/>
                    </a:lnTo>
                    <a:lnTo>
                      <a:pt x="4059" y="6117"/>
                    </a:lnTo>
                    <a:lnTo>
                      <a:pt x="4210" y="6212"/>
                    </a:lnTo>
                    <a:lnTo>
                      <a:pt x="4361" y="6268"/>
                    </a:lnTo>
                    <a:lnTo>
                      <a:pt x="4512" y="6325"/>
                    </a:lnTo>
                    <a:lnTo>
                      <a:pt x="4588" y="6382"/>
                    </a:lnTo>
                    <a:lnTo>
                      <a:pt x="4663" y="6419"/>
                    </a:lnTo>
                    <a:lnTo>
                      <a:pt x="4644" y="6495"/>
                    </a:lnTo>
                    <a:lnTo>
                      <a:pt x="4493" y="6419"/>
                    </a:lnTo>
                    <a:lnTo>
                      <a:pt x="4342" y="6382"/>
                    </a:lnTo>
                    <a:lnTo>
                      <a:pt x="4191" y="6325"/>
                    </a:lnTo>
                    <a:lnTo>
                      <a:pt x="4021" y="6306"/>
                    </a:lnTo>
                    <a:lnTo>
                      <a:pt x="3512" y="6306"/>
                    </a:lnTo>
                    <a:lnTo>
                      <a:pt x="3342" y="6344"/>
                    </a:lnTo>
                    <a:lnTo>
                      <a:pt x="3172" y="6382"/>
                    </a:lnTo>
                    <a:lnTo>
                      <a:pt x="2983" y="6438"/>
                    </a:lnTo>
                    <a:lnTo>
                      <a:pt x="2813" y="6514"/>
                    </a:lnTo>
                    <a:lnTo>
                      <a:pt x="2643" y="6589"/>
                    </a:lnTo>
                    <a:lnTo>
                      <a:pt x="2284" y="6797"/>
                    </a:lnTo>
                    <a:lnTo>
                      <a:pt x="1945" y="7042"/>
                    </a:lnTo>
                    <a:lnTo>
                      <a:pt x="1624" y="7325"/>
                    </a:lnTo>
                    <a:lnTo>
                      <a:pt x="1303" y="7665"/>
                    </a:lnTo>
                    <a:lnTo>
                      <a:pt x="1020" y="8043"/>
                    </a:lnTo>
                    <a:lnTo>
                      <a:pt x="736" y="8477"/>
                    </a:lnTo>
                    <a:lnTo>
                      <a:pt x="623" y="8704"/>
                    </a:lnTo>
                    <a:lnTo>
                      <a:pt x="510" y="8930"/>
                    </a:lnTo>
                    <a:lnTo>
                      <a:pt x="397" y="9176"/>
                    </a:lnTo>
                    <a:lnTo>
                      <a:pt x="302" y="9440"/>
                    </a:lnTo>
                    <a:lnTo>
                      <a:pt x="208" y="9704"/>
                    </a:lnTo>
                    <a:lnTo>
                      <a:pt x="132" y="9987"/>
                    </a:lnTo>
                    <a:lnTo>
                      <a:pt x="57" y="10270"/>
                    </a:lnTo>
                    <a:lnTo>
                      <a:pt x="0" y="10554"/>
                    </a:lnTo>
                    <a:lnTo>
                      <a:pt x="321" y="10799"/>
                    </a:lnTo>
                    <a:lnTo>
                      <a:pt x="661" y="11026"/>
                    </a:lnTo>
                    <a:lnTo>
                      <a:pt x="1038" y="11233"/>
                    </a:lnTo>
                    <a:lnTo>
                      <a:pt x="1416" y="11422"/>
                    </a:lnTo>
                    <a:lnTo>
                      <a:pt x="1812" y="11573"/>
                    </a:lnTo>
                    <a:lnTo>
                      <a:pt x="2209" y="11705"/>
                    </a:lnTo>
                    <a:lnTo>
                      <a:pt x="2605" y="11819"/>
                    </a:lnTo>
                    <a:lnTo>
                      <a:pt x="3002" y="11894"/>
                    </a:lnTo>
                    <a:lnTo>
                      <a:pt x="3379" y="11932"/>
                    </a:lnTo>
                    <a:lnTo>
                      <a:pt x="3757" y="11932"/>
                    </a:lnTo>
                    <a:lnTo>
                      <a:pt x="4116" y="11894"/>
                    </a:lnTo>
                    <a:lnTo>
                      <a:pt x="4286" y="11856"/>
                    </a:lnTo>
                    <a:lnTo>
                      <a:pt x="4455" y="11819"/>
                    </a:lnTo>
                    <a:lnTo>
                      <a:pt x="4625" y="11762"/>
                    </a:lnTo>
                    <a:lnTo>
                      <a:pt x="4776" y="11705"/>
                    </a:lnTo>
                    <a:lnTo>
                      <a:pt x="4927" y="11630"/>
                    </a:lnTo>
                    <a:lnTo>
                      <a:pt x="5060" y="11535"/>
                    </a:lnTo>
                    <a:lnTo>
                      <a:pt x="5192" y="11441"/>
                    </a:lnTo>
                    <a:lnTo>
                      <a:pt x="5324" y="11328"/>
                    </a:lnTo>
                    <a:lnTo>
                      <a:pt x="5437" y="11196"/>
                    </a:lnTo>
                    <a:lnTo>
                      <a:pt x="5531" y="11063"/>
                    </a:lnTo>
                    <a:lnTo>
                      <a:pt x="5720" y="11233"/>
                    </a:lnTo>
                    <a:lnTo>
                      <a:pt x="5701" y="11233"/>
                    </a:lnTo>
                    <a:lnTo>
                      <a:pt x="5607" y="11365"/>
                    </a:lnTo>
                    <a:lnTo>
                      <a:pt x="5494" y="11498"/>
                    </a:lnTo>
                    <a:lnTo>
                      <a:pt x="5418" y="11630"/>
                    </a:lnTo>
                    <a:lnTo>
                      <a:pt x="5343" y="11781"/>
                    </a:lnTo>
                    <a:lnTo>
                      <a:pt x="5286" y="11932"/>
                    </a:lnTo>
                    <a:lnTo>
                      <a:pt x="5248" y="12083"/>
                    </a:lnTo>
                    <a:lnTo>
                      <a:pt x="5211" y="12253"/>
                    </a:lnTo>
                    <a:lnTo>
                      <a:pt x="5192" y="12423"/>
                    </a:lnTo>
                    <a:lnTo>
                      <a:pt x="5192" y="12593"/>
                    </a:lnTo>
                    <a:lnTo>
                      <a:pt x="5211" y="12762"/>
                    </a:lnTo>
                    <a:lnTo>
                      <a:pt x="5229" y="12932"/>
                    </a:lnTo>
                    <a:lnTo>
                      <a:pt x="5267" y="13121"/>
                    </a:lnTo>
                    <a:lnTo>
                      <a:pt x="5305" y="13291"/>
                    </a:lnTo>
                    <a:lnTo>
                      <a:pt x="5362" y="13480"/>
                    </a:lnTo>
                    <a:lnTo>
                      <a:pt x="5531" y="13839"/>
                    </a:lnTo>
                    <a:lnTo>
                      <a:pt x="5720" y="14197"/>
                    </a:lnTo>
                    <a:lnTo>
                      <a:pt x="5985" y="14575"/>
                    </a:lnTo>
                    <a:lnTo>
                      <a:pt x="6287" y="14915"/>
                    </a:lnTo>
                    <a:lnTo>
                      <a:pt x="6626" y="15254"/>
                    </a:lnTo>
                    <a:lnTo>
                      <a:pt x="7023" y="15575"/>
                    </a:lnTo>
                    <a:lnTo>
                      <a:pt x="7457" y="15877"/>
                    </a:lnTo>
                    <a:lnTo>
                      <a:pt x="7684" y="16028"/>
                    </a:lnTo>
                    <a:lnTo>
                      <a:pt x="7929" y="16161"/>
                    </a:lnTo>
                    <a:lnTo>
                      <a:pt x="8193" y="16274"/>
                    </a:lnTo>
                    <a:lnTo>
                      <a:pt x="8458" y="16406"/>
                    </a:lnTo>
                    <a:lnTo>
                      <a:pt x="8816" y="16179"/>
                    </a:lnTo>
                    <a:lnTo>
                      <a:pt x="9175" y="15953"/>
                    </a:lnTo>
                    <a:lnTo>
                      <a:pt x="9515" y="15689"/>
                    </a:lnTo>
                    <a:lnTo>
                      <a:pt x="9817" y="15424"/>
                    </a:lnTo>
                    <a:lnTo>
                      <a:pt x="10100" y="15122"/>
                    </a:lnTo>
                    <a:lnTo>
                      <a:pt x="10364" y="14839"/>
                    </a:lnTo>
                    <a:lnTo>
                      <a:pt x="10610" y="14518"/>
                    </a:lnTo>
                    <a:lnTo>
                      <a:pt x="10817" y="14197"/>
                    </a:lnTo>
                    <a:lnTo>
                      <a:pt x="10987" y="13876"/>
                    </a:lnTo>
                    <a:lnTo>
                      <a:pt x="11119" y="13555"/>
                    </a:lnTo>
                    <a:lnTo>
                      <a:pt x="11233" y="13234"/>
                    </a:lnTo>
                    <a:lnTo>
                      <a:pt x="11308" y="12913"/>
                    </a:lnTo>
                    <a:lnTo>
                      <a:pt x="11327" y="12611"/>
                    </a:lnTo>
                    <a:lnTo>
                      <a:pt x="11308" y="12309"/>
                    </a:lnTo>
                    <a:lnTo>
                      <a:pt x="11289" y="12158"/>
                    </a:lnTo>
                    <a:lnTo>
                      <a:pt x="11252" y="12026"/>
                    </a:lnTo>
                    <a:lnTo>
                      <a:pt x="11214" y="11894"/>
                    </a:lnTo>
                    <a:lnTo>
                      <a:pt x="11157" y="11762"/>
                    </a:lnTo>
                    <a:lnTo>
                      <a:pt x="11270" y="11856"/>
                    </a:lnTo>
                    <a:lnTo>
                      <a:pt x="11384" y="11951"/>
                    </a:lnTo>
                    <a:lnTo>
                      <a:pt x="11516" y="12045"/>
                    </a:lnTo>
                    <a:lnTo>
                      <a:pt x="11648" y="12121"/>
                    </a:lnTo>
                    <a:lnTo>
                      <a:pt x="11780" y="12177"/>
                    </a:lnTo>
                    <a:lnTo>
                      <a:pt x="11931" y="12234"/>
                    </a:lnTo>
                    <a:lnTo>
                      <a:pt x="12082" y="12272"/>
                    </a:lnTo>
                    <a:lnTo>
                      <a:pt x="12233" y="12309"/>
                    </a:lnTo>
                    <a:lnTo>
                      <a:pt x="12573" y="12347"/>
                    </a:lnTo>
                    <a:lnTo>
                      <a:pt x="12913" y="12328"/>
                    </a:lnTo>
                    <a:lnTo>
                      <a:pt x="13290" y="12272"/>
                    </a:lnTo>
                    <a:lnTo>
                      <a:pt x="13668" y="12177"/>
                    </a:lnTo>
                    <a:lnTo>
                      <a:pt x="14064" y="12026"/>
                    </a:lnTo>
                    <a:lnTo>
                      <a:pt x="14461" y="11837"/>
                    </a:lnTo>
                    <a:lnTo>
                      <a:pt x="14876" y="11592"/>
                    </a:lnTo>
                    <a:lnTo>
                      <a:pt x="15292" y="11309"/>
                    </a:lnTo>
                    <a:lnTo>
                      <a:pt x="15707" y="10950"/>
                    </a:lnTo>
                    <a:lnTo>
                      <a:pt x="16103" y="10554"/>
                    </a:lnTo>
                    <a:lnTo>
                      <a:pt x="16519" y="10119"/>
                    </a:lnTo>
                    <a:lnTo>
                      <a:pt x="16915" y="9610"/>
                    </a:lnTo>
                    <a:lnTo>
                      <a:pt x="16726" y="9289"/>
                    </a:lnTo>
                    <a:lnTo>
                      <a:pt x="16519" y="8987"/>
                    </a:lnTo>
                    <a:lnTo>
                      <a:pt x="16311" y="8685"/>
                    </a:lnTo>
                    <a:lnTo>
                      <a:pt x="16084" y="8402"/>
                    </a:lnTo>
                    <a:lnTo>
                      <a:pt x="15858" y="8118"/>
                    </a:lnTo>
                    <a:lnTo>
                      <a:pt x="15631" y="7873"/>
                    </a:lnTo>
                    <a:lnTo>
                      <a:pt x="15386" y="7628"/>
                    </a:lnTo>
                    <a:lnTo>
                      <a:pt x="15141" y="7401"/>
                    </a:lnTo>
                    <a:lnTo>
                      <a:pt x="14895" y="7212"/>
                    </a:lnTo>
                    <a:lnTo>
                      <a:pt x="14650" y="7023"/>
                    </a:lnTo>
                    <a:lnTo>
                      <a:pt x="14385" y="6854"/>
                    </a:lnTo>
                    <a:lnTo>
                      <a:pt x="14121" y="6721"/>
                    </a:lnTo>
                    <a:lnTo>
                      <a:pt x="13876" y="6608"/>
                    </a:lnTo>
                    <a:lnTo>
                      <a:pt x="13611" y="6533"/>
                    </a:lnTo>
                    <a:lnTo>
                      <a:pt x="13366" y="6476"/>
                    </a:lnTo>
                    <a:lnTo>
                      <a:pt x="13121" y="6457"/>
                    </a:lnTo>
                    <a:lnTo>
                      <a:pt x="13309" y="6268"/>
                    </a:lnTo>
                    <a:lnTo>
                      <a:pt x="13479" y="6079"/>
                    </a:lnTo>
                    <a:lnTo>
                      <a:pt x="13649" y="5853"/>
                    </a:lnTo>
                    <a:lnTo>
                      <a:pt x="13800" y="5608"/>
                    </a:lnTo>
                    <a:lnTo>
                      <a:pt x="13951" y="5343"/>
                    </a:lnTo>
                    <a:lnTo>
                      <a:pt x="14083" y="5041"/>
                    </a:lnTo>
                    <a:lnTo>
                      <a:pt x="14197" y="4739"/>
                    </a:lnTo>
                    <a:lnTo>
                      <a:pt x="14291" y="4399"/>
                    </a:lnTo>
                    <a:lnTo>
                      <a:pt x="14385" y="4041"/>
                    </a:lnTo>
                    <a:lnTo>
                      <a:pt x="14442" y="3682"/>
                    </a:lnTo>
                    <a:lnTo>
                      <a:pt x="14499" y="3285"/>
                    </a:lnTo>
                    <a:lnTo>
                      <a:pt x="14536" y="2870"/>
                    </a:lnTo>
                    <a:lnTo>
                      <a:pt x="14555" y="2455"/>
                    </a:lnTo>
                    <a:lnTo>
                      <a:pt x="14555" y="2021"/>
                    </a:lnTo>
                    <a:lnTo>
                      <a:pt x="14536" y="1568"/>
                    </a:lnTo>
                    <a:lnTo>
                      <a:pt x="14499" y="1096"/>
                    </a:lnTo>
                    <a:lnTo>
                      <a:pt x="13970" y="1039"/>
                    </a:lnTo>
                    <a:lnTo>
                      <a:pt x="13460" y="1020"/>
                    </a:lnTo>
                    <a:lnTo>
                      <a:pt x="12970" y="1020"/>
                    </a:lnTo>
                    <a:lnTo>
                      <a:pt x="12498" y="1039"/>
                    </a:lnTo>
                    <a:lnTo>
                      <a:pt x="12026" y="1077"/>
                    </a:lnTo>
                    <a:lnTo>
                      <a:pt x="11591" y="1133"/>
                    </a:lnTo>
                    <a:lnTo>
                      <a:pt x="11176" y="1228"/>
                    </a:lnTo>
                    <a:lnTo>
                      <a:pt x="10780" y="1322"/>
                    </a:lnTo>
                    <a:lnTo>
                      <a:pt x="10421" y="1435"/>
                    </a:lnTo>
                    <a:lnTo>
                      <a:pt x="10081" y="1568"/>
                    </a:lnTo>
                    <a:lnTo>
                      <a:pt x="9779" y="1737"/>
                    </a:lnTo>
                    <a:lnTo>
                      <a:pt x="9496" y="1907"/>
                    </a:lnTo>
                    <a:lnTo>
                      <a:pt x="9251" y="2096"/>
                    </a:lnTo>
                    <a:lnTo>
                      <a:pt x="9024" y="2304"/>
                    </a:lnTo>
                    <a:lnTo>
                      <a:pt x="8854" y="2511"/>
                    </a:lnTo>
                    <a:lnTo>
                      <a:pt x="8722" y="2757"/>
                    </a:lnTo>
                    <a:lnTo>
                      <a:pt x="8628" y="2530"/>
                    </a:lnTo>
                    <a:lnTo>
                      <a:pt x="8495" y="2323"/>
                    </a:lnTo>
                    <a:lnTo>
                      <a:pt x="8325" y="2115"/>
                    </a:lnTo>
                    <a:lnTo>
                      <a:pt x="8156" y="1888"/>
                    </a:lnTo>
                    <a:lnTo>
                      <a:pt x="7929" y="1700"/>
                    </a:lnTo>
                    <a:lnTo>
                      <a:pt x="7684" y="1492"/>
                    </a:lnTo>
                    <a:lnTo>
                      <a:pt x="7419" y="1303"/>
                    </a:lnTo>
                    <a:lnTo>
                      <a:pt x="7117" y="1114"/>
                    </a:lnTo>
                    <a:lnTo>
                      <a:pt x="6777" y="945"/>
                    </a:lnTo>
                    <a:lnTo>
                      <a:pt x="6419" y="775"/>
                    </a:lnTo>
                    <a:lnTo>
                      <a:pt x="6022" y="624"/>
                    </a:lnTo>
                    <a:lnTo>
                      <a:pt x="5607" y="473"/>
                    </a:lnTo>
                    <a:lnTo>
                      <a:pt x="5154" y="340"/>
                    </a:lnTo>
                    <a:lnTo>
                      <a:pt x="4682" y="208"/>
                    </a:lnTo>
                    <a:lnTo>
                      <a:pt x="4172" y="95"/>
                    </a:lnTo>
                    <a:lnTo>
                      <a:pt x="3644" y="1"/>
                    </a:lnTo>
                    <a:close/>
                  </a:path>
                </a:pathLst>
              </a:custGeom>
              <a:solidFill>
                <a:srgbClr val="F01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47" name="Google Shape;2675;p35"/>
              <p:cNvSpPr/>
              <p:nvPr/>
            </p:nvSpPr>
            <p:spPr>
              <a:xfrm>
                <a:off x="1132654" y="2884883"/>
                <a:ext cx="210872" cy="178078"/>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grpSp>
      <p:pic>
        <p:nvPicPr>
          <p:cNvPr id="32" name="Picture 2" descr="Green Tick Icon Png, Cliparts &amp;amp; Cartoons - Jing.fm">
            <a:extLst>
              <a:ext uri="{FF2B5EF4-FFF2-40B4-BE49-F238E27FC236}">
                <a16:creationId xmlns:a16="http://schemas.microsoft.com/office/drawing/2014/main"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235543" y="1122122"/>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Green Tick Icon Png, Cliparts &amp;amp; Cartoons - Jing.fm">
            <a:extLst>
              <a:ext uri="{FF2B5EF4-FFF2-40B4-BE49-F238E27FC236}">
                <a16:creationId xmlns:a16="http://schemas.microsoft.com/office/drawing/2014/main"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227725" y="2176527"/>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Green Tick Icon Png, Cliparts &amp;amp; Cartoons - Jing.fm">
            <a:extLst>
              <a:ext uri="{FF2B5EF4-FFF2-40B4-BE49-F238E27FC236}">
                <a16:creationId xmlns:a16="http://schemas.microsoft.com/office/drawing/2014/main"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258920" y="3108273"/>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Green Tick Icon Png, Cliparts &amp;amp; Cartoons - Jing.fm">
            <a:extLst>
              <a:ext uri="{FF2B5EF4-FFF2-40B4-BE49-F238E27FC236}">
                <a16:creationId xmlns:a16="http://schemas.microsoft.com/office/drawing/2014/main"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297683" y="4089425"/>
            <a:ext cx="693109" cy="625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21920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6"/>
                                        </p:tgtEl>
                                        <p:attrNameLst>
                                          <p:attrName>r</p:attrName>
                                        </p:attrNameLst>
                                      </p:cBhvr>
                                    </p:animRot>
                                    <p:animRot by="-240000">
                                      <p:cBhvr>
                                        <p:cTn id="12" dur="200" fill="hold">
                                          <p:stCondLst>
                                            <p:cond delay="200"/>
                                          </p:stCondLst>
                                        </p:cTn>
                                        <p:tgtEl>
                                          <p:spTgt spid="6"/>
                                        </p:tgtEl>
                                        <p:attrNameLst>
                                          <p:attrName>r</p:attrName>
                                        </p:attrNameLst>
                                      </p:cBhvr>
                                    </p:animRot>
                                    <p:animRot by="240000">
                                      <p:cBhvr>
                                        <p:cTn id="13" dur="200" fill="hold">
                                          <p:stCondLst>
                                            <p:cond delay="400"/>
                                          </p:stCondLst>
                                        </p:cTn>
                                        <p:tgtEl>
                                          <p:spTgt spid="6"/>
                                        </p:tgtEl>
                                        <p:attrNameLst>
                                          <p:attrName>r</p:attrName>
                                        </p:attrNameLst>
                                      </p:cBhvr>
                                    </p:animRot>
                                    <p:animRot by="-240000">
                                      <p:cBhvr>
                                        <p:cTn id="14" dur="200" fill="hold">
                                          <p:stCondLst>
                                            <p:cond delay="600"/>
                                          </p:stCondLst>
                                        </p:cTn>
                                        <p:tgtEl>
                                          <p:spTgt spid="6"/>
                                        </p:tgtEl>
                                        <p:attrNameLst>
                                          <p:attrName>r</p:attrName>
                                        </p:attrNameLst>
                                      </p:cBhvr>
                                    </p:animRot>
                                    <p:animRot by="120000">
                                      <p:cBhvr>
                                        <p:cTn id="15" dur="200" fill="hold">
                                          <p:stCondLst>
                                            <p:cond delay="800"/>
                                          </p:stCondLst>
                                        </p:cTn>
                                        <p:tgtEl>
                                          <p:spTgt spid="6"/>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32" presetClass="emph" presetSubtype="0" fill="hold" nodeType="afterEffect">
                                  <p:stCondLst>
                                    <p:cond delay="0"/>
                                  </p:stCondLst>
                                  <p:childTnLst>
                                    <p:animRot by="120000">
                                      <p:cBhvr>
                                        <p:cTn id="24" dur="100" fill="hold">
                                          <p:stCondLst>
                                            <p:cond delay="0"/>
                                          </p:stCondLst>
                                        </p:cTn>
                                        <p:tgtEl>
                                          <p:spTgt spid="7"/>
                                        </p:tgtEl>
                                        <p:attrNameLst>
                                          <p:attrName>r</p:attrName>
                                        </p:attrNameLst>
                                      </p:cBhvr>
                                    </p:animRot>
                                    <p:animRot by="-240000">
                                      <p:cBhvr>
                                        <p:cTn id="25" dur="200" fill="hold">
                                          <p:stCondLst>
                                            <p:cond delay="200"/>
                                          </p:stCondLst>
                                        </p:cTn>
                                        <p:tgtEl>
                                          <p:spTgt spid="7"/>
                                        </p:tgtEl>
                                        <p:attrNameLst>
                                          <p:attrName>r</p:attrName>
                                        </p:attrNameLst>
                                      </p:cBhvr>
                                    </p:animRot>
                                    <p:animRot by="240000">
                                      <p:cBhvr>
                                        <p:cTn id="26" dur="200" fill="hold">
                                          <p:stCondLst>
                                            <p:cond delay="400"/>
                                          </p:stCondLst>
                                        </p:cTn>
                                        <p:tgtEl>
                                          <p:spTgt spid="7"/>
                                        </p:tgtEl>
                                        <p:attrNameLst>
                                          <p:attrName>r</p:attrName>
                                        </p:attrNameLst>
                                      </p:cBhvr>
                                    </p:animRot>
                                    <p:animRot by="-240000">
                                      <p:cBhvr>
                                        <p:cTn id="27" dur="200" fill="hold">
                                          <p:stCondLst>
                                            <p:cond delay="600"/>
                                          </p:stCondLst>
                                        </p:cTn>
                                        <p:tgtEl>
                                          <p:spTgt spid="7"/>
                                        </p:tgtEl>
                                        <p:attrNameLst>
                                          <p:attrName>r</p:attrName>
                                        </p:attrNameLst>
                                      </p:cBhvr>
                                    </p:animRot>
                                    <p:animRot by="120000">
                                      <p:cBhvr>
                                        <p:cTn id="28" dur="200" fill="hold">
                                          <p:stCondLst>
                                            <p:cond delay="800"/>
                                          </p:stCondLst>
                                        </p:cTn>
                                        <p:tgtEl>
                                          <p:spTgt spid="7"/>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par>
                          <p:cTn id="35" fill="hold">
                            <p:stCondLst>
                              <p:cond delay="500"/>
                            </p:stCondLst>
                            <p:childTnLst>
                              <p:par>
                                <p:cTn id="36" presetID="32" presetClass="emph" presetSubtype="0" fill="hold" nodeType="afterEffect">
                                  <p:stCondLst>
                                    <p:cond delay="0"/>
                                  </p:stCondLst>
                                  <p:childTnLst>
                                    <p:animRot by="120000">
                                      <p:cBhvr>
                                        <p:cTn id="37" dur="100" fill="hold">
                                          <p:stCondLst>
                                            <p:cond delay="0"/>
                                          </p:stCondLst>
                                        </p:cTn>
                                        <p:tgtEl>
                                          <p:spTgt spid="8"/>
                                        </p:tgtEl>
                                        <p:attrNameLst>
                                          <p:attrName>r</p:attrName>
                                        </p:attrNameLst>
                                      </p:cBhvr>
                                    </p:animRot>
                                    <p:animRot by="-240000">
                                      <p:cBhvr>
                                        <p:cTn id="38" dur="200" fill="hold">
                                          <p:stCondLst>
                                            <p:cond delay="200"/>
                                          </p:stCondLst>
                                        </p:cTn>
                                        <p:tgtEl>
                                          <p:spTgt spid="8"/>
                                        </p:tgtEl>
                                        <p:attrNameLst>
                                          <p:attrName>r</p:attrName>
                                        </p:attrNameLst>
                                      </p:cBhvr>
                                    </p:animRot>
                                    <p:animRot by="240000">
                                      <p:cBhvr>
                                        <p:cTn id="39" dur="200" fill="hold">
                                          <p:stCondLst>
                                            <p:cond delay="400"/>
                                          </p:stCondLst>
                                        </p:cTn>
                                        <p:tgtEl>
                                          <p:spTgt spid="8"/>
                                        </p:tgtEl>
                                        <p:attrNameLst>
                                          <p:attrName>r</p:attrName>
                                        </p:attrNameLst>
                                      </p:cBhvr>
                                    </p:animRot>
                                    <p:animRot by="-240000">
                                      <p:cBhvr>
                                        <p:cTn id="40" dur="200" fill="hold">
                                          <p:stCondLst>
                                            <p:cond delay="600"/>
                                          </p:stCondLst>
                                        </p:cTn>
                                        <p:tgtEl>
                                          <p:spTgt spid="8"/>
                                        </p:tgtEl>
                                        <p:attrNameLst>
                                          <p:attrName>r</p:attrName>
                                        </p:attrNameLst>
                                      </p:cBhvr>
                                    </p:animRot>
                                    <p:animRot by="120000">
                                      <p:cBhvr>
                                        <p:cTn id="41" dur="200" fill="hold">
                                          <p:stCondLst>
                                            <p:cond delay="800"/>
                                          </p:stCondLst>
                                        </p:cTn>
                                        <p:tgtEl>
                                          <p:spTgt spid="8"/>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additive="base">
                                        <p:cTn id="46" dur="500" fill="hold"/>
                                        <p:tgtEl>
                                          <p:spTgt spid="9"/>
                                        </p:tgtEl>
                                        <p:attrNameLst>
                                          <p:attrName>ppt_x</p:attrName>
                                        </p:attrNameLst>
                                      </p:cBhvr>
                                      <p:tavLst>
                                        <p:tav tm="0">
                                          <p:val>
                                            <p:strVal val="#ppt_x"/>
                                          </p:val>
                                        </p:tav>
                                        <p:tav tm="100000">
                                          <p:val>
                                            <p:strVal val="#ppt_x"/>
                                          </p:val>
                                        </p:tav>
                                      </p:tavLst>
                                    </p:anim>
                                    <p:anim calcmode="lin" valueType="num">
                                      <p:cBhvr additive="base">
                                        <p:cTn id="47" dur="500" fill="hold"/>
                                        <p:tgtEl>
                                          <p:spTgt spid="9"/>
                                        </p:tgtEl>
                                        <p:attrNameLst>
                                          <p:attrName>ppt_y</p:attrName>
                                        </p:attrNameLst>
                                      </p:cBhvr>
                                      <p:tavLst>
                                        <p:tav tm="0">
                                          <p:val>
                                            <p:strVal val="1+#ppt_h/2"/>
                                          </p:val>
                                        </p:tav>
                                        <p:tav tm="100000">
                                          <p:val>
                                            <p:strVal val="#ppt_y"/>
                                          </p:val>
                                        </p:tav>
                                      </p:tavLst>
                                    </p:anim>
                                  </p:childTnLst>
                                </p:cTn>
                              </p:par>
                            </p:childTnLst>
                          </p:cTn>
                        </p:par>
                        <p:par>
                          <p:cTn id="48" fill="hold">
                            <p:stCondLst>
                              <p:cond delay="500"/>
                            </p:stCondLst>
                            <p:childTnLst>
                              <p:par>
                                <p:cTn id="49" presetID="32" presetClass="emph" presetSubtype="0" fill="hold" nodeType="afterEffect">
                                  <p:stCondLst>
                                    <p:cond delay="0"/>
                                  </p:stCondLst>
                                  <p:childTnLst>
                                    <p:animRot by="120000">
                                      <p:cBhvr>
                                        <p:cTn id="50" dur="100" fill="hold">
                                          <p:stCondLst>
                                            <p:cond delay="0"/>
                                          </p:stCondLst>
                                        </p:cTn>
                                        <p:tgtEl>
                                          <p:spTgt spid="9"/>
                                        </p:tgtEl>
                                        <p:attrNameLst>
                                          <p:attrName>r</p:attrName>
                                        </p:attrNameLst>
                                      </p:cBhvr>
                                    </p:animRot>
                                    <p:animRot by="-240000">
                                      <p:cBhvr>
                                        <p:cTn id="51" dur="200" fill="hold">
                                          <p:stCondLst>
                                            <p:cond delay="200"/>
                                          </p:stCondLst>
                                        </p:cTn>
                                        <p:tgtEl>
                                          <p:spTgt spid="9"/>
                                        </p:tgtEl>
                                        <p:attrNameLst>
                                          <p:attrName>r</p:attrName>
                                        </p:attrNameLst>
                                      </p:cBhvr>
                                    </p:animRot>
                                    <p:animRot by="240000">
                                      <p:cBhvr>
                                        <p:cTn id="52" dur="200" fill="hold">
                                          <p:stCondLst>
                                            <p:cond delay="400"/>
                                          </p:stCondLst>
                                        </p:cTn>
                                        <p:tgtEl>
                                          <p:spTgt spid="9"/>
                                        </p:tgtEl>
                                        <p:attrNameLst>
                                          <p:attrName>r</p:attrName>
                                        </p:attrNameLst>
                                      </p:cBhvr>
                                    </p:animRot>
                                    <p:animRot by="-240000">
                                      <p:cBhvr>
                                        <p:cTn id="53" dur="200" fill="hold">
                                          <p:stCondLst>
                                            <p:cond delay="600"/>
                                          </p:stCondLst>
                                        </p:cTn>
                                        <p:tgtEl>
                                          <p:spTgt spid="9"/>
                                        </p:tgtEl>
                                        <p:attrNameLst>
                                          <p:attrName>r</p:attrName>
                                        </p:attrNameLst>
                                      </p:cBhvr>
                                    </p:animRot>
                                    <p:animRot by="120000">
                                      <p:cBhvr>
                                        <p:cTn id="54" dur="200" fill="hold">
                                          <p:stCondLst>
                                            <p:cond delay="800"/>
                                          </p:stCondLst>
                                        </p:cTn>
                                        <p:tgtEl>
                                          <p:spTgt spid="9"/>
                                        </p:tgtEl>
                                        <p:attrNameLst>
                                          <p:attrName>r</p:attrName>
                                        </p:attrNameLst>
                                      </p:cBhvr>
                                    </p:animRo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fade">
                                      <p:cBhvr>
                                        <p:cTn id="59" dur="1000"/>
                                        <p:tgtEl>
                                          <p:spTgt spid="32"/>
                                        </p:tgtEl>
                                      </p:cBhvr>
                                    </p:animEffect>
                                    <p:anim calcmode="lin" valueType="num">
                                      <p:cBhvr>
                                        <p:cTn id="60" dur="1000" fill="hold"/>
                                        <p:tgtEl>
                                          <p:spTgt spid="32"/>
                                        </p:tgtEl>
                                        <p:attrNameLst>
                                          <p:attrName>ppt_x</p:attrName>
                                        </p:attrNameLst>
                                      </p:cBhvr>
                                      <p:tavLst>
                                        <p:tav tm="0">
                                          <p:val>
                                            <p:strVal val="#ppt_x"/>
                                          </p:val>
                                        </p:tav>
                                        <p:tav tm="100000">
                                          <p:val>
                                            <p:strVal val="#ppt_x"/>
                                          </p:val>
                                        </p:tav>
                                      </p:tavLst>
                                    </p:anim>
                                    <p:anim calcmode="lin" valueType="num">
                                      <p:cBhvr>
                                        <p:cTn id="61"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33"/>
                                        </p:tgtEl>
                                        <p:attrNameLst>
                                          <p:attrName>style.visibility</p:attrName>
                                        </p:attrNameLst>
                                      </p:cBhvr>
                                      <p:to>
                                        <p:strVal val="visible"/>
                                      </p:to>
                                    </p:set>
                                    <p:animEffect transition="in" filter="fade">
                                      <p:cBhvr>
                                        <p:cTn id="66" dur="1000"/>
                                        <p:tgtEl>
                                          <p:spTgt spid="33"/>
                                        </p:tgtEl>
                                      </p:cBhvr>
                                    </p:animEffect>
                                    <p:anim calcmode="lin" valueType="num">
                                      <p:cBhvr>
                                        <p:cTn id="67" dur="1000" fill="hold"/>
                                        <p:tgtEl>
                                          <p:spTgt spid="33"/>
                                        </p:tgtEl>
                                        <p:attrNameLst>
                                          <p:attrName>ppt_x</p:attrName>
                                        </p:attrNameLst>
                                      </p:cBhvr>
                                      <p:tavLst>
                                        <p:tav tm="0">
                                          <p:val>
                                            <p:strVal val="#ppt_x"/>
                                          </p:val>
                                        </p:tav>
                                        <p:tav tm="100000">
                                          <p:val>
                                            <p:strVal val="#ppt_x"/>
                                          </p:val>
                                        </p:tav>
                                      </p:tavLst>
                                    </p:anim>
                                    <p:anim calcmode="lin" valueType="num">
                                      <p:cBhvr>
                                        <p:cTn id="68"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34"/>
                                        </p:tgtEl>
                                        <p:attrNameLst>
                                          <p:attrName>style.visibility</p:attrName>
                                        </p:attrNameLst>
                                      </p:cBhvr>
                                      <p:to>
                                        <p:strVal val="visible"/>
                                      </p:to>
                                    </p:set>
                                    <p:animEffect transition="in" filter="fade">
                                      <p:cBhvr>
                                        <p:cTn id="73" dur="1000"/>
                                        <p:tgtEl>
                                          <p:spTgt spid="34"/>
                                        </p:tgtEl>
                                      </p:cBhvr>
                                    </p:animEffect>
                                    <p:anim calcmode="lin" valueType="num">
                                      <p:cBhvr>
                                        <p:cTn id="74" dur="1000" fill="hold"/>
                                        <p:tgtEl>
                                          <p:spTgt spid="34"/>
                                        </p:tgtEl>
                                        <p:attrNameLst>
                                          <p:attrName>ppt_x</p:attrName>
                                        </p:attrNameLst>
                                      </p:cBhvr>
                                      <p:tavLst>
                                        <p:tav tm="0">
                                          <p:val>
                                            <p:strVal val="#ppt_x"/>
                                          </p:val>
                                        </p:tav>
                                        <p:tav tm="100000">
                                          <p:val>
                                            <p:strVal val="#ppt_x"/>
                                          </p:val>
                                        </p:tav>
                                      </p:tavLst>
                                    </p:anim>
                                    <p:anim calcmode="lin" valueType="num">
                                      <p:cBhvr>
                                        <p:cTn id="75"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nodeType="clickEffect">
                                  <p:stCondLst>
                                    <p:cond delay="0"/>
                                  </p:stCondLst>
                                  <p:childTnLst>
                                    <p:set>
                                      <p:cBhvr>
                                        <p:cTn id="79" dur="1" fill="hold">
                                          <p:stCondLst>
                                            <p:cond delay="0"/>
                                          </p:stCondLst>
                                        </p:cTn>
                                        <p:tgtEl>
                                          <p:spTgt spid="35"/>
                                        </p:tgtEl>
                                        <p:attrNameLst>
                                          <p:attrName>style.visibility</p:attrName>
                                        </p:attrNameLst>
                                      </p:cBhvr>
                                      <p:to>
                                        <p:strVal val="visible"/>
                                      </p:to>
                                    </p:set>
                                    <p:animEffect transition="in" filter="fade">
                                      <p:cBhvr>
                                        <p:cTn id="80" dur="1000"/>
                                        <p:tgtEl>
                                          <p:spTgt spid="35"/>
                                        </p:tgtEl>
                                      </p:cBhvr>
                                    </p:animEffect>
                                    <p:anim calcmode="lin" valueType="num">
                                      <p:cBhvr>
                                        <p:cTn id="81" dur="1000" fill="hold"/>
                                        <p:tgtEl>
                                          <p:spTgt spid="35"/>
                                        </p:tgtEl>
                                        <p:attrNameLst>
                                          <p:attrName>ppt_x</p:attrName>
                                        </p:attrNameLst>
                                      </p:cBhvr>
                                      <p:tavLst>
                                        <p:tav tm="0">
                                          <p:val>
                                            <p:strVal val="#ppt_x"/>
                                          </p:val>
                                        </p:tav>
                                        <p:tav tm="100000">
                                          <p:val>
                                            <p:strVal val="#ppt_x"/>
                                          </p:val>
                                        </p:tav>
                                      </p:tavLst>
                                    </p:anim>
                                    <p:anim calcmode="lin" valueType="num">
                                      <p:cBhvr>
                                        <p:cTn id="8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565"/>
        <p:cNvGrpSpPr/>
        <p:nvPr/>
      </p:nvGrpSpPr>
      <p:grpSpPr>
        <a:xfrm>
          <a:off x="0" y="0"/>
          <a:ext cx="0" cy="0"/>
          <a:chOff x="0" y="0"/>
          <a:chExt cx="0" cy="0"/>
        </a:xfrm>
      </p:grpSpPr>
      <p:grpSp>
        <p:nvGrpSpPr>
          <p:cNvPr id="7569" name="Google Shape;7569;p75"/>
          <p:cNvGrpSpPr/>
          <p:nvPr/>
        </p:nvGrpSpPr>
        <p:grpSpPr>
          <a:xfrm>
            <a:off x="8353196" y="537004"/>
            <a:ext cx="155400" cy="155400"/>
            <a:chOff x="1666623" y="2623621"/>
            <a:chExt cx="155400" cy="155400"/>
          </a:xfrm>
        </p:grpSpPr>
        <p:sp>
          <p:nvSpPr>
            <p:cNvPr id="7570" name="Google Shape;7570;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1" name="Google Shape;7571;p75"/>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8" name="Google Shape;7578;p75"/>
          <p:cNvGrpSpPr/>
          <p:nvPr/>
        </p:nvGrpSpPr>
        <p:grpSpPr>
          <a:xfrm>
            <a:off x="7810146" y="4175354"/>
            <a:ext cx="155400" cy="155400"/>
            <a:chOff x="1666623" y="2623621"/>
            <a:chExt cx="155400" cy="155400"/>
          </a:xfrm>
        </p:grpSpPr>
        <p:sp>
          <p:nvSpPr>
            <p:cNvPr id="7579" name="Google Shape;7579;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80" name="Google Shape;7580;p75"/>
            <p:cNvSpPr/>
            <p:nvPr/>
          </p:nvSpPr>
          <p:spPr>
            <a:xfrm>
              <a:off x="1666623" y="2623621"/>
              <a:ext cx="155400" cy="155400"/>
            </a:xfrm>
            <a:prstGeom prst="star4">
              <a:avLst>
                <a:gd name="adj" fmla="val 23855"/>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81" name="Google Shape;7581;p75"/>
          <p:cNvGrpSpPr/>
          <p:nvPr/>
        </p:nvGrpSpPr>
        <p:grpSpPr>
          <a:xfrm rot="5741575">
            <a:off x="300720" y="4612218"/>
            <a:ext cx="450624" cy="494107"/>
            <a:chOff x="1584644" y="2497374"/>
            <a:chExt cx="450609" cy="494091"/>
          </a:xfrm>
        </p:grpSpPr>
        <p:sp>
          <p:nvSpPr>
            <p:cNvPr id="7582" name="Google Shape;7582;p75"/>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3" name="Google Shape;7583;p75"/>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234;p45"/>
          <p:cNvSpPr/>
          <p:nvPr/>
        </p:nvSpPr>
        <p:spPr>
          <a:xfrm>
            <a:off x="3796461" y="371580"/>
            <a:ext cx="1913039" cy="560148"/>
          </a:xfrm>
          <a:custGeom>
            <a:avLst/>
            <a:gdLst/>
            <a:ahLst/>
            <a:cxnLst/>
            <a:rect l="l" t="t" r="r" b="b"/>
            <a:pathLst>
              <a:path w="32194" h="6987" extrusionOk="0">
                <a:moveTo>
                  <a:pt x="720" y="0"/>
                </a:moveTo>
                <a:lnTo>
                  <a:pt x="1450" y="643"/>
                </a:lnTo>
                <a:lnTo>
                  <a:pt x="1" y="2191"/>
                </a:lnTo>
                <a:lnTo>
                  <a:pt x="1995" y="3368"/>
                </a:lnTo>
                <a:lnTo>
                  <a:pt x="1265" y="4501"/>
                </a:lnTo>
                <a:lnTo>
                  <a:pt x="1537" y="5406"/>
                </a:lnTo>
                <a:lnTo>
                  <a:pt x="447" y="6986"/>
                </a:lnTo>
                <a:lnTo>
                  <a:pt x="30832" y="6986"/>
                </a:lnTo>
                <a:lnTo>
                  <a:pt x="32194" y="5362"/>
                </a:lnTo>
                <a:lnTo>
                  <a:pt x="30243" y="3488"/>
                </a:lnTo>
                <a:lnTo>
                  <a:pt x="30919" y="2594"/>
                </a:lnTo>
                <a:lnTo>
                  <a:pt x="29426" y="1592"/>
                </a:lnTo>
                <a:lnTo>
                  <a:pt x="30690" y="0"/>
                </a:lnTo>
                <a:close/>
              </a:path>
            </a:pathLst>
          </a:custGeom>
          <a:solidFill>
            <a:schemeClr val="accent2">
              <a:lumMod val="9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FC1037"/>
              </a:solidFill>
            </a:endParaRPr>
          </a:p>
        </p:txBody>
      </p:sp>
      <p:sp>
        <p:nvSpPr>
          <p:cNvPr id="29" name="Google Shape;4349;p63"/>
          <p:cNvSpPr txBox="1">
            <a:spLocks noGrp="1"/>
          </p:cNvSpPr>
          <p:nvPr>
            <p:ph type="title"/>
          </p:nvPr>
        </p:nvSpPr>
        <p:spPr>
          <a:xfrm>
            <a:off x="3725852" y="479426"/>
            <a:ext cx="2043288"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3600" dirty="0" smtClean="0">
                <a:solidFill>
                  <a:schemeClr val="bg2"/>
                </a:solidFill>
                <a:latin typeface="Pattaya" panose="00000500000000000000" pitchFamily="2" charset="-34"/>
                <a:cs typeface="Pattaya" panose="00000500000000000000" pitchFamily="2" charset="-34"/>
              </a:rPr>
              <a:t>Dặn dò</a:t>
            </a:r>
            <a:endParaRPr sz="3600" dirty="0">
              <a:solidFill>
                <a:schemeClr val="bg2"/>
              </a:solidFill>
              <a:latin typeface="Pattaya" panose="00000500000000000000" pitchFamily="2" charset="-34"/>
              <a:cs typeface="Pattaya" panose="00000500000000000000" pitchFamily="2" charset="-34"/>
            </a:endParaRPr>
          </a:p>
        </p:txBody>
      </p:sp>
      <p:grpSp>
        <p:nvGrpSpPr>
          <p:cNvPr id="7572" name="Google Shape;7572;p75"/>
          <p:cNvGrpSpPr/>
          <p:nvPr/>
        </p:nvGrpSpPr>
        <p:grpSpPr>
          <a:xfrm>
            <a:off x="986396" y="588616"/>
            <a:ext cx="155400" cy="155400"/>
            <a:chOff x="1666623" y="2623621"/>
            <a:chExt cx="155400" cy="155400"/>
          </a:xfrm>
        </p:grpSpPr>
        <p:sp>
          <p:nvSpPr>
            <p:cNvPr id="7573" name="Google Shape;7573;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4" name="Google Shape;7574;p75"/>
            <p:cNvSpPr/>
            <p:nvPr/>
          </p:nvSpPr>
          <p:spPr>
            <a:xfrm>
              <a:off x="1666623" y="2623621"/>
              <a:ext cx="155400" cy="155400"/>
            </a:xfrm>
            <a:prstGeom prst="star4">
              <a:avLst>
                <a:gd name="adj" fmla="val 23855"/>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5" name="Google Shape;7575;p75"/>
          <p:cNvGrpSpPr/>
          <p:nvPr/>
        </p:nvGrpSpPr>
        <p:grpSpPr>
          <a:xfrm>
            <a:off x="1455271" y="818379"/>
            <a:ext cx="155400" cy="155400"/>
            <a:chOff x="1666623" y="2623621"/>
            <a:chExt cx="155400" cy="155400"/>
          </a:xfrm>
        </p:grpSpPr>
        <p:sp>
          <p:nvSpPr>
            <p:cNvPr id="7576" name="Google Shape;7576;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7" name="Google Shape;7577;p75"/>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69" name="Group 68"/>
          <p:cNvGrpSpPr/>
          <p:nvPr/>
        </p:nvGrpSpPr>
        <p:grpSpPr>
          <a:xfrm>
            <a:off x="986396" y="976006"/>
            <a:ext cx="7632335" cy="3705436"/>
            <a:chOff x="339046" y="287676"/>
            <a:chExt cx="8404147" cy="4292100"/>
          </a:xfrm>
        </p:grpSpPr>
        <p:pic>
          <p:nvPicPr>
            <p:cNvPr id="70" name="Picture 69"/>
            <p:cNvPicPr>
              <a:picLocks noChangeAspect="1"/>
            </p:cNvPicPr>
            <p:nvPr/>
          </p:nvPicPr>
          <p:blipFill rotWithShape="1">
            <a:blip r:embed="rId3">
              <a:extLst>
                <a:ext uri="{BEBA8EAE-BF5A-486C-A8C5-ECC9F3942E4B}">
                  <a14:imgProps xmlns:a14="http://schemas.microsoft.com/office/drawing/2010/main">
                    <a14:imgLayer r:embed="rId4">
                      <a14:imgEffect>
                        <a14:backgroundRemoval t="9808" b="95000" l="33523" r="96364"/>
                      </a14:imgEffect>
                    </a14:imgLayer>
                  </a14:imgProps>
                </a:ext>
                <a:ext uri="{28A0092B-C50C-407E-A947-70E740481C1C}">
                  <a14:useLocalDpi xmlns:a14="http://schemas.microsoft.com/office/drawing/2010/main" val="0"/>
                </a:ext>
              </a:extLst>
            </a:blip>
            <a:srcRect l="33339" t="12541" r="5128" b="8634"/>
            <a:stretch/>
          </p:blipFill>
          <p:spPr>
            <a:xfrm>
              <a:off x="2747808" y="588700"/>
              <a:ext cx="5995385" cy="3991076"/>
            </a:xfrm>
            <a:prstGeom prst="rect">
              <a:avLst/>
            </a:prstGeom>
          </p:spPr>
        </p:pic>
        <p:pic>
          <p:nvPicPr>
            <p:cNvPr id="71" name="Picture 70"/>
            <p:cNvPicPr>
              <a:picLocks noChangeAspect="1"/>
            </p:cNvPicPr>
            <p:nvPr/>
          </p:nvPicPr>
          <p:blipFill rotWithShape="1">
            <a:blip r:embed="rId5">
              <a:extLst>
                <a:ext uri="{BEBA8EAE-BF5A-486C-A8C5-ECC9F3942E4B}">
                  <a14:imgProps xmlns:a14="http://schemas.microsoft.com/office/drawing/2010/main">
                    <a14:imgLayer r:embed="rId4">
                      <a14:imgEffect>
                        <a14:backgroundRemoval t="0" b="100000" l="2386" r="96250">
                          <a14:backgroundMark x1="29545" y1="55385" x2="29432" y2="85385"/>
                        </a14:backgroundRemoval>
                      </a14:imgEffect>
                    </a14:imgLayer>
                  </a14:imgProps>
                </a:ext>
                <a:ext uri="{28A0092B-C50C-407E-A947-70E740481C1C}">
                  <a14:useLocalDpi xmlns:a14="http://schemas.microsoft.com/office/drawing/2010/main" val="0"/>
                </a:ext>
              </a:extLst>
            </a:blip>
            <a:srcRect l="3677" t="6526" r="49868" b="39127"/>
            <a:stretch/>
          </p:blipFill>
          <p:spPr>
            <a:xfrm>
              <a:off x="339046" y="287676"/>
              <a:ext cx="3893905" cy="2691830"/>
            </a:xfrm>
            <a:prstGeom prst="rect">
              <a:avLst/>
            </a:prstGeom>
          </p:spPr>
        </p:pic>
      </p:grpSp>
      <p:sp>
        <p:nvSpPr>
          <p:cNvPr id="137" name="圆角矩形 7"/>
          <p:cNvSpPr/>
          <p:nvPr/>
        </p:nvSpPr>
        <p:spPr>
          <a:xfrm>
            <a:off x="3570452" y="2434377"/>
            <a:ext cx="4782744" cy="1256286"/>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800" b="1" kern="1200" dirty="0" smtClean="0">
                <a:solidFill>
                  <a:schemeClr val="accent1">
                    <a:lumMod val="50000"/>
                  </a:schemeClr>
                </a:solidFill>
                <a:latin typeface="Pattaya" panose="00000500000000000000" pitchFamily="2" charset="-34"/>
                <a:ea typeface="黑体" panose="02010609060101010101" pitchFamily="49" charset="-122"/>
                <a:cs typeface="Pattaya" panose="00000500000000000000" pitchFamily="2" charset="-34"/>
              </a:rPr>
              <a:t>Chuẩn bị cho tiết lịch sử tuần 28 “Tiến vào Dinh Độc Lập”.</a:t>
            </a:r>
            <a:endParaRPr kumimoji="0" lang="zh-CN" altLang="en-US" sz="2800" b="1" i="0" u="none" strike="noStrike" kern="1200" cap="none" spc="0" normalizeH="0" baseline="0" noProof="0" dirty="0">
              <a:ln>
                <a:noFill/>
              </a:ln>
              <a:solidFill>
                <a:schemeClr val="accent1">
                  <a:lumMod val="50000"/>
                </a:schemeClr>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spTree>
    <p:extLst>
      <p:ext uri="{BB962C8B-B14F-4D97-AF65-F5344CB8AC3E}">
        <p14:creationId xmlns:p14="http://schemas.microsoft.com/office/powerpoint/2010/main" val="132922612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69"/>
                                        </p:tgtEl>
                                        <p:attrNameLst>
                                          <p:attrName>style.visibility</p:attrName>
                                        </p:attrNameLst>
                                      </p:cBhvr>
                                      <p:to>
                                        <p:strVal val="visible"/>
                                      </p:to>
                                    </p:set>
                                    <p:anim calcmode="lin" valueType="num">
                                      <p:cBhvr>
                                        <p:cTn id="15" dur="1000" fill="hold"/>
                                        <p:tgtEl>
                                          <p:spTgt spid="69"/>
                                        </p:tgtEl>
                                        <p:attrNameLst>
                                          <p:attrName>ppt_w</p:attrName>
                                        </p:attrNameLst>
                                      </p:cBhvr>
                                      <p:tavLst>
                                        <p:tav tm="0">
                                          <p:val>
                                            <p:fltVal val="0"/>
                                          </p:val>
                                        </p:tav>
                                        <p:tav tm="100000">
                                          <p:val>
                                            <p:strVal val="#ppt_w"/>
                                          </p:val>
                                        </p:tav>
                                      </p:tavLst>
                                    </p:anim>
                                    <p:anim calcmode="lin" valueType="num">
                                      <p:cBhvr>
                                        <p:cTn id="16" dur="1000" fill="hold"/>
                                        <p:tgtEl>
                                          <p:spTgt spid="69"/>
                                        </p:tgtEl>
                                        <p:attrNameLst>
                                          <p:attrName>ppt_h</p:attrName>
                                        </p:attrNameLst>
                                      </p:cBhvr>
                                      <p:tavLst>
                                        <p:tav tm="0">
                                          <p:val>
                                            <p:fltVal val="0"/>
                                          </p:val>
                                        </p:tav>
                                        <p:tav tm="100000">
                                          <p:val>
                                            <p:strVal val="#ppt_h"/>
                                          </p:val>
                                        </p:tav>
                                      </p:tavLst>
                                    </p:anim>
                                    <p:anim calcmode="lin" valueType="num">
                                      <p:cBhvr>
                                        <p:cTn id="17" dur="1000" fill="hold"/>
                                        <p:tgtEl>
                                          <p:spTgt spid="69"/>
                                        </p:tgtEl>
                                        <p:attrNameLst>
                                          <p:attrName>style.rotation</p:attrName>
                                        </p:attrNameLst>
                                      </p:cBhvr>
                                      <p:tavLst>
                                        <p:tav tm="0">
                                          <p:val>
                                            <p:fltVal val="90"/>
                                          </p:val>
                                        </p:tav>
                                        <p:tav tm="100000">
                                          <p:val>
                                            <p:fltVal val="0"/>
                                          </p:val>
                                        </p:tav>
                                      </p:tavLst>
                                    </p:anim>
                                    <p:animEffect transition="in" filter="fade">
                                      <p:cBhvr>
                                        <p:cTn id="18" dur="1000"/>
                                        <p:tgtEl>
                                          <p:spTgt spid="69"/>
                                        </p:tgtEl>
                                      </p:cBhvr>
                                    </p:animEffect>
                                  </p:childTnLst>
                                </p:cTn>
                              </p:par>
                            </p:childTnLst>
                          </p:cTn>
                        </p:par>
                        <p:par>
                          <p:cTn id="19" fill="hold">
                            <p:stCondLst>
                              <p:cond delay="1000"/>
                            </p:stCondLst>
                            <p:childTnLst>
                              <p:par>
                                <p:cTn id="20" presetID="10" presetClass="entr" presetSubtype="0" fill="hold" grpId="0" nodeType="afterEffect">
                                  <p:stCondLst>
                                    <p:cond delay="0"/>
                                  </p:stCondLst>
                                  <p:childTnLst>
                                    <p:set>
                                      <p:cBhvr>
                                        <p:cTn id="21" dur="1" fill="hold">
                                          <p:stCondLst>
                                            <p:cond delay="0"/>
                                          </p:stCondLst>
                                        </p:cTn>
                                        <p:tgtEl>
                                          <p:spTgt spid="137"/>
                                        </p:tgtEl>
                                        <p:attrNameLst>
                                          <p:attrName>style.visibility</p:attrName>
                                        </p:attrNameLst>
                                      </p:cBhvr>
                                      <p:to>
                                        <p:strVal val="visible"/>
                                      </p:to>
                                    </p:set>
                                    <p:animEffect transition="in" filter="fade">
                                      <p:cBhvr>
                                        <p:cTn id="22" dur="5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P spid="13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1301;p77"/>
          <p:cNvPicPr preferRelativeResize="0"/>
          <p:nvPr/>
        </p:nvPicPr>
        <p:blipFill>
          <a:blip r:embed="rId4">
            <a:alphaModFix/>
          </a:blip>
          <a:stretch>
            <a:fillRect/>
          </a:stretch>
        </p:blipFill>
        <p:spPr>
          <a:xfrm>
            <a:off x="8379575" y="4171562"/>
            <a:ext cx="1528849" cy="1590700"/>
          </a:xfrm>
          <a:prstGeom prst="rect">
            <a:avLst/>
          </a:prstGeom>
          <a:noFill/>
          <a:ln>
            <a:noFill/>
          </a:ln>
        </p:spPr>
      </p:pic>
      <p:pic>
        <p:nvPicPr>
          <p:cNvPr id="4" name="Google Shape;1302;p77"/>
          <p:cNvPicPr preferRelativeResize="0"/>
          <p:nvPr/>
        </p:nvPicPr>
        <p:blipFill>
          <a:blip r:embed="rId5">
            <a:alphaModFix/>
          </a:blip>
          <a:stretch>
            <a:fillRect/>
          </a:stretch>
        </p:blipFill>
        <p:spPr>
          <a:xfrm rot="3173775">
            <a:off x="-262839" y="-922482"/>
            <a:ext cx="779875" cy="2193326"/>
          </a:xfrm>
          <a:prstGeom prst="rect">
            <a:avLst/>
          </a:prstGeom>
          <a:noFill/>
          <a:ln>
            <a:noFill/>
          </a:ln>
        </p:spPr>
      </p:pic>
      <p:pic>
        <p:nvPicPr>
          <p:cNvPr id="5" name="Google Shape;1303;p77"/>
          <p:cNvPicPr preferRelativeResize="0"/>
          <p:nvPr/>
        </p:nvPicPr>
        <p:blipFill>
          <a:blip r:embed="rId6">
            <a:alphaModFix/>
          </a:blip>
          <a:stretch>
            <a:fillRect/>
          </a:stretch>
        </p:blipFill>
        <p:spPr>
          <a:xfrm rot="2340642">
            <a:off x="7509940" y="-522977"/>
            <a:ext cx="2795177" cy="1572293"/>
          </a:xfrm>
          <a:prstGeom prst="rect">
            <a:avLst/>
          </a:prstGeom>
          <a:noFill/>
          <a:ln>
            <a:noFill/>
          </a:ln>
        </p:spPr>
      </p:pic>
      <p:pic>
        <p:nvPicPr>
          <p:cNvPr id="6" name="Google Shape;1308;p77"/>
          <p:cNvPicPr preferRelativeResize="0"/>
          <p:nvPr/>
        </p:nvPicPr>
        <p:blipFill>
          <a:blip r:embed="rId7">
            <a:alphaModFix amt="78000"/>
          </a:blip>
          <a:stretch>
            <a:fillRect/>
          </a:stretch>
        </p:blipFill>
        <p:spPr>
          <a:xfrm rot="17920394">
            <a:off x="91422" y="4016471"/>
            <a:ext cx="592225" cy="1612445"/>
          </a:xfrm>
          <a:prstGeom prst="rect">
            <a:avLst/>
          </a:prstGeom>
          <a:noFill/>
          <a:ln>
            <a:noFill/>
          </a:ln>
        </p:spPr>
      </p:pic>
      <p:grpSp>
        <p:nvGrpSpPr>
          <p:cNvPr id="11" name="Group 10"/>
          <p:cNvGrpSpPr/>
          <p:nvPr/>
        </p:nvGrpSpPr>
        <p:grpSpPr>
          <a:xfrm>
            <a:off x="422981" y="137328"/>
            <a:ext cx="7956594" cy="884352"/>
            <a:chOff x="213236" y="174181"/>
            <a:chExt cx="7956594" cy="884352"/>
          </a:xfrm>
        </p:grpSpPr>
        <p:sp>
          <p:nvSpPr>
            <p:cNvPr id="8" name="Google Shape;719;p43"/>
            <p:cNvSpPr txBox="1">
              <a:spLocks/>
            </p:cNvSpPr>
            <p:nvPr/>
          </p:nvSpPr>
          <p:spPr>
            <a:xfrm>
              <a:off x="1013836" y="405889"/>
              <a:ext cx="7155994" cy="5277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800" dirty="0" smtClean="0">
                  <a:solidFill>
                    <a:srgbClr val="FC1037"/>
                  </a:solidFill>
                  <a:latin typeface="Pattaya" panose="00000500000000000000" pitchFamily="2" charset="-34"/>
                  <a:cs typeface="Pattaya" panose="00000500000000000000" pitchFamily="2" charset="-34"/>
                </a:rPr>
                <a:t>Nguyên nhân buộc Mĩ phải kí Hiệp định Pa-ri:</a:t>
              </a:r>
              <a:endParaRPr lang="en-US" sz="2800" dirty="0">
                <a:solidFill>
                  <a:srgbClr val="FC1037"/>
                </a:solidFill>
                <a:latin typeface="Pattaya" panose="00000500000000000000" pitchFamily="2" charset="-34"/>
                <a:cs typeface="Pattaya" panose="00000500000000000000" pitchFamily="2" charset="-34"/>
              </a:endParaRPr>
            </a:p>
          </p:txBody>
        </p:sp>
        <p:grpSp>
          <p:nvGrpSpPr>
            <p:cNvPr id="10" name="Group 9"/>
            <p:cNvGrpSpPr/>
            <p:nvPr/>
          </p:nvGrpSpPr>
          <p:grpSpPr>
            <a:xfrm>
              <a:off x="213236" y="174181"/>
              <a:ext cx="863948" cy="884352"/>
              <a:chOff x="634477" y="674401"/>
              <a:chExt cx="863948" cy="884352"/>
            </a:xfrm>
          </p:grpSpPr>
          <p:pic>
            <p:nvPicPr>
              <p:cNvPr id="7" name="Google Shape;718;p43"/>
              <p:cNvPicPr preferRelativeResize="0"/>
              <p:nvPr/>
            </p:nvPicPr>
            <p:blipFill>
              <a:blip r:embed="rId8">
                <a:alphaModFix amt="78000"/>
              </a:blip>
              <a:stretch>
                <a:fillRect/>
              </a:stretch>
            </p:blipFill>
            <p:spPr>
              <a:xfrm rot="-5400000">
                <a:off x="592601" y="716277"/>
                <a:ext cx="884352" cy="800599"/>
              </a:xfrm>
              <a:prstGeom prst="rect">
                <a:avLst/>
              </a:prstGeom>
              <a:noFill/>
              <a:ln>
                <a:noFill/>
              </a:ln>
            </p:spPr>
          </p:pic>
          <p:sp>
            <p:nvSpPr>
              <p:cNvPr id="9" name="Google Shape;720;p43"/>
              <p:cNvSpPr txBox="1">
                <a:spLocks/>
              </p:cNvSpPr>
              <p:nvPr/>
            </p:nvSpPr>
            <p:spPr>
              <a:xfrm>
                <a:off x="636825" y="796302"/>
                <a:ext cx="861600" cy="593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600" b="1" dirty="0" smtClean="0">
                    <a:solidFill>
                      <a:srgbClr val="002060"/>
                    </a:solidFill>
                    <a:effectLst>
                      <a:outerShdw blurRad="38100" dist="38100" dir="2700000" algn="tl">
                        <a:srgbClr val="000000">
                          <a:alpha val="43137"/>
                        </a:srgbClr>
                      </a:outerShdw>
                    </a:effectLst>
                  </a:rPr>
                  <a:t>01</a:t>
                </a:r>
                <a:endParaRPr lang="en" sz="3600" b="1" dirty="0">
                  <a:solidFill>
                    <a:srgbClr val="002060"/>
                  </a:solidFill>
                  <a:effectLst>
                    <a:outerShdw blurRad="38100" dist="38100" dir="2700000" algn="tl">
                      <a:srgbClr val="000000">
                        <a:alpha val="43137"/>
                      </a:srgbClr>
                    </a:outerShdw>
                  </a:effectLst>
                </a:endParaRPr>
              </a:p>
            </p:txBody>
          </p:sp>
        </p:grpSp>
      </p:grpSp>
      <p:sp>
        <p:nvSpPr>
          <p:cNvPr id="29" name="Google Shape;635;p47">
            <a:extLst>
              <a:ext uri="{FF2B5EF4-FFF2-40B4-BE49-F238E27FC236}">
                <a16:creationId xmlns:a16="http://schemas.microsoft.com/office/drawing/2014/main" id="{32DBE555-AF40-4482-8FCA-2EBF32311781}"/>
              </a:ext>
            </a:extLst>
          </p:cNvPr>
          <p:cNvSpPr txBox="1">
            <a:spLocks/>
          </p:cNvSpPr>
          <p:nvPr/>
        </p:nvSpPr>
        <p:spPr>
          <a:xfrm>
            <a:off x="241540" y="1173951"/>
            <a:ext cx="6565359" cy="1349324"/>
          </a:xfrm>
          <a:prstGeom prst="doubleWave">
            <a:avLst/>
          </a:prstGeom>
          <a:solidFill>
            <a:schemeClr val="accent1">
              <a:lumMod val="75000"/>
            </a:schemeClr>
          </a:solidFill>
          <a:ln w="57150">
            <a:solidFill>
              <a:schemeClr val="accent3"/>
            </a:solidFill>
          </a:ln>
        </p:spPr>
        <p:txBody>
          <a:bodyPr spcFirstLastPara="1" wrap="square" lIns="0" tIns="91425" rIns="0"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Quicksand Medium"/>
              <a:buChar char="●"/>
              <a:defRPr sz="1800" b="0" i="0" u="none" strike="noStrike" cap="none">
                <a:solidFill>
                  <a:schemeClr val="dk2"/>
                </a:solidFill>
                <a:latin typeface="Quicksand Medium"/>
                <a:ea typeface="Quicksand Medium"/>
                <a:cs typeface="Quicksand Medium"/>
                <a:sym typeface="Quicksand Medium"/>
              </a:defRPr>
            </a:lvl1pPr>
            <a:lvl2pPr marL="914400" marR="0" lvl="1"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2pPr>
            <a:lvl3pPr marL="1371600" marR="0" lvl="2"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3pPr>
            <a:lvl4pPr marL="1828800" marR="0" lvl="3"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4pPr>
            <a:lvl5pPr marL="2286000" marR="0" lvl="4"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5pPr>
            <a:lvl6pPr marL="2743200" marR="0" lvl="5"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6pPr>
            <a:lvl7pPr marL="3200400" marR="0" lvl="6"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7pPr>
            <a:lvl8pPr marL="3657600" marR="0" lvl="7"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8pPr>
            <a:lvl9pPr marL="4114800" marR="0" lvl="8" indent="-317500" algn="l" rtl="0">
              <a:lnSpc>
                <a:spcPct val="115000"/>
              </a:lnSpc>
              <a:spcBef>
                <a:spcPts val="1600"/>
              </a:spcBef>
              <a:spcAft>
                <a:spcPts val="160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9pPr>
          </a:lstStyle>
          <a:p>
            <a:pPr marL="0" indent="0" algn="ctr">
              <a:lnSpc>
                <a:spcPct val="100000"/>
              </a:lnSpc>
              <a:buFont typeface="Quicksand Medium"/>
              <a:buNone/>
            </a:pPr>
            <a:r>
              <a:rPr lang="vi-VN" sz="2600" b="1" dirty="0" smtClean="0">
                <a:solidFill>
                  <a:schemeClr val="bg1"/>
                </a:solidFill>
                <a:latin typeface="Candara" panose="020E0502030303020204" pitchFamily="34" charset="0"/>
                <a:ea typeface="Quicksand"/>
                <a:cs typeface="Quicksand"/>
                <a:sym typeface="Quicksand"/>
              </a:rPr>
              <a:t>Vì sao Mĩ buộc phải kí Hiệp định Pa-ri về chấm dứt chiến tranh, lập lại hòa bình ở Việt Nam</a:t>
            </a:r>
            <a:r>
              <a:rPr lang="en-US" sz="2600" b="1" dirty="0" smtClean="0">
                <a:solidFill>
                  <a:schemeClr val="bg1"/>
                </a:solidFill>
                <a:latin typeface="Candara" panose="020E0502030303020204" pitchFamily="34" charset="0"/>
                <a:ea typeface="Quicksand"/>
                <a:cs typeface="Quicksand"/>
                <a:sym typeface="Quicksand"/>
              </a:rPr>
              <a:t>?</a:t>
            </a:r>
            <a:endParaRPr lang="en-US" sz="2600" b="1" dirty="0">
              <a:solidFill>
                <a:schemeClr val="bg1"/>
              </a:solidFill>
              <a:latin typeface="Candara" panose="020E0502030303020204" pitchFamily="34" charset="0"/>
              <a:ea typeface="Quicksand"/>
              <a:cs typeface="Quicksand"/>
              <a:sym typeface="Quicksand"/>
            </a:endParaRPr>
          </a:p>
        </p:txBody>
      </p:sp>
      <p:pic>
        <p:nvPicPr>
          <p:cNvPr id="30" name="Picture 2" descr="32 Super cute little girl emoji iphone emoticons downloads | Cute gif,  Emoticon, Cute cartoon wallpapers"/>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6600693" y="1753761"/>
            <a:ext cx="2520754" cy="2218797"/>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oogle Shape;1244;p73"/>
          <p:cNvGrpSpPr/>
          <p:nvPr/>
        </p:nvGrpSpPr>
        <p:grpSpPr>
          <a:xfrm>
            <a:off x="1102929" y="852629"/>
            <a:ext cx="6778442" cy="4197836"/>
            <a:chOff x="4874925" y="1667061"/>
            <a:chExt cx="3325849" cy="2551344"/>
          </a:xfrm>
        </p:grpSpPr>
        <p:sp>
          <p:nvSpPr>
            <p:cNvPr id="32" name="Google Shape;1245;p73"/>
            <p:cNvSpPr/>
            <p:nvPr/>
          </p:nvSpPr>
          <p:spPr>
            <a:xfrm>
              <a:off x="4874925" y="1667061"/>
              <a:ext cx="3325849" cy="2183799"/>
            </a:xfrm>
            <a:custGeom>
              <a:avLst/>
              <a:gdLst/>
              <a:ahLst/>
              <a:cxnLst/>
              <a:rect l="l" t="t" r="r" b="b"/>
              <a:pathLst>
                <a:path w="159494" h="104726" extrusionOk="0">
                  <a:moveTo>
                    <a:pt x="8571" y="0"/>
                  </a:moveTo>
                  <a:lnTo>
                    <a:pt x="7682" y="52"/>
                  </a:lnTo>
                  <a:lnTo>
                    <a:pt x="6846" y="157"/>
                  </a:lnTo>
                  <a:lnTo>
                    <a:pt x="6010" y="366"/>
                  </a:lnTo>
                  <a:lnTo>
                    <a:pt x="5226" y="679"/>
                  </a:lnTo>
                  <a:lnTo>
                    <a:pt x="4442" y="1045"/>
                  </a:lnTo>
                  <a:lnTo>
                    <a:pt x="3763" y="1463"/>
                  </a:lnTo>
                  <a:lnTo>
                    <a:pt x="3084" y="1934"/>
                  </a:lnTo>
                  <a:lnTo>
                    <a:pt x="2509" y="2508"/>
                  </a:lnTo>
                  <a:lnTo>
                    <a:pt x="1934" y="3136"/>
                  </a:lnTo>
                  <a:lnTo>
                    <a:pt x="1464" y="3763"/>
                  </a:lnTo>
                  <a:lnTo>
                    <a:pt x="1045" y="4494"/>
                  </a:lnTo>
                  <a:lnTo>
                    <a:pt x="680" y="5226"/>
                  </a:lnTo>
                  <a:lnTo>
                    <a:pt x="366" y="6010"/>
                  </a:lnTo>
                  <a:lnTo>
                    <a:pt x="157" y="6846"/>
                  </a:lnTo>
                  <a:lnTo>
                    <a:pt x="53" y="7682"/>
                  </a:lnTo>
                  <a:lnTo>
                    <a:pt x="0" y="8570"/>
                  </a:lnTo>
                  <a:lnTo>
                    <a:pt x="0" y="96156"/>
                  </a:lnTo>
                  <a:lnTo>
                    <a:pt x="53" y="97044"/>
                  </a:lnTo>
                  <a:lnTo>
                    <a:pt x="157" y="97880"/>
                  </a:lnTo>
                  <a:lnTo>
                    <a:pt x="366" y="98716"/>
                  </a:lnTo>
                  <a:lnTo>
                    <a:pt x="680" y="99500"/>
                  </a:lnTo>
                  <a:lnTo>
                    <a:pt x="1045" y="100232"/>
                  </a:lnTo>
                  <a:lnTo>
                    <a:pt x="1464" y="100963"/>
                  </a:lnTo>
                  <a:lnTo>
                    <a:pt x="1934" y="101590"/>
                  </a:lnTo>
                  <a:lnTo>
                    <a:pt x="2509" y="102218"/>
                  </a:lnTo>
                  <a:lnTo>
                    <a:pt x="3084" y="102792"/>
                  </a:lnTo>
                  <a:lnTo>
                    <a:pt x="3763" y="103263"/>
                  </a:lnTo>
                  <a:lnTo>
                    <a:pt x="4442" y="103681"/>
                  </a:lnTo>
                  <a:lnTo>
                    <a:pt x="5226" y="104047"/>
                  </a:lnTo>
                  <a:lnTo>
                    <a:pt x="6010" y="104360"/>
                  </a:lnTo>
                  <a:lnTo>
                    <a:pt x="6846" y="104569"/>
                  </a:lnTo>
                  <a:lnTo>
                    <a:pt x="7682" y="104674"/>
                  </a:lnTo>
                  <a:lnTo>
                    <a:pt x="8571" y="104726"/>
                  </a:lnTo>
                  <a:lnTo>
                    <a:pt x="150923" y="104726"/>
                  </a:lnTo>
                  <a:lnTo>
                    <a:pt x="151811" y="104674"/>
                  </a:lnTo>
                  <a:lnTo>
                    <a:pt x="152648" y="104569"/>
                  </a:lnTo>
                  <a:lnTo>
                    <a:pt x="153484" y="104360"/>
                  </a:lnTo>
                  <a:lnTo>
                    <a:pt x="154268" y="104047"/>
                  </a:lnTo>
                  <a:lnTo>
                    <a:pt x="154999" y="103681"/>
                  </a:lnTo>
                  <a:lnTo>
                    <a:pt x="155679" y="103263"/>
                  </a:lnTo>
                  <a:lnTo>
                    <a:pt x="156358" y="102792"/>
                  </a:lnTo>
                  <a:lnTo>
                    <a:pt x="156985" y="102218"/>
                  </a:lnTo>
                  <a:lnTo>
                    <a:pt x="157508" y="101590"/>
                  </a:lnTo>
                  <a:lnTo>
                    <a:pt x="158030" y="100963"/>
                  </a:lnTo>
                  <a:lnTo>
                    <a:pt x="158448" y="100232"/>
                  </a:lnTo>
                  <a:lnTo>
                    <a:pt x="158814" y="99500"/>
                  </a:lnTo>
                  <a:lnTo>
                    <a:pt x="159075" y="98716"/>
                  </a:lnTo>
                  <a:lnTo>
                    <a:pt x="159284" y="97880"/>
                  </a:lnTo>
                  <a:lnTo>
                    <a:pt x="159441" y="97044"/>
                  </a:lnTo>
                  <a:lnTo>
                    <a:pt x="159493" y="96156"/>
                  </a:lnTo>
                  <a:lnTo>
                    <a:pt x="159493" y="8570"/>
                  </a:lnTo>
                  <a:lnTo>
                    <a:pt x="159441" y="7682"/>
                  </a:lnTo>
                  <a:lnTo>
                    <a:pt x="159284" y="6846"/>
                  </a:lnTo>
                  <a:lnTo>
                    <a:pt x="159075" y="6010"/>
                  </a:lnTo>
                  <a:lnTo>
                    <a:pt x="158814" y="5226"/>
                  </a:lnTo>
                  <a:lnTo>
                    <a:pt x="158448" y="4494"/>
                  </a:lnTo>
                  <a:lnTo>
                    <a:pt x="158030" y="3763"/>
                  </a:lnTo>
                  <a:lnTo>
                    <a:pt x="157508" y="3136"/>
                  </a:lnTo>
                  <a:lnTo>
                    <a:pt x="156985" y="2508"/>
                  </a:lnTo>
                  <a:lnTo>
                    <a:pt x="156358" y="1934"/>
                  </a:lnTo>
                  <a:lnTo>
                    <a:pt x="155679" y="1463"/>
                  </a:lnTo>
                  <a:lnTo>
                    <a:pt x="154999" y="1045"/>
                  </a:lnTo>
                  <a:lnTo>
                    <a:pt x="154268" y="679"/>
                  </a:lnTo>
                  <a:lnTo>
                    <a:pt x="153484" y="366"/>
                  </a:lnTo>
                  <a:lnTo>
                    <a:pt x="152648" y="157"/>
                  </a:lnTo>
                  <a:lnTo>
                    <a:pt x="151811" y="52"/>
                  </a:lnTo>
                  <a:lnTo>
                    <a:pt x="150923"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 name="Google Shape;1246;p73"/>
            <p:cNvSpPr/>
            <p:nvPr/>
          </p:nvSpPr>
          <p:spPr>
            <a:xfrm>
              <a:off x="4874925" y="1667061"/>
              <a:ext cx="3325849" cy="1961511"/>
            </a:xfrm>
            <a:custGeom>
              <a:avLst/>
              <a:gdLst/>
              <a:ahLst/>
              <a:cxnLst/>
              <a:rect l="l" t="t" r="r" b="b"/>
              <a:pathLst>
                <a:path w="159494" h="94066" extrusionOk="0">
                  <a:moveTo>
                    <a:pt x="8571" y="0"/>
                  </a:moveTo>
                  <a:lnTo>
                    <a:pt x="7682" y="52"/>
                  </a:lnTo>
                  <a:lnTo>
                    <a:pt x="6846" y="157"/>
                  </a:lnTo>
                  <a:lnTo>
                    <a:pt x="6010" y="366"/>
                  </a:lnTo>
                  <a:lnTo>
                    <a:pt x="5226" y="679"/>
                  </a:lnTo>
                  <a:lnTo>
                    <a:pt x="4442" y="1045"/>
                  </a:lnTo>
                  <a:lnTo>
                    <a:pt x="3763" y="1463"/>
                  </a:lnTo>
                  <a:lnTo>
                    <a:pt x="3084" y="1934"/>
                  </a:lnTo>
                  <a:lnTo>
                    <a:pt x="2509" y="2508"/>
                  </a:lnTo>
                  <a:lnTo>
                    <a:pt x="1934" y="3136"/>
                  </a:lnTo>
                  <a:lnTo>
                    <a:pt x="1464" y="3763"/>
                  </a:lnTo>
                  <a:lnTo>
                    <a:pt x="1045" y="4494"/>
                  </a:lnTo>
                  <a:lnTo>
                    <a:pt x="680" y="5226"/>
                  </a:lnTo>
                  <a:lnTo>
                    <a:pt x="366" y="6010"/>
                  </a:lnTo>
                  <a:lnTo>
                    <a:pt x="157" y="6846"/>
                  </a:lnTo>
                  <a:lnTo>
                    <a:pt x="53" y="7682"/>
                  </a:lnTo>
                  <a:lnTo>
                    <a:pt x="0" y="8570"/>
                  </a:lnTo>
                  <a:lnTo>
                    <a:pt x="0" y="94065"/>
                  </a:lnTo>
                  <a:lnTo>
                    <a:pt x="159493" y="94065"/>
                  </a:lnTo>
                  <a:lnTo>
                    <a:pt x="159493" y="8570"/>
                  </a:lnTo>
                  <a:lnTo>
                    <a:pt x="159441" y="7682"/>
                  </a:lnTo>
                  <a:lnTo>
                    <a:pt x="159284" y="6846"/>
                  </a:lnTo>
                  <a:lnTo>
                    <a:pt x="159075" y="6010"/>
                  </a:lnTo>
                  <a:lnTo>
                    <a:pt x="158814" y="5226"/>
                  </a:lnTo>
                  <a:lnTo>
                    <a:pt x="158448" y="4494"/>
                  </a:lnTo>
                  <a:lnTo>
                    <a:pt x="158030" y="3763"/>
                  </a:lnTo>
                  <a:lnTo>
                    <a:pt x="157508" y="3136"/>
                  </a:lnTo>
                  <a:lnTo>
                    <a:pt x="156985" y="2508"/>
                  </a:lnTo>
                  <a:lnTo>
                    <a:pt x="156358" y="1934"/>
                  </a:lnTo>
                  <a:lnTo>
                    <a:pt x="155679" y="1463"/>
                  </a:lnTo>
                  <a:lnTo>
                    <a:pt x="154999" y="1045"/>
                  </a:lnTo>
                  <a:lnTo>
                    <a:pt x="154268" y="679"/>
                  </a:lnTo>
                  <a:lnTo>
                    <a:pt x="153484" y="366"/>
                  </a:lnTo>
                  <a:lnTo>
                    <a:pt x="152648" y="157"/>
                  </a:lnTo>
                  <a:lnTo>
                    <a:pt x="151811" y="52"/>
                  </a:lnTo>
                  <a:lnTo>
                    <a:pt x="150923"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 name="Google Shape;1247;p73"/>
            <p:cNvSpPr/>
            <p:nvPr/>
          </p:nvSpPr>
          <p:spPr>
            <a:xfrm>
              <a:off x="6481396" y="3676759"/>
              <a:ext cx="113354" cy="113354"/>
            </a:xfrm>
            <a:custGeom>
              <a:avLst/>
              <a:gdLst/>
              <a:ahLst/>
              <a:cxnLst/>
              <a:rect l="l" t="t" r="r" b="b"/>
              <a:pathLst>
                <a:path w="5436" h="5436" extrusionOk="0">
                  <a:moveTo>
                    <a:pt x="2718" y="1"/>
                  </a:moveTo>
                  <a:lnTo>
                    <a:pt x="2143" y="53"/>
                  </a:lnTo>
                  <a:lnTo>
                    <a:pt x="1620" y="210"/>
                  </a:lnTo>
                  <a:lnTo>
                    <a:pt x="1202" y="471"/>
                  </a:lnTo>
                  <a:lnTo>
                    <a:pt x="784" y="784"/>
                  </a:lnTo>
                  <a:lnTo>
                    <a:pt x="471" y="1203"/>
                  </a:lnTo>
                  <a:lnTo>
                    <a:pt x="209" y="1673"/>
                  </a:lnTo>
                  <a:lnTo>
                    <a:pt x="53" y="2195"/>
                  </a:lnTo>
                  <a:lnTo>
                    <a:pt x="0" y="2718"/>
                  </a:lnTo>
                  <a:lnTo>
                    <a:pt x="53" y="3241"/>
                  </a:lnTo>
                  <a:lnTo>
                    <a:pt x="209" y="3763"/>
                  </a:lnTo>
                  <a:lnTo>
                    <a:pt x="471" y="4234"/>
                  </a:lnTo>
                  <a:lnTo>
                    <a:pt x="784" y="4652"/>
                  </a:lnTo>
                  <a:lnTo>
                    <a:pt x="1202" y="4965"/>
                  </a:lnTo>
                  <a:lnTo>
                    <a:pt x="1620" y="5226"/>
                  </a:lnTo>
                  <a:lnTo>
                    <a:pt x="2143" y="5383"/>
                  </a:lnTo>
                  <a:lnTo>
                    <a:pt x="2718" y="5435"/>
                  </a:lnTo>
                  <a:lnTo>
                    <a:pt x="3240" y="5383"/>
                  </a:lnTo>
                  <a:lnTo>
                    <a:pt x="3763" y="5226"/>
                  </a:lnTo>
                  <a:lnTo>
                    <a:pt x="4233" y="4965"/>
                  </a:lnTo>
                  <a:lnTo>
                    <a:pt x="4651" y="4652"/>
                  </a:lnTo>
                  <a:lnTo>
                    <a:pt x="4965" y="4234"/>
                  </a:lnTo>
                  <a:lnTo>
                    <a:pt x="5226" y="3763"/>
                  </a:lnTo>
                  <a:lnTo>
                    <a:pt x="5383" y="3241"/>
                  </a:lnTo>
                  <a:lnTo>
                    <a:pt x="5435" y="2718"/>
                  </a:lnTo>
                  <a:lnTo>
                    <a:pt x="5383" y="2195"/>
                  </a:lnTo>
                  <a:lnTo>
                    <a:pt x="5226" y="1673"/>
                  </a:lnTo>
                  <a:lnTo>
                    <a:pt x="4965" y="1203"/>
                  </a:lnTo>
                  <a:lnTo>
                    <a:pt x="4651" y="784"/>
                  </a:lnTo>
                  <a:lnTo>
                    <a:pt x="4233" y="471"/>
                  </a:lnTo>
                  <a:lnTo>
                    <a:pt x="3763" y="210"/>
                  </a:lnTo>
                  <a:lnTo>
                    <a:pt x="3240" y="53"/>
                  </a:lnTo>
                  <a:lnTo>
                    <a:pt x="2718"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1248;p73"/>
            <p:cNvSpPr/>
            <p:nvPr/>
          </p:nvSpPr>
          <p:spPr>
            <a:xfrm>
              <a:off x="6041076" y="3851130"/>
              <a:ext cx="993851" cy="367275"/>
            </a:xfrm>
            <a:custGeom>
              <a:avLst/>
              <a:gdLst/>
              <a:ahLst/>
              <a:cxnLst/>
              <a:rect l="l" t="t" r="r" b="b"/>
              <a:pathLst>
                <a:path w="47661" h="17613" extrusionOk="0">
                  <a:moveTo>
                    <a:pt x="7056" y="1"/>
                  </a:moveTo>
                  <a:lnTo>
                    <a:pt x="7056" y="8624"/>
                  </a:lnTo>
                  <a:lnTo>
                    <a:pt x="1" y="15940"/>
                  </a:lnTo>
                  <a:lnTo>
                    <a:pt x="1" y="17612"/>
                  </a:lnTo>
                  <a:lnTo>
                    <a:pt x="47661" y="17612"/>
                  </a:lnTo>
                  <a:lnTo>
                    <a:pt x="47661" y="15940"/>
                  </a:lnTo>
                  <a:lnTo>
                    <a:pt x="40345" y="8624"/>
                  </a:lnTo>
                  <a:lnTo>
                    <a:pt x="40345"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12" name="Lớp 5 - Lịch sử - Bài- Lễ kí hiệp định Pari (online-video-cutter.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1102929" y="852195"/>
            <a:ext cx="6725061" cy="3228736"/>
          </a:xfrm>
          <a:prstGeom prst="rect">
            <a:avLst/>
          </a:prstGeom>
          <a:ln>
            <a:noFill/>
          </a:ln>
          <a:effectLst>
            <a:softEdge rad="112500"/>
          </a:effectLst>
        </p:spPr>
      </p:pic>
    </p:spTree>
    <p:extLst>
      <p:ext uri="{BB962C8B-B14F-4D97-AF65-F5344CB8AC3E}">
        <p14:creationId xmlns:p14="http://schemas.microsoft.com/office/powerpoint/2010/main" val="403079746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barn(outVertical)">
                                      <p:cBhvr>
                                        <p:cTn id="14" dur="500"/>
                                        <p:tgtEl>
                                          <p:spTgt spid="29"/>
                                        </p:tgtEl>
                                      </p:cBhvr>
                                    </p:animEffect>
                                  </p:childTnLst>
                                </p:cTn>
                              </p:par>
                              <p:par>
                                <p:cTn id="15" presetID="10"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29"/>
                                        </p:tgtEl>
                                        <p:attrNameLst>
                                          <p:attrName>style.visibility</p:attrName>
                                        </p:attrNameLst>
                                      </p:cBhvr>
                                      <p:to>
                                        <p:strVal val="hidden"/>
                                      </p:to>
                                    </p:set>
                                  </p:childTnLst>
                                </p:cTn>
                              </p:par>
                              <p:par>
                                <p:cTn id="22" presetID="1" presetClass="exit" presetSubtype="0" fill="hold" nodeType="withEffect">
                                  <p:stCondLst>
                                    <p:cond delay="0"/>
                                  </p:stCondLst>
                                  <p:childTnLst>
                                    <p:set>
                                      <p:cBhvr>
                                        <p:cTn id="23" dur="1" fill="hold">
                                          <p:stCondLst>
                                            <p:cond delay="0"/>
                                          </p:stCondLst>
                                        </p:cTn>
                                        <p:tgtEl>
                                          <p:spTgt spid="3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barn(inVertical)">
                                      <p:cBhvr>
                                        <p:cTn id="28" dur="500"/>
                                        <p:tgtEl>
                                          <p:spTgt spid="31"/>
                                        </p:tgtEl>
                                      </p:cBhvr>
                                    </p:animEffect>
                                  </p:childTnLst>
                                </p:cTn>
                              </p:par>
                            </p:childTnLst>
                          </p:cTn>
                        </p:par>
                        <p:par>
                          <p:cTn id="29" fill="hold">
                            <p:stCondLst>
                              <p:cond delay="500"/>
                            </p:stCondLst>
                            <p:childTnLst>
                              <p:par>
                                <p:cTn id="30" presetID="14" presetClass="entr" presetSubtype="10"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randombar(horizontal)">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3" fill="hold" display="0">
                  <p:stCondLst>
                    <p:cond delay="indefinite"/>
                  </p:stCondLst>
                </p:cTn>
                <p:tgtEl>
                  <p:spTgt spid="12"/>
                </p:tgtEl>
              </p:cMediaNode>
            </p:video>
          </p:childTnLst>
        </p:cTn>
      </p:par>
    </p:tnLst>
    <p:bldLst>
      <p:bldP spid="29" grpId="0" animBg="1"/>
      <p:bldP spid="29"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1301;p77"/>
          <p:cNvPicPr preferRelativeResize="0"/>
          <p:nvPr/>
        </p:nvPicPr>
        <p:blipFill>
          <a:blip r:embed="rId2">
            <a:alphaModFix/>
          </a:blip>
          <a:stretch>
            <a:fillRect/>
          </a:stretch>
        </p:blipFill>
        <p:spPr>
          <a:xfrm>
            <a:off x="8379575" y="4171562"/>
            <a:ext cx="1528849" cy="1590700"/>
          </a:xfrm>
          <a:prstGeom prst="rect">
            <a:avLst/>
          </a:prstGeom>
          <a:noFill/>
          <a:ln>
            <a:noFill/>
          </a:ln>
        </p:spPr>
      </p:pic>
      <p:pic>
        <p:nvPicPr>
          <p:cNvPr id="4" name="Google Shape;1302;p77"/>
          <p:cNvPicPr preferRelativeResize="0"/>
          <p:nvPr/>
        </p:nvPicPr>
        <p:blipFill>
          <a:blip r:embed="rId3">
            <a:alphaModFix/>
          </a:blip>
          <a:stretch>
            <a:fillRect/>
          </a:stretch>
        </p:blipFill>
        <p:spPr>
          <a:xfrm rot="3173775">
            <a:off x="-262839" y="-922482"/>
            <a:ext cx="779875" cy="2193326"/>
          </a:xfrm>
          <a:prstGeom prst="rect">
            <a:avLst/>
          </a:prstGeom>
          <a:noFill/>
          <a:ln>
            <a:noFill/>
          </a:ln>
        </p:spPr>
      </p:pic>
      <p:pic>
        <p:nvPicPr>
          <p:cNvPr id="5" name="Google Shape;1303;p77"/>
          <p:cNvPicPr preferRelativeResize="0"/>
          <p:nvPr/>
        </p:nvPicPr>
        <p:blipFill>
          <a:blip r:embed="rId4">
            <a:alphaModFix/>
          </a:blip>
          <a:stretch>
            <a:fillRect/>
          </a:stretch>
        </p:blipFill>
        <p:spPr>
          <a:xfrm rot="2340642">
            <a:off x="7509940" y="-522977"/>
            <a:ext cx="2795177" cy="1572293"/>
          </a:xfrm>
          <a:prstGeom prst="rect">
            <a:avLst/>
          </a:prstGeom>
          <a:noFill/>
          <a:ln>
            <a:noFill/>
          </a:ln>
        </p:spPr>
      </p:pic>
      <p:pic>
        <p:nvPicPr>
          <p:cNvPr id="6" name="Google Shape;1308;p77"/>
          <p:cNvPicPr preferRelativeResize="0"/>
          <p:nvPr/>
        </p:nvPicPr>
        <p:blipFill>
          <a:blip r:embed="rId5">
            <a:alphaModFix amt="78000"/>
          </a:blip>
          <a:stretch>
            <a:fillRect/>
          </a:stretch>
        </p:blipFill>
        <p:spPr>
          <a:xfrm rot="17920394">
            <a:off x="91422" y="4016471"/>
            <a:ext cx="592225" cy="1612445"/>
          </a:xfrm>
          <a:prstGeom prst="rect">
            <a:avLst/>
          </a:prstGeom>
          <a:noFill/>
          <a:ln>
            <a:noFill/>
          </a:ln>
        </p:spPr>
      </p:pic>
      <p:grpSp>
        <p:nvGrpSpPr>
          <p:cNvPr id="11" name="Group 10"/>
          <p:cNvGrpSpPr/>
          <p:nvPr/>
        </p:nvGrpSpPr>
        <p:grpSpPr>
          <a:xfrm>
            <a:off x="422981" y="0"/>
            <a:ext cx="7956594" cy="884352"/>
            <a:chOff x="213236" y="174181"/>
            <a:chExt cx="7956594" cy="884352"/>
          </a:xfrm>
        </p:grpSpPr>
        <p:sp>
          <p:nvSpPr>
            <p:cNvPr id="8" name="Google Shape;719;p43"/>
            <p:cNvSpPr txBox="1">
              <a:spLocks/>
            </p:cNvSpPr>
            <p:nvPr/>
          </p:nvSpPr>
          <p:spPr>
            <a:xfrm>
              <a:off x="1013836" y="405889"/>
              <a:ext cx="7155994" cy="5277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800" dirty="0" smtClean="0">
                  <a:solidFill>
                    <a:srgbClr val="FC1037"/>
                  </a:solidFill>
                  <a:latin typeface="Pattaya" panose="00000500000000000000" pitchFamily="2" charset="-34"/>
                  <a:cs typeface="Pattaya" panose="00000500000000000000" pitchFamily="2" charset="-34"/>
                </a:rPr>
                <a:t>Nguyên nhân buộc Mĩ phải kí </a:t>
              </a:r>
              <a:r>
                <a:rPr lang="vi-VN" sz="2800" dirty="0">
                  <a:solidFill>
                    <a:srgbClr val="FC1037"/>
                  </a:solidFill>
                  <a:latin typeface="Pattaya" panose="00000500000000000000" pitchFamily="2" charset="-34"/>
                  <a:cs typeface="Pattaya" panose="00000500000000000000" pitchFamily="2" charset="-34"/>
                </a:rPr>
                <a:t>H</a:t>
              </a:r>
              <a:r>
                <a:rPr lang="vi-VN" sz="2800" dirty="0" smtClean="0">
                  <a:solidFill>
                    <a:srgbClr val="FC1037"/>
                  </a:solidFill>
                  <a:latin typeface="Pattaya" panose="00000500000000000000" pitchFamily="2" charset="-34"/>
                  <a:cs typeface="Pattaya" panose="00000500000000000000" pitchFamily="2" charset="-34"/>
                </a:rPr>
                <a:t>iệp định Pa-ri:</a:t>
              </a:r>
              <a:endParaRPr lang="en-US" sz="2800" dirty="0">
                <a:solidFill>
                  <a:srgbClr val="FC1037"/>
                </a:solidFill>
                <a:latin typeface="Pattaya" panose="00000500000000000000" pitchFamily="2" charset="-34"/>
                <a:cs typeface="Pattaya" panose="00000500000000000000" pitchFamily="2" charset="-34"/>
              </a:endParaRPr>
            </a:p>
          </p:txBody>
        </p:sp>
        <p:grpSp>
          <p:nvGrpSpPr>
            <p:cNvPr id="10" name="Group 9"/>
            <p:cNvGrpSpPr/>
            <p:nvPr/>
          </p:nvGrpSpPr>
          <p:grpSpPr>
            <a:xfrm>
              <a:off x="213236" y="174181"/>
              <a:ext cx="863948" cy="884352"/>
              <a:chOff x="634477" y="674401"/>
              <a:chExt cx="863948" cy="884352"/>
            </a:xfrm>
          </p:grpSpPr>
          <p:pic>
            <p:nvPicPr>
              <p:cNvPr id="7" name="Google Shape;718;p43"/>
              <p:cNvPicPr preferRelativeResize="0"/>
              <p:nvPr/>
            </p:nvPicPr>
            <p:blipFill>
              <a:blip r:embed="rId6">
                <a:alphaModFix amt="78000"/>
              </a:blip>
              <a:stretch>
                <a:fillRect/>
              </a:stretch>
            </p:blipFill>
            <p:spPr>
              <a:xfrm rot="-5400000">
                <a:off x="592601" y="716277"/>
                <a:ext cx="884352" cy="800599"/>
              </a:xfrm>
              <a:prstGeom prst="rect">
                <a:avLst/>
              </a:prstGeom>
              <a:noFill/>
              <a:ln>
                <a:noFill/>
              </a:ln>
            </p:spPr>
          </p:pic>
          <p:sp>
            <p:nvSpPr>
              <p:cNvPr id="9" name="Google Shape;720;p43"/>
              <p:cNvSpPr txBox="1">
                <a:spLocks/>
              </p:cNvSpPr>
              <p:nvPr/>
            </p:nvSpPr>
            <p:spPr>
              <a:xfrm>
                <a:off x="636825" y="796302"/>
                <a:ext cx="861600" cy="593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600" b="1" dirty="0" smtClean="0">
                    <a:solidFill>
                      <a:srgbClr val="002060"/>
                    </a:solidFill>
                    <a:effectLst>
                      <a:outerShdw blurRad="38100" dist="38100" dir="2700000" algn="tl">
                        <a:srgbClr val="000000">
                          <a:alpha val="43137"/>
                        </a:srgbClr>
                      </a:outerShdw>
                    </a:effectLst>
                  </a:rPr>
                  <a:t>01</a:t>
                </a:r>
                <a:endParaRPr lang="en" sz="3600" b="1" dirty="0">
                  <a:solidFill>
                    <a:srgbClr val="002060"/>
                  </a:solidFill>
                  <a:effectLst>
                    <a:outerShdw blurRad="38100" dist="38100" dir="2700000" algn="tl">
                      <a:srgbClr val="000000">
                        <a:alpha val="43137"/>
                      </a:srgbClr>
                    </a:outerShdw>
                  </a:effectLst>
                </a:endParaRPr>
              </a:p>
            </p:txBody>
          </p:sp>
        </p:grpSp>
      </p:grpSp>
      <p:sp>
        <p:nvSpPr>
          <p:cNvPr id="14" name="Google Shape;4411;p63"/>
          <p:cNvSpPr/>
          <p:nvPr/>
        </p:nvSpPr>
        <p:spPr>
          <a:xfrm>
            <a:off x="6267693" y="2411911"/>
            <a:ext cx="2674843" cy="785066"/>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3">
              <a:lumMod val="95000"/>
            </a:schemeClr>
          </a:solidFill>
          <a:ln w="28575">
            <a:solidFill>
              <a:schemeClr val="accent1"/>
            </a:solidFill>
          </a:ln>
        </p:spPr>
        <p:txBody>
          <a:bodyPr spcFirstLastPara="1" wrap="square" lIns="0" tIns="91425" rIns="0" bIns="91425" anchor="ctr" anchorCtr="0">
            <a:noAutofit/>
          </a:bodyPr>
          <a:lstStyle/>
          <a:p>
            <a:pPr marL="0" lvl="0" indent="0" algn="ctr" rtl="0">
              <a:spcBef>
                <a:spcPts val="0"/>
              </a:spcBef>
              <a:spcAft>
                <a:spcPts val="0"/>
              </a:spcAft>
              <a:buNone/>
            </a:pPr>
            <a:r>
              <a:rPr lang="vi-VN" sz="2600" dirty="0" smtClean="0">
                <a:solidFill>
                  <a:srgbClr val="FF0000"/>
                </a:solidFill>
                <a:latin typeface="+mn-lt"/>
                <a:ea typeface="Londrina Solid"/>
                <a:cs typeface="Pattaya" panose="00000500000000000000" pitchFamily="2" charset="-34"/>
                <a:sym typeface="Londrina Solid"/>
              </a:rPr>
              <a:t>Mĩ buộc phải kí Hiệp định Pa-ri</a:t>
            </a:r>
            <a:endParaRPr sz="2600" dirty="0">
              <a:solidFill>
                <a:srgbClr val="FF0000"/>
              </a:solidFill>
              <a:latin typeface="+mn-lt"/>
              <a:ea typeface="Londrina Solid"/>
              <a:cs typeface="Pattaya" panose="00000500000000000000" pitchFamily="2" charset="-34"/>
              <a:sym typeface="Londrina Solid"/>
            </a:endParaRPr>
          </a:p>
        </p:txBody>
      </p:sp>
      <p:grpSp>
        <p:nvGrpSpPr>
          <p:cNvPr id="17" name="Group 16"/>
          <p:cNvGrpSpPr/>
          <p:nvPr/>
        </p:nvGrpSpPr>
        <p:grpSpPr>
          <a:xfrm>
            <a:off x="96918" y="860777"/>
            <a:ext cx="5260174" cy="2092881"/>
            <a:chOff x="96918" y="860777"/>
            <a:chExt cx="5260174" cy="2092881"/>
          </a:xfrm>
        </p:grpSpPr>
        <p:sp>
          <p:nvSpPr>
            <p:cNvPr id="13" name="Google Shape;4409;p63"/>
            <p:cNvSpPr/>
            <p:nvPr/>
          </p:nvSpPr>
          <p:spPr>
            <a:xfrm>
              <a:off x="127098" y="884352"/>
              <a:ext cx="5199814" cy="2045732"/>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bg1">
                <a:lumMod val="75000"/>
              </a:schemeClr>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600" b="1" dirty="0">
                <a:solidFill>
                  <a:schemeClr val="accent3"/>
                </a:solidFill>
                <a:latin typeface="+mn-lt"/>
                <a:ea typeface="Londrina Solid"/>
                <a:cs typeface="Pattaya" panose="00000500000000000000" pitchFamily="2" charset="-34"/>
                <a:sym typeface="Londrina Solid"/>
              </a:endParaRPr>
            </a:p>
          </p:txBody>
        </p:sp>
        <p:sp>
          <p:nvSpPr>
            <p:cNvPr id="16" name="TextBox 15"/>
            <p:cNvSpPr txBox="1"/>
            <p:nvPr/>
          </p:nvSpPr>
          <p:spPr>
            <a:xfrm>
              <a:off x="96918" y="860777"/>
              <a:ext cx="5260174" cy="2092881"/>
            </a:xfrm>
            <a:prstGeom prst="rect">
              <a:avLst/>
            </a:prstGeom>
            <a:noFill/>
          </p:spPr>
          <p:txBody>
            <a:bodyPr wrap="square" rtlCol="0">
              <a:spAutoFit/>
            </a:bodyPr>
            <a:lstStyle/>
            <a:p>
              <a:pPr lvl="0" algn="ctr"/>
              <a:r>
                <a:rPr lang="vi-VN" sz="2600" b="1" dirty="0">
                  <a:solidFill>
                    <a:schemeClr val="accent3"/>
                  </a:solidFill>
                  <a:ea typeface="Londrina Solid"/>
                  <a:cs typeface="Pattaya" panose="00000500000000000000" pitchFamily="2" charset="-34"/>
                  <a:sym typeface="Londrina Solid"/>
                </a:rPr>
                <a:t>Mĩ bị thất bại nặng nề trên chiến trường cả hai miền Nam </a:t>
              </a:r>
              <a:r>
                <a:rPr lang="vi-VN" sz="2600" b="1" dirty="0" smtClean="0">
                  <a:solidFill>
                    <a:schemeClr val="accent3"/>
                  </a:solidFill>
                  <a:ea typeface="Londrina Solid"/>
                  <a:cs typeface="Pattaya" panose="00000500000000000000" pitchFamily="2" charset="-34"/>
                  <a:sym typeface="Londrina Solid"/>
                </a:rPr>
                <a:t>- </a:t>
              </a:r>
              <a:r>
                <a:rPr lang="vi-VN" sz="2600" b="1" dirty="0">
                  <a:solidFill>
                    <a:schemeClr val="accent3"/>
                  </a:solidFill>
                  <a:ea typeface="Londrina Solid"/>
                  <a:cs typeface="Pattaya" panose="00000500000000000000" pitchFamily="2" charset="-34"/>
                  <a:sym typeface="Londrina Solid"/>
                </a:rPr>
                <a:t>Bắc (Tết Mậu Thân 1968) và chiến thắng “Điện Biên Phủ trên không” (năm 1972</a:t>
              </a:r>
              <a:r>
                <a:rPr lang="vi-VN" sz="2600" b="1" dirty="0" smtClean="0">
                  <a:solidFill>
                    <a:schemeClr val="accent3"/>
                  </a:solidFill>
                  <a:ea typeface="Londrina Solid"/>
                  <a:cs typeface="Pattaya" panose="00000500000000000000" pitchFamily="2" charset="-34"/>
                  <a:sym typeface="Londrina Solid"/>
                </a:rPr>
                <a:t>).</a:t>
              </a:r>
              <a:endParaRPr lang="vi-VN" sz="2600" b="1" dirty="0">
                <a:solidFill>
                  <a:schemeClr val="accent3"/>
                </a:solidFill>
                <a:ea typeface="Londrina Solid"/>
                <a:cs typeface="Pattaya" panose="00000500000000000000" pitchFamily="2" charset="-34"/>
                <a:sym typeface="Londrina Solid"/>
              </a:endParaRPr>
            </a:p>
          </p:txBody>
        </p:sp>
      </p:grpSp>
      <p:grpSp>
        <p:nvGrpSpPr>
          <p:cNvPr id="18" name="Group 17"/>
          <p:cNvGrpSpPr/>
          <p:nvPr/>
        </p:nvGrpSpPr>
        <p:grpSpPr>
          <a:xfrm>
            <a:off x="66738" y="3267330"/>
            <a:ext cx="5260174" cy="1292662"/>
            <a:chOff x="96918" y="860777"/>
            <a:chExt cx="5260174" cy="1292662"/>
          </a:xfrm>
        </p:grpSpPr>
        <p:sp>
          <p:nvSpPr>
            <p:cNvPr id="19" name="Google Shape;4409;p63"/>
            <p:cNvSpPr/>
            <p:nvPr/>
          </p:nvSpPr>
          <p:spPr>
            <a:xfrm>
              <a:off x="127098" y="884352"/>
              <a:ext cx="5199814" cy="1269087"/>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bg1">
                <a:lumMod val="75000"/>
              </a:schemeClr>
            </a:solidFill>
            <a:ln>
              <a:noFill/>
            </a:ln>
          </p:spPr>
          <p:txBody>
            <a:bodyPr spcFirstLastPara="1" wrap="square" lIns="0" tIns="91425" rIns="0" bIns="91425" anchor="ctr" anchorCtr="0">
              <a:noAutofit/>
            </a:bodyPr>
            <a:lstStyle/>
            <a:p>
              <a:pPr marL="0" lvl="0" indent="0" algn="ctr" rtl="0">
                <a:spcBef>
                  <a:spcPts val="0"/>
                </a:spcBef>
                <a:spcAft>
                  <a:spcPts val="0"/>
                </a:spcAft>
                <a:buNone/>
              </a:pPr>
              <a:endParaRPr sz="2600" b="1" dirty="0">
                <a:solidFill>
                  <a:schemeClr val="accent3"/>
                </a:solidFill>
                <a:latin typeface="+mn-lt"/>
                <a:ea typeface="Londrina Solid"/>
                <a:cs typeface="Pattaya" panose="00000500000000000000" pitchFamily="2" charset="-34"/>
                <a:sym typeface="Londrina Solid"/>
              </a:endParaRPr>
            </a:p>
          </p:txBody>
        </p:sp>
        <p:sp>
          <p:nvSpPr>
            <p:cNvPr id="20" name="TextBox 19"/>
            <p:cNvSpPr txBox="1"/>
            <p:nvPr/>
          </p:nvSpPr>
          <p:spPr>
            <a:xfrm>
              <a:off x="96918" y="860777"/>
              <a:ext cx="5260174" cy="1292662"/>
            </a:xfrm>
            <a:prstGeom prst="rect">
              <a:avLst/>
            </a:prstGeom>
            <a:noFill/>
          </p:spPr>
          <p:txBody>
            <a:bodyPr wrap="square" rtlCol="0">
              <a:spAutoFit/>
            </a:bodyPr>
            <a:lstStyle/>
            <a:p>
              <a:pPr lvl="0" algn="ctr"/>
              <a:r>
                <a:rPr lang="vi-VN" sz="2600" b="1" dirty="0" smtClean="0">
                  <a:solidFill>
                    <a:schemeClr val="accent3"/>
                  </a:solidFill>
                  <a:ea typeface="Londrina Solid"/>
                  <a:cs typeface="Pattaya" panose="00000500000000000000" pitchFamily="2" charset="-34"/>
                  <a:sym typeface="Londrina Solid"/>
                </a:rPr>
                <a:t>Nhân dân Mĩ và nhân dân thế giới phản đối chiến tranh của Mĩ ở Việt Nam.</a:t>
              </a:r>
              <a:endParaRPr lang="vi-VN" sz="2600" b="1" dirty="0">
                <a:solidFill>
                  <a:schemeClr val="accent3"/>
                </a:solidFill>
                <a:ea typeface="Londrina Solid"/>
                <a:cs typeface="Pattaya" panose="00000500000000000000" pitchFamily="2" charset="-34"/>
                <a:sym typeface="Londrina Solid"/>
              </a:endParaRPr>
            </a:p>
          </p:txBody>
        </p:sp>
      </p:grpSp>
      <p:grpSp>
        <p:nvGrpSpPr>
          <p:cNvPr id="21" name="Google Shape;610;p25"/>
          <p:cNvGrpSpPr/>
          <p:nvPr/>
        </p:nvGrpSpPr>
        <p:grpSpPr>
          <a:xfrm rot="6982917" flipV="1">
            <a:off x="5475348" y="1460684"/>
            <a:ext cx="472257" cy="1245187"/>
            <a:chOff x="3270375" y="3436275"/>
            <a:chExt cx="218918" cy="577215"/>
          </a:xfrm>
        </p:grpSpPr>
        <p:sp>
          <p:nvSpPr>
            <p:cNvPr id="22" name="Google Shape;611;p25"/>
            <p:cNvSpPr/>
            <p:nvPr/>
          </p:nvSpPr>
          <p:spPr>
            <a:xfrm>
              <a:off x="3270375" y="3436275"/>
              <a:ext cx="218918" cy="577215"/>
            </a:xfrm>
            <a:custGeom>
              <a:avLst/>
              <a:gdLst/>
              <a:ahLst/>
              <a:cxnLst/>
              <a:rect l="l" t="t" r="r" b="b"/>
              <a:pathLst>
                <a:path w="14956" h="39434" extrusionOk="0">
                  <a:moveTo>
                    <a:pt x="5006" y="1930"/>
                  </a:moveTo>
                  <a:lnTo>
                    <a:pt x="5006" y="1931"/>
                  </a:lnTo>
                  <a:cubicBezTo>
                    <a:pt x="5256" y="2638"/>
                    <a:pt x="5658" y="3258"/>
                    <a:pt x="5824" y="3950"/>
                  </a:cubicBezTo>
                  <a:cubicBezTo>
                    <a:pt x="5971" y="4557"/>
                    <a:pt x="6397" y="4810"/>
                    <a:pt x="6833" y="4810"/>
                  </a:cubicBezTo>
                  <a:cubicBezTo>
                    <a:pt x="7138" y="4810"/>
                    <a:pt x="7449" y="4686"/>
                    <a:pt x="7673" y="4472"/>
                  </a:cubicBezTo>
                  <a:cubicBezTo>
                    <a:pt x="8319" y="3855"/>
                    <a:pt x="9163" y="3816"/>
                    <a:pt x="9944" y="3626"/>
                  </a:cubicBezTo>
                  <a:cubicBezTo>
                    <a:pt x="10118" y="3583"/>
                    <a:pt x="10268" y="3421"/>
                    <a:pt x="10478" y="3421"/>
                  </a:cubicBezTo>
                  <a:cubicBezTo>
                    <a:pt x="10537" y="3421"/>
                    <a:pt x="10600" y="3433"/>
                    <a:pt x="10670" y="3465"/>
                  </a:cubicBezTo>
                  <a:cubicBezTo>
                    <a:pt x="10429" y="4028"/>
                    <a:pt x="10213" y="4615"/>
                    <a:pt x="9932" y="5172"/>
                  </a:cubicBezTo>
                  <a:cubicBezTo>
                    <a:pt x="9216" y="6594"/>
                    <a:pt x="8813" y="8123"/>
                    <a:pt x="8199" y="9577"/>
                  </a:cubicBezTo>
                  <a:cubicBezTo>
                    <a:pt x="7821" y="10469"/>
                    <a:pt x="7713" y="11424"/>
                    <a:pt x="7407" y="12335"/>
                  </a:cubicBezTo>
                  <a:cubicBezTo>
                    <a:pt x="7184" y="12992"/>
                    <a:pt x="7310" y="13746"/>
                    <a:pt x="7204" y="14446"/>
                  </a:cubicBezTo>
                  <a:cubicBezTo>
                    <a:pt x="7054" y="15437"/>
                    <a:pt x="7006" y="16439"/>
                    <a:pt x="7060" y="17439"/>
                  </a:cubicBezTo>
                  <a:cubicBezTo>
                    <a:pt x="7126" y="18636"/>
                    <a:pt x="6919" y="19837"/>
                    <a:pt x="7204" y="21038"/>
                  </a:cubicBezTo>
                  <a:cubicBezTo>
                    <a:pt x="7303" y="21458"/>
                    <a:pt x="7381" y="21930"/>
                    <a:pt x="7377" y="22373"/>
                  </a:cubicBezTo>
                  <a:cubicBezTo>
                    <a:pt x="7371" y="23073"/>
                    <a:pt x="7701" y="23695"/>
                    <a:pt x="7802" y="24372"/>
                  </a:cubicBezTo>
                  <a:cubicBezTo>
                    <a:pt x="7979" y="25565"/>
                    <a:pt x="8288" y="26757"/>
                    <a:pt x="8812" y="27877"/>
                  </a:cubicBezTo>
                  <a:cubicBezTo>
                    <a:pt x="9314" y="28948"/>
                    <a:pt x="9759" y="30045"/>
                    <a:pt x="10482" y="31015"/>
                  </a:cubicBezTo>
                  <a:cubicBezTo>
                    <a:pt x="10683" y="31286"/>
                    <a:pt x="10867" y="31428"/>
                    <a:pt x="11061" y="31428"/>
                  </a:cubicBezTo>
                  <a:cubicBezTo>
                    <a:pt x="11231" y="31428"/>
                    <a:pt x="11409" y="31318"/>
                    <a:pt x="11613" y="31093"/>
                  </a:cubicBezTo>
                  <a:cubicBezTo>
                    <a:pt x="11924" y="30747"/>
                    <a:pt x="12361" y="30632"/>
                    <a:pt x="12767" y="30494"/>
                  </a:cubicBezTo>
                  <a:cubicBezTo>
                    <a:pt x="12840" y="30469"/>
                    <a:pt x="12909" y="30458"/>
                    <a:pt x="12974" y="30458"/>
                  </a:cubicBezTo>
                  <a:cubicBezTo>
                    <a:pt x="13252" y="30458"/>
                    <a:pt x="13433" y="30678"/>
                    <a:pt x="13433" y="30998"/>
                  </a:cubicBezTo>
                  <a:cubicBezTo>
                    <a:pt x="13433" y="31950"/>
                    <a:pt x="13460" y="32906"/>
                    <a:pt x="13369" y="33853"/>
                  </a:cubicBezTo>
                  <a:cubicBezTo>
                    <a:pt x="13237" y="35219"/>
                    <a:pt x="12868" y="36543"/>
                    <a:pt x="12355" y="37828"/>
                  </a:cubicBezTo>
                  <a:cubicBezTo>
                    <a:pt x="12299" y="37970"/>
                    <a:pt x="12273" y="38090"/>
                    <a:pt x="12085" y="38104"/>
                  </a:cubicBezTo>
                  <a:cubicBezTo>
                    <a:pt x="11730" y="38131"/>
                    <a:pt x="11359" y="38229"/>
                    <a:pt x="11012" y="38229"/>
                  </a:cubicBezTo>
                  <a:cubicBezTo>
                    <a:pt x="10910" y="38229"/>
                    <a:pt x="10811" y="38220"/>
                    <a:pt x="10714" y="38199"/>
                  </a:cubicBezTo>
                  <a:cubicBezTo>
                    <a:pt x="9313" y="37891"/>
                    <a:pt x="7873" y="37706"/>
                    <a:pt x="6527" y="37217"/>
                  </a:cubicBezTo>
                  <a:cubicBezTo>
                    <a:pt x="5868" y="36978"/>
                    <a:pt x="5153" y="36791"/>
                    <a:pt x="4614" y="36306"/>
                  </a:cubicBezTo>
                  <a:cubicBezTo>
                    <a:pt x="4296" y="36022"/>
                    <a:pt x="4156" y="35784"/>
                    <a:pt x="4614" y="35462"/>
                  </a:cubicBezTo>
                  <a:cubicBezTo>
                    <a:pt x="5181" y="35063"/>
                    <a:pt x="5573" y="34467"/>
                    <a:pt x="6206" y="34131"/>
                  </a:cubicBezTo>
                  <a:cubicBezTo>
                    <a:pt x="6333" y="34063"/>
                    <a:pt x="6438" y="33998"/>
                    <a:pt x="6340" y="33863"/>
                  </a:cubicBezTo>
                  <a:cubicBezTo>
                    <a:pt x="6101" y="33524"/>
                    <a:pt x="6066" y="33127"/>
                    <a:pt x="5933" y="32767"/>
                  </a:cubicBezTo>
                  <a:cubicBezTo>
                    <a:pt x="5769" y="32323"/>
                    <a:pt x="5664" y="31818"/>
                    <a:pt x="5392" y="31436"/>
                  </a:cubicBezTo>
                  <a:cubicBezTo>
                    <a:pt x="4882" y="30720"/>
                    <a:pt x="4675" y="29901"/>
                    <a:pt x="4328" y="29133"/>
                  </a:cubicBezTo>
                  <a:cubicBezTo>
                    <a:pt x="3817" y="27997"/>
                    <a:pt x="3460" y="26803"/>
                    <a:pt x="3025" y="25638"/>
                  </a:cubicBezTo>
                  <a:cubicBezTo>
                    <a:pt x="2588" y="24465"/>
                    <a:pt x="2214" y="23281"/>
                    <a:pt x="1944" y="22069"/>
                  </a:cubicBezTo>
                  <a:cubicBezTo>
                    <a:pt x="1666" y="20820"/>
                    <a:pt x="1457" y="19561"/>
                    <a:pt x="1379" y="18278"/>
                  </a:cubicBezTo>
                  <a:cubicBezTo>
                    <a:pt x="1296" y="16911"/>
                    <a:pt x="1233" y="15546"/>
                    <a:pt x="1379" y="14187"/>
                  </a:cubicBezTo>
                  <a:cubicBezTo>
                    <a:pt x="1454" y="13484"/>
                    <a:pt x="1617" y="12782"/>
                    <a:pt x="1706" y="12083"/>
                  </a:cubicBezTo>
                  <a:cubicBezTo>
                    <a:pt x="1839" y="11030"/>
                    <a:pt x="2018" y="9989"/>
                    <a:pt x="2287" y="8969"/>
                  </a:cubicBezTo>
                  <a:cubicBezTo>
                    <a:pt x="2634" y="7649"/>
                    <a:pt x="3027" y="6344"/>
                    <a:pt x="3598" y="5078"/>
                  </a:cubicBezTo>
                  <a:cubicBezTo>
                    <a:pt x="4003" y="4180"/>
                    <a:pt x="4528" y="3317"/>
                    <a:pt x="4778" y="2353"/>
                  </a:cubicBezTo>
                  <a:cubicBezTo>
                    <a:pt x="4818" y="2204"/>
                    <a:pt x="4929" y="2071"/>
                    <a:pt x="5006" y="1930"/>
                  </a:cubicBezTo>
                  <a:close/>
                  <a:moveTo>
                    <a:pt x="5247" y="1"/>
                  </a:moveTo>
                  <a:cubicBezTo>
                    <a:pt x="5196" y="1"/>
                    <a:pt x="5141" y="18"/>
                    <a:pt x="5080" y="59"/>
                  </a:cubicBezTo>
                  <a:cubicBezTo>
                    <a:pt x="4765" y="270"/>
                    <a:pt x="4406" y="440"/>
                    <a:pt x="4248" y="822"/>
                  </a:cubicBezTo>
                  <a:cubicBezTo>
                    <a:pt x="4007" y="1412"/>
                    <a:pt x="3605" y="1925"/>
                    <a:pt x="3308" y="2493"/>
                  </a:cubicBezTo>
                  <a:cubicBezTo>
                    <a:pt x="2962" y="3155"/>
                    <a:pt x="2699" y="3847"/>
                    <a:pt x="2364" y="4513"/>
                  </a:cubicBezTo>
                  <a:cubicBezTo>
                    <a:pt x="1934" y="5365"/>
                    <a:pt x="1729" y="6281"/>
                    <a:pt x="1556" y="7214"/>
                  </a:cubicBezTo>
                  <a:cubicBezTo>
                    <a:pt x="1382" y="8142"/>
                    <a:pt x="1020" y="9023"/>
                    <a:pt x="883" y="9980"/>
                  </a:cubicBezTo>
                  <a:cubicBezTo>
                    <a:pt x="679" y="11392"/>
                    <a:pt x="327" y="12782"/>
                    <a:pt x="256" y="14219"/>
                  </a:cubicBezTo>
                  <a:cubicBezTo>
                    <a:pt x="207" y="15215"/>
                    <a:pt x="170" y="16213"/>
                    <a:pt x="124" y="17210"/>
                  </a:cubicBezTo>
                  <a:cubicBezTo>
                    <a:pt x="113" y="17475"/>
                    <a:pt x="309" y="17693"/>
                    <a:pt x="235" y="17973"/>
                  </a:cubicBezTo>
                  <a:cubicBezTo>
                    <a:pt x="1" y="18856"/>
                    <a:pt x="395" y="19707"/>
                    <a:pt x="442" y="20578"/>
                  </a:cubicBezTo>
                  <a:cubicBezTo>
                    <a:pt x="476" y="21233"/>
                    <a:pt x="635" y="21888"/>
                    <a:pt x="724" y="22532"/>
                  </a:cubicBezTo>
                  <a:cubicBezTo>
                    <a:pt x="819" y="23229"/>
                    <a:pt x="958" y="23935"/>
                    <a:pt x="1160" y="24582"/>
                  </a:cubicBezTo>
                  <a:cubicBezTo>
                    <a:pt x="1448" y="25511"/>
                    <a:pt x="1763" y="26439"/>
                    <a:pt x="2093" y="27359"/>
                  </a:cubicBezTo>
                  <a:cubicBezTo>
                    <a:pt x="2231" y="27745"/>
                    <a:pt x="2290" y="28162"/>
                    <a:pt x="2452" y="28520"/>
                  </a:cubicBezTo>
                  <a:cubicBezTo>
                    <a:pt x="2757" y="29190"/>
                    <a:pt x="2986" y="29890"/>
                    <a:pt x="3400" y="30529"/>
                  </a:cubicBezTo>
                  <a:cubicBezTo>
                    <a:pt x="3925" y="31338"/>
                    <a:pt x="4196" y="32309"/>
                    <a:pt x="4888" y="33006"/>
                  </a:cubicBezTo>
                  <a:cubicBezTo>
                    <a:pt x="5378" y="33499"/>
                    <a:pt x="5208" y="33681"/>
                    <a:pt x="4763" y="34014"/>
                  </a:cubicBezTo>
                  <a:cubicBezTo>
                    <a:pt x="4262" y="34389"/>
                    <a:pt x="3617" y="34645"/>
                    <a:pt x="3323" y="35216"/>
                  </a:cubicBezTo>
                  <a:cubicBezTo>
                    <a:pt x="2746" y="36333"/>
                    <a:pt x="3372" y="37232"/>
                    <a:pt x="4575" y="37692"/>
                  </a:cubicBezTo>
                  <a:cubicBezTo>
                    <a:pt x="5150" y="37912"/>
                    <a:pt x="5765" y="38066"/>
                    <a:pt x="6325" y="38291"/>
                  </a:cubicBezTo>
                  <a:cubicBezTo>
                    <a:pt x="7219" y="38649"/>
                    <a:pt x="9523" y="39433"/>
                    <a:pt x="11215" y="39433"/>
                  </a:cubicBezTo>
                  <a:cubicBezTo>
                    <a:pt x="11277" y="39433"/>
                    <a:pt x="11338" y="39432"/>
                    <a:pt x="11398" y="39430"/>
                  </a:cubicBezTo>
                  <a:cubicBezTo>
                    <a:pt x="11987" y="39408"/>
                    <a:pt x="12489" y="39280"/>
                    <a:pt x="12809" y="38988"/>
                  </a:cubicBezTo>
                  <a:cubicBezTo>
                    <a:pt x="13687" y="38186"/>
                    <a:pt x="14348" y="36173"/>
                    <a:pt x="14503" y="35024"/>
                  </a:cubicBezTo>
                  <a:cubicBezTo>
                    <a:pt x="14735" y="33320"/>
                    <a:pt x="14955" y="31600"/>
                    <a:pt x="14635" y="29867"/>
                  </a:cubicBezTo>
                  <a:cubicBezTo>
                    <a:pt x="14547" y="29393"/>
                    <a:pt x="14291" y="29052"/>
                    <a:pt x="13906" y="28907"/>
                  </a:cubicBezTo>
                  <a:cubicBezTo>
                    <a:pt x="13762" y="28852"/>
                    <a:pt x="13613" y="28827"/>
                    <a:pt x="13466" y="28827"/>
                  </a:cubicBezTo>
                  <a:cubicBezTo>
                    <a:pt x="13081" y="28827"/>
                    <a:pt x="12708" y="29003"/>
                    <a:pt x="12477" y="29299"/>
                  </a:cubicBezTo>
                  <a:cubicBezTo>
                    <a:pt x="12230" y="29615"/>
                    <a:pt x="11781" y="29587"/>
                    <a:pt x="11593" y="29944"/>
                  </a:cubicBezTo>
                  <a:cubicBezTo>
                    <a:pt x="11571" y="29986"/>
                    <a:pt x="11529" y="30003"/>
                    <a:pt x="11481" y="30003"/>
                  </a:cubicBezTo>
                  <a:cubicBezTo>
                    <a:pt x="11378" y="30003"/>
                    <a:pt x="11248" y="29922"/>
                    <a:pt x="11234" y="29840"/>
                  </a:cubicBezTo>
                  <a:cubicBezTo>
                    <a:pt x="11126" y="29207"/>
                    <a:pt x="10546" y="28826"/>
                    <a:pt x="10333" y="28244"/>
                  </a:cubicBezTo>
                  <a:cubicBezTo>
                    <a:pt x="9975" y="27270"/>
                    <a:pt x="9567" y="26321"/>
                    <a:pt x="9273" y="25318"/>
                  </a:cubicBezTo>
                  <a:cubicBezTo>
                    <a:pt x="8954" y="24225"/>
                    <a:pt x="8824" y="23110"/>
                    <a:pt x="8534" y="22020"/>
                  </a:cubicBezTo>
                  <a:cubicBezTo>
                    <a:pt x="8308" y="21170"/>
                    <a:pt x="8439" y="20280"/>
                    <a:pt x="8298" y="19443"/>
                  </a:cubicBezTo>
                  <a:cubicBezTo>
                    <a:pt x="8073" y="18105"/>
                    <a:pt x="8290" y="16802"/>
                    <a:pt x="8310" y="15487"/>
                  </a:cubicBezTo>
                  <a:cubicBezTo>
                    <a:pt x="8332" y="14114"/>
                    <a:pt x="8629" y="12763"/>
                    <a:pt x="8874" y="11414"/>
                  </a:cubicBezTo>
                  <a:cubicBezTo>
                    <a:pt x="9017" y="10627"/>
                    <a:pt x="9194" y="9820"/>
                    <a:pt x="9544" y="9103"/>
                  </a:cubicBezTo>
                  <a:cubicBezTo>
                    <a:pt x="9886" y="8399"/>
                    <a:pt x="10125" y="7667"/>
                    <a:pt x="10421" y="6951"/>
                  </a:cubicBezTo>
                  <a:cubicBezTo>
                    <a:pt x="10944" y="5686"/>
                    <a:pt x="11428" y="4405"/>
                    <a:pt x="11978" y="3151"/>
                  </a:cubicBezTo>
                  <a:cubicBezTo>
                    <a:pt x="12187" y="2673"/>
                    <a:pt x="11919" y="1970"/>
                    <a:pt x="11440" y="1970"/>
                  </a:cubicBezTo>
                  <a:cubicBezTo>
                    <a:pt x="11406" y="1970"/>
                    <a:pt x="11370" y="1973"/>
                    <a:pt x="11334" y="1981"/>
                  </a:cubicBezTo>
                  <a:cubicBezTo>
                    <a:pt x="10129" y="2230"/>
                    <a:pt x="8904" y="2522"/>
                    <a:pt x="7791" y="3008"/>
                  </a:cubicBezTo>
                  <a:cubicBezTo>
                    <a:pt x="7431" y="3165"/>
                    <a:pt x="7230" y="3268"/>
                    <a:pt x="7093" y="3268"/>
                  </a:cubicBezTo>
                  <a:cubicBezTo>
                    <a:pt x="6912" y="3268"/>
                    <a:pt x="6842" y="3090"/>
                    <a:pt x="6669" y="2622"/>
                  </a:cubicBezTo>
                  <a:cubicBezTo>
                    <a:pt x="6369" y="1812"/>
                    <a:pt x="6227" y="927"/>
                    <a:pt x="5599" y="236"/>
                  </a:cubicBezTo>
                  <a:cubicBezTo>
                    <a:pt x="5486" y="112"/>
                    <a:pt x="5378" y="1"/>
                    <a:pt x="5247"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3" name="Google Shape;612;p25"/>
            <p:cNvSpPr/>
            <p:nvPr/>
          </p:nvSpPr>
          <p:spPr>
            <a:xfrm>
              <a:off x="3288423" y="3464525"/>
              <a:ext cx="178987" cy="531341"/>
            </a:xfrm>
            <a:custGeom>
              <a:avLst/>
              <a:gdLst/>
              <a:ahLst/>
              <a:cxnLst/>
              <a:rect l="l" t="t" r="r" b="b"/>
              <a:pathLst>
                <a:path w="12228" h="36300" extrusionOk="0">
                  <a:moveTo>
                    <a:pt x="3773" y="1"/>
                  </a:moveTo>
                  <a:cubicBezTo>
                    <a:pt x="3696" y="141"/>
                    <a:pt x="3585" y="274"/>
                    <a:pt x="3545" y="425"/>
                  </a:cubicBezTo>
                  <a:cubicBezTo>
                    <a:pt x="3295" y="1387"/>
                    <a:pt x="2770" y="2250"/>
                    <a:pt x="2365" y="3148"/>
                  </a:cubicBezTo>
                  <a:cubicBezTo>
                    <a:pt x="1794" y="4416"/>
                    <a:pt x="1401" y="5720"/>
                    <a:pt x="1054" y="7039"/>
                  </a:cubicBezTo>
                  <a:cubicBezTo>
                    <a:pt x="785" y="8059"/>
                    <a:pt x="606" y="9100"/>
                    <a:pt x="473" y="10153"/>
                  </a:cubicBezTo>
                  <a:cubicBezTo>
                    <a:pt x="384" y="10853"/>
                    <a:pt x="221" y="11555"/>
                    <a:pt x="146" y="12257"/>
                  </a:cubicBezTo>
                  <a:cubicBezTo>
                    <a:pt x="0" y="13616"/>
                    <a:pt x="63" y="14981"/>
                    <a:pt x="146" y="16348"/>
                  </a:cubicBezTo>
                  <a:cubicBezTo>
                    <a:pt x="224" y="17632"/>
                    <a:pt x="433" y="18890"/>
                    <a:pt x="711" y="20140"/>
                  </a:cubicBezTo>
                  <a:cubicBezTo>
                    <a:pt x="981" y="21352"/>
                    <a:pt x="1355" y="22535"/>
                    <a:pt x="1792" y="23709"/>
                  </a:cubicBezTo>
                  <a:cubicBezTo>
                    <a:pt x="2227" y="24873"/>
                    <a:pt x="2584" y="26067"/>
                    <a:pt x="3095" y="27203"/>
                  </a:cubicBezTo>
                  <a:cubicBezTo>
                    <a:pt x="3442" y="27971"/>
                    <a:pt x="3649" y="28790"/>
                    <a:pt x="4159" y="29506"/>
                  </a:cubicBezTo>
                  <a:cubicBezTo>
                    <a:pt x="4431" y="29889"/>
                    <a:pt x="4536" y="30393"/>
                    <a:pt x="4700" y="30837"/>
                  </a:cubicBezTo>
                  <a:cubicBezTo>
                    <a:pt x="4833" y="31197"/>
                    <a:pt x="4868" y="31594"/>
                    <a:pt x="5107" y="31933"/>
                  </a:cubicBezTo>
                  <a:cubicBezTo>
                    <a:pt x="5205" y="32069"/>
                    <a:pt x="5100" y="32133"/>
                    <a:pt x="4973" y="32201"/>
                  </a:cubicBezTo>
                  <a:cubicBezTo>
                    <a:pt x="4340" y="32537"/>
                    <a:pt x="3948" y="33134"/>
                    <a:pt x="3381" y="33532"/>
                  </a:cubicBezTo>
                  <a:cubicBezTo>
                    <a:pt x="2923" y="33854"/>
                    <a:pt x="3063" y="34092"/>
                    <a:pt x="3381" y="34376"/>
                  </a:cubicBezTo>
                  <a:cubicBezTo>
                    <a:pt x="3920" y="34861"/>
                    <a:pt x="4635" y="35048"/>
                    <a:pt x="5294" y="35287"/>
                  </a:cubicBezTo>
                  <a:cubicBezTo>
                    <a:pt x="6640" y="35776"/>
                    <a:pt x="8080" y="35961"/>
                    <a:pt x="9481" y="36269"/>
                  </a:cubicBezTo>
                  <a:cubicBezTo>
                    <a:pt x="9578" y="36291"/>
                    <a:pt x="9678" y="36299"/>
                    <a:pt x="9781" y="36299"/>
                  </a:cubicBezTo>
                  <a:cubicBezTo>
                    <a:pt x="10127" y="36299"/>
                    <a:pt x="10498" y="36201"/>
                    <a:pt x="10852" y="36174"/>
                  </a:cubicBezTo>
                  <a:cubicBezTo>
                    <a:pt x="11040" y="36160"/>
                    <a:pt x="11066" y="36041"/>
                    <a:pt x="11122" y="35899"/>
                  </a:cubicBezTo>
                  <a:cubicBezTo>
                    <a:pt x="11635" y="34613"/>
                    <a:pt x="12004" y="33289"/>
                    <a:pt x="12136" y="31924"/>
                  </a:cubicBezTo>
                  <a:cubicBezTo>
                    <a:pt x="12227" y="30978"/>
                    <a:pt x="12200" y="30020"/>
                    <a:pt x="12200" y="29068"/>
                  </a:cubicBezTo>
                  <a:cubicBezTo>
                    <a:pt x="12200" y="28749"/>
                    <a:pt x="12020" y="28528"/>
                    <a:pt x="11742" y="28528"/>
                  </a:cubicBezTo>
                  <a:cubicBezTo>
                    <a:pt x="11677" y="28528"/>
                    <a:pt x="11608" y="28540"/>
                    <a:pt x="11534" y="28566"/>
                  </a:cubicBezTo>
                  <a:cubicBezTo>
                    <a:pt x="11128" y="28702"/>
                    <a:pt x="10691" y="28818"/>
                    <a:pt x="10380" y="29163"/>
                  </a:cubicBezTo>
                  <a:cubicBezTo>
                    <a:pt x="10175" y="29389"/>
                    <a:pt x="9998" y="29498"/>
                    <a:pt x="9827" y="29498"/>
                  </a:cubicBezTo>
                  <a:cubicBezTo>
                    <a:pt x="9634" y="29498"/>
                    <a:pt x="9450" y="29357"/>
                    <a:pt x="9249" y="29086"/>
                  </a:cubicBezTo>
                  <a:cubicBezTo>
                    <a:pt x="8526" y="28115"/>
                    <a:pt x="8081" y="27018"/>
                    <a:pt x="7579" y="25947"/>
                  </a:cubicBezTo>
                  <a:cubicBezTo>
                    <a:pt x="7055" y="24829"/>
                    <a:pt x="6746" y="23635"/>
                    <a:pt x="6569" y="22444"/>
                  </a:cubicBezTo>
                  <a:cubicBezTo>
                    <a:pt x="6468" y="21765"/>
                    <a:pt x="6138" y="21143"/>
                    <a:pt x="6144" y="20443"/>
                  </a:cubicBezTo>
                  <a:cubicBezTo>
                    <a:pt x="6148" y="20001"/>
                    <a:pt x="6070" y="19528"/>
                    <a:pt x="5971" y="19108"/>
                  </a:cubicBezTo>
                  <a:cubicBezTo>
                    <a:pt x="5686" y="17908"/>
                    <a:pt x="5893" y="16706"/>
                    <a:pt x="5827" y="15509"/>
                  </a:cubicBezTo>
                  <a:cubicBezTo>
                    <a:pt x="5773" y="14510"/>
                    <a:pt x="5821" y="13507"/>
                    <a:pt x="5971" y="12517"/>
                  </a:cubicBezTo>
                  <a:cubicBezTo>
                    <a:pt x="6077" y="11816"/>
                    <a:pt x="5951" y="11062"/>
                    <a:pt x="6174" y="10405"/>
                  </a:cubicBezTo>
                  <a:cubicBezTo>
                    <a:pt x="6480" y="9494"/>
                    <a:pt x="6588" y="8539"/>
                    <a:pt x="6966" y="7647"/>
                  </a:cubicBezTo>
                  <a:cubicBezTo>
                    <a:pt x="7580" y="6193"/>
                    <a:pt x="7983" y="4664"/>
                    <a:pt x="8699" y="3242"/>
                  </a:cubicBezTo>
                  <a:cubicBezTo>
                    <a:pt x="8980" y="2685"/>
                    <a:pt x="9196" y="2098"/>
                    <a:pt x="9437" y="1535"/>
                  </a:cubicBezTo>
                  <a:cubicBezTo>
                    <a:pt x="9367" y="1503"/>
                    <a:pt x="9304" y="1491"/>
                    <a:pt x="9245" y="1491"/>
                  </a:cubicBezTo>
                  <a:cubicBezTo>
                    <a:pt x="9035" y="1491"/>
                    <a:pt x="8885" y="1654"/>
                    <a:pt x="8711" y="1696"/>
                  </a:cubicBezTo>
                  <a:cubicBezTo>
                    <a:pt x="7930" y="1886"/>
                    <a:pt x="7086" y="1925"/>
                    <a:pt x="6440" y="2542"/>
                  </a:cubicBezTo>
                  <a:cubicBezTo>
                    <a:pt x="6216" y="2756"/>
                    <a:pt x="5905" y="2880"/>
                    <a:pt x="5600" y="2880"/>
                  </a:cubicBezTo>
                  <a:cubicBezTo>
                    <a:pt x="5164" y="2880"/>
                    <a:pt x="4738" y="2627"/>
                    <a:pt x="4591" y="2020"/>
                  </a:cubicBezTo>
                  <a:cubicBezTo>
                    <a:pt x="4425" y="1328"/>
                    <a:pt x="4023" y="708"/>
                    <a:pt x="3773" y="1"/>
                  </a:cubicBezTo>
                  <a:close/>
                </a:path>
              </a:pathLst>
            </a:custGeom>
            <a:solidFill>
              <a:srgbClr val="A6DFD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24" name="Google Shape;616;p25"/>
          <p:cNvGrpSpPr/>
          <p:nvPr/>
        </p:nvGrpSpPr>
        <p:grpSpPr>
          <a:xfrm rot="3911903" flipV="1">
            <a:off x="5497755" y="3099966"/>
            <a:ext cx="624539" cy="1222038"/>
            <a:chOff x="5349941" y="3093980"/>
            <a:chExt cx="233161" cy="539699"/>
          </a:xfrm>
        </p:grpSpPr>
        <p:sp>
          <p:nvSpPr>
            <p:cNvPr id="25" name="Google Shape;617;p25"/>
            <p:cNvSpPr/>
            <p:nvPr/>
          </p:nvSpPr>
          <p:spPr>
            <a:xfrm>
              <a:off x="5349941" y="3093980"/>
              <a:ext cx="233161" cy="539699"/>
            </a:xfrm>
            <a:custGeom>
              <a:avLst/>
              <a:gdLst/>
              <a:ahLst/>
              <a:cxnLst/>
              <a:rect l="l" t="t" r="r" b="b"/>
              <a:pathLst>
                <a:path w="15929" h="36871" extrusionOk="0">
                  <a:moveTo>
                    <a:pt x="12927" y="1310"/>
                  </a:moveTo>
                  <a:cubicBezTo>
                    <a:pt x="13059" y="1310"/>
                    <a:pt x="13190" y="1410"/>
                    <a:pt x="13270" y="1603"/>
                  </a:cubicBezTo>
                  <a:cubicBezTo>
                    <a:pt x="14037" y="3447"/>
                    <a:pt x="14481" y="5410"/>
                    <a:pt x="14579" y="7405"/>
                  </a:cubicBezTo>
                  <a:cubicBezTo>
                    <a:pt x="14631" y="8401"/>
                    <a:pt x="14727" y="9404"/>
                    <a:pt x="14650" y="10394"/>
                  </a:cubicBezTo>
                  <a:cubicBezTo>
                    <a:pt x="14570" y="11450"/>
                    <a:pt x="14306" y="12494"/>
                    <a:pt x="14131" y="13546"/>
                  </a:cubicBezTo>
                  <a:cubicBezTo>
                    <a:pt x="13982" y="14438"/>
                    <a:pt x="13803" y="15329"/>
                    <a:pt x="13656" y="16221"/>
                  </a:cubicBezTo>
                  <a:cubicBezTo>
                    <a:pt x="13593" y="16615"/>
                    <a:pt x="13280" y="17030"/>
                    <a:pt x="13228" y="17476"/>
                  </a:cubicBezTo>
                  <a:cubicBezTo>
                    <a:pt x="13137" y="18254"/>
                    <a:pt x="12729" y="18969"/>
                    <a:pt x="12744" y="19765"/>
                  </a:cubicBezTo>
                  <a:cubicBezTo>
                    <a:pt x="12748" y="19962"/>
                    <a:pt x="12605" y="20084"/>
                    <a:pt x="12506" y="20227"/>
                  </a:cubicBezTo>
                  <a:cubicBezTo>
                    <a:pt x="12152" y="20745"/>
                    <a:pt x="12117" y="21370"/>
                    <a:pt x="11878" y="21917"/>
                  </a:cubicBezTo>
                  <a:cubicBezTo>
                    <a:pt x="11669" y="22395"/>
                    <a:pt x="11403" y="22852"/>
                    <a:pt x="11197" y="23339"/>
                  </a:cubicBezTo>
                  <a:cubicBezTo>
                    <a:pt x="10774" y="24333"/>
                    <a:pt x="10336" y="25329"/>
                    <a:pt x="9801" y="26271"/>
                  </a:cubicBezTo>
                  <a:cubicBezTo>
                    <a:pt x="9476" y="26843"/>
                    <a:pt x="9152" y="27421"/>
                    <a:pt x="8703" y="27949"/>
                  </a:cubicBezTo>
                  <a:cubicBezTo>
                    <a:pt x="8295" y="28429"/>
                    <a:pt x="8018" y="29096"/>
                    <a:pt x="7980" y="29777"/>
                  </a:cubicBezTo>
                  <a:cubicBezTo>
                    <a:pt x="7976" y="29848"/>
                    <a:pt x="8039" y="29955"/>
                    <a:pt x="8103" y="29991"/>
                  </a:cubicBezTo>
                  <a:cubicBezTo>
                    <a:pt x="8653" y="30287"/>
                    <a:pt x="9265" y="30417"/>
                    <a:pt x="9863" y="30417"/>
                  </a:cubicBezTo>
                  <a:cubicBezTo>
                    <a:pt x="10029" y="30417"/>
                    <a:pt x="10194" y="30407"/>
                    <a:pt x="10356" y="30388"/>
                  </a:cubicBezTo>
                  <a:cubicBezTo>
                    <a:pt x="10403" y="30382"/>
                    <a:pt x="10446" y="30380"/>
                    <a:pt x="10486" y="30380"/>
                  </a:cubicBezTo>
                  <a:cubicBezTo>
                    <a:pt x="10845" y="30380"/>
                    <a:pt x="10963" y="30592"/>
                    <a:pt x="11120" y="30749"/>
                  </a:cubicBezTo>
                  <a:cubicBezTo>
                    <a:pt x="11379" y="31008"/>
                    <a:pt x="11197" y="31415"/>
                    <a:pt x="11012" y="31581"/>
                  </a:cubicBezTo>
                  <a:cubicBezTo>
                    <a:pt x="10601" y="31950"/>
                    <a:pt x="10266" y="32382"/>
                    <a:pt x="9933" y="32794"/>
                  </a:cubicBezTo>
                  <a:cubicBezTo>
                    <a:pt x="9462" y="33377"/>
                    <a:pt x="8653" y="33346"/>
                    <a:pt x="8173" y="33865"/>
                  </a:cubicBezTo>
                  <a:cubicBezTo>
                    <a:pt x="7504" y="34590"/>
                    <a:pt x="6473" y="34738"/>
                    <a:pt x="5638" y="35201"/>
                  </a:cubicBezTo>
                  <a:cubicBezTo>
                    <a:pt x="5236" y="35424"/>
                    <a:pt x="4663" y="35606"/>
                    <a:pt x="4139" y="35715"/>
                  </a:cubicBezTo>
                  <a:cubicBezTo>
                    <a:pt x="4051" y="35733"/>
                    <a:pt x="3965" y="35742"/>
                    <a:pt x="3882" y="35742"/>
                  </a:cubicBezTo>
                  <a:cubicBezTo>
                    <a:pt x="3305" y="35742"/>
                    <a:pt x="2864" y="35319"/>
                    <a:pt x="2635" y="34737"/>
                  </a:cubicBezTo>
                  <a:cubicBezTo>
                    <a:pt x="2359" y="34039"/>
                    <a:pt x="2036" y="33360"/>
                    <a:pt x="1840" y="32632"/>
                  </a:cubicBezTo>
                  <a:cubicBezTo>
                    <a:pt x="1529" y="31483"/>
                    <a:pt x="1307" y="30321"/>
                    <a:pt x="1148" y="29146"/>
                  </a:cubicBezTo>
                  <a:cubicBezTo>
                    <a:pt x="1174" y="28775"/>
                    <a:pt x="1008" y="28419"/>
                    <a:pt x="1097" y="28043"/>
                  </a:cubicBezTo>
                  <a:cubicBezTo>
                    <a:pt x="1157" y="27799"/>
                    <a:pt x="1142" y="27603"/>
                    <a:pt x="1483" y="27443"/>
                  </a:cubicBezTo>
                  <a:cubicBezTo>
                    <a:pt x="1591" y="27393"/>
                    <a:pt x="1677" y="27372"/>
                    <a:pt x="1749" y="27372"/>
                  </a:cubicBezTo>
                  <a:cubicBezTo>
                    <a:pt x="1929" y="27372"/>
                    <a:pt x="2027" y="27499"/>
                    <a:pt x="2173" y="27605"/>
                  </a:cubicBezTo>
                  <a:cubicBezTo>
                    <a:pt x="2562" y="27884"/>
                    <a:pt x="2989" y="28107"/>
                    <a:pt x="3305" y="28491"/>
                  </a:cubicBezTo>
                  <a:cubicBezTo>
                    <a:pt x="3370" y="28570"/>
                    <a:pt x="3467" y="28604"/>
                    <a:pt x="3578" y="28604"/>
                  </a:cubicBezTo>
                  <a:cubicBezTo>
                    <a:pt x="3907" y="28604"/>
                    <a:pt x="4366" y="28308"/>
                    <a:pt x="4536" y="27980"/>
                  </a:cubicBezTo>
                  <a:cubicBezTo>
                    <a:pt x="4977" y="27132"/>
                    <a:pt x="5231" y="26216"/>
                    <a:pt x="5696" y="25369"/>
                  </a:cubicBezTo>
                  <a:cubicBezTo>
                    <a:pt x="5998" y="24820"/>
                    <a:pt x="6213" y="24169"/>
                    <a:pt x="6373" y="23540"/>
                  </a:cubicBezTo>
                  <a:cubicBezTo>
                    <a:pt x="6578" y="22733"/>
                    <a:pt x="6987" y="21995"/>
                    <a:pt x="7202" y="21198"/>
                  </a:cubicBezTo>
                  <a:cubicBezTo>
                    <a:pt x="7513" y="20044"/>
                    <a:pt x="7832" y="18890"/>
                    <a:pt x="8063" y="17721"/>
                  </a:cubicBezTo>
                  <a:cubicBezTo>
                    <a:pt x="8290" y="16565"/>
                    <a:pt x="8346" y="15382"/>
                    <a:pt x="8548" y="14217"/>
                  </a:cubicBezTo>
                  <a:cubicBezTo>
                    <a:pt x="8669" y="13519"/>
                    <a:pt x="8479" y="12782"/>
                    <a:pt x="8636" y="12077"/>
                  </a:cubicBezTo>
                  <a:cubicBezTo>
                    <a:pt x="8845" y="11130"/>
                    <a:pt x="8470" y="10201"/>
                    <a:pt x="8591" y="9254"/>
                  </a:cubicBezTo>
                  <a:cubicBezTo>
                    <a:pt x="8628" y="8964"/>
                    <a:pt x="8495" y="8640"/>
                    <a:pt x="8393" y="8347"/>
                  </a:cubicBezTo>
                  <a:cubicBezTo>
                    <a:pt x="8063" y="7404"/>
                    <a:pt x="8069" y="6405"/>
                    <a:pt x="7855" y="5440"/>
                  </a:cubicBezTo>
                  <a:cubicBezTo>
                    <a:pt x="7688" y="4686"/>
                    <a:pt x="7361" y="3983"/>
                    <a:pt x="7190" y="3230"/>
                  </a:cubicBezTo>
                  <a:cubicBezTo>
                    <a:pt x="7114" y="2892"/>
                    <a:pt x="7181" y="2640"/>
                    <a:pt x="7353" y="2457"/>
                  </a:cubicBezTo>
                  <a:cubicBezTo>
                    <a:pt x="7403" y="2403"/>
                    <a:pt x="7456" y="2383"/>
                    <a:pt x="7508" y="2383"/>
                  </a:cubicBezTo>
                  <a:cubicBezTo>
                    <a:pt x="7677" y="2383"/>
                    <a:pt x="7848" y="2592"/>
                    <a:pt x="7955" y="2592"/>
                  </a:cubicBezTo>
                  <a:cubicBezTo>
                    <a:pt x="7956" y="2592"/>
                    <a:pt x="7956" y="2592"/>
                    <a:pt x="7957" y="2592"/>
                  </a:cubicBezTo>
                  <a:cubicBezTo>
                    <a:pt x="7962" y="2592"/>
                    <a:pt x="7967" y="2592"/>
                    <a:pt x="7972" y="2592"/>
                  </a:cubicBezTo>
                  <a:cubicBezTo>
                    <a:pt x="8540" y="2592"/>
                    <a:pt x="8708" y="3323"/>
                    <a:pt x="9238" y="3323"/>
                  </a:cubicBezTo>
                  <a:cubicBezTo>
                    <a:pt x="9303" y="3323"/>
                    <a:pt x="9374" y="3311"/>
                    <a:pt x="9453" y="3286"/>
                  </a:cubicBezTo>
                  <a:lnTo>
                    <a:pt x="9453" y="3286"/>
                  </a:lnTo>
                  <a:cubicBezTo>
                    <a:pt x="9313" y="3820"/>
                    <a:pt x="10190" y="3615"/>
                    <a:pt x="10117" y="4113"/>
                  </a:cubicBezTo>
                  <a:cubicBezTo>
                    <a:pt x="10115" y="4128"/>
                    <a:pt x="10277" y="4185"/>
                    <a:pt x="10364" y="4186"/>
                  </a:cubicBezTo>
                  <a:cubicBezTo>
                    <a:pt x="10367" y="4186"/>
                    <a:pt x="10369" y="4186"/>
                    <a:pt x="10372" y="4186"/>
                  </a:cubicBezTo>
                  <a:cubicBezTo>
                    <a:pt x="10862" y="4186"/>
                    <a:pt x="11564" y="3564"/>
                    <a:pt x="11752" y="3116"/>
                  </a:cubicBezTo>
                  <a:cubicBezTo>
                    <a:pt x="11995" y="2544"/>
                    <a:pt x="12296" y="1996"/>
                    <a:pt x="12647" y="1484"/>
                  </a:cubicBezTo>
                  <a:cubicBezTo>
                    <a:pt x="12727" y="1367"/>
                    <a:pt x="12827" y="1310"/>
                    <a:pt x="12927" y="1310"/>
                  </a:cubicBezTo>
                  <a:close/>
                  <a:moveTo>
                    <a:pt x="12887" y="1"/>
                  </a:moveTo>
                  <a:cubicBezTo>
                    <a:pt x="12771" y="1"/>
                    <a:pt x="12650" y="41"/>
                    <a:pt x="12523" y="140"/>
                  </a:cubicBezTo>
                  <a:cubicBezTo>
                    <a:pt x="11957" y="581"/>
                    <a:pt x="11346" y="1034"/>
                    <a:pt x="11223" y="1824"/>
                  </a:cubicBezTo>
                  <a:cubicBezTo>
                    <a:pt x="11154" y="2269"/>
                    <a:pt x="10693" y="2710"/>
                    <a:pt x="10406" y="2710"/>
                  </a:cubicBezTo>
                  <a:cubicBezTo>
                    <a:pt x="10348" y="2710"/>
                    <a:pt x="10297" y="2692"/>
                    <a:pt x="10257" y="2652"/>
                  </a:cubicBezTo>
                  <a:cubicBezTo>
                    <a:pt x="9907" y="2293"/>
                    <a:pt x="9388" y="2203"/>
                    <a:pt x="9062" y="1830"/>
                  </a:cubicBezTo>
                  <a:cubicBezTo>
                    <a:pt x="8642" y="1350"/>
                    <a:pt x="8099" y="1195"/>
                    <a:pt x="7526" y="1195"/>
                  </a:cubicBezTo>
                  <a:cubicBezTo>
                    <a:pt x="7343" y="1195"/>
                    <a:pt x="7156" y="1210"/>
                    <a:pt x="6970" y="1237"/>
                  </a:cubicBezTo>
                  <a:cubicBezTo>
                    <a:pt x="6277" y="1333"/>
                    <a:pt x="5810" y="2349"/>
                    <a:pt x="6088" y="3136"/>
                  </a:cubicBezTo>
                  <a:cubicBezTo>
                    <a:pt x="6742" y="4984"/>
                    <a:pt x="7086" y="6890"/>
                    <a:pt x="7331" y="8817"/>
                  </a:cubicBezTo>
                  <a:cubicBezTo>
                    <a:pt x="7603" y="10944"/>
                    <a:pt x="7501" y="13074"/>
                    <a:pt x="7295" y="15197"/>
                  </a:cubicBezTo>
                  <a:cubicBezTo>
                    <a:pt x="7024" y="17985"/>
                    <a:pt x="6143" y="20642"/>
                    <a:pt x="5214" y="23277"/>
                  </a:cubicBezTo>
                  <a:cubicBezTo>
                    <a:pt x="4791" y="24475"/>
                    <a:pt x="4192" y="25614"/>
                    <a:pt x="3739" y="26803"/>
                  </a:cubicBezTo>
                  <a:cubicBezTo>
                    <a:pt x="3651" y="27033"/>
                    <a:pt x="3591" y="27123"/>
                    <a:pt x="3515" y="27123"/>
                  </a:cubicBezTo>
                  <a:cubicBezTo>
                    <a:pt x="3439" y="27123"/>
                    <a:pt x="3348" y="27036"/>
                    <a:pt x="3198" y="26910"/>
                  </a:cubicBezTo>
                  <a:cubicBezTo>
                    <a:pt x="2859" y="26625"/>
                    <a:pt x="2448" y="26398"/>
                    <a:pt x="2030" y="26234"/>
                  </a:cubicBezTo>
                  <a:cubicBezTo>
                    <a:pt x="1831" y="26156"/>
                    <a:pt x="1632" y="26109"/>
                    <a:pt x="1439" y="26109"/>
                  </a:cubicBezTo>
                  <a:cubicBezTo>
                    <a:pt x="1143" y="26109"/>
                    <a:pt x="859" y="26220"/>
                    <a:pt x="605" y="26501"/>
                  </a:cubicBezTo>
                  <a:cubicBezTo>
                    <a:pt x="136" y="27020"/>
                    <a:pt x="108" y="27630"/>
                    <a:pt x="61" y="28260"/>
                  </a:cubicBezTo>
                  <a:cubicBezTo>
                    <a:pt x="0" y="29096"/>
                    <a:pt x="120" y="29893"/>
                    <a:pt x="335" y="30707"/>
                  </a:cubicBezTo>
                  <a:cubicBezTo>
                    <a:pt x="804" y="32483"/>
                    <a:pt x="983" y="34337"/>
                    <a:pt x="2140" y="35903"/>
                  </a:cubicBezTo>
                  <a:cubicBezTo>
                    <a:pt x="2602" y="36528"/>
                    <a:pt x="3179" y="36870"/>
                    <a:pt x="3835" y="36870"/>
                  </a:cubicBezTo>
                  <a:cubicBezTo>
                    <a:pt x="4087" y="36870"/>
                    <a:pt x="4351" y="36820"/>
                    <a:pt x="4625" y="36715"/>
                  </a:cubicBezTo>
                  <a:cubicBezTo>
                    <a:pt x="4713" y="36681"/>
                    <a:pt x="4821" y="36622"/>
                    <a:pt x="4903" y="36622"/>
                  </a:cubicBezTo>
                  <a:cubicBezTo>
                    <a:pt x="4918" y="36622"/>
                    <a:pt x="4933" y="36625"/>
                    <a:pt x="4946" y="36630"/>
                  </a:cubicBezTo>
                  <a:cubicBezTo>
                    <a:pt x="5045" y="36666"/>
                    <a:pt x="5141" y="36681"/>
                    <a:pt x="5234" y="36681"/>
                  </a:cubicBezTo>
                  <a:cubicBezTo>
                    <a:pt x="5533" y="36681"/>
                    <a:pt x="5801" y="36526"/>
                    <a:pt x="6052" y="36426"/>
                  </a:cubicBezTo>
                  <a:cubicBezTo>
                    <a:pt x="7247" y="35943"/>
                    <a:pt x="8409" y="35368"/>
                    <a:pt x="9415" y="34583"/>
                  </a:cubicBezTo>
                  <a:cubicBezTo>
                    <a:pt x="9843" y="34248"/>
                    <a:pt x="10371" y="34059"/>
                    <a:pt x="10742" y="33679"/>
                  </a:cubicBezTo>
                  <a:cubicBezTo>
                    <a:pt x="11260" y="33149"/>
                    <a:pt x="11734" y="32578"/>
                    <a:pt x="12221" y="32019"/>
                  </a:cubicBezTo>
                  <a:cubicBezTo>
                    <a:pt x="12704" y="31466"/>
                    <a:pt x="12594" y="30289"/>
                    <a:pt x="12125" y="29759"/>
                  </a:cubicBezTo>
                  <a:cubicBezTo>
                    <a:pt x="11458" y="29005"/>
                    <a:pt x="10487" y="29296"/>
                    <a:pt x="9674" y="28966"/>
                  </a:cubicBezTo>
                  <a:cubicBezTo>
                    <a:pt x="10067" y="28223"/>
                    <a:pt x="10499" y="27502"/>
                    <a:pt x="10969" y="26805"/>
                  </a:cubicBezTo>
                  <a:cubicBezTo>
                    <a:pt x="11890" y="25436"/>
                    <a:pt x="12447" y="23934"/>
                    <a:pt x="13058" y="22452"/>
                  </a:cubicBezTo>
                  <a:cubicBezTo>
                    <a:pt x="13312" y="21834"/>
                    <a:pt x="13390" y="21105"/>
                    <a:pt x="13682" y="20514"/>
                  </a:cubicBezTo>
                  <a:cubicBezTo>
                    <a:pt x="14169" y="19526"/>
                    <a:pt x="14222" y="18455"/>
                    <a:pt x="14564" y="17445"/>
                  </a:cubicBezTo>
                  <a:cubicBezTo>
                    <a:pt x="14800" y="16742"/>
                    <a:pt x="14681" y="15916"/>
                    <a:pt x="14969" y="15241"/>
                  </a:cubicBezTo>
                  <a:cubicBezTo>
                    <a:pt x="15522" y="13946"/>
                    <a:pt x="15189" y="12538"/>
                    <a:pt x="15697" y="11240"/>
                  </a:cubicBezTo>
                  <a:cubicBezTo>
                    <a:pt x="15929" y="10648"/>
                    <a:pt x="15914" y="9967"/>
                    <a:pt x="15738" y="9296"/>
                  </a:cubicBezTo>
                  <a:cubicBezTo>
                    <a:pt x="15592" y="8741"/>
                    <a:pt x="15753" y="8143"/>
                    <a:pt x="15712" y="7553"/>
                  </a:cubicBezTo>
                  <a:cubicBezTo>
                    <a:pt x="15649" y="6681"/>
                    <a:pt x="15621" y="5792"/>
                    <a:pt x="15477" y="4936"/>
                  </a:cubicBezTo>
                  <a:cubicBezTo>
                    <a:pt x="15338" y="4101"/>
                    <a:pt x="14989" y="3286"/>
                    <a:pt x="14650" y="2495"/>
                  </a:cubicBezTo>
                  <a:cubicBezTo>
                    <a:pt x="14362" y="1822"/>
                    <a:pt x="14323" y="1029"/>
                    <a:pt x="13715" y="503"/>
                  </a:cubicBezTo>
                  <a:cubicBezTo>
                    <a:pt x="13473" y="293"/>
                    <a:pt x="13200" y="1"/>
                    <a:pt x="12887"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6" name="Google Shape;618;p25"/>
            <p:cNvSpPr/>
            <p:nvPr/>
          </p:nvSpPr>
          <p:spPr>
            <a:xfrm>
              <a:off x="5364681" y="3113155"/>
              <a:ext cx="200841" cy="503998"/>
            </a:xfrm>
            <a:custGeom>
              <a:avLst/>
              <a:gdLst/>
              <a:ahLst/>
              <a:cxnLst/>
              <a:rect l="l" t="t" r="r" b="b"/>
              <a:pathLst>
                <a:path w="13721" h="34432" extrusionOk="0">
                  <a:moveTo>
                    <a:pt x="11920" y="0"/>
                  </a:moveTo>
                  <a:cubicBezTo>
                    <a:pt x="11820" y="0"/>
                    <a:pt x="11720" y="57"/>
                    <a:pt x="11640" y="174"/>
                  </a:cubicBezTo>
                  <a:cubicBezTo>
                    <a:pt x="11289" y="686"/>
                    <a:pt x="10988" y="1234"/>
                    <a:pt x="10745" y="1808"/>
                  </a:cubicBezTo>
                  <a:cubicBezTo>
                    <a:pt x="10557" y="2254"/>
                    <a:pt x="9855" y="2877"/>
                    <a:pt x="9365" y="2877"/>
                  </a:cubicBezTo>
                  <a:cubicBezTo>
                    <a:pt x="9362" y="2877"/>
                    <a:pt x="9360" y="2877"/>
                    <a:pt x="9357" y="2877"/>
                  </a:cubicBezTo>
                  <a:cubicBezTo>
                    <a:pt x="9270" y="2876"/>
                    <a:pt x="9108" y="2818"/>
                    <a:pt x="9110" y="2803"/>
                  </a:cubicBezTo>
                  <a:cubicBezTo>
                    <a:pt x="9183" y="2306"/>
                    <a:pt x="8306" y="2510"/>
                    <a:pt x="8446" y="1976"/>
                  </a:cubicBezTo>
                  <a:lnTo>
                    <a:pt x="8446" y="1976"/>
                  </a:lnTo>
                  <a:cubicBezTo>
                    <a:pt x="8367" y="2001"/>
                    <a:pt x="8296" y="2013"/>
                    <a:pt x="8231" y="2013"/>
                  </a:cubicBezTo>
                  <a:cubicBezTo>
                    <a:pt x="7701" y="2013"/>
                    <a:pt x="7533" y="1282"/>
                    <a:pt x="6965" y="1282"/>
                  </a:cubicBezTo>
                  <a:cubicBezTo>
                    <a:pt x="6960" y="1282"/>
                    <a:pt x="6955" y="1282"/>
                    <a:pt x="6950" y="1282"/>
                  </a:cubicBezTo>
                  <a:cubicBezTo>
                    <a:pt x="6949" y="1282"/>
                    <a:pt x="6949" y="1282"/>
                    <a:pt x="6948" y="1282"/>
                  </a:cubicBezTo>
                  <a:cubicBezTo>
                    <a:pt x="6841" y="1282"/>
                    <a:pt x="6670" y="1074"/>
                    <a:pt x="6502" y="1074"/>
                  </a:cubicBezTo>
                  <a:cubicBezTo>
                    <a:pt x="6449" y="1074"/>
                    <a:pt x="6397" y="1094"/>
                    <a:pt x="6346" y="1148"/>
                  </a:cubicBezTo>
                  <a:cubicBezTo>
                    <a:pt x="6174" y="1331"/>
                    <a:pt x="6107" y="1582"/>
                    <a:pt x="6183" y="1920"/>
                  </a:cubicBezTo>
                  <a:cubicBezTo>
                    <a:pt x="6354" y="2673"/>
                    <a:pt x="6681" y="3376"/>
                    <a:pt x="6848" y="4132"/>
                  </a:cubicBezTo>
                  <a:cubicBezTo>
                    <a:pt x="7062" y="5095"/>
                    <a:pt x="7056" y="6094"/>
                    <a:pt x="7386" y="7037"/>
                  </a:cubicBezTo>
                  <a:cubicBezTo>
                    <a:pt x="7488" y="7330"/>
                    <a:pt x="7621" y="7654"/>
                    <a:pt x="7584" y="7944"/>
                  </a:cubicBezTo>
                  <a:cubicBezTo>
                    <a:pt x="7463" y="8891"/>
                    <a:pt x="7838" y="9820"/>
                    <a:pt x="7629" y="10767"/>
                  </a:cubicBezTo>
                  <a:cubicBezTo>
                    <a:pt x="7472" y="11472"/>
                    <a:pt x="7662" y="12210"/>
                    <a:pt x="7541" y="12907"/>
                  </a:cubicBezTo>
                  <a:cubicBezTo>
                    <a:pt x="7339" y="14072"/>
                    <a:pt x="7283" y="15255"/>
                    <a:pt x="7056" y="16411"/>
                  </a:cubicBezTo>
                  <a:cubicBezTo>
                    <a:pt x="6825" y="17580"/>
                    <a:pt x="6506" y="18735"/>
                    <a:pt x="6195" y="19888"/>
                  </a:cubicBezTo>
                  <a:cubicBezTo>
                    <a:pt x="5980" y="20687"/>
                    <a:pt x="5571" y="21423"/>
                    <a:pt x="5366" y="22230"/>
                  </a:cubicBezTo>
                  <a:cubicBezTo>
                    <a:pt x="5206" y="22859"/>
                    <a:pt x="4991" y="23510"/>
                    <a:pt x="4689" y="24060"/>
                  </a:cubicBezTo>
                  <a:cubicBezTo>
                    <a:pt x="4224" y="24906"/>
                    <a:pt x="3970" y="25822"/>
                    <a:pt x="3529" y="26670"/>
                  </a:cubicBezTo>
                  <a:cubicBezTo>
                    <a:pt x="3359" y="26998"/>
                    <a:pt x="2900" y="27295"/>
                    <a:pt x="2571" y="27295"/>
                  </a:cubicBezTo>
                  <a:cubicBezTo>
                    <a:pt x="2460" y="27295"/>
                    <a:pt x="2363" y="27260"/>
                    <a:pt x="2298" y="27181"/>
                  </a:cubicBezTo>
                  <a:cubicBezTo>
                    <a:pt x="1982" y="26797"/>
                    <a:pt x="1555" y="26575"/>
                    <a:pt x="1166" y="26295"/>
                  </a:cubicBezTo>
                  <a:cubicBezTo>
                    <a:pt x="1020" y="26189"/>
                    <a:pt x="922" y="26062"/>
                    <a:pt x="742" y="26062"/>
                  </a:cubicBezTo>
                  <a:cubicBezTo>
                    <a:pt x="670" y="26062"/>
                    <a:pt x="584" y="26083"/>
                    <a:pt x="476" y="26133"/>
                  </a:cubicBezTo>
                  <a:cubicBezTo>
                    <a:pt x="135" y="26295"/>
                    <a:pt x="150" y="26489"/>
                    <a:pt x="90" y="26733"/>
                  </a:cubicBezTo>
                  <a:cubicBezTo>
                    <a:pt x="1" y="27109"/>
                    <a:pt x="167" y="27465"/>
                    <a:pt x="141" y="27836"/>
                  </a:cubicBezTo>
                  <a:cubicBezTo>
                    <a:pt x="300" y="29011"/>
                    <a:pt x="522" y="30173"/>
                    <a:pt x="833" y="31324"/>
                  </a:cubicBezTo>
                  <a:cubicBezTo>
                    <a:pt x="1029" y="32052"/>
                    <a:pt x="1352" y="32729"/>
                    <a:pt x="1628" y="33427"/>
                  </a:cubicBezTo>
                  <a:cubicBezTo>
                    <a:pt x="1857" y="34010"/>
                    <a:pt x="2297" y="34432"/>
                    <a:pt x="2875" y="34432"/>
                  </a:cubicBezTo>
                  <a:cubicBezTo>
                    <a:pt x="2958" y="34432"/>
                    <a:pt x="3044" y="34423"/>
                    <a:pt x="3132" y="34405"/>
                  </a:cubicBezTo>
                  <a:cubicBezTo>
                    <a:pt x="3656" y="34296"/>
                    <a:pt x="4229" y="34115"/>
                    <a:pt x="4631" y="33892"/>
                  </a:cubicBezTo>
                  <a:cubicBezTo>
                    <a:pt x="5466" y="33428"/>
                    <a:pt x="6497" y="33280"/>
                    <a:pt x="7166" y="32555"/>
                  </a:cubicBezTo>
                  <a:cubicBezTo>
                    <a:pt x="7646" y="32036"/>
                    <a:pt x="8455" y="32067"/>
                    <a:pt x="8927" y="31485"/>
                  </a:cubicBezTo>
                  <a:cubicBezTo>
                    <a:pt x="9259" y="31072"/>
                    <a:pt x="9594" y="30641"/>
                    <a:pt x="10005" y="30272"/>
                  </a:cubicBezTo>
                  <a:cubicBezTo>
                    <a:pt x="10191" y="30106"/>
                    <a:pt x="10372" y="29698"/>
                    <a:pt x="10114" y="29439"/>
                  </a:cubicBezTo>
                  <a:cubicBezTo>
                    <a:pt x="9955" y="29282"/>
                    <a:pt x="9838" y="29070"/>
                    <a:pt x="9478" y="29070"/>
                  </a:cubicBezTo>
                  <a:cubicBezTo>
                    <a:pt x="9438" y="29070"/>
                    <a:pt x="9396" y="29072"/>
                    <a:pt x="9351" y="29078"/>
                  </a:cubicBezTo>
                  <a:cubicBezTo>
                    <a:pt x="9188" y="29097"/>
                    <a:pt x="9023" y="29107"/>
                    <a:pt x="8856" y="29107"/>
                  </a:cubicBezTo>
                  <a:cubicBezTo>
                    <a:pt x="8258" y="29107"/>
                    <a:pt x="7646" y="28977"/>
                    <a:pt x="7096" y="28681"/>
                  </a:cubicBezTo>
                  <a:cubicBezTo>
                    <a:pt x="7032" y="28645"/>
                    <a:pt x="6969" y="28538"/>
                    <a:pt x="6973" y="28467"/>
                  </a:cubicBezTo>
                  <a:cubicBezTo>
                    <a:pt x="7011" y="27786"/>
                    <a:pt x="7288" y="27119"/>
                    <a:pt x="7696" y="26639"/>
                  </a:cubicBezTo>
                  <a:cubicBezTo>
                    <a:pt x="8145" y="26113"/>
                    <a:pt x="8469" y="25534"/>
                    <a:pt x="8794" y="24961"/>
                  </a:cubicBezTo>
                  <a:cubicBezTo>
                    <a:pt x="9329" y="24019"/>
                    <a:pt x="9767" y="23024"/>
                    <a:pt x="10190" y="22029"/>
                  </a:cubicBezTo>
                  <a:cubicBezTo>
                    <a:pt x="10396" y="21542"/>
                    <a:pt x="10662" y="21086"/>
                    <a:pt x="10871" y="20607"/>
                  </a:cubicBezTo>
                  <a:cubicBezTo>
                    <a:pt x="11110" y="20060"/>
                    <a:pt x="11145" y="19435"/>
                    <a:pt x="11499" y="18918"/>
                  </a:cubicBezTo>
                  <a:cubicBezTo>
                    <a:pt x="11598" y="18774"/>
                    <a:pt x="11741" y="18652"/>
                    <a:pt x="11737" y="18455"/>
                  </a:cubicBezTo>
                  <a:cubicBezTo>
                    <a:pt x="11722" y="17659"/>
                    <a:pt x="12130" y="16944"/>
                    <a:pt x="12221" y="16166"/>
                  </a:cubicBezTo>
                  <a:cubicBezTo>
                    <a:pt x="12273" y="15720"/>
                    <a:pt x="12586" y="15306"/>
                    <a:pt x="12649" y="14911"/>
                  </a:cubicBezTo>
                  <a:cubicBezTo>
                    <a:pt x="12796" y="14019"/>
                    <a:pt x="12975" y="13130"/>
                    <a:pt x="13124" y="12236"/>
                  </a:cubicBezTo>
                  <a:cubicBezTo>
                    <a:pt x="13299" y="11185"/>
                    <a:pt x="13563" y="10141"/>
                    <a:pt x="13643" y="9084"/>
                  </a:cubicBezTo>
                  <a:cubicBezTo>
                    <a:pt x="13720" y="8094"/>
                    <a:pt x="13624" y="7091"/>
                    <a:pt x="13572" y="6095"/>
                  </a:cubicBezTo>
                  <a:cubicBezTo>
                    <a:pt x="13474" y="4100"/>
                    <a:pt x="13030" y="2137"/>
                    <a:pt x="12263" y="293"/>
                  </a:cubicBezTo>
                  <a:cubicBezTo>
                    <a:pt x="12183" y="100"/>
                    <a:pt x="12052" y="0"/>
                    <a:pt x="11920" y="0"/>
                  </a:cubicBezTo>
                  <a:close/>
                </a:path>
              </a:pathLst>
            </a:custGeom>
            <a:solidFill>
              <a:srgbClr val="FED58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pic>
        <p:nvPicPr>
          <p:cNvPr id="27" name="Picture 2" descr="Writing Cartoon"/>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0" b="100000" l="10000" r="90000"/>
                    </a14:imgEffect>
                  </a14:imgLayer>
                </a14:imgProps>
              </a:ext>
              <a:ext uri="{28A0092B-C50C-407E-A947-70E740481C1C}">
                <a14:useLocalDpi xmlns:a14="http://schemas.microsoft.com/office/drawing/2010/main" val="0"/>
              </a:ext>
            </a:extLst>
          </a:blip>
          <a:srcRect l="12825" r="15580"/>
          <a:stretch/>
        </p:blipFill>
        <p:spPr bwMode="auto">
          <a:xfrm>
            <a:off x="6860836" y="3333558"/>
            <a:ext cx="1741834" cy="1676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1914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randombar(horizontal)">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randombar(horizontal)">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par>
                                <p:cTn id="25" presetID="22" presetClass="entr" presetSubtype="8"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left)">
                                      <p:cBhvr>
                                        <p:cTn id="27" dur="500"/>
                                        <p:tgtEl>
                                          <p:spTgt spid="24"/>
                                        </p:tgtEl>
                                      </p:cBhvr>
                                    </p:animEffect>
                                  </p:childTnLst>
                                </p:cTn>
                              </p:par>
                            </p:childTnLst>
                          </p:cTn>
                        </p:par>
                        <p:par>
                          <p:cTn id="28" fill="hold">
                            <p:stCondLst>
                              <p:cond delay="500"/>
                            </p:stCondLst>
                            <p:childTnLst>
                              <p:par>
                                <p:cTn id="29" presetID="16" presetClass="entr" presetSubtype="21"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inVertical)">
                                      <p:cBhvr>
                                        <p:cTn id="31" dur="500"/>
                                        <p:tgtEl>
                                          <p:spTgt spid="14"/>
                                        </p:tgtEl>
                                      </p:cBhvr>
                                    </p:animEffect>
                                  </p:childTnLst>
                                </p:cTn>
                              </p:par>
                            </p:childTnLst>
                          </p:cTn>
                        </p:par>
                        <p:par>
                          <p:cTn id="32" fill="hold">
                            <p:stCondLst>
                              <p:cond delay="1000"/>
                            </p:stCondLst>
                            <p:childTnLst>
                              <p:par>
                                <p:cTn id="33" presetID="16" presetClass="entr" presetSubtype="21" fill="hold"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barn(inVertical)">
                                      <p:cBhvr>
                                        <p:cTn id="3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6"/>
        <p:cNvGrpSpPr/>
        <p:nvPr/>
      </p:nvGrpSpPr>
      <p:grpSpPr>
        <a:xfrm>
          <a:off x="0" y="0"/>
          <a:ext cx="0" cy="0"/>
          <a:chOff x="0" y="0"/>
          <a:chExt cx="0" cy="0"/>
        </a:xfrm>
      </p:grpSpPr>
      <p:pic>
        <p:nvPicPr>
          <p:cNvPr id="1227" name="Google Shape;1227;p72"/>
          <p:cNvPicPr preferRelativeResize="0"/>
          <p:nvPr/>
        </p:nvPicPr>
        <p:blipFill>
          <a:blip r:embed="rId3">
            <a:alphaModFix/>
          </a:blip>
          <a:stretch>
            <a:fillRect/>
          </a:stretch>
        </p:blipFill>
        <p:spPr>
          <a:xfrm rot="-4499986">
            <a:off x="269329" y="1233201"/>
            <a:ext cx="2081612" cy="1987786"/>
          </a:xfrm>
          <a:prstGeom prst="rect">
            <a:avLst/>
          </a:prstGeom>
          <a:noFill/>
          <a:ln>
            <a:noFill/>
          </a:ln>
        </p:spPr>
      </p:pic>
      <p:pic>
        <p:nvPicPr>
          <p:cNvPr id="1228" name="Google Shape;1228;p72"/>
          <p:cNvPicPr preferRelativeResize="0"/>
          <p:nvPr/>
        </p:nvPicPr>
        <p:blipFill>
          <a:blip r:embed="rId3">
            <a:alphaModFix/>
          </a:blip>
          <a:stretch>
            <a:fillRect/>
          </a:stretch>
        </p:blipFill>
        <p:spPr>
          <a:xfrm rot="4499986" flipH="1">
            <a:off x="6873783" y="1233202"/>
            <a:ext cx="2081612" cy="1987786"/>
          </a:xfrm>
          <a:prstGeom prst="rect">
            <a:avLst/>
          </a:prstGeom>
          <a:noFill/>
          <a:ln>
            <a:noFill/>
          </a:ln>
        </p:spPr>
      </p:pic>
      <p:sp>
        <p:nvSpPr>
          <p:cNvPr id="1229" name="Google Shape;1229;p72"/>
          <p:cNvSpPr txBox="1">
            <a:spLocks noGrp="1"/>
          </p:cNvSpPr>
          <p:nvPr>
            <p:ph type="subTitle" idx="1"/>
          </p:nvPr>
        </p:nvSpPr>
        <p:spPr>
          <a:xfrm>
            <a:off x="484824" y="3316420"/>
            <a:ext cx="3906438" cy="1617087"/>
          </a:xfrm>
          <a:prstGeom prst="rect">
            <a:avLst/>
          </a:prstGeom>
          <a:noFill/>
        </p:spPr>
        <p:txBody>
          <a:bodyPr spcFirstLastPara="1" wrap="square" lIns="91425" tIns="91425" rIns="91425" bIns="91425" anchor="ctr" anchorCtr="0">
            <a:noAutofit/>
          </a:bodyPr>
          <a:lstStyle/>
          <a:p>
            <a:pPr marL="0" lvl="0" indent="0" algn="ctr" rtl="0">
              <a:spcBef>
                <a:spcPts val="0"/>
              </a:spcBef>
              <a:spcAft>
                <a:spcPts val="0"/>
              </a:spcAft>
              <a:buNone/>
            </a:pPr>
            <a:r>
              <a:rPr lang="vi-VN" dirty="0" smtClean="0">
                <a:solidFill>
                  <a:srgbClr val="002060"/>
                </a:solidFill>
              </a:rPr>
              <a:t>Ngày 15/11/1969, hơn 500.000 người đổ xuống đường phố ở Thủ đô Washington DC để lên án hành động quân sự của Mĩ tại Việt Nam.</a:t>
            </a:r>
            <a:endParaRPr dirty="0">
              <a:solidFill>
                <a:srgbClr val="002060"/>
              </a:solidFill>
            </a:endParaRPr>
          </a:p>
        </p:txBody>
      </p:sp>
      <p:pic>
        <p:nvPicPr>
          <p:cNvPr id="1236" name="Google Shape;1236;p72"/>
          <p:cNvPicPr preferRelativeResize="0"/>
          <p:nvPr/>
        </p:nvPicPr>
        <p:blipFill>
          <a:blip r:embed="rId3">
            <a:alphaModFix/>
          </a:blip>
          <a:stretch>
            <a:fillRect/>
          </a:stretch>
        </p:blipFill>
        <p:spPr>
          <a:xfrm rot="864916">
            <a:off x="8576242" y="2917807"/>
            <a:ext cx="374546" cy="357622"/>
          </a:xfrm>
          <a:prstGeom prst="rect">
            <a:avLst/>
          </a:prstGeom>
          <a:noFill/>
          <a:ln>
            <a:noFill/>
          </a:ln>
        </p:spPr>
      </p:pic>
      <p:pic>
        <p:nvPicPr>
          <p:cNvPr id="1237" name="Google Shape;1237;p72"/>
          <p:cNvPicPr preferRelativeResize="0"/>
          <p:nvPr/>
        </p:nvPicPr>
        <p:blipFill>
          <a:blip r:embed="rId3">
            <a:alphaModFix/>
          </a:blip>
          <a:stretch>
            <a:fillRect/>
          </a:stretch>
        </p:blipFill>
        <p:spPr>
          <a:xfrm rot="-864916" flipH="1">
            <a:off x="347973" y="2917806"/>
            <a:ext cx="374546" cy="357622"/>
          </a:xfrm>
          <a:prstGeom prst="rect">
            <a:avLst/>
          </a:prstGeom>
          <a:noFill/>
          <a:ln>
            <a:noFill/>
          </a:ln>
        </p:spPr>
      </p:pic>
      <p:pic>
        <p:nvPicPr>
          <p:cNvPr id="13" name="Picture 2" descr="https://lh5.googleusercontent.com/ijQB6a0MmmndVsxe-NqFhbJcycP2DwXVZ6RAyuTi-ZsBaM0O23hBTWHGGW7xvWoRz14ObQYFy2LJfukHWpF8gpJovfGT5q9yCRb5DQZS2eVJgqPcqnEqpV8Hil0gq0IfszmEdnBJ"/>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824" y="516777"/>
            <a:ext cx="3906438" cy="26102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0" name="Picture 2" descr="https://lh3.googleusercontent.com/AFOWAcwlhnw52YZXR-2ulTqzzB4E-pBbHHK4P6onE75w9r-6YmdWgPzlsoeHurHYoazdsb7Npi0AHlCMVDPjUwdhsSCtJNZsSFT8qoKfVrnTWYsvUyuPxOmw704j6jX0eIF9le4S"/>
          <p:cNvPicPr>
            <a:picLocks noChangeAspect="1" noChangeArrowheads="1"/>
          </p:cNvPicPr>
          <p:nvPr/>
        </p:nvPicPr>
        <p:blipFill rotWithShape="1">
          <a:blip r:embed="rId5">
            <a:extLst>
              <a:ext uri="{28A0092B-C50C-407E-A947-70E740481C1C}">
                <a14:useLocalDpi xmlns:a14="http://schemas.microsoft.com/office/drawing/2010/main" val="0"/>
              </a:ext>
            </a:extLst>
          </a:blip>
          <a:srcRect b="7611"/>
          <a:stretch/>
        </p:blipFill>
        <p:spPr bwMode="auto">
          <a:xfrm>
            <a:off x="4643859" y="516777"/>
            <a:ext cx="4082638" cy="261021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19" name="Google Shape;1229;p72"/>
          <p:cNvSpPr txBox="1">
            <a:spLocks noGrp="1"/>
          </p:cNvSpPr>
          <p:nvPr>
            <p:ph type="subTitle" idx="1"/>
          </p:nvPr>
        </p:nvSpPr>
        <p:spPr>
          <a:xfrm>
            <a:off x="4731959" y="3316420"/>
            <a:ext cx="3906438" cy="1011031"/>
          </a:xfrm>
          <a:prstGeom prst="rect">
            <a:avLst/>
          </a:prstGeom>
          <a:noFill/>
        </p:spPr>
        <p:txBody>
          <a:bodyPr spcFirstLastPara="1" wrap="square" lIns="91425" tIns="91425" rIns="91425" bIns="91425" anchor="ctr" anchorCtr="0">
            <a:noAutofit/>
          </a:bodyPr>
          <a:lstStyle/>
          <a:p>
            <a:pPr marL="0" lvl="0" indent="0" algn="ctr" rtl="0">
              <a:spcBef>
                <a:spcPts val="0"/>
              </a:spcBef>
              <a:spcAft>
                <a:spcPts val="0"/>
              </a:spcAft>
              <a:buNone/>
            </a:pPr>
            <a:r>
              <a:rPr lang="vi-VN" dirty="0" smtClean="0">
                <a:solidFill>
                  <a:srgbClr val="002060"/>
                </a:solidFill>
              </a:rPr>
              <a:t>Làn sóng phản đối của nhân dân thế giới buộc Mĩ phải kí Hiệp định Pa-ri.</a:t>
            </a:r>
            <a:endParaRPr dirty="0">
              <a:solidFill>
                <a:srgbClr val="002060"/>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1229">
                                            <p:txEl>
                                              <p:pRg st="0" end="0"/>
                                            </p:txEl>
                                          </p:spTgt>
                                        </p:tgtEl>
                                        <p:attrNameLst>
                                          <p:attrName>style.visibility</p:attrName>
                                        </p:attrNameLst>
                                      </p:cBhvr>
                                      <p:to>
                                        <p:strVal val="visible"/>
                                      </p:to>
                                    </p:set>
                                    <p:animEffect transition="in" filter="randombar(horizontal)">
                                      <p:cBhvr>
                                        <p:cTn id="13" dur="500"/>
                                        <p:tgtEl>
                                          <p:spTgt spid="122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fade">
                                      <p:cBhvr>
                                        <p:cTn id="18" dur="1000"/>
                                        <p:tgtEl>
                                          <p:spTgt spid="2050"/>
                                        </p:tgtEl>
                                      </p:cBhvr>
                                    </p:animEffect>
                                    <p:anim calcmode="lin" valueType="num">
                                      <p:cBhvr>
                                        <p:cTn id="19" dur="1000" fill="hold"/>
                                        <p:tgtEl>
                                          <p:spTgt spid="2050"/>
                                        </p:tgtEl>
                                        <p:attrNameLst>
                                          <p:attrName>ppt_x</p:attrName>
                                        </p:attrNameLst>
                                      </p:cBhvr>
                                      <p:tavLst>
                                        <p:tav tm="0">
                                          <p:val>
                                            <p:strVal val="#ppt_x"/>
                                          </p:val>
                                        </p:tav>
                                        <p:tav tm="100000">
                                          <p:val>
                                            <p:strVal val="#ppt_x"/>
                                          </p:val>
                                        </p:tav>
                                      </p:tavLst>
                                    </p:anim>
                                    <p:anim calcmode="lin" valueType="num">
                                      <p:cBhvr>
                                        <p:cTn id="20" dur="1000" fill="hold"/>
                                        <p:tgtEl>
                                          <p:spTgt spid="2050"/>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14" presetClass="entr" presetSubtype="10" fill="hold" grpId="0" nodeType="afterEffect">
                                  <p:stCondLst>
                                    <p:cond delay="0"/>
                                  </p:stCondLst>
                                  <p:childTnLst>
                                    <p:set>
                                      <p:cBhvr>
                                        <p:cTn id="23" dur="1" fill="hold">
                                          <p:stCondLst>
                                            <p:cond delay="0"/>
                                          </p:stCondLst>
                                        </p:cTn>
                                        <p:tgtEl>
                                          <p:spTgt spid="19">
                                            <p:txEl>
                                              <p:pRg st="0" end="0"/>
                                            </p:txEl>
                                          </p:spTgt>
                                        </p:tgtEl>
                                        <p:attrNameLst>
                                          <p:attrName>style.visibility</p:attrName>
                                        </p:attrNameLst>
                                      </p:cBhvr>
                                      <p:to>
                                        <p:strVal val="visible"/>
                                      </p:to>
                                    </p:set>
                                    <p:animEffect transition="in" filter="randombar(horizontal)">
                                      <p:cBhvr>
                                        <p:cTn id="24"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 grpId="0" build="p"/>
      <p:bldP spid="1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9"/>
        <p:cNvGrpSpPr/>
        <p:nvPr/>
      </p:nvGrpSpPr>
      <p:grpSpPr>
        <a:xfrm>
          <a:off x="0" y="0"/>
          <a:ext cx="0" cy="0"/>
          <a:chOff x="0" y="0"/>
          <a:chExt cx="0" cy="0"/>
        </a:xfrm>
      </p:grpSpPr>
      <p:grpSp>
        <p:nvGrpSpPr>
          <p:cNvPr id="5" name="Group 4"/>
          <p:cNvGrpSpPr/>
          <p:nvPr/>
        </p:nvGrpSpPr>
        <p:grpSpPr>
          <a:xfrm>
            <a:off x="795120" y="105430"/>
            <a:ext cx="7956594" cy="884352"/>
            <a:chOff x="213236" y="174181"/>
            <a:chExt cx="7956594" cy="884352"/>
          </a:xfrm>
        </p:grpSpPr>
        <p:sp>
          <p:nvSpPr>
            <p:cNvPr id="6" name="Google Shape;719;p43"/>
            <p:cNvSpPr txBox="1">
              <a:spLocks/>
            </p:cNvSpPr>
            <p:nvPr/>
          </p:nvSpPr>
          <p:spPr>
            <a:xfrm>
              <a:off x="1013836" y="405889"/>
              <a:ext cx="7155994" cy="5277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800" dirty="0" smtClean="0">
                  <a:solidFill>
                    <a:srgbClr val="FC1037"/>
                  </a:solidFill>
                  <a:latin typeface="Pattaya" panose="00000500000000000000" pitchFamily="2" charset="-34"/>
                  <a:cs typeface="Pattaya" panose="00000500000000000000" pitchFamily="2" charset="-34"/>
                </a:rPr>
                <a:t>Diễn biến của buổi lễ kí Hiệp định Pa-ri:</a:t>
              </a:r>
              <a:endParaRPr lang="en-US" sz="2800" dirty="0">
                <a:solidFill>
                  <a:srgbClr val="FC1037"/>
                </a:solidFill>
                <a:latin typeface="Pattaya" panose="00000500000000000000" pitchFamily="2" charset="-34"/>
                <a:cs typeface="Pattaya" panose="00000500000000000000" pitchFamily="2" charset="-34"/>
              </a:endParaRPr>
            </a:p>
          </p:txBody>
        </p:sp>
        <p:grpSp>
          <p:nvGrpSpPr>
            <p:cNvPr id="7" name="Group 6"/>
            <p:cNvGrpSpPr/>
            <p:nvPr/>
          </p:nvGrpSpPr>
          <p:grpSpPr>
            <a:xfrm>
              <a:off x="213236" y="174181"/>
              <a:ext cx="863948" cy="884352"/>
              <a:chOff x="634477" y="674401"/>
              <a:chExt cx="863948" cy="884352"/>
            </a:xfrm>
          </p:grpSpPr>
          <p:pic>
            <p:nvPicPr>
              <p:cNvPr id="8" name="Google Shape;718;p43"/>
              <p:cNvPicPr preferRelativeResize="0"/>
              <p:nvPr/>
            </p:nvPicPr>
            <p:blipFill>
              <a:blip r:embed="rId3">
                <a:alphaModFix amt="78000"/>
              </a:blip>
              <a:stretch>
                <a:fillRect/>
              </a:stretch>
            </p:blipFill>
            <p:spPr>
              <a:xfrm rot="-5400000">
                <a:off x="592601" y="716277"/>
                <a:ext cx="884352" cy="800599"/>
              </a:xfrm>
              <a:prstGeom prst="rect">
                <a:avLst/>
              </a:prstGeom>
              <a:noFill/>
              <a:ln>
                <a:noFill/>
              </a:ln>
            </p:spPr>
          </p:pic>
          <p:sp>
            <p:nvSpPr>
              <p:cNvPr id="9" name="Google Shape;720;p43"/>
              <p:cNvSpPr txBox="1">
                <a:spLocks/>
              </p:cNvSpPr>
              <p:nvPr/>
            </p:nvSpPr>
            <p:spPr>
              <a:xfrm>
                <a:off x="636825" y="796302"/>
                <a:ext cx="861600" cy="5934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3600" b="1" dirty="0" smtClean="0">
                    <a:solidFill>
                      <a:srgbClr val="002060"/>
                    </a:solidFill>
                    <a:effectLst>
                      <a:outerShdw blurRad="38100" dist="38100" dir="2700000" algn="tl">
                        <a:srgbClr val="000000">
                          <a:alpha val="43137"/>
                        </a:srgbClr>
                      </a:outerShdw>
                    </a:effectLst>
                  </a:rPr>
                  <a:t>0</a:t>
                </a:r>
                <a:r>
                  <a:rPr lang="vi-VN" sz="3600" b="1" dirty="0" smtClean="0">
                    <a:solidFill>
                      <a:srgbClr val="002060"/>
                    </a:solidFill>
                    <a:effectLst>
                      <a:outerShdw blurRad="38100" dist="38100" dir="2700000" algn="tl">
                        <a:srgbClr val="000000">
                          <a:alpha val="43137"/>
                        </a:srgbClr>
                      </a:outerShdw>
                    </a:effectLst>
                  </a:rPr>
                  <a:t>2</a:t>
                </a:r>
                <a:endParaRPr lang="en" sz="3600" b="1" dirty="0">
                  <a:solidFill>
                    <a:srgbClr val="002060"/>
                  </a:solidFill>
                  <a:effectLst>
                    <a:outerShdw blurRad="38100" dist="38100" dir="2700000" algn="tl">
                      <a:srgbClr val="000000">
                        <a:alpha val="43137"/>
                      </a:srgbClr>
                    </a:outerShdw>
                  </a:effectLst>
                </a:endParaRPr>
              </a:p>
            </p:txBody>
          </p:sp>
        </p:grpSp>
      </p:grpSp>
      <p:sp>
        <p:nvSpPr>
          <p:cNvPr id="10" name="Google Shape;635;p47">
            <a:extLst>
              <a:ext uri="{FF2B5EF4-FFF2-40B4-BE49-F238E27FC236}">
                <a16:creationId xmlns:a16="http://schemas.microsoft.com/office/drawing/2014/main" id="{32DBE555-AF40-4482-8FCA-2EBF32311781}"/>
              </a:ext>
            </a:extLst>
          </p:cNvPr>
          <p:cNvSpPr txBox="1">
            <a:spLocks/>
          </p:cNvSpPr>
          <p:nvPr/>
        </p:nvSpPr>
        <p:spPr>
          <a:xfrm>
            <a:off x="241540" y="1173951"/>
            <a:ext cx="6565359" cy="1349324"/>
          </a:xfrm>
          <a:prstGeom prst="doubleWave">
            <a:avLst/>
          </a:prstGeom>
          <a:solidFill>
            <a:schemeClr val="accent1">
              <a:lumMod val="75000"/>
            </a:schemeClr>
          </a:solidFill>
          <a:ln w="57150">
            <a:solidFill>
              <a:schemeClr val="accent3"/>
            </a:solidFill>
          </a:ln>
        </p:spPr>
        <p:txBody>
          <a:bodyPr spcFirstLastPara="1" wrap="square" lIns="0" tIns="91425" rIns="0"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Quicksand Medium"/>
              <a:buChar char="●"/>
              <a:defRPr sz="1800" b="0" i="0" u="none" strike="noStrike" cap="none">
                <a:solidFill>
                  <a:schemeClr val="dk2"/>
                </a:solidFill>
                <a:latin typeface="Quicksand Medium"/>
                <a:ea typeface="Quicksand Medium"/>
                <a:cs typeface="Quicksand Medium"/>
                <a:sym typeface="Quicksand Medium"/>
              </a:defRPr>
            </a:lvl1pPr>
            <a:lvl2pPr marL="914400" marR="0" lvl="1"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2pPr>
            <a:lvl3pPr marL="1371600" marR="0" lvl="2"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3pPr>
            <a:lvl4pPr marL="1828800" marR="0" lvl="3"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4pPr>
            <a:lvl5pPr marL="2286000" marR="0" lvl="4"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5pPr>
            <a:lvl6pPr marL="2743200" marR="0" lvl="5"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6pPr>
            <a:lvl7pPr marL="3200400" marR="0" lvl="6"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7pPr>
            <a:lvl8pPr marL="3657600" marR="0" lvl="7"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8pPr>
            <a:lvl9pPr marL="4114800" marR="0" lvl="8" indent="-317500" algn="l" rtl="0">
              <a:lnSpc>
                <a:spcPct val="115000"/>
              </a:lnSpc>
              <a:spcBef>
                <a:spcPts val="1600"/>
              </a:spcBef>
              <a:spcAft>
                <a:spcPts val="160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9pPr>
          </a:lstStyle>
          <a:p>
            <a:pPr marL="0" indent="0" algn="ctr">
              <a:lnSpc>
                <a:spcPct val="100000"/>
              </a:lnSpc>
              <a:buFont typeface="Quicksand Medium"/>
              <a:buNone/>
            </a:pPr>
            <a:r>
              <a:rPr lang="en-US" sz="2600" b="1" dirty="0" err="1" smtClean="0">
                <a:solidFill>
                  <a:schemeClr val="bg1"/>
                </a:solidFill>
                <a:latin typeface="Candara" panose="020E0502030303020204" pitchFamily="34" charset="0"/>
                <a:ea typeface="Quicksand"/>
                <a:cs typeface="Quicksand"/>
                <a:sym typeface="Quicksand"/>
              </a:rPr>
              <a:t>Hiệp</a:t>
            </a:r>
            <a:r>
              <a:rPr lang="en-US" sz="2600" b="1" dirty="0" smtClean="0">
                <a:solidFill>
                  <a:schemeClr val="bg1"/>
                </a:solidFill>
                <a:latin typeface="Candara" panose="020E0502030303020204" pitchFamily="34" charset="0"/>
                <a:ea typeface="Quicksand"/>
                <a:cs typeface="Quicksand"/>
                <a:sym typeface="Quicksand"/>
              </a:rPr>
              <a:t> </a:t>
            </a:r>
            <a:r>
              <a:rPr lang="vi-VN" sz="2600" b="1" dirty="0" smtClean="0">
                <a:solidFill>
                  <a:schemeClr val="bg1"/>
                </a:solidFill>
                <a:latin typeface="Candara" panose="020E0502030303020204" pitchFamily="34" charset="0"/>
                <a:ea typeface="Quicksand"/>
                <a:cs typeface="Quicksand"/>
                <a:sym typeface="Quicksand"/>
              </a:rPr>
              <a:t>định Pa-ri được kí ở đâu và vào thời gian nào</a:t>
            </a:r>
            <a:r>
              <a:rPr lang="en-US" sz="2600" b="1" dirty="0" smtClean="0">
                <a:solidFill>
                  <a:schemeClr val="bg1"/>
                </a:solidFill>
                <a:latin typeface="Candara" panose="020E0502030303020204" pitchFamily="34" charset="0"/>
                <a:ea typeface="Quicksand"/>
                <a:cs typeface="Quicksand"/>
                <a:sym typeface="Quicksand"/>
              </a:rPr>
              <a:t>?</a:t>
            </a:r>
            <a:endParaRPr lang="en-US" sz="2600" b="1" dirty="0">
              <a:solidFill>
                <a:schemeClr val="bg1"/>
              </a:solidFill>
              <a:latin typeface="Candara" panose="020E0502030303020204" pitchFamily="34" charset="0"/>
              <a:ea typeface="Quicksand"/>
              <a:cs typeface="Quicksand"/>
              <a:sym typeface="Quicksand"/>
            </a:endParaRPr>
          </a:p>
        </p:txBody>
      </p:sp>
      <p:pic>
        <p:nvPicPr>
          <p:cNvPr id="11" name="Picture 2" descr="32 Super cute little girl emoji iphone emoticons downloads | Cute gif,  Emoticon, Cute cartoon wallpaper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623246" y="2116071"/>
            <a:ext cx="2520754" cy="2218797"/>
          </a:xfrm>
          <a:prstGeom prst="rect">
            <a:avLst/>
          </a:prstGeom>
          <a:noFill/>
          <a:extLst>
            <a:ext uri="{909E8E84-426E-40DD-AFC4-6F175D3DCCD1}">
              <a14:hiddenFill xmlns:a14="http://schemas.microsoft.com/office/drawing/2010/main">
                <a:solidFill>
                  <a:srgbClr val="FFFFFF"/>
                </a:solidFill>
              </a14:hiddenFill>
            </a:ext>
          </a:extLst>
        </p:spPr>
      </p:pic>
      <p:sp>
        <p:nvSpPr>
          <p:cNvPr id="12" name="Google Shape;635;p47">
            <a:extLst>
              <a:ext uri="{FF2B5EF4-FFF2-40B4-BE49-F238E27FC236}">
                <a16:creationId xmlns:a16="http://schemas.microsoft.com/office/drawing/2014/main" id="{32DBE555-AF40-4482-8FCA-2EBF32311781}"/>
              </a:ext>
            </a:extLst>
          </p:cNvPr>
          <p:cNvSpPr txBox="1">
            <a:spLocks/>
          </p:cNvSpPr>
          <p:nvPr/>
        </p:nvSpPr>
        <p:spPr>
          <a:xfrm>
            <a:off x="241539" y="2707444"/>
            <a:ext cx="6565359" cy="1349324"/>
          </a:xfrm>
          <a:prstGeom prst="doubleWave">
            <a:avLst/>
          </a:prstGeom>
          <a:solidFill>
            <a:schemeClr val="accent1">
              <a:lumMod val="75000"/>
            </a:schemeClr>
          </a:solidFill>
          <a:ln w="57150">
            <a:solidFill>
              <a:schemeClr val="accent3"/>
            </a:solidFill>
          </a:ln>
        </p:spPr>
        <p:txBody>
          <a:bodyPr spcFirstLastPara="1" wrap="square" lIns="0" tIns="91425" rIns="0"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Quicksand Medium"/>
              <a:buChar char="●"/>
              <a:defRPr sz="1800" b="0" i="0" u="none" strike="noStrike" cap="none">
                <a:solidFill>
                  <a:schemeClr val="dk2"/>
                </a:solidFill>
                <a:latin typeface="Quicksand Medium"/>
                <a:ea typeface="Quicksand Medium"/>
                <a:cs typeface="Quicksand Medium"/>
                <a:sym typeface="Quicksand Medium"/>
              </a:defRPr>
            </a:lvl1pPr>
            <a:lvl2pPr marL="914400" marR="0" lvl="1"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2pPr>
            <a:lvl3pPr marL="1371600" marR="0" lvl="2"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3pPr>
            <a:lvl4pPr marL="1828800" marR="0" lvl="3"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4pPr>
            <a:lvl5pPr marL="2286000" marR="0" lvl="4"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5pPr>
            <a:lvl6pPr marL="2743200" marR="0" lvl="5"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6pPr>
            <a:lvl7pPr marL="3200400" marR="0" lvl="6"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7pPr>
            <a:lvl8pPr marL="3657600" marR="0" lvl="7" indent="-317500" algn="l" rtl="0">
              <a:lnSpc>
                <a:spcPct val="115000"/>
              </a:lnSpc>
              <a:spcBef>
                <a:spcPts val="1600"/>
              </a:spcBef>
              <a:spcAft>
                <a:spcPts val="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8pPr>
            <a:lvl9pPr marL="4114800" marR="0" lvl="8" indent="-317500" algn="l" rtl="0">
              <a:lnSpc>
                <a:spcPct val="115000"/>
              </a:lnSpc>
              <a:spcBef>
                <a:spcPts val="1600"/>
              </a:spcBef>
              <a:spcAft>
                <a:spcPts val="1600"/>
              </a:spcAft>
              <a:buClr>
                <a:schemeClr val="dk2"/>
              </a:buClr>
              <a:buSzPts val="1400"/>
              <a:buFont typeface="Quicksand Medium"/>
              <a:buChar char="■"/>
              <a:defRPr sz="1400" b="0" i="0" u="none" strike="noStrike" cap="none">
                <a:solidFill>
                  <a:schemeClr val="dk2"/>
                </a:solidFill>
                <a:latin typeface="Quicksand Medium"/>
                <a:ea typeface="Quicksand Medium"/>
                <a:cs typeface="Quicksand Medium"/>
                <a:sym typeface="Quicksand Medium"/>
              </a:defRPr>
            </a:lvl9pPr>
          </a:lstStyle>
          <a:p>
            <a:pPr marL="0" indent="0" algn="ctr">
              <a:lnSpc>
                <a:spcPct val="100000"/>
              </a:lnSpc>
              <a:buFont typeface="Quicksand Medium"/>
              <a:buNone/>
            </a:pPr>
            <a:r>
              <a:rPr lang="vi-VN" sz="2600" b="1" dirty="0" smtClean="0">
                <a:solidFill>
                  <a:schemeClr val="bg1"/>
                </a:solidFill>
                <a:latin typeface="Candara" panose="020E0502030303020204" pitchFamily="34" charset="0"/>
                <a:ea typeface="Quicksand"/>
                <a:cs typeface="Quicksand"/>
                <a:sym typeface="Quicksand"/>
              </a:rPr>
              <a:t>Khung cảnh lễ kí Hiệp định Pa-ri diễn ra như thế nào</a:t>
            </a:r>
            <a:r>
              <a:rPr lang="en-US" sz="2600" b="1" dirty="0" smtClean="0">
                <a:solidFill>
                  <a:schemeClr val="bg1"/>
                </a:solidFill>
                <a:latin typeface="Candara" panose="020E0502030303020204" pitchFamily="34" charset="0"/>
                <a:ea typeface="Quicksand"/>
                <a:cs typeface="Quicksand"/>
                <a:sym typeface="Quicksand"/>
              </a:rPr>
              <a:t>?</a:t>
            </a:r>
            <a:endParaRPr lang="en-US" sz="2600" b="1" dirty="0">
              <a:solidFill>
                <a:schemeClr val="bg1"/>
              </a:solidFill>
              <a:latin typeface="Candara" panose="020E0502030303020204" pitchFamily="34" charset="0"/>
              <a:ea typeface="Quicksand"/>
              <a:cs typeface="Quicksand"/>
              <a:sym typeface="Quicksan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outVertical)">
                                      <p:cBhvr>
                                        <p:cTn id="14" dur="500"/>
                                        <p:tgtEl>
                                          <p:spTgt spid="10"/>
                                        </p:tgtEl>
                                      </p:cBhvr>
                                    </p:animEffect>
                                  </p:childTnLst>
                                </p:cTn>
                              </p:par>
                              <p:par>
                                <p:cTn id="15" presetID="10"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10"/>
                                        </p:tgtEl>
                                        <p:attrNameLst>
                                          <p:attrName>style.visibility</p:attrName>
                                        </p:attrNameLst>
                                      </p:cBhvr>
                                      <p:to>
                                        <p:strVal val="hidden"/>
                                      </p:to>
                                    </p:set>
                                  </p:childTnLst>
                                </p:cTn>
                              </p:par>
                              <p:par>
                                <p:cTn id="22" presetID="1" presetClass="exit" presetSubtype="0" fill="hold" nodeType="withEffect">
                                  <p:stCondLst>
                                    <p:cond delay="0"/>
                                  </p:stCondLst>
                                  <p:childTnLst>
                                    <p:set>
                                      <p:cBhvr>
                                        <p:cTn id="23" dur="1" fill="hold">
                                          <p:stCondLst>
                                            <p:cond delay="0"/>
                                          </p:stCondLst>
                                        </p:cTn>
                                        <p:tgtEl>
                                          <p:spTgt spid="1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6" presetClass="entr" presetSubtype="37"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outVertical)">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2" grpId="0" animBg="1"/>
      <p:bldP spid="1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grpSp>
        <p:nvGrpSpPr>
          <p:cNvPr id="2" name="Google Shape;1244;p73"/>
          <p:cNvGrpSpPr/>
          <p:nvPr/>
        </p:nvGrpSpPr>
        <p:grpSpPr>
          <a:xfrm>
            <a:off x="745120" y="310551"/>
            <a:ext cx="7653761" cy="4739914"/>
            <a:chOff x="4874925" y="1667061"/>
            <a:chExt cx="3325849" cy="2551344"/>
          </a:xfrm>
        </p:grpSpPr>
        <p:sp>
          <p:nvSpPr>
            <p:cNvPr id="3" name="Google Shape;1245;p73"/>
            <p:cNvSpPr/>
            <p:nvPr/>
          </p:nvSpPr>
          <p:spPr>
            <a:xfrm>
              <a:off x="4874925" y="1667061"/>
              <a:ext cx="3325849" cy="2183799"/>
            </a:xfrm>
            <a:custGeom>
              <a:avLst/>
              <a:gdLst/>
              <a:ahLst/>
              <a:cxnLst/>
              <a:rect l="l" t="t" r="r" b="b"/>
              <a:pathLst>
                <a:path w="159494" h="104726" extrusionOk="0">
                  <a:moveTo>
                    <a:pt x="8571" y="0"/>
                  </a:moveTo>
                  <a:lnTo>
                    <a:pt x="7682" y="52"/>
                  </a:lnTo>
                  <a:lnTo>
                    <a:pt x="6846" y="157"/>
                  </a:lnTo>
                  <a:lnTo>
                    <a:pt x="6010" y="366"/>
                  </a:lnTo>
                  <a:lnTo>
                    <a:pt x="5226" y="679"/>
                  </a:lnTo>
                  <a:lnTo>
                    <a:pt x="4442" y="1045"/>
                  </a:lnTo>
                  <a:lnTo>
                    <a:pt x="3763" y="1463"/>
                  </a:lnTo>
                  <a:lnTo>
                    <a:pt x="3084" y="1934"/>
                  </a:lnTo>
                  <a:lnTo>
                    <a:pt x="2509" y="2508"/>
                  </a:lnTo>
                  <a:lnTo>
                    <a:pt x="1934" y="3136"/>
                  </a:lnTo>
                  <a:lnTo>
                    <a:pt x="1464" y="3763"/>
                  </a:lnTo>
                  <a:lnTo>
                    <a:pt x="1045" y="4494"/>
                  </a:lnTo>
                  <a:lnTo>
                    <a:pt x="680" y="5226"/>
                  </a:lnTo>
                  <a:lnTo>
                    <a:pt x="366" y="6010"/>
                  </a:lnTo>
                  <a:lnTo>
                    <a:pt x="157" y="6846"/>
                  </a:lnTo>
                  <a:lnTo>
                    <a:pt x="53" y="7682"/>
                  </a:lnTo>
                  <a:lnTo>
                    <a:pt x="0" y="8570"/>
                  </a:lnTo>
                  <a:lnTo>
                    <a:pt x="0" y="96156"/>
                  </a:lnTo>
                  <a:lnTo>
                    <a:pt x="53" y="97044"/>
                  </a:lnTo>
                  <a:lnTo>
                    <a:pt x="157" y="97880"/>
                  </a:lnTo>
                  <a:lnTo>
                    <a:pt x="366" y="98716"/>
                  </a:lnTo>
                  <a:lnTo>
                    <a:pt x="680" y="99500"/>
                  </a:lnTo>
                  <a:lnTo>
                    <a:pt x="1045" y="100232"/>
                  </a:lnTo>
                  <a:lnTo>
                    <a:pt x="1464" y="100963"/>
                  </a:lnTo>
                  <a:lnTo>
                    <a:pt x="1934" y="101590"/>
                  </a:lnTo>
                  <a:lnTo>
                    <a:pt x="2509" y="102218"/>
                  </a:lnTo>
                  <a:lnTo>
                    <a:pt x="3084" y="102792"/>
                  </a:lnTo>
                  <a:lnTo>
                    <a:pt x="3763" y="103263"/>
                  </a:lnTo>
                  <a:lnTo>
                    <a:pt x="4442" y="103681"/>
                  </a:lnTo>
                  <a:lnTo>
                    <a:pt x="5226" y="104047"/>
                  </a:lnTo>
                  <a:lnTo>
                    <a:pt x="6010" y="104360"/>
                  </a:lnTo>
                  <a:lnTo>
                    <a:pt x="6846" y="104569"/>
                  </a:lnTo>
                  <a:lnTo>
                    <a:pt x="7682" y="104674"/>
                  </a:lnTo>
                  <a:lnTo>
                    <a:pt x="8571" y="104726"/>
                  </a:lnTo>
                  <a:lnTo>
                    <a:pt x="150923" y="104726"/>
                  </a:lnTo>
                  <a:lnTo>
                    <a:pt x="151811" y="104674"/>
                  </a:lnTo>
                  <a:lnTo>
                    <a:pt x="152648" y="104569"/>
                  </a:lnTo>
                  <a:lnTo>
                    <a:pt x="153484" y="104360"/>
                  </a:lnTo>
                  <a:lnTo>
                    <a:pt x="154268" y="104047"/>
                  </a:lnTo>
                  <a:lnTo>
                    <a:pt x="154999" y="103681"/>
                  </a:lnTo>
                  <a:lnTo>
                    <a:pt x="155679" y="103263"/>
                  </a:lnTo>
                  <a:lnTo>
                    <a:pt x="156358" y="102792"/>
                  </a:lnTo>
                  <a:lnTo>
                    <a:pt x="156985" y="102218"/>
                  </a:lnTo>
                  <a:lnTo>
                    <a:pt x="157508" y="101590"/>
                  </a:lnTo>
                  <a:lnTo>
                    <a:pt x="158030" y="100963"/>
                  </a:lnTo>
                  <a:lnTo>
                    <a:pt x="158448" y="100232"/>
                  </a:lnTo>
                  <a:lnTo>
                    <a:pt x="158814" y="99500"/>
                  </a:lnTo>
                  <a:lnTo>
                    <a:pt x="159075" y="98716"/>
                  </a:lnTo>
                  <a:lnTo>
                    <a:pt x="159284" y="97880"/>
                  </a:lnTo>
                  <a:lnTo>
                    <a:pt x="159441" y="97044"/>
                  </a:lnTo>
                  <a:lnTo>
                    <a:pt x="159493" y="96156"/>
                  </a:lnTo>
                  <a:lnTo>
                    <a:pt x="159493" y="8570"/>
                  </a:lnTo>
                  <a:lnTo>
                    <a:pt x="159441" y="7682"/>
                  </a:lnTo>
                  <a:lnTo>
                    <a:pt x="159284" y="6846"/>
                  </a:lnTo>
                  <a:lnTo>
                    <a:pt x="159075" y="6010"/>
                  </a:lnTo>
                  <a:lnTo>
                    <a:pt x="158814" y="5226"/>
                  </a:lnTo>
                  <a:lnTo>
                    <a:pt x="158448" y="4494"/>
                  </a:lnTo>
                  <a:lnTo>
                    <a:pt x="158030" y="3763"/>
                  </a:lnTo>
                  <a:lnTo>
                    <a:pt x="157508" y="3136"/>
                  </a:lnTo>
                  <a:lnTo>
                    <a:pt x="156985" y="2508"/>
                  </a:lnTo>
                  <a:lnTo>
                    <a:pt x="156358" y="1934"/>
                  </a:lnTo>
                  <a:lnTo>
                    <a:pt x="155679" y="1463"/>
                  </a:lnTo>
                  <a:lnTo>
                    <a:pt x="154999" y="1045"/>
                  </a:lnTo>
                  <a:lnTo>
                    <a:pt x="154268" y="679"/>
                  </a:lnTo>
                  <a:lnTo>
                    <a:pt x="153484" y="366"/>
                  </a:lnTo>
                  <a:lnTo>
                    <a:pt x="152648" y="157"/>
                  </a:lnTo>
                  <a:lnTo>
                    <a:pt x="151811" y="52"/>
                  </a:lnTo>
                  <a:lnTo>
                    <a:pt x="150923"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246;p73"/>
            <p:cNvSpPr/>
            <p:nvPr/>
          </p:nvSpPr>
          <p:spPr>
            <a:xfrm>
              <a:off x="4874925" y="1667061"/>
              <a:ext cx="3325849" cy="1961511"/>
            </a:xfrm>
            <a:custGeom>
              <a:avLst/>
              <a:gdLst/>
              <a:ahLst/>
              <a:cxnLst/>
              <a:rect l="l" t="t" r="r" b="b"/>
              <a:pathLst>
                <a:path w="159494" h="94066" extrusionOk="0">
                  <a:moveTo>
                    <a:pt x="8571" y="0"/>
                  </a:moveTo>
                  <a:lnTo>
                    <a:pt x="7682" y="52"/>
                  </a:lnTo>
                  <a:lnTo>
                    <a:pt x="6846" y="157"/>
                  </a:lnTo>
                  <a:lnTo>
                    <a:pt x="6010" y="366"/>
                  </a:lnTo>
                  <a:lnTo>
                    <a:pt x="5226" y="679"/>
                  </a:lnTo>
                  <a:lnTo>
                    <a:pt x="4442" y="1045"/>
                  </a:lnTo>
                  <a:lnTo>
                    <a:pt x="3763" y="1463"/>
                  </a:lnTo>
                  <a:lnTo>
                    <a:pt x="3084" y="1934"/>
                  </a:lnTo>
                  <a:lnTo>
                    <a:pt x="2509" y="2508"/>
                  </a:lnTo>
                  <a:lnTo>
                    <a:pt x="1934" y="3136"/>
                  </a:lnTo>
                  <a:lnTo>
                    <a:pt x="1464" y="3763"/>
                  </a:lnTo>
                  <a:lnTo>
                    <a:pt x="1045" y="4494"/>
                  </a:lnTo>
                  <a:lnTo>
                    <a:pt x="680" y="5226"/>
                  </a:lnTo>
                  <a:lnTo>
                    <a:pt x="366" y="6010"/>
                  </a:lnTo>
                  <a:lnTo>
                    <a:pt x="157" y="6846"/>
                  </a:lnTo>
                  <a:lnTo>
                    <a:pt x="53" y="7682"/>
                  </a:lnTo>
                  <a:lnTo>
                    <a:pt x="0" y="8570"/>
                  </a:lnTo>
                  <a:lnTo>
                    <a:pt x="0" y="94065"/>
                  </a:lnTo>
                  <a:lnTo>
                    <a:pt x="159493" y="94065"/>
                  </a:lnTo>
                  <a:lnTo>
                    <a:pt x="159493" y="8570"/>
                  </a:lnTo>
                  <a:lnTo>
                    <a:pt x="159441" y="7682"/>
                  </a:lnTo>
                  <a:lnTo>
                    <a:pt x="159284" y="6846"/>
                  </a:lnTo>
                  <a:lnTo>
                    <a:pt x="159075" y="6010"/>
                  </a:lnTo>
                  <a:lnTo>
                    <a:pt x="158814" y="5226"/>
                  </a:lnTo>
                  <a:lnTo>
                    <a:pt x="158448" y="4494"/>
                  </a:lnTo>
                  <a:lnTo>
                    <a:pt x="158030" y="3763"/>
                  </a:lnTo>
                  <a:lnTo>
                    <a:pt x="157508" y="3136"/>
                  </a:lnTo>
                  <a:lnTo>
                    <a:pt x="156985" y="2508"/>
                  </a:lnTo>
                  <a:lnTo>
                    <a:pt x="156358" y="1934"/>
                  </a:lnTo>
                  <a:lnTo>
                    <a:pt x="155679" y="1463"/>
                  </a:lnTo>
                  <a:lnTo>
                    <a:pt x="154999" y="1045"/>
                  </a:lnTo>
                  <a:lnTo>
                    <a:pt x="154268" y="679"/>
                  </a:lnTo>
                  <a:lnTo>
                    <a:pt x="153484" y="366"/>
                  </a:lnTo>
                  <a:lnTo>
                    <a:pt x="152648" y="157"/>
                  </a:lnTo>
                  <a:lnTo>
                    <a:pt x="151811" y="52"/>
                  </a:lnTo>
                  <a:lnTo>
                    <a:pt x="150923"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247;p73"/>
            <p:cNvSpPr/>
            <p:nvPr/>
          </p:nvSpPr>
          <p:spPr>
            <a:xfrm>
              <a:off x="6481396" y="3676759"/>
              <a:ext cx="113354" cy="113354"/>
            </a:xfrm>
            <a:custGeom>
              <a:avLst/>
              <a:gdLst/>
              <a:ahLst/>
              <a:cxnLst/>
              <a:rect l="l" t="t" r="r" b="b"/>
              <a:pathLst>
                <a:path w="5436" h="5436" extrusionOk="0">
                  <a:moveTo>
                    <a:pt x="2718" y="1"/>
                  </a:moveTo>
                  <a:lnTo>
                    <a:pt x="2143" y="53"/>
                  </a:lnTo>
                  <a:lnTo>
                    <a:pt x="1620" y="210"/>
                  </a:lnTo>
                  <a:lnTo>
                    <a:pt x="1202" y="471"/>
                  </a:lnTo>
                  <a:lnTo>
                    <a:pt x="784" y="784"/>
                  </a:lnTo>
                  <a:lnTo>
                    <a:pt x="471" y="1203"/>
                  </a:lnTo>
                  <a:lnTo>
                    <a:pt x="209" y="1673"/>
                  </a:lnTo>
                  <a:lnTo>
                    <a:pt x="53" y="2195"/>
                  </a:lnTo>
                  <a:lnTo>
                    <a:pt x="0" y="2718"/>
                  </a:lnTo>
                  <a:lnTo>
                    <a:pt x="53" y="3241"/>
                  </a:lnTo>
                  <a:lnTo>
                    <a:pt x="209" y="3763"/>
                  </a:lnTo>
                  <a:lnTo>
                    <a:pt x="471" y="4234"/>
                  </a:lnTo>
                  <a:lnTo>
                    <a:pt x="784" y="4652"/>
                  </a:lnTo>
                  <a:lnTo>
                    <a:pt x="1202" y="4965"/>
                  </a:lnTo>
                  <a:lnTo>
                    <a:pt x="1620" y="5226"/>
                  </a:lnTo>
                  <a:lnTo>
                    <a:pt x="2143" y="5383"/>
                  </a:lnTo>
                  <a:lnTo>
                    <a:pt x="2718" y="5435"/>
                  </a:lnTo>
                  <a:lnTo>
                    <a:pt x="3240" y="5383"/>
                  </a:lnTo>
                  <a:lnTo>
                    <a:pt x="3763" y="5226"/>
                  </a:lnTo>
                  <a:lnTo>
                    <a:pt x="4233" y="4965"/>
                  </a:lnTo>
                  <a:lnTo>
                    <a:pt x="4651" y="4652"/>
                  </a:lnTo>
                  <a:lnTo>
                    <a:pt x="4965" y="4234"/>
                  </a:lnTo>
                  <a:lnTo>
                    <a:pt x="5226" y="3763"/>
                  </a:lnTo>
                  <a:lnTo>
                    <a:pt x="5383" y="3241"/>
                  </a:lnTo>
                  <a:lnTo>
                    <a:pt x="5435" y="2718"/>
                  </a:lnTo>
                  <a:lnTo>
                    <a:pt x="5383" y="2195"/>
                  </a:lnTo>
                  <a:lnTo>
                    <a:pt x="5226" y="1673"/>
                  </a:lnTo>
                  <a:lnTo>
                    <a:pt x="4965" y="1203"/>
                  </a:lnTo>
                  <a:lnTo>
                    <a:pt x="4651" y="784"/>
                  </a:lnTo>
                  <a:lnTo>
                    <a:pt x="4233" y="471"/>
                  </a:lnTo>
                  <a:lnTo>
                    <a:pt x="3763" y="210"/>
                  </a:lnTo>
                  <a:lnTo>
                    <a:pt x="3240" y="53"/>
                  </a:lnTo>
                  <a:lnTo>
                    <a:pt x="2718"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248;p73"/>
            <p:cNvSpPr/>
            <p:nvPr/>
          </p:nvSpPr>
          <p:spPr>
            <a:xfrm>
              <a:off x="6041076" y="3851130"/>
              <a:ext cx="993851" cy="367275"/>
            </a:xfrm>
            <a:custGeom>
              <a:avLst/>
              <a:gdLst/>
              <a:ahLst/>
              <a:cxnLst/>
              <a:rect l="l" t="t" r="r" b="b"/>
              <a:pathLst>
                <a:path w="47661" h="17613" extrusionOk="0">
                  <a:moveTo>
                    <a:pt x="7056" y="1"/>
                  </a:moveTo>
                  <a:lnTo>
                    <a:pt x="7056" y="8624"/>
                  </a:lnTo>
                  <a:lnTo>
                    <a:pt x="1" y="15940"/>
                  </a:lnTo>
                  <a:lnTo>
                    <a:pt x="1" y="17612"/>
                  </a:lnTo>
                  <a:lnTo>
                    <a:pt x="47661" y="17612"/>
                  </a:lnTo>
                  <a:lnTo>
                    <a:pt x="47661" y="15940"/>
                  </a:lnTo>
                  <a:lnTo>
                    <a:pt x="40345" y="8624"/>
                  </a:lnTo>
                  <a:lnTo>
                    <a:pt x="40345"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Lớp 5 - Lịch sử - Bài- Lễ kí hiệp định Pari (online-video-cutter.com)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82502" y="310049"/>
            <a:ext cx="7432158" cy="3644617"/>
          </a:xfrm>
          <a:prstGeom prst="rect">
            <a:avLst/>
          </a:prstGeom>
          <a:ln>
            <a:noFill/>
          </a:ln>
          <a:effectLst>
            <a:softEdge rad="112500"/>
          </a:effectLst>
        </p:spPr>
      </p:pic>
    </p:spTree>
    <p:extLst>
      <p:ext uri="{BB962C8B-B14F-4D97-AF65-F5344CB8AC3E}">
        <p14:creationId xmlns:p14="http://schemas.microsoft.com/office/powerpoint/2010/main" val="11555005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video>
              <p:cMediaNode vol="80000">
                <p:cTn id="13" fill="hold" display="0">
                  <p:stCondLst>
                    <p:cond delay="indefinite"/>
                  </p:stCondLst>
                </p:cTn>
                <p:tgtEl>
                  <p:spTgt spid="7"/>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3" name="Google Shape;1229;p72"/>
          <p:cNvSpPr txBox="1">
            <a:spLocks/>
          </p:cNvSpPr>
          <p:nvPr/>
        </p:nvSpPr>
        <p:spPr>
          <a:xfrm>
            <a:off x="6102849" y="315959"/>
            <a:ext cx="3041151" cy="4440369"/>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rgbClr val="434343"/>
              </a:buClr>
              <a:buSzPts val="1200"/>
              <a:buFont typeface="Poppins"/>
              <a:buAutoNum type="arabicPeriod"/>
              <a:defRPr sz="1250" b="0" i="0" u="none" strike="noStrike" cap="none">
                <a:solidFill>
                  <a:srgbClr val="434343"/>
                </a:solidFill>
                <a:latin typeface="Poppins"/>
                <a:ea typeface="Poppins"/>
                <a:cs typeface="Poppins"/>
                <a:sym typeface="Poppins"/>
              </a:defRPr>
            </a:lvl1pPr>
            <a:lvl2pPr marL="914400" marR="0" lvl="1" indent="-304800" algn="l" rtl="0">
              <a:lnSpc>
                <a:spcPct val="100000"/>
              </a:lnSpc>
              <a:spcBef>
                <a:spcPts val="0"/>
              </a:spcBef>
              <a:spcAft>
                <a:spcPts val="0"/>
              </a:spcAft>
              <a:buClr>
                <a:srgbClr val="434343"/>
              </a:buClr>
              <a:buSzPts val="1200"/>
              <a:buFont typeface="Roboto Condensed Light"/>
              <a:buAutoNum type="alphaLcPeriod"/>
              <a:defRPr sz="1400" b="0" i="0" u="none" strike="noStrike" cap="none">
                <a:solidFill>
                  <a:srgbClr val="434343"/>
                </a:solidFill>
                <a:latin typeface="Poppins"/>
                <a:ea typeface="Poppins"/>
                <a:cs typeface="Poppins"/>
                <a:sym typeface="Poppins"/>
              </a:defRPr>
            </a:lvl2pPr>
            <a:lvl3pPr marL="1371600" marR="0" lvl="2" indent="-304800" algn="l" rtl="0">
              <a:lnSpc>
                <a:spcPct val="100000"/>
              </a:lnSpc>
              <a:spcBef>
                <a:spcPts val="0"/>
              </a:spcBef>
              <a:spcAft>
                <a:spcPts val="0"/>
              </a:spcAft>
              <a:buClr>
                <a:srgbClr val="434343"/>
              </a:buClr>
              <a:buSzPts val="1200"/>
              <a:buFont typeface="Roboto Condensed Light"/>
              <a:buAutoNum type="romanLcPeriod"/>
              <a:defRPr sz="1400" b="0" i="0" u="none" strike="noStrike" cap="none">
                <a:solidFill>
                  <a:srgbClr val="434343"/>
                </a:solidFill>
                <a:latin typeface="Poppins"/>
                <a:ea typeface="Poppins"/>
                <a:cs typeface="Poppins"/>
                <a:sym typeface="Poppins"/>
              </a:defRPr>
            </a:lvl3pPr>
            <a:lvl4pPr marL="1828800" marR="0" lvl="3" indent="-304800" algn="l" rtl="0">
              <a:lnSpc>
                <a:spcPct val="100000"/>
              </a:lnSpc>
              <a:spcBef>
                <a:spcPts val="0"/>
              </a:spcBef>
              <a:spcAft>
                <a:spcPts val="0"/>
              </a:spcAft>
              <a:buClr>
                <a:srgbClr val="434343"/>
              </a:buClr>
              <a:buSzPts val="1200"/>
              <a:buFont typeface="Roboto Condensed Light"/>
              <a:buAutoNum type="arabicPeriod"/>
              <a:defRPr sz="1400" b="0" i="0" u="none" strike="noStrike" cap="none">
                <a:solidFill>
                  <a:srgbClr val="434343"/>
                </a:solidFill>
                <a:latin typeface="Poppins"/>
                <a:ea typeface="Poppins"/>
                <a:cs typeface="Poppins"/>
                <a:sym typeface="Poppins"/>
              </a:defRPr>
            </a:lvl4pPr>
            <a:lvl5pPr marL="2286000" marR="0" lvl="4" indent="-304800" algn="l" rtl="0">
              <a:lnSpc>
                <a:spcPct val="100000"/>
              </a:lnSpc>
              <a:spcBef>
                <a:spcPts val="0"/>
              </a:spcBef>
              <a:spcAft>
                <a:spcPts val="0"/>
              </a:spcAft>
              <a:buClr>
                <a:srgbClr val="434343"/>
              </a:buClr>
              <a:buSzPts val="1200"/>
              <a:buFont typeface="Roboto Condensed Light"/>
              <a:buAutoNum type="alphaLcPeriod"/>
              <a:defRPr sz="1400" b="0" i="0" u="none" strike="noStrike" cap="none">
                <a:solidFill>
                  <a:srgbClr val="434343"/>
                </a:solidFill>
                <a:latin typeface="Poppins"/>
                <a:ea typeface="Poppins"/>
                <a:cs typeface="Poppins"/>
                <a:sym typeface="Poppins"/>
              </a:defRPr>
            </a:lvl5pPr>
            <a:lvl6pPr marL="2743200" marR="0" lvl="5" indent="-304800" algn="l" rtl="0">
              <a:lnSpc>
                <a:spcPct val="100000"/>
              </a:lnSpc>
              <a:spcBef>
                <a:spcPts val="0"/>
              </a:spcBef>
              <a:spcAft>
                <a:spcPts val="0"/>
              </a:spcAft>
              <a:buClr>
                <a:srgbClr val="434343"/>
              </a:buClr>
              <a:buSzPts val="1200"/>
              <a:buFont typeface="Roboto Condensed Light"/>
              <a:buAutoNum type="romanLcPeriod"/>
              <a:defRPr sz="1400" b="0" i="0" u="none" strike="noStrike" cap="none">
                <a:solidFill>
                  <a:srgbClr val="434343"/>
                </a:solidFill>
                <a:latin typeface="Poppins"/>
                <a:ea typeface="Poppins"/>
                <a:cs typeface="Poppins"/>
                <a:sym typeface="Poppins"/>
              </a:defRPr>
            </a:lvl6pPr>
            <a:lvl7pPr marL="3200400" marR="0" lvl="6" indent="-304800" algn="l" rtl="0">
              <a:lnSpc>
                <a:spcPct val="100000"/>
              </a:lnSpc>
              <a:spcBef>
                <a:spcPts val="0"/>
              </a:spcBef>
              <a:spcAft>
                <a:spcPts val="0"/>
              </a:spcAft>
              <a:buClr>
                <a:srgbClr val="434343"/>
              </a:buClr>
              <a:buSzPts val="1200"/>
              <a:buFont typeface="Roboto Condensed Light"/>
              <a:buAutoNum type="arabicPeriod"/>
              <a:defRPr sz="1400" b="0" i="0" u="none" strike="noStrike" cap="none">
                <a:solidFill>
                  <a:srgbClr val="434343"/>
                </a:solidFill>
                <a:latin typeface="Poppins"/>
                <a:ea typeface="Poppins"/>
                <a:cs typeface="Poppins"/>
                <a:sym typeface="Poppins"/>
              </a:defRPr>
            </a:lvl7pPr>
            <a:lvl8pPr marL="3657600" marR="0" lvl="7" indent="-304800" algn="l" rtl="0">
              <a:lnSpc>
                <a:spcPct val="100000"/>
              </a:lnSpc>
              <a:spcBef>
                <a:spcPts val="0"/>
              </a:spcBef>
              <a:spcAft>
                <a:spcPts val="0"/>
              </a:spcAft>
              <a:buClr>
                <a:srgbClr val="434343"/>
              </a:buClr>
              <a:buSzPts val="1200"/>
              <a:buFont typeface="Roboto Condensed Light"/>
              <a:buAutoNum type="alphaLcPeriod"/>
              <a:defRPr sz="1400" b="0" i="0" u="none" strike="noStrike" cap="none">
                <a:solidFill>
                  <a:srgbClr val="434343"/>
                </a:solidFill>
                <a:latin typeface="Poppins"/>
                <a:ea typeface="Poppins"/>
                <a:cs typeface="Poppins"/>
                <a:sym typeface="Poppins"/>
              </a:defRPr>
            </a:lvl8pPr>
            <a:lvl9pPr marL="4114800" marR="0" lvl="8" indent="-304800" algn="l" rtl="0">
              <a:lnSpc>
                <a:spcPct val="100000"/>
              </a:lnSpc>
              <a:spcBef>
                <a:spcPts val="0"/>
              </a:spcBef>
              <a:spcAft>
                <a:spcPts val="0"/>
              </a:spcAft>
              <a:buClr>
                <a:srgbClr val="434343"/>
              </a:buClr>
              <a:buSzPts val="1200"/>
              <a:buFont typeface="Roboto Condensed Light"/>
              <a:buAutoNum type="romanLcPeriod"/>
              <a:defRPr sz="1400" b="0" i="0" u="none" strike="noStrike" cap="none">
                <a:solidFill>
                  <a:srgbClr val="434343"/>
                </a:solidFill>
                <a:latin typeface="Poppins"/>
                <a:ea typeface="Poppins"/>
                <a:cs typeface="Poppins"/>
                <a:sym typeface="Poppins"/>
              </a:defRPr>
            </a:lvl9pPr>
          </a:lstStyle>
          <a:p>
            <a:pPr marL="152400" indent="0" algn="ctr">
              <a:buNone/>
            </a:pPr>
            <a:r>
              <a:rPr lang="vi-VN" sz="2600" b="1" dirty="0">
                <a:solidFill>
                  <a:schemeClr val="accent1">
                    <a:lumMod val="75000"/>
                  </a:schemeClr>
                </a:solidFill>
                <a:latin typeface="+mn-lt"/>
                <a:cs typeface="Pattaya" panose="00000500000000000000" pitchFamily="2" charset="-34"/>
              </a:rPr>
              <a:t>Lễ kí Hiệp định Pa-ri được diễn ra tại tòa nhà Trung tâm các hội nghị quốc tế ở phố Clê-be (Thủ đô Pa-ri của nước Pháp) và được kí chính thức vào ngày 27 /01/ 1973.</a:t>
            </a:r>
            <a:r>
              <a:rPr lang="vi-VN" sz="2600" dirty="0">
                <a:solidFill>
                  <a:schemeClr val="accent1">
                    <a:lumMod val="75000"/>
                  </a:schemeClr>
                </a:solidFill>
                <a:latin typeface="Pattaya" panose="00000500000000000000" pitchFamily="2" charset="-34"/>
                <a:cs typeface="Pattaya" panose="00000500000000000000" pitchFamily="2" charset="-34"/>
              </a:rPr>
              <a:t>  </a:t>
            </a:r>
          </a:p>
        </p:txBody>
      </p:sp>
      <p:pic>
        <p:nvPicPr>
          <p:cNvPr id="2" name="Picture 2" descr="map_of_france"/>
          <p:cNvPicPr>
            <a:picLocks noChangeAspect="1" noChangeArrowheads="1"/>
          </p:cNvPicPr>
          <p:nvPr/>
        </p:nvPicPr>
        <p:blipFill rotWithShape="1">
          <a:blip r:embed="rId3">
            <a:extLst>
              <a:ext uri="{28A0092B-C50C-407E-A947-70E740481C1C}">
                <a14:useLocalDpi xmlns:a14="http://schemas.microsoft.com/office/drawing/2010/main" val="0"/>
              </a:ext>
            </a:extLst>
          </a:blip>
          <a:srcRect l="1029" t="373" r="523" b="599"/>
          <a:stretch/>
        </p:blipFill>
        <p:spPr bwMode="auto">
          <a:xfrm>
            <a:off x="113017" y="89324"/>
            <a:ext cx="6102849" cy="48936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4" name="Oval 3"/>
          <p:cNvSpPr/>
          <p:nvPr/>
        </p:nvSpPr>
        <p:spPr>
          <a:xfrm>
            <a:off x="2003461" y="1448656"/>
            <a:ext cx="1243173" cy="462337"/>
          </a:xfrm>
          <a:prstGeom prst="ellipse">
            <a:avLst/>
          </a:prstGeom>
          <a:noFill/>
          <a:ln>
            <a:solidFill>
              <a:srgbClr val="FC1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heel(1)">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pic>
        <p:nvPicPr>
          <p:cNvPr id="54" name="Picture 3" descr="200801270843062_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28" y="692630"/>
            <a:ext cx="4477731" cy="2971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55" name="Picture 4" descr="250px-NguyenThiBinh_Paris197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4085" y="692630"/>
            <a:ext cx="4476750" cy="2971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66" name="Google Shape;1229;p72"/>
          <p:cNvSpPr txBox="1">
            <a:spLocks noGrp="1"/>
          </p:cNvSpPr>
          <p:nvPr>
            <p:ph type="subTitle" idx="1"/>
          </p:nvPr>
        </p:nvSpPr>
        <p:spPr>
          <a:xfrm>
            <a:off x="499131" y="3749217"/>
            <a:ext cx="3603324" cy="1265998"/>
          </a:xfrm>
          <a:prstGeom prst="rect">
            <a:avLst/>
          </a:prstGeom>
          <a:noFill/>
        </p:spPr>
        <p:txBody>
          <a:bodyPr spcFirstLastPara="1" wrap="square" lIns="91425" tIns="91425" rIns="91425" bIns="91425" anchor="ctr" anchorCtr="0">
            <a:noAutofit/>
          </a:bodyPr>
          <a:lstStyle/>
          <a:p>
            <a:pPr marL="0" lvl="0" indent="0" algn="ctr" rtl="0">
              <a:spcBef>
                <a:spcPts val="0"/>
              </a:spcBef>
              <a:spcAft>
                <a:spcPts val="0"/>
              </a:spcAft>
              <a:buNone/>
            </a:pPr>
            <a:r>
              <a:rPr lang="vi-VN" sz="2600" dirty="0" smtClean="0">
                <a:solidFill>
                  <a:srgbClr val="002060"/>
                </a:solidFill>
                <a:latin typeface="Pattaya" panose="00000500000000000000" pitchFamily="2" charset="-34"/>
                <a:cs typeface="Pattaya" panose="00000500000000000000" pitchFamily="2" charset="-34"/>
              </a:rPr>
              <a:t>Bộ trưởng Nguyễn Duy Trinh – Phía Việt Nam Dân chủ Cộng hòa.</a:t>
            </a:r>
            <a:endParaRPr sz="2600" dirty="0">
              <a:solidFill>
                <a:srgbClr val="002060"/>
              </a:solidFill>
              <a:latin typeface="Pattaya" panose="00000500000000000000" pitchFamily="2" charset="-34"/>
              <a:cs typeface="Pattaya" panose="00000500000000000000" pitchFamily="2" charset="-34"/>
            </a:endParaRPr>
          </a:p>
        </p:txBody>
      </p:sp>
      <p:sp>
        <p:nvSpPr>
          <p:cNvPr id="68" name="Google Shape;1229;p72"/>
          <p:cNvSpPr txBox="1">
            <a:spLocks noGrp="1"/>
          </p:cNvSpPr>
          <p:nvPr>
            <p:ph type="subTitle" idx="1"/>
          </p:nvPr>
        </p:nvSpPr>
        <p:spPr>
          <a:xfrm>
            <a:off x="4539658" y="3749217"/>
            <a:ext cx="4660075" cy="1330625"/>
          </a:xfrm>
          <a:prstGeom prst="rect">
            <a:avLst/>
          </a:prstGeom>
          <a:noFill/>
        </p:spPr>
        <p:txBody>
          <a:bodyPr spcFirstLastPara="1" wrap="square" lIns="91425" tIns="91425" rIns="91425" bIns="91425" anchor="ctr" anchorCtr="0">
            <a:noAutofit/>
          </a:bodyPr>
          <a:lstStyle/>
          <a:p>
            <a:pPr marL="0" lvl="0" indent="0" algn="ctr" rtl="0">
              <a:spcBef>
                <a:spcPts val="0"/>
              </a:spcBef>
              <a:spcAft>
                <a:spcPts val="0"/>
              </a:spcAft>
              <a:buNone/>
            </a:pPr>
            <a:r>
              <a:rPr lang="vi-VN" sz="2600" dirty="0" smtClean="0">
                <a:solidFill>
                  <a:srgbClr val="002060"/>
                </a:solidFill>
                <a:latin typeface="Pattaya" panose="00000500000000000000" pitchFamily="2" charset="-34"/>
                <a:cs typeface="Pattaya" panose="00000500000000000000" pitchFamily="2" charset="-34"/>
              </a:rPr>
              <a:t>Bộ trưởng Nguyễn Thị Bình – Phía Chính phủ Cách mạng lâm thời Cộng hòa miền Nam Việt Nam.</a:t>
            </a:r>
            <a:endParaRPr sz="2600" dirty="0">
              <a:solidFill>
                <a:srgbClr val="002060"/>
              </a:solidFill>
              <a:latin typeface="Pattaya" panose="00000500000000000000" pitchFamily="2" charset="-34"/>
              <a:cs typeface="Pattaya" panose="00000500000000000000" pitchFamily="2" charset="-34"/>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checkerboard(across)">
                                      <p:cBhvr>
                                        <p:cTn id="7" dur="1000"/>
                                        <p:tgtEl>
                                          <p:spTgt spid="54"/>
                                        </p:tgtEl>
                                      </p:cBhvr>
                                    </p:animEffect>
                                  </p:childTnLst>
                                  <p:subTnLst>
                                    <p:audio>
                                      <p:cMediaNode>
                                        <p:cTn display="0" masterRel="sameClick">
                                          <p:stCondLst>
                                            <p:cond evt="begin" delay="0">
                                              <p:tn val="5"/>
                                            </p:cond>
                                          </p:stCondLst>
                                          <p:endCondLst>
                                            <p:cond evt="onStopAudio" delay="0">
                                              <p:tgtEl>
                                                <p:sldTgt/>
                                              </p:tgtEl>
                                            </p:cond>
                                          </p:endCondLst>
                                        </p:cTn>
                                        <p:tgtEl>
                                          <p:sndTgt r:embed="rId3" name="drumroll.wav"/>
                                        </p:tgtEl>
                                      </p:cMediaNode>
                                    </p:audio>
                                  </p:subTnLst>
                                </p:cTn>
                              </p:par>
                            </p:childTnLst>
                          </p:cTn>
                        </p:par>
                        <p:par>
                          <p:cTn id="8" fill="hold">
                            <p:stCondLst>
                              <p:cond delay="1000"/>
                            </p:stCondLst>
                            <p:childTnLst>
                              <p:par>
                                <p:cTn id="9" presetID="5" presetClass="entr" presetSubtype="10" fill="hold" nodeType="after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checkerboard(across)">
                                      <p:cBhvr>
                                        <p:cTn id="11" dur="1000"/>
                                        <p:tgtEl>
                                          <p:spTgt spid="55"/>
                                        </p:tgtEl>
                                      </p:cBhvr>
                                    </p:animEffect>
                                  </p:childTnLst>
                                </p:cTn>
                              </p:par>
                            </p:childTnLst>
                          </p:cTn>
                        </p:par>
                        <p:par>
                          <p:cTn id="12" fill="hold">
                            <p:stCondLst>
                              <p:cond delay="2000"/>
                            </p:stCondLst>
                            <p:childTnLst>
                              <p:par>
                                <p:cTn id="13" presetID="14" presetClass="entr" presetSubtype="10" fill="hold" grpId="0" nodeType="afterEffect">
                                  <p:stCondLst>
                                    <p:cond delay="0"/>
                                  </p:stCondLst>
                                  <p:childTnLst>
                                    <p:set>
                                      <p:cBhvr>
                                        <p:cTn id="14" dur="1" fill="hold">
                                          <p:stCondLst>
                                            <p:cond delay="0"/>
                                          </p:stCondLst>
                                        </p:cTn>
                                        <p:tgtEl>
                                          <p:spTgt spid="66">
                                            <p:txEl>
                                              <p:pRg st="0" end="0"/>
                                            </p:txEl>
                                          </p:spTgt>
                                        </p:tgtEl>
                                        <p:attrNameLst>
                                          <p:attrName>style.visibility</p:attrName>
                                        </p:attrNameLst>
                                      </p:cBhvr>
                                      <p:to>
                                        <p:strVal val="visible"/>
                                      </p:to>
                                    </p:set>
                                    <p:animEffect transition="in" filter="randombar(horizontal)">
                                      <p:cBhvr>
                                        <p:cTn id="15" dur="500"/>
                                        <p:tgtEl>
                                          <p:spTgt spid="66">
                                            <p:txEl>
                                              <p:pRg st="0" end="0"/>
                                            </p:txEl>
                                          </p:spTgt>
                                        </p:tgtEl>
                                      </p:cBhvr>
                                    </p:animEffect>
                                  </p:childTnLst>
                                </p:cTn>
                              </p:par>
                            </p:childTnLst>
                          </p:cTn>
                        </p:par>
                        <p:par>
                          <p:cTn id="16" fill="hold">
                            <p:stCondLst>
                              <p:cond delay="2500"/>
                            </p:stCondLst>
                            <p:childTnLst>
                              <p:par>
                                <p:cTn id="17" presetID="14" presetClass="entr" presetSubtype="10" fill="hold" grpId="0" nodeType="afterEffect">
                                  <p:stCondLst>
                                    <p:cond delay="0"/>
                                  </p:stCondLst>
                                  <p:childTnLst>
                                    <p:set>
                                      <p:cBhvr>
                                        <p:cTn id="18" dur="1" fill="hold">
                                          <p:stCondLst>
                                            <p:cond delay="0"/>
                                          </p:stCondLst>
                                        </p:cTn>
                                        <p:tgtEl>
                                          <p:spTgt spid="68">
                                            <p:txEl>
                                              <p:pRg st="0" end="0"/>
                                            </p:txEl>
                                          </p:spTgt>
                                        </p:tgtEl>
                                        <p:attrNameLst>
                                          <p:attrName>style.visibility</p:attrName>
                                        </p:attrNameLst>
                                      </p:cBhvr>
                                      <p:to>
                                        <p:strVal val="visible"/>
                                      </p:to>
                                    </p:set>
                                    <p:animEffect transition="in" filter="randombar(horizontal)">
                                      <p:cBhvr>
                                        <p:cTn id="19" dur="500"/>
                                        <p:tgtEl>
                                          <p:spTgt spid="6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build="p"/>
      <p:bldP spid="68"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heme/theme1.xml><?xml version="1.0" encoding="utf-8"?>
<a:theme xmlns:a="http://schemas.openxmlformats.org/drawingml/2006/main" name="Art Subject for Elementary - 2nd Grade: Visual Arts by Slidesgo">
  <a:themeElements>
    <a:clrScheme name="Simple Light">
      <a:dk1>
        <a:srgbClr val="30333D"/>
      </a:dk1>
      <a:lt1>
        <a:srgbClr val="FFF4EC"/>
      </a:lt1>
      <a:dk2>
        <a:srgbClr val="4D5364"/>
      </a:dk2>
      <a:lt2>
        <a:srgbClr val="DA6743"/>
      </a:lt2>
      <a:accent1>
        <a:srgbClr val="F68A6E"/>
      </a:accent1>
      <a:accent2>
        <a:srgbClr val="CEB683"/>
      </a:accent2>
      <a:accent3>
        <a:srgbClr val="FFFFFF"/>
      </a:accent3>
      <a:accent4>
        <a:srgbClr val="FFFFFF"/>
      </a:accent4>
      <a:accent5>
        <a:srgbClr val="FFFFFF"/>
      </a:accent5>
      <a:accent6>
        <a:srgbClr val="FFFFFF"/>
      </a:accent6>
      <a:hlink>
        <a:srgbClr val="151F2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hildren's Day by Slidesgo">
  <a:themeElements>
    <a:clrScheme name="Simple Light">
      <a:dk1>
        <a:srgbClr val="413E3E"/>
      </a:dk1>
      <a:lt1>
        <a:srgbClr val="F7F2DD"/>
      </a:lt1>
      <a:dk2>
        <a:srgbClr val="FFFFFF"/>
      </a:dk2>
      <a:lt2>
        <a:srgbClr val="E63813"/>
      </a:lt2>
      <a:accent1>
        <a:srgbClr val="ED8C18"/>
      </a:accent1>
      <a:accent2>
        <a:srgbClr val="FAB919"/>
      </a:accent2>
      <a:accent3>
        <a:srgbClr val="F8CEBB"/>
      </a:accent3>
      <a:accent4>
        <a:srgbClr val="CAB8C5"/>
      </a:accent4>
      <a:accent5>
        <a:srgbClr val="85C5A7"/>
      </a:accent5>
      <a:accent6>
        <a:srgbClr val="4ABACD"/>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343</TotalTime>
  <Words>1085</Words>
  <Application>Microsoft Office PowerPoint</Application>
  <PresentationFormat>On-screen Show (16:9)</PresentationFormat>
  <Paragraphs>99</Paragraphs>
  <Slides>27</Slides>
  <Notes>25</Notes>
  <HiddenSlides>0</HiddenSlides>
  <MMClips>2</MMClips>
  <ScaleCrop>false</ScaleCrop>
  <HeadingPairs>
    <vt:vector size="6" baseType="variant">
      <vt:variant>
        <vt:lpstr>Fonts Used</vt:lpstr>
      </vt:variant>
      <vt:variant>
        <vt:i4>25</vt:i4>
      </vt:variant>
      <vt:variant>
        <vt:lpstr>Theme</vt:lpstr>
      </vt:variant>
      <vt:variant>
        <vt:i4>2</vt:i4>
      </vt:variant>
      <vt:variant>
        <vt:lpstr>Slide Titles</vt:lpstr>
      </vt:variant>
      <vt:variant>
        <vt:i4>27</vt:i4>
      </vt:variant>
    </vt:vector>
  </HeadingPairs>
  <TitlesOfParts>
    <vt:vector size="54" baseType="lpstr">
      <vt:lpstr>Pattaya</vt:lpstr>
      <vt:lpstr>Sansita</vt:lpstr>
      <vt:lpstr>Gwendolyn</vt:lpstr>
      <vt:lpstr>黑体</vt:lpstr>
      <vt:lpstr>宋体</vt:lpstr>
      <vt:lpstr>字魂130号-快乐俏黑体</vt:lpstr>
      <vt:lpstr>Times New Roman</vt:lpstr>
      <vt:lpstr>Quicksand</vt:lpstr>
      <vt:lpstr>隶书</vt:lpstr>
      <vt:lpstr>Life Savers ExtraBold</vt:lpstr>
      <vt:lpstr>Londrina Solid</vt:lpstr>
      <vt:lpstr>Arial</vt:lpstr>
      <vt:lpstr>Amatic SC</vt:lpstr>
      <vt:lpstr>Poppins</vt:lpstr>
      <vt:lpstr>Calibri</vt:lpstr>
      <vt:lpstr>Candara</vt:lpstr>
      <vt:lpstr>SVN-Poky's</vt:lpstr>
      <vt:lpstr>Great Vibes</vt:lpstr>
      <vt:lpstr>Yeseva One</vt:lpstr>
      <vt:lpstr>Quicksand Medium</vt:lpstr>
      <vt:lpstr>Wingdings</vt:lpstr>
      <vt:lpstr>Roboto Condensed Light</vt:lpstr>
      <vt:lpstr>Nunito</vt:lpstr>
      <vt:lpstr>Bebas Neue</vt:lpstr>
      <vt:lpstr>Sansita ExtraBold</vt:lpstr>
      <vt:lpstr>Art Subject for Elementary - 2nd Grade: Visual Arts by Slidesgo</vt:lpstr>
      <vt:lpstr>Children's Day by Slidesgo</vt:lpstr>
      <vt:lpstr>Lễ kí Hiệp định Pa - ri</vt:lpstr>
      <vt:lpstr>Mục tiêu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Ghi nhớ</vt:lpstr>
      <vt:lpstr>Ngăn chặn dịch bệnh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Đánh giá mục tiêu</vt:lpstr>
      <vt:lpstr>Dặn dò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Lễ kí Hiệp định Pa - ri</dc:title>
  <cp:lastModifiedBy>THAO</cp:lastModifiedBy>
  <cp:revision>43</cp:revision>
  <dcterms:modified xsi:type="dcterms:W3CDTF">2022-02-22T23:50:18Z</dcterms:modified>
</cp:coreProperties>
</file>