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 id="2147483697" r:id="rId4"/>
    <p:sldMasterId id="2147483709" r:id="rId5"/>
    <p:sldMasterId id="2147483722" r:id="rId6"/>
    <p:sldMasterId id="2147483734" r:id="rId7"/>
    <p:sldMasterId id="2147483746" r:id="rId8"/>
  </p:sldMasterIdLst>
  <p:notesMasterIdLst>
    <p:notesMasterId r:id="rId46"/>
  </p:notesMasterIdLst>
  <p:sldIdLst>
    <p:sldId id="256" r:id="rId9"/>
    <p:sldId id="287" r:id="rId10"/>
    <p:sldId id="258" r:id="rId11"/>
    <p:sldId id="281" r:id="rId12"/>
    <p:sldId id="282" r:id="rId13"/>
    <p:sldId id="283" r:id="rId14"/>
    <p:sldId id="284" r:id="rId15"/>
    <p:sldId id="285" r:id="rId16"/>
    <p:sldId id="286" r:id="rId17"/>
    <p:sldId id="263" r:id="rId18"/>
    <p:sldId id="265" r:id="rId19"/>
    <p:sldId id="262" r:id="rId20"/>
    <p:sldId id="266" r:id="rId21"/>
    <p:sldId id="276" r:id="rId22"/>
    <p:sldId id="267" r:id="rId23"/>
    <p:sldId id="268" r:id="rId24"/>
    <p:sldId id="275" r:id="rId25"/>
    <p:sldId id="2007577120" r:id="rId26"/>
    <p:sldId id="2007577119" r:id="rId27"/>
    <p:sldId id="2007577121" r:id="rId28"/>
    <p:sldId id="2007577122" r:id="rId29"/>
    <p:sldId id="2007577123" r:id="rId30"/>
    <p:sldId id="260" r:id="rId31"/>
    <p:sldId id="261" r:id="rId32"/>
    <p:sldId id="2007577124" r:id="rId33"/>
    <p:sldId id="2007577127" r:id="rId34"/>
    <p:sldId id="2007577128" r:id="rId35"/>
    <p:sldId id="259" r:id="rId36"/>
    <p:sldId id="2007577115" r:id="rId37"/>
    <p:sldId id="2007577125" r:id="rId38"/>
    <p:sldId id="278" r:id="rId39"/>
    <p:sldId id="2007577126" r:id="rId40"/>
    <p:sldId id="2007577129" r:id="rId41"/>
    <p:sldId id="2007577117" r:id="rId42"/>
    <p:sldId id="2007577130" r:id="rId43"/>
    <p:sldId id="341" r:id="rId44"/>
    <p:sldId id="27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C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5" d="100"/>
          <a:sy n="55" d="100"/>
        </p:scale>
        <p:origin x="1338" y="4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viewProps" Target="viewProps.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C7EF18-8353-454B-BF58-758BE56FD390}" type="datetimeFigureOut">
              <a:rPr lang="en-US" smtClean="0"/>
              <a:pPr/>
              <a:t>3/22/2022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6DD936-CCFE-4B01-B55A-E8E6D804E0A6}" type="slidenum">
              <a:rPr lang="en-US" smtClean="0"/>
              <a:pPr/>
              <a:t>‹#›</a:t>
            </a:fld>
            <a:endParaRPr lang="en-US"/>
          </a:p>
        </p:txBody>
      </p:sp>
    </p:spTree>
    <p:extLst>
      <p:ext uri="{BB962C8B-B14F-4D97-AF65-F5344CB8AC3E}">
        <p14:creationId xmlns:p14="http://schemas.microsoft.com/office/powerpoint/2010/main" val="2582230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96679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t>
            </a:r>
            <a:r>
              <a:rPr lang="en-US" dirty="0" err="1"/>
              <a:t>vào</a:t>
            </a:r>
            <a:r>
              <a:rPr lang="en-US" dirty="0"/>
              <a:t> </a:t>
            </a:r>
            <a:r>
              <a:rPr lang="en-US" dirty="0" err="1"/>
              <a:t>lá</a:t>
            </a:r>
            <a:r>
              <a:rPr lang="en-US" dirty="0"/>
              <a:t> </a:t>
            </a:r>
            <a:r>
              <a:rPr lang="en-US" dirty="0" err="1"/>
              <a:t>sen</a:t>
            </a:r>
            <a:r>
              <a:rPr lang="en-US" dirty="0"/>
              <a:t> </a:t>
            </a:r>
            <a:r>
              <a:rPr lang="en-US" dirty="0" err="1"/>
              <a:t>để</a:t>
            </a:r>
            <a:r>
              <a:rPr lang="en-US" dirty="0"/>
              <a:t> ra </a:t>
            </a:r>
            <a:r>
              <a:rPr lang="en-US" dirty="0" err="1"/>
              <a:t>câu</a:t>
            </a:r>
            <a:r>
              <a:rPr lang="en-US" dirty="0"/>
              <a:t> </a:t>
            </a:r>
            <a:r>
              <a:rPr lang="en-US" dirty="0" err="1"/>
              <a:t>hỏi</a:t>
            </a:r>
            <a:r>
              <a:rPr lang="en-US" dirty="0"/>
              <a:t>, </a:t>
            </a:r>
            <a:r>
              <a:rPr lang="en-US" dirty="0" err="1"/>
              <a:t>trả</a:t>
            </a:r>
            <a:r>
              <a:rPr lang="en-US" dirty="0"/>
              <a:t> </a:t>
            </a:r>
            <a:r>
              <a:rPr lang="en-US" dirty="0" err="1"/>
              <a:t>lời</a:t>
            </a:r>
            <a:r>
              <a:rPr lang="en-US" dirty="0"/>
              <a:t> </a:t>
            </a:r>
            <a:r>
              <a:rPr lang="en-US" dirty="0" err="1"/>
              <a:t>xong</a:t>
            </a:r>
            <a:r>
              <a:rPr lang="en-US" dirty="0"/>
              <a:t> </a:t>
            </a:r>
            <a:r>
              <a:rPr lang="en-US" dirty="0" err="1"/>
              <a:t>bấm</a:t>
            </a:r>
            <a:r>
              <a:rPr lang="en-US" dirty="0"/>
              <a:t> </a:t>
            </a:r>
            <a:r>
              <a:rPr lang="en-US" dirty="0" err="1"/>
              <a:t>nút</a:t>
            </a:r>
            <a:r>
              <a:rPr lang="en-US" dirty="0"/>
              <a:t> </a:t>
            </a:r>
            <a:r>
              <a:rPr lang="en-US" dirty="0" err="1"/>
              <a:t>trở</a:t>
            </a:r>
            <a:r>
              <a:rPr lang="en-US" dirty="0"/>
              <a:t> </a:t>
            </a:r>
            <a:r>
              <a:rPr lang="en-US" dirty="0" err="1"/>
              <a:t>về</a:t>
            </a:r>
            <a:endParaRPr lang="en-US" dirty="0"/>
          </a:p>
          <a:p>
            <a:r>
              <a:rPr lang="en-US" dirty="0"/>
              <a:t>Click </a:t>
            </a:r>
            <a:r>
              <a:rPr lang="en-US" dirty="0" err="1"/>
              <a:t>vào</a:t>
            </a:r>
            <a:r>
              <a:rPr lang="en-US" dirty="0"/>
              <a:t> 1 </a:t>
            </a:r>
            <a:r>
              <a:rPr lang="en-US" dirty="0" err="1"/>
              <a:t>vùng</a:t>
            </a:r>
            <a:r>
              <a:rPr lang="en-US" dirty="0"/>
              <a:t> </a:t>
            </a:r>
            <a:r>
              <a:rPr lang="en-US" dirty="0" err="1"/>
              <a:t>trống</a:t>
            </a:r>
            <a:r>
              <a:rPr lang="en-US" dirty="0"/>
              <a:t> </a:t>
            </a:r>
            <a:r>
              <a:rPr lang="en-US" dirty="0" err="1"/>
              <a:t>bất</a:t>
            </a:r>
            <a:r>
              <a:rPr lang="en-US" dirty="0"/>
              <a:t> </a:t>
            </a:r>
            <a:r>
              <a:rPr lang="en-US" dirty="0" err="1"/>
              <a:t>kì</a:t>
            </a:r>
            <a:r>
              <a:rPr lang="en-US" dirty="0"/>
              <a:t> </a:t>
            </a:r>
            <a:r>
              <a:rPr lang="en-US" dirty="0" err="1"/>
              <a:t>trên</a:t>
            </a:r>
            <a:r>
              <a:rPr lang="en-US" dirty="0"/>
              <a:t> </a:t>
            </a:r>
            <a:r>
              <a:rPr lang="en-US" dirty="0" err="1"/>
              <a:t>màn</a:t>
            </a:r>
            <a:r>
              <a:rPr lang="en-US" dirty="0"/>
              <a:t> </a:t>
            </a:r>
            <a:r>
              <a:rPr lang="en-US" dirty="0" err="1"/>
              <a:t>hình</a:t>
            </a:r>
            <a:r>
              <a:rPr lang="en-US" dirty="0"/>
              <a:t> </a:t>
            </a:r>
            <a:r>
              <a:rPr lang="en-US" dirty="0" err="1"/>
              <a:t>để</a:t>
            </a:r>
            <a:r>
              <a:rPr lang="en-US" dirty="0"/>
              <a:t> </a:t>
            </a:r>
            <a:r>
              <a:rPr lang="en-US" dirty="0" err="1"/>
              <a:t>ếch</a:t>
            </a:r>
            <a:r>
              <a:rPr lang="en-US" dirty="0"/>
              <a:t> </a:t>
            </a:r>
            <a:r>
              <a:rPr lang="en-US" dirty="0" err="1"/>
              <a:t>nhảy</a:t>
            </a:r>
            <a:r>
              <a:rPr lang="en-US" dirty="0"/>
              <a:t> </a:t>
            </a:r>
            <a:r>
              <a:rPr lang="en-US" dirty="0" err="1"/>
              <a:t>lên</a:t>
            </a:r>
            <a:r>
              <a:rPr lang="en-US" dirty="0"/>
              <a:t> </a:t>
            </a:r>
            <a:r>
              <a:rPr lang="en-US" dirty="0" err="1"/>
              <a:t>lá</a:t>
            </a:r>
            <a:r>
              <a:rPr lang="en-US" dirty="0"/>
              <a:t> </a:t>
            </a:r>
            <a:r>
              <a:rPr lang="en-US" dirty="0" err="1"/>
              <a:t>sen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1189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0847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được</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 Thảo  - 0965-407-598</a:t>
            </a:r>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847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8121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4360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6254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52890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6103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85429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528E3-22CE-4E57-92DE-D1C0E0B3AB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3271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85429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3492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41180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44552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85851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90764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F43661-B6AF-4818-960E-E1703A3816E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39613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được</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 Thảo  - 0965-407-598</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5.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5.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5.xml"/><Relationship Id="rId4" Type="http://schemas.openxmlformats.org/officeDocument/2006/relationships/image" Target="../media/image27.gif"/></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5.xml"/><Relationship Id="rId4" Type="http://schemas.openxmlformats.org/officeDocument/2006/relationships/image" Target="../media/image28.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5.xml"/><Relationship Id="rId5" Type="http://schemas.openxmlformats.org/officeDocument/2006/relationships/image" Target="../media/image30.svg"/><Relationship Id="rId4" Type="http://schemas.openxmlformats.org/officeDocument/2006/relationships/image" Target="../media/image29.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86F836F4-26FF-4706-ABAC-CF8EFC532E1E}" type="datetimeFigureOut">
              <a:rPr lang="zh-CN" altLang="en-US" smtClean="0"/>
              <a:pPr/>
              <a:t>2022/3/22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pPr/>
              <a:t>‹#›</a:t>
            </a:fld>
            <a:endParaRPr lang="zh-CN" altLang="en-US"/>
          </a:p>
        </p:txBody>
      </p:sp>
    </p:spTree>
    <p:extLst>
      <p:ext uri="{BB962C8B-B14F-4D97-AF65-F5344CB8AC3E}">
        <p14:creationId xmlns:p14="http://schemas.microsoft.com/office/powerpoint/2010/main" val="753661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6F836F4-26FF-4706-ABAC-CF8EFC532E1E}" type="datetimeFigureOut">
              <a:rPr lang="zh-CN" altLang="en-US" smtClean="0"/>
              <a:pPr/>
              <a:t>2022/3/22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pPr/>
              <a:t>‹#›</a:t>
            </a:fld>
            <a:endParaRPr lang="zh-CN" altLang="en-US"/>
          </a:p>
        </p:txBody>
      </p:sp>
    </p:spTree>
    <p:extLst>
      <p:ext uri="{BB962C8B-B14F-4D97-AF65-F5344CB8AC3E}">
        <p14:creationId xmlns:p14="http://schemas.microsoft.com/office/powerpoint/2010/main" val="765260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6F836F4-26FF-4706-ABAC-CF8EFC532E1E}" type="datetimeFigureOut">
              <a:rPr lang="zh-CN" altLang="en-US" smtClean="0"/>
              <a:pPr/>
              <a:t>2022/3/22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pPr/>
              <a:t>‹#›</a:t>
            </a:fld>
            <a:endParaRPr lang="zh-CN" altLang="en-US"/>
          </a:p>
        </p:txBody>
      </p:sp>
    </p:spTree>
    <p:extLst>
      <p:ext uri="{BB962C8B-B14F-4D97-AF65-F5344CB8AC3E}">
        <p14:creationId xmlns:p14="http://schemas.microsoft.com/office/powerpoint/2010/main" val="3637132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2022/3/22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3015420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2022/3/22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380460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2022/3/22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17375102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2022/3/22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165038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pPr/>
              <a:t>2022/3/22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2071965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pPr/>
              <a:t>2022/3/22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1036750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pPr/>
              <a:t>2022/3/22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pPr/>
              <a:t>‹#›</a:t>
            </a:fld>
            <a:endParaRPr lang="zh-CN" altLang="en-US"/>
          </a:p>
        </p:txBody>
      </p:sp>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78" y="-1"/>
            <a:ext cx="12179121" cy="6914345"/>
          </a:xfrm>
          <a:prstGeom prst="rect">
            <a:avLst/>
          </a:prstGeom>
        </p:spPr>
      </p:pic>
    </p:spTree>
    <p:extLst>
      <p:ext uri="{BB962C8B-B14F-4D97-AF65-F5344CB8AC3E}">
        <p14:creationId xmlns:p14="http://schemas.microsoft.com/office/powerpoint/2010/main" val="2378721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rgbClr val="7DD7CE"/>
        </a:solidFill>
        <a:effectLst/>
      </p:bgPr>
    </p:bg>
    <p:spTree>
      <p:nvGrpSpPr>
        <p:cNvPr id="1" name=""/>
        <p:cNvGrpSpPr/>
        <p:nvPr/>
      </p:nvGrpSpPr>
      <p:grpSpPr>
        <a:xfrm>
          <a:off x="0" y="0"/>
          <a:ext cx="0" cy="0"/>
          <a:chOff x="0" y="0"/>
          <a:chExt cx="0" cy="0"/>
        </a:xfrm>
      </p:grpSpPr>
      <p:sp>
        <p:nvSpPr>
          <p:cNvPr id="7" name="矩形 6"/>
          <p:cNvSpPr/>
          <p:nvPr userDrawn="1"/>
        </p:nvSpPr>
        <p:spPr>
          <a:xfrm>
            <a:off x="261257" y="261257"/>
            <a:ext cx="11683093" cy="6357257"/>
          </a:xfrm>
          <a:prstGeom prst="rect">
            <a:avLst/>
          </a:prstGeom>
          <a:solidFill>
            <a:schemeClr val="bg1"/>
          </a:solidFill>
          <a:ln>
            <a:noFill/>
          </a:ln>
          <a:effectLst>
            <a:outerShdw blurRad="1143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97486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6F836F4-26FF-4706-ABAC-CF8EFC532E1E}" type="datetimeFigureOut">
              <a:rPr lang="zh-CN" altLang="en-US" smtClean="0"/>
              <a:pPr/>
              <a:t>2022/3/22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pPr/>
              <a:t>‹#›</a:t>
            </a:fld>
            <a:endParaRPr lang="zh-CN" altLang="en-US"/>
          </a:p>
        </p:txBody>
      </p:sp>
    </p:spTree>
    <p:extLst>
      <p:ext uri="{BB962C8B-B14F-4D97-AF65-F5344CB8AC3E}">
        <p14:creationId xmlns:p14="http://schemas.microsoft.com/office/powerpoint/2010/main" val="40122437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2022/3/22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895493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2022/3/22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1775699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2022/3/22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31565077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2022/3/22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23491604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pPr/>
              <a:t>3/22/2022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pPr/>
              <a:t>‹#›</a:t>
            </a:fld>
            <a:endParaRPr lang="en-US"/>
          </a:p>
        </p:txBody>
      </p:sp>
    </p:spTree>
    <p:extLst>
      <p:ext uri="{BB962C8B-B14F-4D97-AF65-F5344CB8AC3E}">
        <p14:creationId xmlns:p14="http://schemas.microsoft.com/office/powerpoint/2010/main" val="15912619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pPr/>
              <a:t>3/22/2022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pPr/>
              <a:t>‹#›</a:t>
            </a:fld>
            <a:endParaRPr lang="en-US"/>
          </a:p>
        </p:txBody>
      </p:sp>
    </p:spTree>
    <p:extLst>
      <p:ext uri="{BB962C8B-B14F-4D97-AF65-F5344CB8AC3E}">
        <p14:creationId xmlns:p14="http://schemas.microsoft.com/office/powerpoint/2010/main" val="3405515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pPr/>
              <a:t>3/22/2022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pPr/>
              <a:t>‹#›</a:t>
            </a:fld>
            <a:endParaRPr lang="en-US"/>
          </a:p>
        </p:txBody>
      </p:sp>
    </p:spTree>
    <p:extLst>
      <p:ext uri="{BB962C8B-B14F-4D97-AF65-F5344CB8AC3E}">
        <p14:creationId xmlns:p14="http://schemas.microsoft.com/office/powerpoint/2010/main" val="37989020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pPr/>
              <a:t>3/22/2022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pPr/>
              <a:t>‹#›</a:t>
            </a:fld>
            <a:endParaRPr lang="en-US"/>
          </a:p>
        </p:txBody>
      </p:sp>
    </p:spTree>
    <p:extLst>
      <p:ext uri="{BB962C8B-B14F-4D97-AF65-F5344CB8AC3E}">
        <p14:creationId xmlns:p14="http://schemas.microsoft.com/office/powerpoint/2010/main" val="11699229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pPr/>
              <a:t>3/22/2022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pPr/>
              <a:t>‹#›</a:t>
            </a:fld>
            <a:endParaRPr lang="en-US"/>
          </a:p>
        </p:txBody>
      </p:sp>
    </p:spTree>
    <p:extLst>
      <p:ext uri="{BB962C8B-B14F-4D97-AF65-F5344CB8AC3E}">
        <p14:creationId xmlns:p14="http://schemas.microsoft.com/office/powerpoint/2010/main" val="2066830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pPr/>
              <a:t>3/22/2022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pPr/>
              <a:t>‹#›</a:t>
            </a:fld>
            <a:endParaRPr lang="en-US"/>
          </a:p>
        </p:txBody>
      </p:sp>
    </p:spTree>
    <p:extLst>
      <p:ext uri="{BB962C8B-B14F-4D97-AF65-F5344CB8AC3E}">
        <p14:creationId xmlns:p14="http://schemas.microsoft.com/office/powerpoint/2010/main" val="4133062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86F836F4-26FF-4706-ABAC-CF8EFC532E1E}" type="datetimeFigureOut">
              <a:rPr lang="zh-CN" altLang="en-US" smtClean="0"/>
              <a:pPr/>
              <a:t>2022/3/22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04AF4D-372C-49F8-B50F-9C9837B2F27D}" type="slidenum">
              <a:rPr lang="zh-CN" altLang="en-US" smtClean="0"/>
              <a:pPr/>
              <a:t>‹#›</a:t>
            </a:fld>
            <a:endParaRPr lang="zh-CN" altLang="en-US"/>
          </a:p>
        </p:txBody>
      </p:sp>
    </p:spTree>
    <p:extLst>
      <p:ext uri="{BB962C8B-B14F-4D97-AF65-F5344CB8AC3E}">
        <p14:creationId xmlns:p14="http://schemas.microsoft.com/office/powerpoint/2010/main" val="11670368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pPr/>
              <a:t>3/22/2022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pPr/>
              <a:t>‹#›</a:t>
            </a:fld>
            <a:endParaRPr lang="en-US"/>
          </a:p>
        </p:txBody>
      </p:sp>
    </p:spTree>
    <p:extLst>
      <p:ext uri="{BB962C8B-B14F-4D97-AF65-F5344CB8AC3E}">
        <p14:creationId xmlns:p14="http://schemas.microsoft.com/office/powerpoint/2010/main" val="14154247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pPr/>
              <a:t>3/22/2022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pPr/>
              <a:t>‹#›</a:t>
            </a:fld>
            <a:endParaRPr lang="en-US"/>
          </a:p>
        </p:txBody>
      </p:sp>
    </p:spTree>
    <p:extLst>
      <p:ext uri="{BB962C8B-B14F-4D97-AF65-F5344CB8AC3E}">
        <p14:creationId xmlns:p14="http://schemas.microsoft.com/office/powerpoint/2010/main" val="2699369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pPr/>
              <a:t>3/22/2022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pPr/>
              <a:t>‹#›</a:t>
            </a:fld>
            <a:endParaRPr lang="en-US"/>
          </a:p>
        </p:txBody>
      </p:sp>
    </p:spTree>
    <p:extLst>
      <p:ext uri="{BB962C8B-B14F-4D97-AF65-F5344CB8AC3E}">
        <p14:creationId xmlns:p14="http://schemas.microsoft.com/office/powerpoint/2010/main" val="4126256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pPr/>
              <a:t>3/22/2022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pPr/>
              <a:t>‹#›</a:t>
            </a:fld>
            <a:endParaRPr lang="en-US"/>
          </a:p>
        </p:txBody>
      </p:sp>
    </p:spTree>
    <p:extLst>
      <p:ext uri="{BB962C8B-B14F-4D97-AF65-F5344CB8AC3E}">
        <p14:creationId xmlns:p14="http://schemas.microsoft.com/office/powerpoint/2010/main" val="33966382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pPr/>
              <a:t>3/22/2022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pPr/>
              <a:t>‹#›</a:t>
            </a:fld>
            <a:endParaRPr lang="en-US"/>
          </a:p>
        </p:txBody>
      </p:sp>
    </p:spTree>
    <p:extLst>
      <p:ext uri="{BB962C8B-B14F-4D97-AF65-F5344CB8AC3E}">
        <p14:creationId xmlns:p14="http://schemas.microsoft.com/office/powerpoint/2010/main" val="30637229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38200" y="1122680"/>
            <a:ext cx="105156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838200" y="3602355"/>
            <a:ext cx="10515600" cy="1655445"/>
          </a:xfrm>
        </p:spPr>
        <p:txBody>
          <a:bodyPr/>
          <a:lstStyle>
            <a:lvl1pPr marL="0" indent="0" algn="ctr">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pPr/>
              <a:t>2022/3/22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3623555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197485"/>
            <a:ext cx="10515600" cy="1325563"/>
          </a:xfrm>
        </p:spPr>
        <p:txBody>
          <a:bodyPr anchor="b" anchorCtr="0"/>
          <a:lstStyle/>
          <a:p>
            <a:r>
              <a:rPr lang="zh-CN" altLang="en-US"/>
              <a:t>单击此处编辑母版标题样式</a:t>
            </a:r>
          </a:p>
        </p:txBody>
      </p:sp>
      <p:sp>
        <p:nvSpPr>
          <p:cNvPr id="3" name="内容占位符 2"/>
          <p:cNvSpPr>
            <a:spLocks noGrp="1"/>
          </p:cNvSpPr>
          <p:nvPr>
            <p:ph idx="1"/>
          </p:nvPr>
        </p:nvSpPr>
        <p:spPr>
          <a:xfrm>
            <a:off x="838200" y="1702435"/>
            <a:ext cx="10515600" cy="4474845"/>
          </a:xfrm>
        </p:spPr>
        <p:txBody>
          <a:bodyPr/>
          <a:lstStyle>
            <a:lvl2pPr>
              <a:defRPr/>
            </a:lvl2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pPr/>
              <a:t>2022/3/22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9804623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959100"/>
            <a:ext cx="10515600" cy="2781300"/>
          </a:xfrm>
        </p:spPr>
        <p:txBody>
          <a:bodyPr anchor="t" anchorCtr="0"/>
          <a:lstStyle>
            <a:lvl1pPr>
              <a:defRPr sz="4800"/>
            </a:lvl1pPr>
          </a:lstStyle>
          <a:p>
            <a:r>
              <a:rPr lang="zh-CN" altLang="en-US"/>
              <a:t>单击此处编辑母版标题样式</a:t>
            </a:r>
          </a:p>
        </p:txBody>
      </p:sp>
      <p:sp>
        <p:nvSpPr>
          <p:cNvPr id="3" name="文本占位符 2"/>
          <p:cNvSpPr>
            <a:spLocks noGrp="1"/>
          </p:cNvSpPr>
          <p:nvPr>
            <p:ph type="body" idx="1"/>
          </p:nvPr>
        </p:nvSpPr>
        <p:spPr>
          <a:xfrm>
            <a:off x="838200" y="1722120"/>
            <a:ext cx="10515600" cy="1102995"/>
          </a:xfrm>
        </p:spPr>
        <p:txBody>
          <a:bodyPr lIns="144145" anchor="b" anchorCtr="0"/>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pPr/>
              <a:t>2022/3/22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33990610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lvl1pPr algn="ctr">
              <a:defRPr/>
            </a:lvl1p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pPr/>
              <a:t>2022/3/22</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12890414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105" y="365125"/>
            <a:ext cx="10515600" cy="800100"/>
          </a:xfrm>
        </p:spPr>
        <p:txBody>
          <a:bodyPr anchor="ctr" anchorCtr="0"/>
          <a:lstStyle>
            <a:lvl1pPr algn="ctr">
              <a:defRPr/>
            </a:lvl1pPr>
          </a:lstStyle>
          <a:p>
            <a:r>
              <a:rPr lang="zh-CN" altLang="en-US"/>
              <a:t>单击此处编辑母版标题样式</a:t>
            </a:r>
          </a:p>
        </p:txBody>
      </p:sp>
      <p:sp>
        <p:nvSpPr>
          <p:cNvPr id="3" name="文本占位符 2"/>
          <p:cNvSpPr>
            <a:spLocks noGrp="1"/>
          </p:cNvSpPr>
          <p:nvPr>
            <p:ph type="body" idx="1"/>
          </p:nvPr>
        </p:nvSpPr>
        <p:spPr>
          <a:xfrm>
            <a:off x="839470" y="1482090"/>
            <a:ext cx="5220970" cy="823595"/>
          </a:xfrm>
        </p:spPr>
        <p:txBody>
          <a:bodyPr anchor="ctr" anchorCtr="0"/>
          <a:lstStyle>
            <a:lvl1pPr marL="0" indent="0">
              <a:buNone/>
              <a:defRPr sz="3200">
                <a:solidFill>
                  <a:srgbClr val="0070C0"/>
                </a:solidFill>
              </a:defRPr>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838200" y="2368550"/>
            <a:ext cx="5222240" cy="3820795"/>
          </a:xfrm>
        </p:spPr>
        <p:txBody>
          <a:bodyPr/>
          <a:lstStyle>
            <a:lvl1pPr>
              <a:defRPr sz="2800"/>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655" y="1482090"/>
            <a:ext cx="5097145" cy="823595"/>
          </a:xfrm>
        </p:spPr>
        <p:txBody>
          <a:bodyPr anchor="ctr" anchorCtr="0"/>
          <a:lstStyle>
            <a:lvl1pPr marL="0" indent="0">
              <a:buNone/>
              <a:defRPr sz="3200">
                <a:solidFill>
                  <a:srgbClr val="0070C0"/>
                </a:solidFill>
              </a:defRPr>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655" y="2368550"/>
            <a:ext cx="5097145" cy="3820795"/>
          </a:xfrm>
        </p:spPr>
        <p:txBody>
          <a:bodyPr/>
          <a:lstStyle>
            <a:lvl1pPr>
              <a:defRPr sz="2800"/>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82F288E0-7875-42C4-84C8-98DBBD3BF4D2}" type="datetimeFigureOut">
              <a:rPr lang="zh-CN" altLang="en-US" smtClean="0"/>
              <a:pPr/>
              <a:t>2022/3/22</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6762454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6F836F4-26FF-4706-ABAC-CF8EFC532E1E}" type="datetimeFigureOut">
              <a:rPr lang="zh-CN" altLang="en-US" smtClean="0"/>
              <a:pPr/>
              <a:t>2022/3/22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04AF4D-372C-49F8-B50F-9C9837B2F27D}" type="slidenum">
              <a:rPr lang="zh-CN" altLang="en-US" smtClean="0"/>
              <a:pPr/>
              <a:t>‹#›</a:t>
            </a:fld>
            <a:endParaRPr lang="zh-CN" altLang="en-US"/>
          </a:p>
        </p:txBody>
      </p:sp>
    </p:spTree>
    <p:extLst>
      <p:ext uri="{BB962C8B-B14F-4D97-AF65-F5344CB8AC3E}">
        <p14:creationId xmlns:p14="http://schemas.microsoft.com/office/powerpoint/2010/main" val="15175013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197485"/>
            <a:ext cx="10515600" cy="1325563"/>
          </a:xfrm>
        </p:spPr>
        <p:txBody>
          <a:bodyPr anchor="b" anchorCtr="0"/>
          <a:lstStyle/>
          <a:p>
            <a:r>
              <a:rPr lang="zh-CN" altLang="en-US"/>
              <a:t>单击此处编辑母版标题样式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pPr/>
              <a:t>2022/3/22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42760829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 + 文本">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12700" y="-1905"/>
            <a:ext cx="7017385" cy="6861810"/>
          </a:xfrm>
          <a:noFill/>
        </p:spPr>
        <p:txBody>
          <a:bodyPr lIns="252095" tIns="144145"/>
          <a:lstStyle>
            <a:lvl1pPr marL="0" indent="0" algn="ctr">
              <a:buNone/>
              <a:defRPr sz="18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2" name="标题 1"/>
          <p:cNvSpPr>
            <a:spLocks noGrp="1"/>
          </p:cNvSpPr>
          <p:nvPr>
            <p:ph type="title"/>
          </p:nvPr>
        </p:nvSpPr>
        <p:spPr>
          <a:xfrm>
            <a:off x="7350125" y="457200"/>
            <a:ext cx="4392295" cy="1055370"/>
          </a:xfrm>
        </p:spPr>
        <p:txBody>
          <a:bodyPr anchor="b" anchorCtr="0"/>
          <a:lstStyle>
            <a:lvl1pPr>
              <a:defRPr sz="3200"/>
            </a:lvl1pPr>
          </a:lstStyle>
          <a:p>
            <a:r>
              <a:rPr lang="zh-CN" altLang="en-US"/>
              <a:t>单击此处编辑母版标题样式</a:t>
            </a:r>
          </a:p>
        </p:txBody>
      </p:sp>
      <p:sp>
        <p:nvSpPr>
          <p:cNvPr id="4" name="文本占位符 3"/>
          <p:cNvSpPr>
            <a:spLocks noGrp="1"/>
          </p:cNvSpPr>
          <p:nvPr>
            <p:ph type="body" sz="half" idx="2"/>
          </p:nvPr>
        </p:nvSpPr>
        <p:spPr>
          <a:xfrm>
            <a:off x="7349490" y="1694180"/>
            <a:ext cx="4393565" cy="4480560"/>
          </a:xfrm>
        </p:spPr>
        <p:txBody>
          <a:bodyPr/>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pPr/>
              <a:t>2022/3/22</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14305067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文本 + 图片">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5183505" y="-7620"/>
            <a:ext cx="7017385" cy="6861810"/>
          </a:xfrm>
          <a:noFill/>
        </p:spPr>
        <p:txBody>
          <a:bodyPr lIns="252095" tIns="144145"/>
          <a:lstStyle>
            <a:lvl1pPr marL="0" indent="0" algn="ctr">
              <a:buNone/>
              <a:defRPr sz="18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2" name="标题 1"/>
          <p:cNvSpPr>
            <a:spLocks noGrp="1"/>
          </p:cNvSpPr>
          <p:nvPr>
            <p:ph type="title"/>
          </p:nvPr>
        </p:nvSpPr>
        <p:spPr>
          <a:xfrm>
            <a:off x="409575" y="457200"/>
            <a:ext cx="4279900" cy="1055370"/>
          </a:xfrm>
        </p:spPr>
        <p:txBody>
          <a:bodyPr anchor="t" anchorCtr="0"/>
          <a:lstStyle>
            <a:lvl1pPr>
              <a:defRPr sz="3200"/>
            </a:lvl1pPr>
          </a:lstStyle>
          <a:p>
            <a:r>
              <a:rPr lang="zh-CN" altLang="en-US"/>
              <a:t>单击此处编辑母版标题样式</a:t>
            </a:r>
          </a:p>
        </p:txBody>
      </p:sp>
      <p:sp>
        <p:nvSpPr>
          <p:cNvPr id="4" name="文本占位符 3"/>
          <p:cNvSpPr>
            <a:spLocks noGrp="1"/>
          </p:cNvSpPr>
          <p:nvPr>
            <p:ph type="body" sz="half" idx="2"/>
          </p:nvPr>
        </p:nvSpPr>
        <p:spPr>
          <a:xfrm>
            <a:off x="409575" y="1694180"/>
            <a:ext cx="4280535" cy="4480560"/>
          </a:xfrm>
        </p:spPr>
        <p:txBody>
          <a:bodyPr/>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pPr/>
              <a:t>2022/3/22</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2014053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pPr/>
              <a:t>2022/3/22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pPr/>
              <a:t>‹#›</a:t>
            </a:fld>
            <a:endParaRPr lang="zh-CN" altLang="en-US"/>
          </a:p>
        </p:txBody>
      </p:sp>
      <p:sp>
        <p:nvSpPr>
          <p:cNvPr id="3"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7"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099424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327025"/>
            <a:ext cx="10515600" cy="5850255"/>
          </a:xfrm>
        </p:spPr>
        <p:txBody>
          <a:bodyPr/>
          <a:lstStyle>
            <a:lvl2pPr>
              <a:defRPr/>
            </a:lvl2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pPr/>
              <a:t>2022/3/22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1570400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pPr/>
              <a:t>2022/3/22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62566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17">
            <a:extLst>
              <a:ext uri="{FF2B5EF4-FFF2-40B4-BE49-F238E27FC236}">
                <a16:creationId xmlns:a16="http://schemas.microsoft.com/office/drawing/2014/main" id="{12A7224A-529B-49DF-8994-1AEB021B7A9C}"/>
              </a:ext>
            </a:extLst>
          </p:cNvPr>
          <p:cNvPicPr>
            <a:picLocks noChangeAspect="1"/>
          </p:cNvPicPr>
          <p:nvPr userDrawn="1"/>
        </p:nvPicPr>
        <p:blipFill>
          <a:blip r:embed="rId2"/>
          <a:stretch>
            <a:fillRect/>
          </a:stretch>
        </p:blipFill>
        <p:spPr>
          <a:xfrm>
            <a:off x="-17444" y="3178649"/>
            <a:ext cx="12209445" cy="3679353"/>
          </a:xfrm>
          <a:prstGeom prst="rect">
            <a:avLst/>
          </a:prstGeom>
        </p:spPr>
      </p:pic>
      <p:pic>
        <p:nvPicPr>
          <p:cNvPr id="8" name="1">
            <a:extLst>
              <a:ext uri="{FF2B5EF4-FFF2-40B4-BE49-F238E27FC236}">
                <a16:creationId xmlns:a16="http://schemas.microsoft.com/office/drawing/2014/main" id="{97C5E7E8-2083-4C6A-A02C-1F010E8FF22B}"/>
              </a:ext>
            </a:extLst>
          </p:cNvPr>
          <p:cNvPicPr>
            <a:picLocks noChangeAspect="1"/>
          </p:cNvPicPr>
          <p:nvPr userDrawn="1"/>
        </p:nvPicPr>
        <p:blipFill>
          <a:blip r:embed="rId3" cstate="screen"/>
          <a:stretch>
            <a:fillRect/>
          </a:stretch>
        </p:blipFill>
        <p:spPr>
          <a:xfrm>
            <a:off x="2038979" y="2601144"/>
            <a:ext cx="4906376" cy="3980824"/>
          </a:xfrm>
          <a:prstGeom prst="rect">
            <a:avLst/>
          </a:prstGeom>
        </p:spPr>
      </p:pic>
      <p:pic>
        <p:nvPicPr>
          <p:cNvPr id="9" name="19">
            <a:extLst>
              <a:ext uri="{FF2B5EF4-FFF2-40B4-BE49-F238E27FC236}">
                <a16:creationId xmlns:a16="http://schemas.microsoft.com/office/drawing/2014/main" id="{81F8E7DE-5A5C-446A-83F2-883FAF09DF54}"/>
              </a:ext>
            </a:extLst>
          </p:cNvPr>
          <p:cNvPicPr>
            <a:picLocks noChangeAspect="1"/>
          </p:cNvPicPr>
          <p:nvPr userDrawn="1"/>
        </p:nvPicPr>
        <p:blipFill>
          <a:blip r:embed="rId4" cstate="screen"/>
          <a:stretch>
            <a:fillRect/>
          </a:stretch>
        </p:blipFill>
        <p:spPr>
          <a:xfrm flipH="1">
            <a:off x="8559038" y="4084499"/>
            <a:ext cx="3773430" cy="2705179"/>
          </a:xfrm>
          <a:prstGeom prst="rect">
            <a:avLst/>
          </a:prstGeom>
        </p:spPr>
      </p:pic>
      <p:pic>
        <p:nvPicPr>
          <p:cNvPr id="10" name="55">
            <a:extLst>
              <a:ext uri="{FF2B5EF4-FFF2-40B4-BE49-F238E27FC236}">
                <a16:creationId xmlns:a16="http://schemas.microsoft.com/office/drawing/2014/main" id="{A8904B3B-FC0C-4CA9-BFC2-AC0ADDB2602F}"/>
              </a:ext>
            </a:extLst>
          </p:cNvPr>
          <p:cNvPicPr>
            <a:picLocks noChangeAspect="1"/>
          </p:cNvPicPr>
          <p:nvPr userDrawn="1"/>
        </p:nvPicPr>
        <p:blipFill rotWithShape="1">
          <a:blip r:embed="rId5" cstate="screen"/>
          <a:srcRect/>
          <a:stretch>
            <a:fillRect/>
          </a:stretch>
        </p:blipFill>
        <p:spPr>
          <a:xfrm>
            <a:off x="857533" y="-215470"/>
            <a:ext cx="9803219" cy="3679353"/>
          </a:xfrm>
          <a:prstGeom prst="rect">
            <a:avLst/>
          </a:prstGeom>
        </p:spPr>
      </p:pic>
      <p:grpSp>
        <p:nvGrpSpPr>
          <p:cNvPr id="11" name="57">
            <a:extLst>
              <a:ext uri="{FF2B5EF4-FFF2-40B4-BE49-F238E27FC236}">
                <a16:creationId xmlns:a16="http://schemas.microsoft.com/office/drawing/2014/main" id="{A79173E2-791C-4E72-A892-035137321C46}"/>
              </a:ext>
            </a:extLst>
          </p:cNvPr>
          <p:cNvGrpSpPr/>
          <p:nvPr userDrawn="1"/>
        </p:nvGrpSpPr>
        <p:grpSpPr>
          <a:xfrm>
            <a:off x="6756819" y="3169720"/>
            <a:ext cx="804179" cy="374559"/>
            <a:chOff x="217691" y="6414967"/>
            <a:chExt cx="804180" cy="374559"/>
          </a:xfrm>
        </p:grpSpPr>
        <p:grpSp>
          <p:nvGrpSpPr>
            <p:cNvPr id="12" name="Group 4">
              <a:extLst>
                <a:ext uri="{FF2B5EF4-FFF2-40B4-BE49-F238E27FC236}">
                  <a16:creationId xmlns:a16="http://schemas.microsoft.com/office/drawing/2014/main" id="{5D588DCF-60C7-431C-9BB1-30DDF55E5E3C}"/>
                </a:ext>
              </a:extLst>
            </p:cNvPr>
            <p:cNvGrpSpPr>
              <a:grpSpLocks noChangeAspect="1"/>
            </p:cNvGrpSpPr>
            <p:nvPr/>
          </p:nvGrpSpPr>
          <p:grpSpPr bwMode="auto">
            <a:xfrm>
              <a:off x="217691" y="6414967"/>
              <a:ext cx="443922" cy="374559"/>
              <a:chOff x="3746" y="2079"/>
              <a:chExt cx="192" cy="162"/>
            </a:xfrm>
            <a:solidFill>
              <a:srgbClr val="A5CB01"/>
            </a:solidFill>
          </p:grpSpPr>
          <p:sp>
            <p:nvSpPr>
              <p:cNvPr id="18" name="Freeform 5">
                <a:extLst>
                  <a:ext uri="{FF2B5EF4-FFF2-40B4-BE49-F238E27FC236}">
                    <a16:creationId xmlns:a16="http://schemas.microsoft.com/office/drawing/2014/main" id="{CF2BC369-B52A-49AF-A119-90F74F645577}"/>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9" name="Freeform 6">
                <a:extLst>
                  <a:ext uri="{FF2B5EF4-FFF2-40B4-BE49-F238E27FC236}">
                    <a16:creationId xmlns:a16="http://schemas.microsoft.com/office/drawing/2014/main" id="{708F2D9C-5C1A-477C-9CFD-26BB7CFED78C}"/>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0" name="Freeform 7">
                <a:extLst>
                  <a:ext uri="{FF2B5EF4-FFF2-40B4-BE49-F238E27FC236}">
                    <a16:creationId xmlns:a16="http://schemas.microsoft.com/office/drawing/2014/main" id="{1E23AC18-8118-42E4-B1E9-F8CF77208E60}"/>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1" name="Freeform 8">
                <a:extLst>
                  <a:ext uri="{FF2B5EF4-FFF2-40B4-BE49-F238E27FC236}">
                    <a16:creationId xmlns:a16="http://schemas.microsoft.com/office/drawing/2014/main" id="{B68DF67C-8D8B-498F-84A1-7F84C24436A6}"/>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nvGrpSpPr>
            <p:cNvPr id="13" name="Group 4">
              <a:extLst>
                <a:ext uri="{FF2B5EF4-FFF2-40B4-BE49-F238E27FC236}">
                  <a16:creationId xmlns:a16="http://schemas.microsoft.com/office/drawing/2014/main" id="{BE779103-3A43-4A28-A437-8BE7016DE6FF}"/>
                </a:ext>
              </a:extLst>
            </p:cNvPr>
            <p:cNvGrpSpPr>
              <a:grpSpLocks noChangeAspect="1"/>
            </p:cNvGrpSpPr>
            <p:nvPr/>
          </p:nvGrpSpPr>
          <p:grpSpPr bwMode="auto">
            <a:xfrm>
              <a:off x="657417" y="6421203"/>
              <a:ext cx="364454" cy="307508"/>
              <a:chOff x="3746" y="2079"/>
              <a:chExt cx="192" cy="162"/>
            </a:xfrm>
            <a:solidFill>
              <a:srgbClr val="A5CB01"/>
            </a:solidFill>
          </p:grpSpPr>
          <p:sp>
            <p:nvSpPr>
              <p:cNvPr id="14" name="Freeform 5">
                <a:extLst>
                  <a:ext uri="{FF2B5EF4-FFF2-40B4-BE49-F238E27FC236}">
                    <a16:creationId xmlns:a16="http://schemas.microsoft.com/office/drawing/2014/main" id="{3B8992BB-9EDB-4AA9-869E-5FCD7A06CC89}"/>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5" name="Freeform 6">
                <a:extLst>
                  <a:ext uri="{FF2B5EF4-FFF2-40B4-BE49-F238E27FC236}">
                    <a16:creationId xmlns:a16="http://schemas.microsoft.com/office/drawing/2014/main" id="{B05E5337-3163-434D-8B02-CA46BAE04D6A}"/>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6" name="Freeform 7">
                <a:extLst>
                  <a:ext uri="{FF2B5EF4-FFF2-40B4-BE49-F238E27FC236}">
                    <a16:creationId xmlns:a16="http://schemas.microsoft.com/office/drawing/2014/main" id="{44239E07-7548-460D-8361-4A105F23336D}"/>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7" name="Freeform 8">
                <a:extLst>
                  <a:ext uri="{FF2B5EF4-FFF2-40B4-BE49-F238E27FC236}">
                    <a16:creationId xmlns:a16="http://schemas.microsoft.com/office/drawing/2014/main" id="{9A611E1F-D27F-4022-A6CF-123AB156C43D}"/>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347"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pic>
        <p:nvPicPr>
          <p:cNvPr id="22" name="69">
            <a:extLst>
              <a:ext uri="{FF2B5EF4-FFF2-40B4-BE49-F238E27FC236}">
                <a16:creationId xmlns:a16="http://schemas.microsoft.com/office/drawing/2014/main" id="{BBEDC40F-84C7-45C7-A70C-C10D5C831240}"/>
              </a:ext>
            </a:extLst>
          </p:cNvPr>
          <p:cNvPicPr>
            <a:picLocks noChangeAspect="1"/>
          </p:cNvPicPr>
          <p:nvPr userDrawn="1"/>
        </p:nvPicPr>
        <p:blipFill>
          <a:blip r:embed="rId6" cstate="screen"/>
          <a:stretch>
            <a:fillRect/>
          </a:stretch>
        </p:blipFill>
        <p:spPr>
          <a:xfrm>
            <a:off x="7222131" y="450640"/>
            <a:ext cx="4465330" cy="2328677"/>
          </a:xfrm>
          <a:prstGeom prst="rect">
            <a:avLst/>
          </a:prstGeom>
        </p:spPr>
      </p:pic>
      <p:pic>
        <p:nvPicPr>
          <p:cNvPr id="25" name="Picture 9" descr="E:\0000000我图PPT\00001PNG素材\儿童卡通\tr.png">
            <a:extLst>
              <a:ext uri="{FF2B5EF4-FFF2-40B4-BE49-F238E27FC236}">
                <a16:creationId xmlns:a16="http://schemas.microsoft.com/office/drawing/2014/main" id="{98AAE8C0-0F06-466A-9DBA-817AC3B18AD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211110" y="5065472"/>
            <a:ext cx="2354982" cy="1582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7793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250"/>
                                        <p:tgtEl>
                                          <p:spTgt spid="10"/>
                                        </p:tgtEl>
                                      </p:cBhvr>
                                    </p:animEffect>
                                    <p:anim calcmode="lin" valueType="num">
                                      <p:cBhvr>
                                        <p:cTn id="24" dur="1250" fill="hold"/>
                                        <p:tgtEl>
                                          <p:spTgt spid="10"/>
                                        </p:tgtEl>
                                        <p:attrNameLst>
                                          <p:attrName>ppt_x</p:attrName>
                                        </p:attrNameLst>
                                      </p:cBhvr>
                                      <p:tavLst>
                                        <p:tav tm="0">
                                          <p:val>
                                            <p:strVal val="#ppt_x"/>
                                          </p:val>
                                        </p:tav>
                                        <p:tav tm="100000">
                                          <p:val>
                                            <p:strVal val="#ppt_x"/>
                                          </p:val>
                                        </p:tav>
                                      </p:tavLst>
                                    </p:anim>
                                    <p:anim calcmode="lin" valueType="num">
                                      <p:cBhvr>
                                        <p:cTn id="25" dur="125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par>
                                <p:cTn id="34" presetID="2" presetClass="entr" presetSubtype="8" fill="hold" nodeType="withEffect">
                                  <p:stCondLst>
                                    <p:cond delay="500"/>
                                  </p:stCondLst>
                                  <p:childTnLst>
                                    <p:set>
                                      <p:cBhvr>
                                        <p:cTn id="35" dur="1" fill="hold">
                                          <p:stCondLst>
                                            <p:cond delay="0"/>
                                          </p:stCondLst>
                                        </p:cTn>
                                        <p:tgtEl>
                                          <p:spTgt spid="25"/>
                                        </p:tgtEl>
                                        <p:attrNameLst>
                                          <p:attrName>style.visibility</p:attrName>
                                        </p:attrNameLst>
                                      </p:cBhvr>
                                      <p:to>
                                        <p:strVal val="visible"/>
                                      </p:to>
                                    </p:set>
                                    <p:anim calcmode="lin" valueType="num">
                                      <p:cBhvr additive="base">
                                        <p:cTn id="36" dur="750" fill="hold"/>
                                        <p:tgtEl>
                                          <p:spTgt spid="25"/>
                                        </p:tgtEl>
                                        <p:attrNameLst>
                                          <p:attrName>ppt_x</p:attrName>
                                        </p:attrNameLst>
                                      </p:cBhvr>
                                      <p:tavLst>
                                        <p:tav tm="0">
                                          <p:val>
                                            <p:strVal val="0-#ppt_w/2"/>
                                          </p:val>
                                        </p:tav>
                                        <p:tav tm="100000">
                                          <p:val>
                                            <p:strVal val="#ppt_x"/>
                                          </p:val>
                                        </p:tav>
                                      </p:tavLst>
                                    </p:anim>
                                    <p:anim calcmode="lin" valueType="num">
                                      <p:cBhvr additive="base">
                                        <p:cTn id="37" dur="75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F0B98-6806-4E5A-AF36-1A599EA8F352}"/>
              </a:ext>
            </a:extLst>
          </p:cNvPr>
          <p:cNvSpPr>
            <a:spLocks noGrp="1"/>
          </p:cNvSpPr>
          <p:nvPr>
            <p:ph type="title"/>
          </p:nvPr>
        </p:nvSpPr>
        <p:spPr>
          <a:xfrm>
            <a:off x="838201" y="365126"/>
            <a:ext cx="10515599"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B575B3-456E-4BC5-9E8A-935920C8A549}"/>
              </a:ext>
            </a:extLst>
          </p:cNvPr>
          <p:cNvSpPr>
            <a:spLocks noGrp="1"/>
          </p:cNvSpPr>
          <p:nvPr>
            <p:ph idx="1"/>
          </p:nvPr>
        </p:nvSpPr>
        <p:spPr>
          <a:xfrm>
            <a:off x="838201" y="1825626"/>
            <a:ext cx="10515599"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970E6E-3D3A-4094-B7AB-5E51EF91889C}"/>
              </a:ext>
            </a:extLst>
          </p:cNvPr>
          <p:cNvSpPr>
            <a:spLocks noGrp="1"/>
          </p:cNvSpPr>
          <p:nvPr>
            <p:ph type="dt" sz="half" idx="10"/>
          </p:nvPr>
        </p:nvSpPr>
        <p:spPr>
          <a:xfrm>
            <a:off x="838199" y="6356351"/>
            <a:ext cx="2743200" cy="365125"/>
          </a:xfrm>
          <a:prstGeom prst="rect">
            <a:avLst/>
          </a:prstGeom>
        </p:spPr>
        <p:txBody>
          <a:bodyPr/>
          <a:lstStyle/>
          <a:p>
            <a:fld id="{C0CCC1F2-EC4C-438A-A626-EF38FEB19E62}" type="datetimeFigureOut">
              <a:rPr lang="en-US" smtClean="0"/>
              <a:pPr/>
              <a:t>3/22/2022</a:t>
            </a:fld>
            <a:endParaRPr lang="en-US"/>
          </a:p>
        </p:txBody>
      </p:sp>
      <p:sp>
        <p:nvSpPr>
          <p:cNvPr id="5" name="Footer Placeholder 4">
            <a:extLst>
              <a:ext uri="{FF2B5EF4-FFF2-40B4-BE49-F238E27FC236}">
                <a16:creationId xmlns:a16="http://schemas.microsoft.com/office/drawing/2014/main" id="{158DAD1E-B1EC-4442-91F3-A1B93E70041F}"/>
              </a:ext>
            </a:extLst>
          </p:cNvPr>
          <p:cNvSpPr>
            <a:spLocks noGrp="1"/>
          </p:cNvSpPr>
          <p:nvPr>
            <p:ph type="ftr" sz="quarter" idx="11"/>
          </p:nvPr>
        </p:nvSpPr>
        <p:spPr>
          <a:xfrm>
            <a:off x="4038600" y="6356351"/>
            <a:ext cx="4114801"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BFAE14-20AD-4F99-B50F-F8A5DB4E2993}"/>
              </a:ext>
            </a:extLst>
          </p:cNvPr>
          <p:cNvSpPr>
            <a:spLocks noGrp="1"/>
          </p:cNvSpPr>
          <p:nvPr>
            <p:ph type="sldNum" sz="quarter" idx="12"/>
          </p:nvPr>
        </p:nvSpPr>
        <p:spPr>
          <a:xfrm>
            <a:off x="8610601" y="6356351"/>
            <a:ext cx="2743200" cy="365125"/>
          </a:xfrm>
          <a:prstGeom prst="rect">
            <a:avLst/>
          </a:prstGeom>
        </p:spPr>
        <p:txBody>
          <a:bodyPr/>
          <a:lstStyle/>
          <a:p>
            <a:fld id="{F9B525D6-B33C-4B02-B16B-D7EC1E9A098D}" type="slidenum">
              <a:rPr lang="en-US" smtClean="0"/>
              <a:pPr/>
              <a:t>‹#›</a:t>
            </a:fld>
            <a:endParaRPr lang="en-US"/>
          </a:p>
        </p:txBody>
      </p:sp>
      <p:pic>
        <p:nvPicPr>
          <p:cNvPr id="7" name="image 101">
            <a:extLst>
              <a:ext uri="{FF2B5EF4-FFF2-40B4-BE49-F238E27FC236}">
                <a16:creationId xmlns:a16="http://schemas.microsoft.com/office/drawing/2014/main" id="{F5619E5B-F788-4415-BCE7-377433451BE5}"/>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8" name="任意形状 34">
            <a:extLst>
              <a:ext uri="{FF2B5EF4-FFF2-40B4-BE49-F238E27FC236}">
                <a16:creationId xmlns:a16="http://schemas.microsoft.com/office/drawing/2014/main" id="{C14C9137-2D10-424B-A009-7AC8617014CB}"/>
              </a:ext>
            </a:extLst>
          </p:cNvPr>
          <p:cNvSpPr/>
          <p:nvPr userDrawn="1"/>
        </p:nvSpPr>
        <p:spPr>
          <a:xfrm>
            <a:off x="10059220"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7">
            <a:extLst>
              <a:ext uri="{FF2B5EF4-FFF2-40B4-BE49-F238E27FC236}">
                <a16:creationId xmlns:a16="http://schemas.microsoft.com/office/drawing/2014/main" id="{9716026E-F2E9-43B9-ACD3-D607B1334955}"/>
              </a:ext>
            </a:extLst>
          </p:cNvPr>
          <p:cNvSpPr/>
          <p:nvPr userDrawn="1"/>
        </p:nvSpPr>
        <p:spPr>
          <a:xfrm>
            <a:off x="1538273" y="1186047"/>
            <a:ext cx="9398018" cy="4774401"/>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5">
            <a:extLst>
              <a:ext uri="{FF2B5EF4-FFF2-40B4-BE49-F238E27FC236}">
                <a16:creationId xmlns:a16="http://schemas.microsoft.com/office/drawing/2014/main" id="{80AB0848-6063-41B9-888E-A6A8F3A902CB}"/>
              </a:ext>
            </a:extLst>
          </p:cNvPr>
          <p:cNvSpPr/>
          <p:nvPr userDrawn="1"/>
        </p:nvSpPr>
        <p:spPr>
          <a:xfrm>
            <a:off x="1247965" y="885551"/>
            <a:ext cx="9531355"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矩形 8">
            <a:extLst>
              <a:ext uri="{FF2B5EF4-FFF2-40B4-BE49-F238E27FC236}">
                <a16:creationId xmlns:a16="http://schemas.microsoft.com/office/drawing/2014/main" id="{05E1C943-43C2-45EC-9F62-0A38D90A0B7F}"/>
              </a:ext>
            </a:extLst>
          </p:cNvPr>
          <p:cNvSpPr/>
          <p:nvPr userDrawn="1"/>
        </p:nvSpPr>
        <p:spPr>
          <a:xfrm>
            <a:off x="867967"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3">
            <a:extLst>
              <a:ext uri="{FF2B5EF4-FFF2-40B4-BE49-F238E27FC236}">
                <a16:creationId xmlns:a16="http://schemas.microsoft.com/office/drawing/2014/main" id="{E35B7810-C6CA-4B43-BF87-92A05633EE75}"/>
              </a:ext>
            </a:extLst>
          </p:cNvPr>
          <p:cNvPicPr>
            <a:picLocks noChangeAspect="1"/>
          </p:cNvPicPr>
          <p:nvPr userDrawn="1"/>
        </p:nvPicPr>
        <p:blipFill>
          <a:blip r:embed="rId3" cstate="print"/>
          <a:stretch>
            <a:fillRect/>
          </a:stretch>
        </p:blipFill>
        <p:spPr>
          <a:xfrm rot="8100000">
            <a:off x="1457380" y="5086237"/>
            <a:ext cx="971344" cy="972754"/>
          </a:xfrm>
          <a:prstGeom prst="rect">
            <a:avLst/>
          </a:prstGeom>
        </p:spPr>
      </p:pic>
      <p:sp>
        <p:nvSpPr>
          <p:cNvPr id="13" name="椭圆 14">
            <a:extLst>
              <a:ext uri="{FF2B5EF4-FFF2-40B4-BE49-F238E27FC236}">
                <a16:creationId xmlns:a16="http://schemas.microsoft.com/office/drawing/2014/main" id="{6047DAB5-B329-4A18-A0D9-69C5C3BD7D3C}"/>
              </a:ext>
            </a:extLst>
          </p:cNvPr>
          <p:cNvSpPr/>
          <p:nvPr userDrawn="1"/>
        </p:nvSpPr>
        <p:spPr>
          <a:xfrm>
            <a:off x="193569" y="344265"/>
            <a:ext cx="947231" cy="947232"/>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9">
            <a:extLst>
              <a:ext uri="{FF2B5EF4-FFF2-40B4-BE49-F238E27FC236}">
                <a16:creationId xmlns:a16="http://schemas.microsoft.com/office/drawing/2014/main" id="{EACEA673-F397-42C2-840F-E109E4EC8730}"/>
              </a:ext>
            </a:extLst>
          </p:cNvPr>
          <p:cNvPicPr>
            <a:picLocks noChangeAspect="1"/>
          </p:cNvPicPr>
          <p:nvPr userDrawn="1"/>
        </p:nvPicPr>
        <p:blipFill>
          <a:blip r:embed="rId4" cstate="print"/>
          <a:stretch>
            <a:fillRect/>
          </a:stretch>
        </p:blipFill>
        <p:spPr>
          <a:xfrm rot="2700000">
            <a:off x="10352337" y="4602420"/>
            <a:ext cx="602779" cy="1767959"/>
          </a:xfrm>
          <a:prstGeom prst="rect">
            <a:avLst/>
          </a:prstGeom>
        </p:spPr>
      </p:pic>
      <p:pic>
        <p:nvPicPr>
          <p:cNvPr id="15" name="image 102">
            <a:extLst>
              <a:ext uri="{FF2B5EF4-FFF2-40B4-BE49-F238E27FC236}">
                <a16:creationId xmlns:a16="http://schemas.microsoft.com/office/drawing/2014/main" id="{8DFADF00-A5EA-4AA8-88EF-F98171658C84}"/>
              </a:ext>
            </a:extLst>
          </p:cNvPr>
          <p:cNvPicPr>
            <a:picLocks noChangeAspect="1"/>
          </p:cNvPicPr>
          <p:nvPr userDrawn="1"/>
        </p:nvPicPr>
        <p:blipFill>
          <a:blip r:embed="rId5"/>
          <a:srcRect/>
          <a:stretch>
            <a:fillRect/>
          </a:stretch>
        </p:blipFill>
        <p:spPr>
          <a:xfrm>
            <a:off x="11213302" y="343751"/>
            <a:ext cx="933436" cy="698048"/>
          </a:xfrm>
          <a:prstGeom prst="rect">
            <a:avLst/>
          </a:prstGeom>
        </p:spPr>
      </p:pic>
      <p:sp>
        <p:nvSpPr>
          <p:cNvPr id="16" name="椭圆 24">
            <a:extLst>
              <a:ext uri="{FF2B5EF4-FFF2-40B4-BE49-F238E27FC236}">
                <a16:creationId xmlns:a16="http://schemas.microsoft.com/office/drawing/2014/main" id="{EA6C425B-7238-4DD9-B228-6700E4407813}"/>
              </a:ext>
            </a:extLst>
          </p:cNvPr>
          <p:cNvSpPr/>
          <p:nvPr userDrawn="1"/>
        </p:nvSpPr>
        <p:spPr>
          <a:xfrm>
            <a:off x="11539853" y="750715"/>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椭圆 36">
            <a:extLst>
              <a:ext uri="{FF2B5EF4-FFF2-40B4-BE49-F238E27FC236}">
                <a16:creationId xmlns:a16="http://schemas.microsoft.com/office/drawing/2014/main" id="{4EC2650B-0F3B-447D-83AA-A966A9988A02}"/>
              </a:ext>
            </a:extLst>
          </p:cNvPr>
          <p:cNvSpPr/>
          <p:nvPr userDrawn="1"/>
        </p:nvSpPr>
        <p:spPr>
          <a:xfrm>
            <a:off x="254898" y="6059219"/>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椭圆 37">
            <a:extLst>
              <a:ext uri="{FF2B5EF4-FFF2-40B4-BE49-F238E27FC236}">
                <a16:creationId xmlns:a16="http://schemas.microsoft.com/office/drawing/2014/main" id="{481AEDB8-B1A6-4129-BC93-70B0544013BB}"/>
              </a:ext>
            </a:extLst>
          </p:cNvPr>
          <p:cNvSpPr/>
          <p:nvPr userDrawn="1"/>
        </p:nvSpPr>
        <p:spPr>
          <a:xfrm>
            <a:off x="689352" y="4237644"/>
            <a:ext cx="359357"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9" name="组合 6">
            <a:extLst>
              <a:ext uri="{FF2B5EF4-FFF2-40B4-BE49-F238E27FC236}">
                <a16:creationId xmlns:a16="http://schemas.microsoft.com/office/drawing/2014/main" id="{A0BC39FD-4813-49FA-9DA6-0CF2EBE8656C}"/>
              </a:ext>
            </a:extLst>
          </p:cNvPr>
          <p:cNvGrpSpPr/>
          <p:nvPr userDrawn="1"/>
        </p:nvGrpSpPr>
        <p:grpSpPr>
          <a:xfrm>
            <a:off x="2843213" y="5216310"/>
            <a:ext cx="1014412" cy="414337"/>
            <a:chOff x="2843213" y="5216309"/>
            <a:chExt cx="1014412" cy="414337"/>
          </a:xfrm>
        </p:grpSpPr>
        <p:sp>
          <p:nvSpPr>
            <p:cNvPr id="20" name="圆角矩形 38">
              <a:extLst>
                <a:ext uri="{FF2B5EF4-FFF2-40B4-BE49-F238E27FC236}">
                  <a16:creationId xmlns:a16="http://schemas.microsoft.com/office/drawing/2014/main" id="{AA2D5A7F-B74D-494D-813D-6361C99C4569}"/>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圆角矩形 39">
              <a:extLst>
                <a:ext uri="{FF2B5EF4-FFF2-40B4-BE49-F238E27FC236}">
                  <a16:creationId xmlns:a16="http://schemas.microsoft.com/office/drawing/2014/main" id="{D7894BD1-88DD-4FC8-BCB6-2922907AA46A}"/>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2" name="圆角矩形 40">
            <a:extLst>
              <a:ext uri="{FF2B5EF4-FFF2-40B4-BE49-F238E27FC236}">
                <a16:creationId xmlns:a16="http://schemas.microsoft.com/office/drawing/2014/main" id="{3B8CAB01-2B7D-4D0B-9578-C612F98A27B9}"/>
              </a:ext>
            </a:extLst>
          </p:cNvPr>
          <p:cNvSpPr/>
          <p:nvPr userDrawn="1"/>
        </p:nvSpPr>
        <p:spPr>
          <a:xfrm>
            <a:off x="4064370" y="5437765"/>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圆角矩形 41">
            <a:extLst>
              <a:ext uri="{FF2B5EF4-FFF2-40B4-BE49-F238E27FC236}">
                <a16:creationId xmlns:a16="http://schemas.microsoft.com/office/drawing/2014/main" id="{0C186285-9E91-4691-86D3-E46A74193EC4}"/>
              </a:ext>
            </a:extLst>
          </p:cNvPr>
          <p:cNvSpPr/>
          <p:nvPr userDrawn="1"/>
        </p:nvSpPr>
        <p:spPr>
          <a:xfrm>
            <a:off x="4764458" y="5437765"/>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圆角矩形 42">
            <a:extLst>
              <a:ext uri="{FF2B5EF4-FFF2-40B4-BE49-F238E27FC236}">
                <a16:creationId xmlns:a16="http://schemas.microsoft.com/office/drawing/2014/main" id="{A2705D01-A040-4E4A-883D-4BD5C29C021A}"/>
              </a:ext>
            </a:extLst>
          </p:cNvPr>
          <p:cNvSpPr/>
          <p:nvPr userDrawn="1"/>
        </p:nvSpPr>
        <p:spPr>
          <a:xfrm>
            <a:off x="8536359" y="5437765"/>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椭圆 23">
            <a:extLst>
              <a:ext uri="{FF2B5EF4-FFF2-40B4-BE49-F238E27FC236}">
                <a16:creationId xmlns:a16="http://schemas.microsoft.com/office/drawing/2014/main" id="{9EEF6288-0955-47AE-970F-1BDC347335AB}"/>
              </a:ext>
            </a:extLst>
          </p:cNvPr>
          <p:cNvSpPr/>
          <p:nvPr userDrawn="1"/>
        </p:nvSpPr>
        <p:spPr>
          <a:xfrm>
            <a:off x="1864527" y="304123"/>
            <a:ext cx="359137"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 name="椭圆 25">
            <a:extLst>
              <a:ext uri="{FF2B5EF4-FFF2-40B4-BE49-F238E27FC236}">
                <a16:creationId xmlns:a16="http://schemas.microsoft.com/office/drawing/2014/main" id="{88A16611-3149-4D32-ADB6-394BBDB68EAE}"/>
              </a:ext>
            </a:extLst>
          </p:cNvPr>
          <p:cNvSpPr/>
          <p:nvPr userDrawn="1"/>
        </p:nvSpPr>
        <p:spPr>
          <a:xfrm>
            <a:off x="10059219" y="483691"/>
            <a:ext cx="359137"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010666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矩形 2">
            <a:extLst>
              <a:ext uri="{FF2B5EF4-FFF2-40B4-BE49-F238E27FC236}">
                <a16:creationId xmlns:a16="http://schemas.microsoft.com/office/drawing/2014/main" id="{AC79E82E-725A-4A5C-8870-87B87B2217D2}"/>
              </a:ext>
            </a:extLst>
          </p:cNvPr>
          <p:cNvSpPr/>
          <p:nvPr userDrawn="1"/>
        </p:nvSpPr>
        <p:spPr>
          <a:xfrm>
            <a:off x="516733" y="469294"/>
            <a:ext cx="11158538" cy="5919412"/>
          </a:xfrm>
          <a:prstGeom prst="rect">
            <a:avLst/>
          </a:prstGeom>
          <a:solidFill>
            <a:schemeClr val="bg1"/>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4">
            <a:extLst>
              <a:ext uri="{FF2B5EF4-FFF2-40B4-BE49-F238E27FC236}">
                <a16:creationId xmlns:a16="http://schemas.microsoft.com/office/drawing/2014/main" id="{7704643A-27F9-4F01-AE4B-E1CF77BBF789}"/>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任意形状 6">
            <a:extLst>
              <a:ext uri="{FF2B5EF4-FFF2-40B4-BE49-F238E27FC236}">
                <a16:creationId xmlns:a16="http://schemas.microsoft.com/office/drawing/2014/main" id="{52809BF3-EAF2-418A-8FE2-3182C056114E}"/>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椭圆 7">
            <a:extLst>
              <a:ext uri="{FF2B5EF4-FFF2-40B4-BE49-F238E27FC236}">
                <a16:creationId xmlns:a16="http://schemas.microsoft.com/office/drawing/2014/main" id="{FFF22FB9-6783-415D-BC60-2669AA680D3C}"/>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8">
            <a:extLst>
              <a:ext uri="{FF2B5EF4-FFF2-40B4-BE49-F238E27FC236}">
                <a16:creationId xmlns:a16="http://schemas.microsoft.com/office/drawing/2014/main" id="{B600497A-4A7B-4AA5-AFC0-36CD65FDAE70}"/>
              </a:ext>
            </a:extLst>
          </p:cNvPr>
          <p:cNvPicPr>
            <a:picLocks noChangeAspect="1"/>
          </p:cNvPicPr>
          <p:nvPr userDrawn="1"/>
        </p:nvPicPr>
        <p:blipFill>
          <a:blip r:embed="rId2" cstate="print"/>
          <a:stretch>
            <a:fillRect/>
          </a:stretch>
        </p:blipFill>
        <p:spPr>
          <a:xfrm rot="2700000">
            <a:off x="10957685" y="5135838"/>
            <a:ext cx="602779" cy="1767959"/>
          </a:xfrm>
          <a:prstGeom prst="rect">
            <a:avLst/>
          </a:prstGeom>
        </p:spPr>
      </p:pic>
      <p:sp>
        <p:nvSpPr>
          <p:cNvPr id="14" name="椭圆 9">
            <a:extLst>
              <a:ext uri="{FF2B5EF4-FFF2-40B4-BE49-F238E27FC236}">
                <a16:creationId xmlns:a16="http://schemas.microsoft.com/office/drawing/2014/main" id="{E108BAEE-4A24-4598-AEF4-3244CF1E929F}"/>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9688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2A9BE9-7F72-794D-9F3C-9A8FE2E8F64B}"/>
              </a:ext>
            </a:extLst>
          </p:cNvPr>
          <p:cNvSpPr>
            <a:spLocks noGrp="1"/>
          </p:cNvSpPr>
          <p:nvPr>
            <p:ph type="title"/>
          </p:nvPr>
        </p:nvSpPr>
        <p:spPr>
          <a:xfrm>
            <a:off x="831850" y="1709739"/>
            <a:ext cx="10515599" cy="2852737"/>
          </a:xfrm>
          <a:prstGeom prst="rect">
            <a:avLst/>
          </a:prstGeom>
        </p:spPr>
        <p:txBody>
          <a:bodyPr anchor="b"/>
          <a:lstStyle>
            <a:lvl1pPr>
              <a:defRPr sz="5999"/>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13AC6F02-871E-DE47-AC93-1CD134CED5FB}"/>
              </a:ext>
            </a:extLst>
          </p:cNvPr>
          <p:cNvSpPr>
            <a:spLocks noGrp="1"/>
          </p:cNvSpPr>
          <p:nvPr>
            <p:ph type="body" idx="1"/>
          </p:nvPr>
        </p:nvSpPr>
        <p:spPr>
          <a:xfrm>
            <a:off x="831850" y="4589463"/>
            <a:ext cx="10515599" cy="1500188"/>
          </a:xfrm>
          <a:prstGeom prst="rect">
            <a:avLst/>
          </a:prstGeom>
        </p:spPr>
        <p:txBody>
          <a:bodyPr/>
          <a:lstStyle>
            <a:lvl1pPr marL="0" indent="0">
              <a:buNone/>
              <a:defRPr sz="2399">
                <a:solidFill>
                  <a:schemeClr val="tx1">
                    <a:tint val="75000"/>
                  </a:schemeClr>
                </a:solidFill>
              </a:defRPr>
            </a:lvl1pPr>
            <a:lvl2pPr marL="457173" indent="0">
              <a:buNone/>
              <a:defRPr sz="1999">
                <a:solidFill>
                  <a:schemeClr val="tx1">
                    <a:tint val="75000"/>
                  </a:schemeClr>
                </a:solidFill>
              </a:defRPr>
            </a:lvl2pPr>
            <a:lvl3pPr marL="914347" indent="0">
              <a:buNone/>
              <a:defRPr sz="1799">
                <a:solidFill>
                  <a:schemeClr val="tx1">
                    <a:tint val="75000"/>
                  </a:schemeClr>
                </a:solidFill>
              </a:defRPr>
            </a:lvl3pPr>
            <a:lvl4pPr marL="1371519" indent="0">
              <a:buNone/>
              <a:defRPr sz="1599">
                <a:solidFill>
                  <a:schemeClr val="tx1">
                    <a:tint val="75000"/>
                  </a:schemeClr>
                </a:solidFill>
              </a:defRPr>
            </a:lvl4pPr>
            <a:lvl5pPr marL="1828693" indent="0">
              <a:buNone/>
              <a:defRPr sz="1599">
                <a:solidFill>
                  <a:schemeClr val="tx1">
                    <a:tint val="75000"/>
                  </a:schemeClr>
                </a:solidFill>
              </a:defRPr>
            </a:lvl5pPr>
            <a:lvl6pPr marL="2285866" indent="0">
              <a:buNone/>
              <a:defRPr sz="1599">
                <a:solidFill>
                  <a:schemeClr val="tx1">
                    <a:tint val="75000"/>
                  </a:schemeClr>
                </a:solidFill>
              </a:defRPr>
            </a:lvl6pPr>
            <a:lvl7pPr marL="2743040" indent="0">
              <a:buNone/>
              <a:defRPr sz="1599">
                <a:solidFill>
                  <a:schemeClr val="tx1">
                    <a:tint val="75000"/>
                  </a:schemeClr>
                </a:solidFill>
              </a:defRPr>
            </a:lvl7pPr>
            <a:lvl8pPr marL="3200213" indent="0">
              <a:buNone/>
              <a:defRPr sz="1599">
                <a:solidFill>
                  <a:schemeClr val="tx1">
                    <a:tint val="75000"/>
                  </a:schemeClr>
                </a:solidFill>
              </a:defRPr>
            </a:lvl8pPr>
            <a:lvl9pPr marL="3657387" indent="0">
              <a:buNone/>
              <a:defRPr sz="1599">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1C55CEBD-7C39-394B-A99F-80554FC46B49}"/>
              </a:ext>
            </a:extLst>
          </p:cNvPr>
          <p:cNvSpPr>
            <a:spLocks noGrp="1"/>
          </p:cNvSpPr>
          <p:nvPr>
            <p:ph type="dt" sz="half" idx="10"/>
          </p:nvPr>
        </p:nvSpPr>
        <p:spPr>
          <a:xfrm>
            <a:off x="838199" y="6356351"/>
            <a:ext cx="2743200" cy="365125"/>
          </a:xfrm>
          <a:prstGeom prst="rect">
            <a:avLst/>
          </a:prstGeom>
        </p:spPr>
        <p:txBody>
          <a:bodyPr/>
          <a:lstStyle/>
          <a:p>
            <a:fld id="{84B79D43-DAE6-0F47-A9C1-04982654FBFB}" type="datetimeFigureOut">
              <a:rPr kumimoji="1" lang="zh-CN" altLang="en-US" smtClean="0"/>
              <a:pPr/>
              <a:t>2022/3/22</a:t>
            </a:fld>
            <a:endParaRPr kumimoji="1" lang="zh-CN" altLang="en-US"/>
          </a:p>
        </p:txBody>
      </p:sp>
      <p:sp>
        <p:nvSpPr>
          <p:cNvPr id="5" name="页脚占位符 4">
            <a:extLst>
              <a:ext uri="{FF2B5EF4-FFF2-40B4-BE49-F238E27FC236}">
                <a16:creationId xmlns:a16="http://schemas.microsoft.com/office/drawing/2014/main" id="{AB24BB0A-6CBD-2E41-ACC7-D29880DA3BBB}"/>
              </a:ext>
            </a:extLst>
          </p:cNvPr>
          <p:cNvSpPr>
            <a:spLocks noGrp="1"/>
          </p:cNvSpPr>
          <p:nvPr>
            <p:ph type="ftr" sz="quarter" idx="11"/>
          </p:nvPr>
        </p:nvSpPr>
        <p:spPr>
          <a:xfrm>
            <a:off x="4038600" y="6356351"/>
            <a:ext cx="4114801" cy="365125"/>
          </a:xfrm>
          <a:prstGeom prst="rect">
            <a:avLst/>
          </a:prstGeom>
        </p:spPr>
        <p:txBody>
          <a:bodyPr/>
          <a:lstStyle/>
          <a:p>
            <a:endParaRPr kumimoji="1" lang="zh-CN" altLang="en-US"/>
          </a:p>
        </p:txBody>
      </p:sp>
      <p:sp>
        <p:nvSpPr>
          <p:cNvPr id="6" name="灯片编号占位符 5">
            <a:extLst>
              <a:ext uri="{FF2B5EF4-FFF2-40B4-BE49-F238E27FC236}">
                <a16:creationId xmlns:a16="http://schemas.microsoft.com/office/drawing/2014/main" id="{0CDC3A08-879E-9449-ADFD-682ABDEB913D}"/>
              </a:ext>
            </a:extLst>
          </p:cNvPr>
          <p:cNvSpPr>
            <a:spLocks noGrp="1"/>
          </p:cNvSpPr>
          <p:nvPr>
            <p:ph type="sldNum" sz="quarter" idx="12"/>
          </p:nvPr>
        </p:nvSpPr>
        <p:spPr>
          <a:xfrm>
            <a:off x="8610601" y="6356351"/>
            <a:ext cx="2743200" cy="365125"/>
          </a:xfrm>
          <a:prstGeom prst="rect">
            <a:avLst/>
          </a:prstGeom>
        </p:spPr>
        <p:txBody>
          <a:bodyPr/>
          <a:lstStyle/>
          <a:p>
            <a:fld id="{EEF17B97-31AA-F046-A2B1-CB7B8C901C9E}" type="slidenum">
              <a:rPr kumimoji="1" lang="zh-CN" altLang="en-US" smtClean="0"/>
              <a:pPr/>
              <a:t>‹#›</a:t>
            </a:fld>
            <a:endParaRPr kumimoji="1" lang="zh-CN" altLang="en-US"/>
          </a:p>
        </p:txBody>
      </p:sp>
      <p:pic>
        <p:nvPicPr>
          <p:cNvPr id="8" name="bkgr 2">
            <a:extLst>
              <a:ext uri="{FF2B5EF4-FFF2-40B4-BE49-F238E27FC236}">
                <a16:creationId xmlns:a16="http://schemas.microsoft.com/office/drawing/2014/main" id="{38AC285F-500F-4823-9925-F5126EFF53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643"/>
          <a:stretch/>
        </p:blipFill>
        <p:spPr>
          <a:xfrm>
            <a:off x="1" y="0"/>
            <a:ext cx="12192000" cy="6858000"/>
          </a:xfrm>
          <a:prstGeom prst="rect">
            <a:avLst/>
          </a:prstGeom>
        </p:spPr>
      </p:pic>
      <p:pic>
        <p:nvPicPr>
          <p:cNvPr id="9" name="bkgr 3">
            <a:extLst>
              <a:ext uri="{FF2B5EF4-FFF2-40B4-BE49-F238E27FC236}">
                <a16:creationId xmlns:a16="http://schemas.microsoft.com/office/drawing/2014/main" id="{18D8E4D1-5BEA-47FB-B6B1-77140B0ACF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350" y="1616716"/>
            <a:ext cx="12191999" cy="3967171"/>
          </a:xfrm>
          <a:prstGeom prst="rect">
            <a:avLst/>
          </a:prstGeom>
        </p:spPr>
      </p:pic>
      <p:pic>
        <p:nvPicPr>
          <p:cNvPr id="10" name="Mây 3">
            <a:extLst>
              <a:ext uri="{FF2B5EF4-FFF2-40B4-BE49-F238E27FC236}">
                <a16:creationId xmlns:a16="http://schemas.microsoft.com/office/drawing/2014/main" id="{CF296135-D4DF-40CF-91AE-3DDE6EC7F5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91738" y="459895"/>
            <a:ext cx="1164368" cy="535609"/>
          </a:xfrm>
          <a:prstGeom prst="rect">
            <a:avLst/>
          </a:prstGeom>
        </p:spPr>
      </p:pic>
      <p:pic>
        <p:nvPicPr>
          <p:cNvPr id="11" name="Mặt trời">
            <a:extLst>
              <a:ext uri="{FF2B5EF4-FFF2-40B4-BE49-F238E27FC236}">
                <a16:creationId xmlns:a16="http://schemas.microsoft.com/office/drawing/2014/main" id="{C82272DC-9AE7-4F8A-9DBC-18B437E63E7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26930" y="31135"/>
            <a:ext cx="1246992" cy="1242836"/>
          </a:xfrm>
          <a:prstGeom prst="rect">
            <a:avLst/>
          </a:prstGeom>
        </p:spPr>
      </p:pic>
      <p:pic>
        <p:nvPicPr>
          <p:cNvPr id="12" name="Bảng">
            <a:extLst>
              <a:ext uri="{FF2B5EF4-FFF2-40B4-BE49-F238E27FC236}">
                <a16:creationId xmlns:a16="http://schemas.microsoft.com/office/drawing/2014/main" id="{AE27FC4A-F65E-4234-B487-16E04BB5CC3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133931" y="1223059"/>
            <a:ext cx="7924137" cy="4570649"/>
          </a:xfrm>
          <a:prstGeom prst="rect">
            <a:avLst/>
          </a:prstGeom>
        </p:spPr>
      </p:pic>
      <p:pic>
        <p:nvPicPr>
          <p:cNvPr id="13" name="bkgr 1">
            <a:extLst>
              <a:ext uri="{FF2B5EF4-FFF2-40B4-BE49-F238E27FC236}">
                <a16:creationId xmlns:a16="http://schemas.microsoft.com/office/drawing/2014/main" id="{7E0198F7-54A5-4EEC-BF47-E179621E7BC6}"/>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1" b="-247"/>
          <a:stretch/>
        </p:blipFill>
        <p:spPr>
          <a:xfrm>
            <a:off x="1" y="4806595"/>
            <a:ext cx="12192000" cy="2081605"/>
          </a:xfrm>
          <a:prstGeom prst="rect">
            <a:avLst/>
          </a:prstGeom>
        </p:spPr>
      </p:pic>
      <p:pic>
        <p:nvPicPr>
          <p:cNvPr id="14" name="bóng bay 1">
            <a:extLst>
              <a:ext uri="{FF2B5EF4-FFF2-40B4-BE49-F238E27FC236}">
                <a16:creationId xmlns:a16="http://schemas.microsoft.com/office/drawing/2014/main" id="{8F885F34-4254-40BD-92C3-F7D80F1CB3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2563" y="2067454"/>
            <a:ext cx="722838" cy="1310747"/>
          </a:xfrm>
          <a:prstGeom prst="rect">
            <a:avLst/>
          </a:prstGeom>
        </p:spPr>
      </p:pic>
      <p:pic>
        <p:nvPicPr>
          <p:cNvPr id="15" name="bóng bay 2">
            <a:extLst>
              <a:ext uri="{FF2B5EF4-FFF2-40B4-BE49-F238E27FC236}">
                <a16:creationId xmlns:a16="http://schemas.microsoft.com/office/drawing/2014/main" id="{F2C01B6A-0FD4-4BBC-85EC-F4BAAEE6ED7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1793" y="109484"/>
            <a:ext cx="528179" cy="1113575"/>
          </a:xfrm>
          <a:prstGeom prst="rect">
            <a:avLst/>
          </a:prstGeom>
        </p:spPr>
      </p:pic>
      <p:pic>
        <p:nvPicPr>
          <p:cNvPr id="16" name="bóng bay 3">
            <a:extLst>
              <a:ext uri="{FF2B5EF4-FFF2-40B4-BE49-F238E27FC236}">
                <a16:creationId xmlns:a16="http://schemas.microsoft.com/office/drawing/2014/main" id="{B9E1856F-AF55-4383-B3EA-76E97E7507B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22351" y="286931"/>
            <a:ext cx="642833" cy="1165671"/>
          </a:xfrm>
          <a:prstGeom prst="rect">
            <a:avLst/>
          </a:prstGeom>
        </p:spPr>
      </p:pic>
      <p:pic>
        <p:nvPicPr>
          <p:cNvPr id="17" name="bóng bay 4">
            <a:extLst>
              <a:ext uri="{FF2B5EF4-FFF2-40B4-BE49-F238E27FC236}">
                <a16:creationId xmlns:a16="http://schemas.microsoft.com/office/drawing/2014/main" id="{0D410B0F-A90E-4663-98EB-8ABEA4FE8C7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36550" y="2953681"/>
            <a:ext cx="810243" cy="1469238"/>
          </a:xfrm>
          <a:prstGeom prst="rect">
            <a:avLst/>
          </a:prstGeom>
        </p:spPr>
      </p:pic>
      <p:pic>
        <p:nvPicPr>
          <p:cNvPr id="18" name="Mây 1">
            <a:extLst>
              <a:ext uri="{FF2B5EF4-FFF2-40B4-BE49-F238E27FC236}">
                <a16:creationId xmlns:a16="http://schemas.microsoft.com/office/drawing/2014/main" id="{5A1E536F-40A7-4C4A-B8A2-B0B8687C6FD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1032" y="377786"/>
            <a:ext cx="1164368" cy="535609"/>
          </a:xfrm>
          <a:prstGeom prst="rect">
            <a:avLst/>
          </a:prstGeom>
        </p:spPr>
      </p:pic>
      <p:pic>
        <p:nvPicPr>
          <p:cNvPr id="19" name="Mây 2">
            <a:extLst>
              <a:ext uri="{FF2B5EF4-FFF2-40B4-BE49-F238E27FC236}">
                <a16:creationId xmlns:a16="http://schemas.microsoft.com/office/drawing/2014/main" id="{828C202E-19A0-4E74-A687-352B4AF94DC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152850" y="487235"/>
            <a:ext cx="1163221" cy="527327"/>
          </a:xfrm>
          <a:prstGeom prst="rect">
            <a:avLst/>
          </a:prstGeom>
        </p:spPr>
      </p:pic>
      <p:pic>
        <p:nvPicPr>
          <p:cNvPr id="20" name="Mây 4">
            <a:extLst>
              <a:ext uri="{FF2B5EF4-FFF2-40B4-BE49-F238E27FC236}">
                <a16:creationId xmlns:a16="http://schemas.microsoft.com/office/drawing/2014/main" id="{39F10DAD-11CB-4B17-AB39-528CA599F5E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17701" y="703322"/>
            <a:ext cx="1373271" cy="688925"/>
          </a:xfrm>
          <a:prstGeom prst="rect">
            <a:avLst/>
          </a:prstGeom>
        </p:spPr>
      </p:pic>
    </p:spTree>
    <p:extLst>
      <p:ext uri="{BB962C8B-B14F-4D97-AF65-F5344CB8AC3E}">
        <p14:creationId xmlns:p14="http://schemas.microsoft.com/office/powerpoint/2010/main" val="166064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6F836F4-26FF-4706-ABAC-CF8EFC532E1E}" type="datetimeFigureOut">
              <a:rPr lang="zh-CN" altLang="en-US" smtClean="0"/>
              <a:pPr/>
              <a:t>2022/3/22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04AF4D-372C-49F8-B50F-9C9837B2F27D}" type="slidenum">
              <a:rPr lang="zh-CN" altLang="en-US" smtClean="0"/>
              <a:pPr/>
              <a:t>‹#›</a:t>
            </a:fld>
            <a:endParaRPr lang="zh-CN" altLang="en-US"/>
          </a:p>
        </p:txBody>
      </p:sp>
    </p:spTree>
    <p:extLst>
      <p:ext uri="{BB962C8B-B14F-4D97-AF65-F5344CB8AC3E}">
        <p14:creationId xmlns:p14="http://schemas.microsoft.com/office/powerpoint/2010/main" val="39534209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id="{D7E4988E-D4F8-4DC0-B9CC-BB4B7F36BEB4}"/>
              </a:ext>
            </a:extLst>
          </p:cNvPr>
          <p:cNvPicPr>
            <a:picLocks noChangeAspect="1"/>
          </p:cNvPicPr>
          <p:nvPr userDrawn="1"/>
        </p:nvPicPr>
        <p:blipFill rotWithShape="1">
          <a:blip r:embed="rId2"/>
          <a:srcRect l="626" t="832" r="626" b="1028"/>
          <a:stretch>
            <a:fillRect/>
          </a:stretch>
        </p:blipFill>
        <p:spPr>
          <a:xfrm>
            <a:off x="1" y="2"/>
            <a:ext cx="12219444" cy="6857999"/>
          </a:xfrm>
          <a:prstGeom prst="rect">
            <a:avLst/>
          </a:prstGeom>
        </p:spPr>
      </p:pic>
    </p:spTree>
    <p:extLst>
      <p:ext uri="{BB962C8B-B14F-4D97-AF65-F5344CB8AC3E}">
        <p14:creationId xmlns:p14="http://schemas.microsoft.com/office/powerpoint/2010/main" val="2988745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image 101">
            <a:extLst>
              <a:ext uri="{FF2B5EF4-FFF2-40B4-BE49-F238E27FC236}">
                <a16:creationId xmlns:a16="http://schemas.microsoft.com/office/drawing/2014/main" id="{D514E436-AC77-4C62-A470-F269B0762545}"/>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12" name="矩形 2">
            <a:extLst>
              <a:ext uri="{FF2B5EF4-FFF2-40B4-BE49-F238E27FC236}">
                <a16:creationId xmlns:a16="http://schemas.microsoft.com/office/drawing/2014/main" id="{85267853-B155-4C5A-B17D-13C99003FA45}"/>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4">
            <a:extLst>
              <a:ext uri="{FF2B5EF4-FFF2-40B4-BE49-F238E27FC236}">
                <a16:creationId xmlns:a16="http://schemas.microsoft.com/office/drawing/2014/main" id="{EAE8A449-7A3F-40C5-B305-E2A28C9FD942}"/>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任意形状 6">
            <a:extLst>
              <a:ext uri="{FF2B5EF4-FFF2-40B4-BE49-F238E27FC236}">
                <a16:creationId xmlns:a16="http://schemas.microsoft.com/office/drawing/2014/main" id="{61A8C16D-6509-4108-98A5-625CBDF5F070}"/>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椭圆 7">
            <a:extLst>
              <a:ext uri="{FF2B5EF4-FFF2-40B4-BE49-F238E27FC236}">
                <a16:creationId xmlns:a16="http://schemas.microsoft.com/office/drawing/2014/main" id="{F3B873EF-BA25-43F8-B507-68795F3111ED}"/>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8">
            <a:extLst>
              <a:ext uri="{FF2B5EF4-FFF2-40B4-BE49-F238E27FC236}">
                <a16:creationId xmlns:a16="http://schemas.microsoft.com/office/drawing/2014/main" id="{1F61594D-16F0-4C27-A22F-50D3F1414045}"/>
              </a:ext>
            </a:extLst>
          </p:cNvPr>
          <p:cNvPicPr>
            <a:picLocks noChangeAspect="1"/>
          </p:cNvPicPr>
          <p:nvPr userDrawn="1"/>
        </p:nvPicPr>
        <p:blipFill>
          <a:blip r:embed="rId3" cstate="print"/>
          <a:stretch>
            <a:fillRect/>
          </a:stretch>
        </p:blipFill>
        <p:spPr>
          <a:xfrm rot="2700000">
            <a:off x="10957685" y="5135838"/>
            <a:ext cx="602779" cy="1767959"/>
          </a:xfrm>
          <a:prstGeom prst="rect">
            <a:avLst/>
          </a:prstGeom>
        </p:spPr>
      </p:pic>
      <p:sp>
        <p:nvSpPr>
          <p:cNvPr id="17" name="椭圆 9">
            <a:extLst>
              <a:ext uri="{FF2B5EF4-FFF2-40B4-BE49-F238E27FC236}">
                <a16:creationId xmlns:a16="http://schemas.microsoft.com/office/drawing/2014/main" id="{B20D4855-2AE0-48EF-9542-73C2EC19F994}"/>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516069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image 101">
            <a:extLst>
              <a:ext uri="{FF2B5EF4-FFF2-40B4-BE49-F238E27FC236}">
                <a16:creationId xmlns:a16="http://schemas.microsoft.com/office/drawing/2014/main" id="{1094CE54-B4B3-4C76-B9C9-971ECB34C24E}"/>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8" name="矩形 2">
            <a:extLst>
              <a:ext uri="{FF2B5EF4-FFF2-40B4-BE49-F238E27FC236}">
                <a16:creationId xmlns:a16="http://schemas.microsoft.com/office/drawing/2014/main" id="{05B45BC2-AFD2-4521-86C7-28EA6A142BF8}"/>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9" name="椭圆 4">
            <a:extLst>
              <a:ext uri="{FF2B5EF4-FFF2-40B4-BE49-F238E27FC236}">
                <a16:creationId xmlns:a16="http://schemas.microsoft.com/office/drawing/2014/main" id="{73E6612B-E6CF-431F-83A1-B242A79A465C}"/>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任意形状 6">
            <a:extLst>
              <a:ext uri="{FF2B5EF4-FFF2-40B4-BE49-F238E27FC236}">
                <a16:creationId xmlns:a16="http://schemas.microsoft.com/office/drawing/2014/main" id="{9B231B91-9FD3-46F5-8DB9-BCC8C6F58B0F}"/>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7">
            <a:extLst>
              <a:ext uri="{FF2B5EF4-FFF2-40B4-BE49-F238E27FC236}">
                <a16:creationId xmlns:a16="http://schemas.microsoft.com/office/drawing/2014/main" id="{75059DDB-9C2F-46FF-9EF1-50E22BC24E2C}"/>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8">
            <a:extLst>
              <a:ext uri="{FF2B5EF4-FFF2-40B4-BE49-F238E27FC236}">
                <a16:creationId xmlns:a16="http://schemas.microsoft.com/office/drawing/2014/main" id="{A8997046-CAE6-4B59-8DDF-0EFAE5413AFB}"/>
              </a:ext>
            </a:extLst>
          </p:cNvPr>
          <p:cNvPicPr>
            <a:picLocks noChangeAspect="1"/>
          </p:cNvPicPr>
          <p:nvPr userDrawn="1"/>
        </p:nvPicPr>
        <p:blipFill>
          <a:blip r:embed="rId3" cstate="print"/>
          <a:stretch>
            <a:fillRect/>
          </a:stretch>
        </p:blipFill>
        <p:spPr>
          <a:xfrm rot="2700000">
            <a:off x="10957685" y="5135838"/>
            <a:ext cx="602779" cy="1767959"/>
          </a:xfrm>
          <a:prstGeom prst="rect">
            <a:avLst/>
          </a:prstGeom>
        </p:spPr>
      </p:pic>
      <p:sp>
        <p:nvSpPr>
          <p:cNvPr id="13" name="椭圆 9">
            <a:extLst>
              <a:ext uri="{FF2B5EF4-FFF2-40B4-BE49-F238E27FC236}">
                <a16:creationId xmlns:a16="http://schemas.microsoft.com/office/drawing/2014/main" id="{BE790CA5-EC6C-4F0B-B555-50D8033BE031}"/>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Rectangle 13">
            <a:extLst>
              <a:ext uri="{FF2B5EF4-FFF2-40B4-BE49-F238E27FC236}">
                <a16:creationId xmlns:a16="http://schemas.microsoft.com/office/drawing/2014/main" id="{8D193922-661E-4324-B921-1DB8F942A2A9}"/>
              </a:ext>
            </a:extLst>
          </p:cNvPr>
          <p:cNvSpPr/>
          <p:nvPr userDrawn="1"/>
        </p:nvSpPr>
        <p:spPr>
          <a:xfrm rot="219724">
            <a:off x="4477184" y="1157469"/>
            <a:ext cx="6008783" cy="4661425"/>
          </a:xfrm>
          <a:prstGeom prst="rect">
            <a:avLst/>
          </a:prstGeom>
          <a:solidFill>
            <a:srgbClr val="7030A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0FE6874E-118B-4078-BE60-91865D019286}"/>
              </a:ext>
            </a:extLst>
          </p:cNvPr>
          <p:cNvSpPr/>
          <p:nvPr userDrawn="1"/>
        </p:nvSpPr>
        <p:spPr>
          <a:xfrm rot="2471267">
            <a:off x="9030857" y="1477608"/>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8E6DDB6A-D1EC-44AC-A42F-3D5C776DEBE6}"/>
              </a:ext>
            </a:extLst>
          </p:cNvPr>
          <p:cNvSpPr/>
          <p:nvPr userDrawn="1"/>
        </p:nvSpPr>
        <p:spPr>
          <a:xfrm rot="20410169">
            <a:off x="4016053" y="1064033"/>
            <a:ext cx="2397502" cy="4953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8" name="Picture 17" descr="A close-up of a map&#10;&#10;Description automatically generated with low confidence">
            <a:extLst>
              <a:ext uri="{FF2B5EF4-FFF2-40B4-BE49-F238E27FC236}">
                <a16:creationId xmlns:a16="http://schemas.microsoft.com/office/drawing/2014/main" id="{EC3B8C2B-5D7C-48F2-8FC7-FE45F136AC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74338" y="1150964"/>
            <a:ext cx="1481296" cy="4904736"/>
          </a:xfrm>
          <a:prstGeom prst="rect">
            <a:avLst/>
          </a:prstGeom>
        </p:spPr>
      </p:pic>
    </p:spTree>
    <p:extLst>
      <p:ext uri="{BB962C8B-B14F-4D97-AF65-F5344CB8AC3E}">
        <p14:creationId xmlns:p14="http://schemas.microsoft.com/office/powerpoint/2010/main" val="3064458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image 101">
            <a:extLst>
              <a:ext uri="{FF2B5EF4-FFF2-40B4-BE49-F238E27FC236}">
                <a16:creationId xmlns:a16="http://schemas.microsoft.com/office/drawing/2014/main" id="{431122EC-FBF2-4C68-B7F9-E67ABB594A49}"/>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7" name="矩形 2">
            <a:extLst>
              <a:ext uri="{FF2B5EF4-FFF2-40B4-BE49-F238E27FC236}">
                <a16:creationId xmlns:a16="http://schemas.microsoft.com/office/drawing/2014/main" id="{26859808-0E4C-4601-BFD5-C6BA5BCC44FE}"/>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8" name="椭圆 4">
            <a:extLst>
              <a:ext uri="{FF2B5EF4-FFF2-40B4-BE49-F238E27FC236}">
                <a16:creationId xmlns:a16="http://schemas.microsoft.com/office/drawing/2014/main" id="{C20B859B-7433-488D-AD26-C313806026F3}"/>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任意形状 6">
            <a:extLst>
              <a:ext uri="{FF2B5EF4-FFF2-40B4-BE49-F238E27FC236}">
                <a16:creationId xmlns:a16="http://schemas.microsoft.com/office/drawing/2014/main" id="{26C76A02-5C8B-42AD-8662-686E30606D34}"/>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7">
            <a:extLst>
              <a:ext uri="{FF2B5EF4-FFF2-40B4-BE49-F238E27FC236}">
                <a16:creationId xmlns:a16="http://schemas.microsoft.com/office/drawing/2014/main" id="{C6F4EA04-890C-4306-9211-FB1733E0C647}"/>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1" name="图片 8">
            <a:extLst>
              <a:ext uri="{FF2B5EF4-FFF2-40B4-BE49-F238E27FC236}">
                <a16:creationId xmlns:a16="http://schemas.microsoft.com/office/drawing/2014/main" id="{A97A903A-09E9-4691-B496-37BE5D102D5D}"/>
              </a:ext>
            </a:extLst>
          </p:cNvPr>
          <p:cNvPicPr>
            <a:picLocks noChangeAspect="1"/>
          </p:cNvPicPr>
          <p:nvPr userDrawn="1"/>
        </p:nvPicPr>
        <p:blipFill>
          <a:blip r:embed="rId3" cstate="print"/>
          <a:stretch>
            <a:fillRect/>
          </a:stretch>
        </p:blipFill>
        <p:spPr>
          <a:xfrm rot="2700000">
            <a:off x="10957685" y="5135838"/>
            <a:ext cx="602779" cy="1767959"/>
          </a:xfrm>
          <a:prstGeom prst="rect">
            <a:avLst/>
          </a:prstGeom>
        </p:spPr>
      </p:pic>
      <p:sp>
        <p:nvSpPr>
          <p:cNvPr id="12" name="椭圆 9">
            <a:extLst>
              <a:ext uri="{FF2B5EF4-FFF2-40B4-BE49-F238E27FC236}">
                <a16:creationId xmlns:a16="http://schemas.microsoft.com/office/drawing/2014/main" id="{0A2B951D-F19F-475D-B457-B86EF8DC984B}"/>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Rectangle 12">
            <a:extLst>
              <a:ext uri="{FF2B5EF4-FFF2-40B4-BE49-F238E27FC236}">
                <a16:creationId xmlns:a16="http://schemas.microsoft.com/office/drawing/2014/main" id="{B509803A-0360-4D33-9AB5-ED47ED9135D1}"/>
              </a:ext>
            </a:extLst>
          </p:cNvPr>
          <p:cNvSpPr/>
          <p:nvPr userDrawn="1"/>
        </p:nvSpPr>
        <p:spPr>
          <a:xfrm rot="21228401">
            <a:off x="2278902" y="1179056"/>
            <a:ext cx="6008783" cy="4661425"/>
          </a:xfrm>
          <a:prstGeom prst="rect">
            <a:avLst/>
          </a:prstGeom>
          <a:solidFill>
            <a:schemeClr val="accent4">
              <a:lumMod val="60000"/>
              <a:lumOff val="40000"/>
              <a:alpha val="50000"/>
            </a:scheme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7E0D0665-6999-4651-BD19-C7C402D30EEB}"/>
              </a:ext>
            </a:extLst>
          </p:cNvPr>
          <p:cNvSpPr/>
          <p:nvPr userDrawn="1"/>
        </p:nvSpPr>
        <p:spPr>
          <a:xfrm rot="1737576">
            <a:off x="6328896" y="1082086"/>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0A77F017-DFC1-4D5F-8272-B3E76D6DA324}"/>
              </a:ext>
            </a:extLst>
          </p:cNvPr>
          <p:cNvSpPr/>
          <p:nvPr userDrawn="1"/>
        </p:nvSpPr>
        <p:spPr>
          <a:xfrm rot="19676478">
            <a:off x="1401293" y="1522000"/>
            <a:ext cx="2397502" cy="4953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8" name="图片 9">
            <a:extLst>
              <a:ext uri="{FF2B5EF4-FFF2-40B4-BE49-F238E27FC236}">
                <a16:creationId xmlns:a16="http://schemas.microsoft.com/office/drawing/2014/main" id="{9E265F87-F072-4C1C-809B-60B65BA79A8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70707" y="2622109"/>
            <a:ext cx="3028932" cy="3847429"/>
          </a:xfrm>
          <a:prstGeom prst="rect">
            <a:avLst/>
          </a:prstGeom>
        </p:spPr>
      </p:pic>
    </p:spTree>
    <p:extLst>
      <p:ext uri="{BB962C8B-B14F-4D97-AF65-F5344CB8AC3E}">
        <p14:creationId xmlns:p14="http://schemas.microsoft.com/office/powerpoint/2010/main" val="26051078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image 101">
            <a:extLst>
              <a:ext uri="{FF2B5EF4-FFF2-40B4-BE49-F238E27FC236}">
                <a16:creationId xmlns:a16="http://schemas.microsoft.com/office/drawing/2014/main" id="{0E1D8535-7268-4559-A162-57863C850AB4}"/>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10" name="矩形 2">
            <a:extLst>
              <a:ext uri="{FF2B5EF4-FFF2-40B4-BE49-F238E27FC236}">
                <a16:creationId xmlns:a16="http://schemas.microsoft.com/office/drawing/2014/main" id="{3599D6A8-8376-4469-B1C4-0D0AB8B9FCB9}"/>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a16="http://schemas.microsoft.com/office/drawing/2014/main" id="{F6108594-A8DF-4763-BAD6-AFEBB0C31969}"/>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a16="http://schemas.microsoft.com/office/drawing/2014/main" id="{B8502FED-250A-4CBC-8EE4-50D3D012EADA}"/>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a16="http://schemas.microsoft.com/office/drawing/2014/main" id="{4B97A2AD-D2A2-4C3E-AA45-DF5B9EE1314C}"/>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a16="http://schemas.microsoft.com/office/drawing/2014/main" id="{1D1F51E3-6E1F-4794-92D5-63FB01D635F9}"/>
              </a:ext>
            </a:extLst>
          </p:cNvPr>
          <p:cNvPicPr>
            <a:picLocks noChangeAspect="1"/>
          </p:cNvPicPr>
          <p:nvPr userDrawn="1"/>
        </p:nvPicPr>
        <p:blipFill>
          <a:blip r:embed="rId3" cstate="print"/>
          <a:stretch>
            <a:fillRect/>
          </a:stretch>
        </p:blipFill>
        <p:spPr>
          <a:xfrm rot="2700000">
            <a:off x="10957685" y="5135838"/>
            <a:ext cx="602779" cy="1767959"/>
          </a:xfrm>
          <a:prstGeom prst="rect">
            <a:avLst/>
          </a:prstGeom>
        </p:spPr>
      </p:pic>
      <p:sp>
        <p:nvSpPr>
          <p:cNvPr id="15" name="椭圆 9">
            <a:extLst>
              <a:ext uri="{FF2B5EF4-FFF2-40B4-BE49-F238E27FC236}">
                <a16:creationId xmlns:a16="http://schemas.microsoft.com/office/drawing/2014/main" id="{ECDDE16C-0075-42EB-A3AA-DDD1D96A76E4}"/>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EFB12868-D957-45A4-B5D8-783DBD98F2C6}"/>
              </a:ext>
            </a:extLst>
          </p:cNvPr>
          <p:cNvSpPr/>
          <p:nvPr userDrawn="1"/>
        </p:nvSpPr>
        <p:spPr>
          <a:xfrm>
            <a:off x="3667343" y="983094"/>
            <a:ext cx="6008783" cy="4661425"/>
          </a:xfrm>
          <a:prstGeom prst="rect">
            <a:avLst/>
          </a:prstGeom>
          <a:solidFill>
            <a:srgbClr val="00CC66">
              <a:alpha val="49804"/>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CFA12B3A-07B6-44F1-A01E-33FD73C34EBA}"/>
              </a:ext>
            </a:extLst>
          </p:cNvPr>
          <p:cNvSpPr/>
          <p:nvPr userDrawn="1"/>
        </p:nvSpPr>
        <p:spPr>
          <a:xfrm rot="2109175">
            <a:off x="8040873" y="1261475"/>
            <a:ext cx="221102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4A2EDEA0-7184-436C-992C-8D667AA8EB7F}"/>
              </a:ext>
            </a:extLst>
          </p:cNvPr>
          <p:cNvSpPr/>
          <p:nvPr userDrawn="1"/>
        </p:nvSpPr>
        <p:spPr>
          <a:xfrm rot="20048077">
            <a:off x="2977240" y="1148482"/>
            <a:ext cx="2397502" cy="4953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21" name="图形 1">
            <a:extLst>
              <a:ext uri="{FF2B5EF4-FFF2-40B4-BE49-F238E27FC236}">
                <a16:creationId xmlns:a16="http://schemas.microsoft.com/office/drawing/2014/main" id="{E7242FD6-D5A6-4563-A793-692CAF206911}"/>
              </a:ext>
            </a:extLst>
          </p:cNvPr>
          <p:cNvPicPr>
            <a:picLocks noChangeAspect="1"/>
          </p:cNvPicPr>
          <p:nvPr userDrawn="1"/>
        </p:nvPicPr>
        <p:blipFill>
          <a:blip r:embed="rId4" cstate="print">
            <a:extLst>
              <a:ext uri="{96DAC541-7B7A-43D3-8B79-37D633B846F1}">
                <asvg:svgBlip xmlns:asvg="http://schemas.microsoft.com/office/drawing/2016/SVG/main" r:embed="rId5"/>
              </a:ext>
            </a:extLst>
          </a:blip>
          <a:stretch>
            <a:fillRect/>
          </a:stretch>
        </p:blipFill>
        <p:spPr>
          <a:xfrm>
            <a:off x="1416645" y="3997565"/>
            <a:ext cx="3980370" cy="1979722"/>
          </a:xfrm>
          <a:prstGeom prst="rect">
            <a:avLst/>
          </a:prstGeom>
        </p:spPr>
      </p:pic>
      <p:sp>
        <p:nvSpPr>
          <p:cNvPr id="22" name="TextBox 21">
            <a:extLst>
              <a:ext uri="{FF2B5EF4-FFF2-40B4-BE49-F238E27FC236}">
                <a16:creationId xmlns:a16="http://schemas.microsoft.com/office/drawing/2014/main" id="{215E454A-B08C-4576-8333-920008E55294}"/>
              </a:ext>
            </a:extLst>
          </p:cNvPr>
          <p:cNvSpPr txBox="1"/>
          <p:nvPr userDrawn="1"/>
        </p:nvSpPr>
        <p:spPr>
          <a:xfrm>
            <a:off x="7668011" y="6560137"/>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599" dirty="0"/>
          </a:p>
        </p:txBody>
      </p:sp>
    </p:spTree>
    <p:extLst>
      <p:ext uri="{BB962C8B-B14F-4D97-AF65-F5344CB8AC3E}">
        <p14:creationId xmlns:p14="http://schemas.microsoft.com/office/powerpoint/2010/main" val="1653853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750" fill="hold"/>
                                        <p:tgtEl>
                                          <p:spTgt spid="21"/>
                                        </p:tgtEl>
                                        <p:attrNameLst>
                                          <p:attrName>ppt_w</p:attrName>
                                        </p:attrNameLst>
                                      </p:cBhvr>
                                      <p:tavLst>
                                        <p:tav tm="0">
                                          <p:val>
                                            <p:fltVal val="0"/>
                                          </p:val>
                                        </p:tav>
                                        <p:tav tm="100000">
                                          <p:val>
                                            <p:strVal val="#ppt_w"/>
                                          </p:val>
                                        </p:tav>
                                      </p:tavLst>
                                    </p:anim>
                                    <p:anim calcmode="lin" valueType="num">
                                      <p:cBhvr>
                                        <p:cTn id="8" dur="750" fill="hold"/>
                                        <p:tgtEl>
                                          <p:spTgt spid="21"/>
                                        </p:tgtEl>
                                        <p:attrNameLst>
                                          <p:attrName>ppt_h</p:attrName>
                                        </p:attrNameLst>
                                      </p:cBhvr>
                                      <p:tavLst>
                                        <p:tav tm="0">
                                          <p:val>
                                            <p:fltVal val="0"/>
                                          </p:val>
                                        </p:tav>
                                        <p:tav tm="100000">
                                          <p:val>
                                            <p:strVal val="#ppt_h"/>
                                          </p:val>
                                        </p:tav>
                                      </p:tavLst>
                                    </p:anim>
                                    <p:animEffect transition="in" filter="fade">
                                      <p:cBhvr>
                                        <p:cTn id="9"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image 101">
            <a:extLst>
              <a:ext uri="{FF2B5EF4-FFF2-40B4-BE49-F238E27FC236}">
                <a16:creationId xmlns:a16="http://schemas.microsoft.com/office/drawing/2014/main" id="{F9580584-93CE-465E-9188-9FA7FF0E8D40}"/>
              </a:ext>
            </a:extLst>
          </p:cNvPr>
          <p:cNvPicPr>
            <a:picLocks noChangeAspect="1"/>
          </p:cNvPicPr>
          <p:nvPr userDrawn="1"/>
        </p:nvPicPr>
        <p:blipFill>
          <a:blip r:embed="rId2"/>
          <a:srcRect/>
          <a:stretch>
            <a:fillRect/>
          </a:stretch>
        </p:blipFill>
        <p:spPr>
          <a:xfrm>
            <a:off x="0" y="1"/>
            <a:ext cx="12192003" cy="6858001"/>
          </a:xfrm>
          <a:prstGeom prst="rect">
            <a:avLst/>
          </a:prstGeom>
        </p:spPr>
      </p:pic>
      <p:sp>
        <p:nvSpPr>
          <p:cNvPr id="10" name="矩形 2">
            <a:extLst>
              <a:ext uri="{FF2B5EF4-FFF2-40B4-BE49-F238E27FC236}">
                <a16:creationId xmlns:a16="http://schemas.microsoft.com/office/drawing/2014/main" id="{474D555A-C16A-473D-AF7C-F4FD4B48A8D9}"/>
              </a:ext>
            </a:extLst>
          </p:cNvPr>
          <p:cNvSpPr/>
          <p:nvPr userDrawn="1"/>
        </p:nvSpPr>
        <p:spPr>
          <a:xfrm>
            <a:off x="516733" y="469294"/>
            <a:ext cx="11158538"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a16="http://schemas.microsoft.com/office/drawing/2014/main" id="{C65B931E-2ABD-4CF8-84F6-335ECD99B199}"/>
              </a:ext>
            </a:extLst>
          </p:cNvPr>
          <p:cNvSpPr/>
          <p:nvPr userDrawn="1"/>
        </p:nvSpPr>
        <p:spPr>
          <a:xfrm>
            <a:off x="-224146" y="-171430"/>
            <a:ext cx="703249" cy="703250"/>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a16="http://schemas.microsoft.com/office/drawing/2014/main" id="{E2A2EEE9-A456-4E8F-8852-B76D53D8FF96}"/>
              </a:ext>
            </a:extLst>
          </p:cNvPr>
          <p:cNvSpPr/>
          <p:nvPr userDrawn="1"/>
        </p:nvSpPr>
        <p:spPr>
          <a:xfrm>
            <a:off x="-403245" y="5468730"/>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a16="http://schemas.microsoft.com/office/drawing/2014/main" id="{1E2A3415-52F3-43A8-85D2-8D6B017D46B0}"/>
              </a:ext>
            </a:extLst>
          </p:cNvPr>
          <p:cNvSpPr/>
          <p:nvPr userDrawn="1"/>
        </p:nvSpPr>
        <p:spPr>
          <a:xfrm>
            <a:off x="11764216" y="6442392"/>
            <a:ext cx="302176"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a16="http://schemas.microsoft.com/office/drawing/2014/main" id="{6CD0C1A9-71EF-4DBE-9601-B9F05746490B}"/>
              </a:ext>
            </a:extLst>
          </p:cNvPr>
          <p:cNvPicPr>
            <a:picLocks noChangeAspect="1"/>
          </p:cNvPicPr>
          <p:nvPr userDrawn="1"/>
        </p:nvPicPr>
        <p:blipFill>
          <a:blip r:embed="rId3" cstate="print"/>
          <a:stretch>
            <a:fillRect/>
          </a:stretch>
        </p:blipFill>
        <p:spPr>
          <a:xfrm rot="2700000">
            <a:off x="10957685" y="5135838"/>
            <a:ext cx="602779" cy="1767959"/>
          </a:xfrm>
          <a:prstGeom prst="rect">
            <a:avLst/>
          </a:prstGeom>
        </p:spPr>
      </p:pic>
      <p:sp>
        <p:nvSpPr>
          <p:cNvPr id="15" name="椭圆 9">
            <a:extLst>
              <a:ext uri="{FF2B5EF4-FFF2-40B4-BE49-F238E27FC236}">
                <a16:creationId xmlns:a16="http://schemas.microsoft.com/office/drawing/2014/main" id="{BC7E4DB5-7686-4871-BA09-0A5DDCFFD03D}"/>
              </a:ext>
            </a:extLst>
          </p:cNvPr>
          <p:cNvSpPr/>
          <p:nvPr userDrawn="1"/>
        </p:nvSpPr>
        <p:spPr>
          <a:xfrm>
            <a:off x="10478502"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1" lang="zh-CN" altLang="en-US" sz="1799"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AA705815-50C6-489B-A39B-E7D336F21CDD}"/>
              </a:ext>
            </a:extLst>
          </p:cNvPr>
          <p:cNvSpPr/>
          <p:nvPr userDrawn="1"/>
        </p:nvSpPr>
        <p:spPr>
          <a:xfrm rot="21228401">
            <a:off x="2278902" y="1179056"/>
            <a:ext cx="6008783" cy="4661425"/>
          </a:xfrm>
          <a:prstGeom prst="rect">
            <a:avLst/>
          </a:prstGeom>
          <a:solidFill>
            <a:srgbClr val="FFC00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E5E3F9D9-E86C-450A-BAA6-C085040D4067}"/>
              </a:ext>
            </a:extLst>
          </p:cNvPr>
          <p:cNvSpPr/>
          <p:nvPr userDrawn="1"/>
        </p:nvSpPr>
        <p:spPr>
          <a:xfrm rot="1737576">
            <a:off x="6328896" y="1082086"/>
            <a:ext cx="2211022" cy="495300"/>
          </a:xfrm>
          <a:prstGeom prst="rect">
            <a:avLst/>
          </a:prstGeom>
          <a:solidFill>
            <a:srgbClr val="00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F847D38E-29D5-4F6D-990E-43B85D6A3CCA}"/>
              </a:ext>
            </a:extLst>
          </p:cNvPr>
          <p:cNvSpPr/>
          <p:nvPr userDrawn="1"/>
        </p:nvSpPr>
        <p:spPr>
          <a:xfrm rot="19676478">
            <a:off x="1401293" y="1522000"/>
            <a:ext cx="239750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7"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ED7DB6B0-739A-4370-B3E5-8A28161C766A}"/>
              </a:ext>
            </a:extLst>
          </p:cNvPr>
          <p:cNvSpPr txBox="1"/>
          <p:nvPr userDrawn="1"/>
        </p:nvSpPr>
        <p:spPr>
          <a:xfrm>
            <a:off x="3155098" y="2004298"/>
            <a:ext cx="4227827" cy="2800767"/>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2"/>
                </a:solidFill>
                <a:effectLst>
                  <a:outerShdw blurRad="50800" dist="38100" dir="8100000" algn="tr" rotWithShape="0">
                    <a:prstClr val="black">
                      <a:alpha val="40000"/>
                    </a:prstClr>
                  </a:outerShdw>
                </a:effectLst>
                <a:uLnTx/>
                <a:uFillTx/>
                <a:latin typeface="Arial" panose="020B0604020202020204"/>
                <a:ea typeface="+mn-ea"/>
                <a:cs typeface="+mn-cs"/>
              </a:rPr>
              <a:t>TRÒ CHƠI</a:t>
            </a:r>
          </a:p>
        </p:txBody>
      </p:sp>
      <p:grpSp>
        <p:nvGrpSpPr>
          <p:cNvPr id="21" name="Google Shape;769;p31">
            <a:extLst>
              <a:ext uri="{FF2B5EF4-FFF2-40B4-BE49-F238E27FC236}">
                <a16:creationId xmlns:a16="http://schemas.microsoft.com/office/drawing/2014/main" id="{A7F7820E-B6A1-4ABA-87C3-90A18D28B9AB}"/>
              </a:ext>
            </a:extLst>
          </p:cNvPr>
          <p:cNvGrpSpPr/>
          <p:nvPr userDrawn="1"/>
        </p:nvGrpSpPr>
        <p:grpSpPr>
          <a:xfrm>
            <a:off x="7976030" y="2989411"/>
            <a:ext cx="2842230" cy="2927641"/>
            <a:chOff x="5641385" y="2381306"/>
            <a:chExt cx="2599446" cy="2521829"/>
          </a:xfrm>
        </p:grpSpPr>
        <p:sp>
          <p:nvSpPr>
            <p:cNvPr id="22" name="Google Shape;770;p31">
              <a:extLst>
                <a:ext uri="{FF2B5EF4-FFF2-40B4-BE49-F238E27FC236}">
                  <a16:creationId xmlns:a16="http://schemas.microsoft.com/office/drawing/2014/main" id="{822219BD-B384-4310-9DAD-B8FE6C79198A}"/>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grpSp>
          <p:nvGrpSpPr>
            <p:cNvPr id="23" name="Google Shape;771;p31">
              <a:extLst>
                <a:ext uri="{FF2B5EF4-FFF2-40B4-BE49-F238E27FC236}">
                  <a16:creationId xmlns:a16="http://schemas.microsoft.com/office/drawing/2014/main" id="{67E305FE-2401-4EC5-9EDC-BF3EBF595F7C}"/>
                </a:ext>
              </a:extLst>
            </p:cNvPr>
            <p:cNvGrpSpPr/>
            <p:nvPr/>
          </p:nvGrpSpPr>
          <p:grpSpPr>
            <a:xfrm flipH="1">
              <a:off x="6793275" y="3690844"/>
              <a:ext cx="1447557" cy="1002468"/>
              <a:chOff x="4799733" y="3457797"/>
              <a:chExt cx="2301388" cy="1593766"/>
            </a:xfrm>
          </p:grpSpPr>
          <p:sp>
            <p:nvSpPr>
              <p:cNvPr id="78" name="Google Shape;772;p31">
                <a:extLst>
                  <a:ext uri="{FF2B5EF4-FFF2-40B4-BE49-F238E27FC236}">
                    <a16:creationId xmlns:a16="http://schemas.microsoft.com/office/drawing/2014/main" id="{79073A0C-EFD1-482A-8844-34F2AA65A7AD}"/>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9" name="Google Shape;773;p31">
                <a:extLst>
                  <a:ext uri="{FF2B5EF4-FFF2-40B4-BE49-F238E27FC236}">
                    <a16:creationId xmlns:a16="http://schemas.microsoft.com/office/drawing/2014/main" id="{206E4361-7ACE-4B2E-AC92-AA915875A491}"/>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0" name="Google Shape;774;p31">
                <a:extLst>
                  <a:ext uri="{FF2B5EF4-FFF2-40B4-BE49-F238E27FC236}">
                    <a16:creationId xmlns:a16="http://schemas.microsoft.com/office/drawing/2014/main" id="{D10680C6-1117-4253-BDAB-6AB4A92C8AAA}"/>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1" name="Google Shape;775;p31">
                <a:extLst>
                  <a:ext uri="{FF2B5EF4-FFF2-40B4-BE49-F238E27FC236}">
                    <a16:creationId xmlns:a16="http://schemas.microsoft.com/office/drawing/2014/main" id="{125023DC-71E7-48F1-8125-2957FE05FB42}"/>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2" name="Google Shape;776;p31">
                <a:extLst>
                  <a:ext uri="{FF2B5EF4-FFF2-40B4-BE49-F238E27FC236}">
                    <a16:creationId xmlns:a16="http://schemas.microsoft.com/office/drawing/2014/main" id="{65683981-D996-4A47-862F-BD6F9A936364}"/>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3" name="Google Shape;777;p31">
                <a:extLst>
                  <a:ext uri="{FF2B5EF4-FFF2-40B4-BE49-F238E27FC236}">
                    <a16:creationId xmlns:a16="http://schemas.microsoft.com/office/drawing/2014/main" id="{5E928E99-D4F1-4A2B-AB50-D702075E586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4" name="Google Shape;778;p31">
                <a:extLst>
                  <a:ext uri="{FF2B5EF4-FFF2-40B4-BE49-F238E27FC236}">
                    <a16:creationId xmlns:a16="http://schemas.microsoft.com/office/drawing/2014/main" id="{A114321D-AAAB-47D5-A0E2-0AED649A8D91}"/>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5" name="Google Shape;779;p31">
                <a:extLst>
                  <a:ext uri="{FF2B5EF4-FFF2-40B4-BE49-F238E27FC236}">
                    <a16:creationId xmlns:a16="http://schemas.microsoft.com/office/drawing/2014/main" id="{32F8B873-1BD3-4DA9-8362-DC0982E7E22B}"/>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6" name="Google Shape;780;p31">
                <a:extLst>
                  <a:ext uri="{FF2B5EF4-FFF2-40B4-BE49-F238E27FC236}">
                    <a16:creationId xmlns:a16="http://schemas.microsoft.com/office/drawing/2014/main" id="{E79DC200-D47E-4043-9579-D1B1CB1B43DC}"/>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7" name="Google Shape;781;p31">
                <a:extLst>
                  <a:ext uri="{FF2B5EF4-FFF2-40B4-BE49-F238E27FC236}">
                    <a16:creationId xmlns:a16="http://schemas.microsoft.com/office/drawing/2014/main" id="{EF1F8262-C0FD-4814-A3DF-CA09357F9CFF}"/>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8" name="Google Shape;782;p31">
                <a:extLst>
                  <a:ext uri="{FF2B5EF4-FFF2-40B4-BE49-F238E27FC236}">
                    <a16:creationId xmlns:a16="http://schemas.microsoft.com/office/drawing/2014/main" id="{0F18B579-59FC-48BE-B7F8-F07A127BD2BC}"/>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89" name="Google Shape;783;p31">
                <a:extLst>
                  <a:ext uri="{FF2B5EF4-FFF2-40B4-BE49-F238E27FC236}">
                    <a16:creationId xmlns:a16="http://schemas.microsoft.com/office/drawing/2014/main" id="{E67D8C9E-6430-4177-B4D1-8EA0D7E28526}"/>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0" name="Google Shape;784;p31">
                <a:extLst>
                  <a:ext uri="{FF2B5EF4-FFF2-40B4-BE49-F238E27FC236}">
                    <a16:creationId xmlns:a16="http://schemas.microsoft.com/office/drawing/2014/main" id="{14919EFC-4F19-42D3-9F77-4E44330A43E9}"/>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1" name="Google Shape;785;p31">
                <a:extLst>
                  <a:ext uri="{FF2B5EF4-FFF2-40B4-BE49-F238E27FC236}">
                    <a16:creationId xmlns:a16="http://schemas.microsoft.com/office/drawing/2014/main" id="{16A14984-E0E8-456B-BD84-8259DE0710F7}"/>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2" name="Google Shape;786;p31">
                <a:extLst>
                  <a:ext uri="{FF2B5EF4-FFF2-40B4-BE49-F238E27FC236}">
                    <a16:creationId xmlns:a16="http://schemas.microsoft.com/office/drawing/2014/main" id="{F1061FD4-18FB-4000-8538-542996E0E4A8}"/>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3" name="Google Shape;787;p31">
                <a:extLst>
                  <a:ext uri="{FF2B5EF4-FFF2-40B4-BE49-F238E27FC236}">
                    <a16:creationId xmlns:a16="http://schemas.microsoft.com/office/drawing/2014/main" id="{FA98C54B-4142-4BB3-8E04-33B83E3FA627}"/>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4" name="Google Shape;788;p31">
                <a:extLst>
                  <a:ext uri="{FF2B5EF4-FFF2-40B4-BE49-F238E27FC236}">
                    <a16:creationId xmlns:a16="http://schemas.microsoft.com/office/drawing/2014/main" id="{3B27D17C-087C-4659-B1BE-B20DF4979076}"/>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5" name="Google Shape;789;p31">
                <a:extLst>
                  <a:ext uri="{FF2B5EF4-FFF2-40B4-BE49-F238E27FC236}">
                    <a16:creationId xmlns:a16="http://schemas.microsoft.com/office/drawing/2014/main" id="{339F7ECD-CC9C-473F-B37B-2385B55D67B4}"/>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6" name="Google Shape;790;p31">
                <a:extLst>
                  <a:ext uri="{FF2B5EF4-FFF2-40B4-BE49-F238E27FC236}">
                    <a16:creationId xmlns:a16="http://schemas.microsoft.com/office/drawing/2014/main" id="{929A46A0-A9B7-43A8-8F42-C0A7E506D3DB}"/>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7" name="Google Shape;791;p31">
                <a:extLst>
                  <a:ext uri="{FF2B5EF4-FFF2-40B4-BE49-F238E27FC236}">
                    <a16:creationId xmlns:a16="http://schemas.microsoft.com/office/drawing/2014/main" id="{A2844C9A-294B-4908-9F85-F7A922CB807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8" name="Google Shape;792;p31">
                <a:extLst>
                  <a:ext uri="{FF2B5EF4-FFF2-40B4-BE49-F238E27FC236}">
                    <a16:creationId xmlns:a16="http://schemas.microsoft.com/office/drawing/2014/main" id="{EC0E45FA-FFBF-43B9-9036-504713AF3952}"/>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99" name="Google Shape;793;p31">
                <a:extLst>
                  <a:ext uri="{FF2B5EF4-FFF2-40B4-BE49-F238E27FC236}">
                    <a16:creationId xmlns:a16="http://schemas.microsoft.com/office/drawing/2014/main" id="{83726AEE-62FB-444D-86C5-9675E2BA875D}"/>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0" name="Google Shape;794;p31">
                <a:extLst>
                  <a:ext uri="{FF2B5EF4-FFF2-40B4-BE49-F238E27FC236}">
                    <a16:creationId xmlns:a16="http://schemas.microsoft.com/office/drawing/2014/main" id="{44DF6C97-7DA7-4C6C-8148-AC7D8B13D7D4}"/>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1" name="Google Shape;795;p31">
                <a:extLst>
                  <a:ext uri="{FF2B5EF4-FFF2-40B4-BE49-F238E27FC236}">
                    <a16:creationId xmlns:a16="http://schemas.microsoft.com/office/drawing/2014/main" id="{A817511C-24B7-418A-8453-4B0B27C74A13}"/>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2" name="Google Shape;796;p31">
                <a:extLst>
                  <a:ext uri="{FF2B5EF4-FFF2-40B4-BE49-F238E27FC236}">
                    <a16:creationId xmlns:a16="http://schemas.microsoft.com/office/drawing/2014/main" id="{5702A604-299B-4E0A-8CAA-422A38FAE1B8}"/>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3" name="Google Shape;797;p31">
                <a:extLst>
                  <a:ext uri="{FF2B5EF4-FFF2-40B4-BE49-F238E27FC236}">
                    <a16:creationId xmlns:a16="http://schemas.microsoft.com/office/drawing/2014/main" id="{BC2EA9C4-550E-47B5-850B-387D456C9ED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4" name="Google Shape;798;p31">
                <a:extLst>
                  <a:ext uri="{FF2B5EF4-FFF2-40B4-BE49-F238E27FC236}">
                    <a16:creationId xmlns:a16="http://schemas.microsoft.com/office/drawing/2014/main" id="{60ECA93A-0A70-4E75-BDBB-602CA54BF29F}"/>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5" name="Google Shape;799;p31">
                <a:extLst>
                  <a:ext uri="{FF2B5EF4-FFF2-40B4-BE49-F238E27FC236}">
                    <a16:creationId xmlns:a16="http://schemas.microsoft.com/office/drawing/2014/main" id="{6E51DE60-88A3-4476-8A29-5219EF41C2D6}"/>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6" name="Google Shape;800;p31">
                <a:extLst>
                  <a:ext uri="{FF2B5EF4-FFF2-40B4-BE49-F238E27FC236}">
                    <a16:creationId xmlns:a16="http://schemas.microsoft.com/office/drawing/2014/main" id="{74928559-8DC3-47DA-B3CE-6E5677ECB2FA}"/>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7" name="Google Shape;801;p31">
                <a:extLst>
                  <a:ext uri="{FF2B5EF4-FFF2-40B4-BE49-F238E27FC236}">
                    <a16:creationId xmlns:a16="http://schemas.microsoft.com/office/drawing/2014/main" id="{4D9F3E95-39A3-4F6F-8D5C-312894EBF4B0}"/>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8" name="Google Shape;802;p31">
                <a:extLst>
                  <a:ext uri="{FF2B5EF4-FFF2-40B4-BE49-F238E27FC236}">
                    <a16:creationId xmlns:a16="http://schemas.microsoft.com/office/drawing/2014/main" id="{7E34CAAC-7E6B-4603-A200-F1A8D0F4644B}"/>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09" name="Google Shape;803;p31">
                <a:extLst>
                  <a:ext uri="{FF2B5EF4-FFF2-40B4-BE49-F238E27FC236}">
                    <a16:creationId xmlns:a16="http://schemas.microsoft.com/office/drawing/2014/main" id="{3AD01370-4B8F-4496-9D95-6595E0149232}"/>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0" name="Google Shape;804;p31">
                <a:extLst>
                  <a:ext uri="{FF2B5EF4-FFF2-40B4-BE49-F238E27FC236}">
                    <a16:creationId xmlns:a16="http://schemas.microsoft.com/office/drawing/2014/main" id="{A3B0FE1D-7532-4C11-A2E5-E5CE8102DF72}"/>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1" name="Google Shape;805;p31">
                <a:extLst>
                  <a:ext uri="{FF2B5EF4-FFF2-40B4-BE49-F238E27FC236}">
                    <a16:creationId xmlns:a16="http://schemas.microsoft.com/office/drawing/2014/main" id="{CB1B7A03-5FFD-4D48-A14D-5C93FBBAF079}"/>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2" name="Google Shape;806;p31">
                <a:extLst>
                  <a:ext uri="{FF2B5EF4-FFF2-40B4-BE49-F238E27FC236}">
                    <a16:creationId xmlns:a16="http://schemas.microsoft.com/office/drawing/2014/main" id="{B15AEFD6-717B-4F08-960E-612EA218F98B}"/>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3" name="Google Shape;807;p31">
                <a:extLst>
                  <a:ext uri="{FF2B5EF4-FFF2-40B4-BE49-F238E27FC236}">
                    <a16:creationId xmlns:a16="http://schemas.microsoft.com/office/drawing/2014/main" id="{50DDA634-2CAC-4919-93E3-E773A59EF94B}"/>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4" name="Google Shape;808;p31">
                <a:extLst>
                  <a:ext uri="{FF2B5EF4-FFF2-40B4-BE49-F238E27FC236}">
                    <a16:creationId xmlns:a16="http://schemas.microsoft.com/office/drawing/2014/main" id="{70CB55FC-28E5-4F67-8CEA-21C87C90C69F}"/>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5" name="Google Shape;809;p31">
                <a:extLst>
                  <a:ext uri="{FF2B5EF4-FFF2-40B4-BE49-F238E27FC236}">
                    <a16:creationId xmlns:a16="http://schemas.microsoft.com/office/drawing/2014/main" id="{DE76E0C0-D762-4F1A-A22C-A5F3B34FB390}"/>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6" name="Google Shape;810;p31">
                <a:extLst>
                  <a:ext uri="{FF2B5EF4-FFF2-40B4-BE49-F238E27FC236}">
                    <a16:creationId xmlns:a16="http://schemas.microsoft.com/office/drawing/2014/main" id="{A78ED98A-AABF-4B79-9EDD-2E5491638436}"/>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7" name="Google Shape;811;p31">
                <a:extLst>
                  <a:ext uri="{FF2B5EF4-FFF2-40B4-BE49-F238E27FC236}">
                    <a16:creationId xmlns:a16="http://schemas.microsoft.com/office/drawing/2014/main" id="{99FDF457-D1B3-46E7-9DC9-EFAA1C6DB508}"/>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8" name="Google Shape;812;p31">
                <a:extLst>
                  <a:ext uri="{FF2B5EF4-FFF2-40B4-BE49-F238E27FC236}">
                    <a16:creationId xmlns:a16="http://schemas.microsoft.com/office/drawing/2014/main" id="{83A94181-24E7-4AC4-A855-23B9D83E0EF2}"/>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19" name="Google Shape;813;p31">
                <a:extLst>
                  <a:ext uri="{FF2B5EF4-FFF2-40B4-BE49-F238E27FC236}">
                    <a16:creationId xmlns:a16="http://schemas.microsoft.com/office/drawing/2014/main" id="{FBEFC177-3B75-4B05-8E0A-5A1ACB1F2120}"/>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0" name="Google Shape;814;p31">
                <a:extLst>
                  <a:ext uri="{FF2B5EF4-FFF2-40B4-BE49-F238E27FC236}">
                    <a16:creationId xmlns:a16="http://schemas.microsoft.com/office/drawing/2014/main" id="{3033D383-976E-4F6D-9FF5-A5BD87885C50}"/>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1" name="Google Shape;815;p31">
                <a:extLst>
                  <a:ext uri="{FF2B5EF4-FFF2-40B4-BE49-F238E27FC236}">
                    <a16:creationId xmlns:a16="http://schemas.microsoft.com/office/drawing/2014/main" id="{FD643C5C-7BD5-49D3-95C0-BC466D1AAB35}"/>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2" name="Google Shape;816;p31">
                <a:extLst>
                  <a:ext uri="{FF2B5EF4-FFF2-40B4-BE49-F238E27FC236}">
                    <a16:creationId xmlns:a16="http://schemas.microsoft.com/office/drawing/2014/main" id="{6446AAA2-1CAF-407B-832C-D1E4217C16CD}"/>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3" name="Google Shape;817;p31">
                <a:extLst>
                  <a:ext uri="{FF2B5EF4-FFF2-40B4-BE49-F238E27FC236}">
                    <a16:creationId xmlns:a16="http://schemas.microsoft.com/office/drawing/2014/main" id="{88A98BB5-1F0B-46F7-AC38-2D707FF9BCE3}"/>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4" name="Google Shape;818;p31">
                <a:extLst>
                  <a:ext uri="{FF2B5EF4-FFF2-40B4-BE49-F238E27FC236}">
                    <a16:creationId xmlns:a16="http://schemas.microsoft.com/office/drawing/2014/main" id="{4CC8C184-78BF-47B5-9A22-AFB866DA2BE3}"/>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5" name="Google Shape;819;p31">
                <a:extLst>
                  <a:ext uri="{FF2B5EF4-FFF2-40B4-BE49-F238E27FC236}">
                    <a16:creationId xmlns:a16="http://schemas.microsoft.com/office/drawing/2014/main" id="{F1DB6690-918A-4AEA-87D3-B866B20DC885}"/>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6" name="Google Shape;820;p31">
                <a:extLst>
                  <a:ext uri="{FF2B5EF4-FFF2-40B4-BE49-F238E27FC236}">
                    <a16:creationId xmlns:a16="http://schemas.microsoft.com/office/drawing/2014/main" id="{A42793A7-B728-4D19-A38B-446AAA44314E}"/>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7" name="Google Shape;821;p31">
                <a:extLst>
                  <a:ext uri="{FF2B5EF4-FFF2-40B4-BE49-F238E27FC236}">
                    <a16:creationId xmlns:a16="http://schemas.microsoft.com/office/drawing/2014/main" id="{CA6E9802-B62C-4C82-B7A6-355F746E0597}"/>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8" name="Google Shape;822;p31">
                <a:extLst>
                  <a:ext uri="{FF2B5EF4-FFF2-40B4-BE49-F238E27FC236}">
                    <a16:creationId xmlns:a16="http://schemas.microsoft.com/office/drawing/2014/main" id="{C6A5C80D-FA28-4CFB-906F-A571A13D7502}"/>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29" name="Google Shape;823;p31">
                <a:extLst>
                  <a:ext uri="{FF2B5EF4-FFF2-40B4-BE49-F238E27FC236}">
                    <a16:creationId xmlns:a16="http://schemas.microsoft.com/office/drawing/2014/main" id="{CA337883-DA53-4A2C-85EF-E547A3B12347}"/>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30" name="Google Shape;824;p31">
                <a:extLst>
                  <a:ext uri="{FF2B5EF4-FFF2-40B4-BE49-F238E27FC236}">
                    <a16:creationId xmlns:a16="http://schemas.microsoft.com/office/drawing/2014/main" id="{DCA5891C-4D9D-4EF8-8190-41E11BC80CA4}"/>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31" name="Google Shape;825;p31">
                <a:extLst>
                  <a:ext uri="{FF2B5EF4-FFF2-40B4-BE49-F238E27FC236}">
                    <a16:creationId xmlns:a16="http://schemas.microsoft.com/office/drawing/2014/main" id="{3237B78C-4AEC-41B1-B117-C4F3AA2DC800}"/>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32" name="Google Shape;826;p31">
                <a:extLst>
                  <a:ext uri="{FF2B5EF4-FFF2-40B4-BE49-F238E27FC236}">
                    <a16:creationId xmlns:a16="http://schemas.microsoft.com/office/drawing/2014/main" id="{1521C7F7-8E1A-47C5-9DCA-90CDB5811C1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133" name="Google Shape;827;p31">
                <a:extLst>
                  <a:ext uri="{FF2B5EF4-FFF2-40B4-BE49-F238E27FC236}">
                    <a16:creationId xmlns:a16="http://schemas.microsoft.com/office/drawing/2014/main" id="{100455C1-4CC7-4A44-A713-8C4B71803359}"/>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grpSp>
        <p:sp>
          <p:nvSpPr>
            <p:cNvPr id="24" name="Google Shape;828;p31">
              <a:extLst>
                <a:ext uri="{FF2B5EF4-FFF2-40B4-BE49-F238E27FC236}">
                  <a16:creationId xmlns:a16="http://schemas.microsoft.com/office/drawing/2014/main" id="{325EC593-5286-4CEA-AD35-7B7118BAC552}"/>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5" name="Google Shape;829;p31">
              <a:extLst>
                <a:ext uri="{FF2B5EF4-FFF2-40B4-BE49-F238E27FC236}">
                  <a16:creationId xmlns:a16="http://schemas.microsoft.com/office/drawing/2014/main" id="{A15EBF99-6DE8-40C1-8121-3110897B443A}"/>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6" name="Google Shape;830;p31">
              <a:extLst>
                <a:ext uri="{FF2B5EF4-FFF2-40B4-BE49-F238E27FC236}">
                  <a16:creationId xmlns:a16="http://schemas.microsoft.com/office/drawing/2014/main" id="{4B39D613-D659-4322-B6E8-338191A4B7C2}"/>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7" name="Google Shape;831;p31">
              <a:extLst>
                <a:ext uri="{FF2B5EF4-FFF2-40B4-BE49-F238E27FC236}">
                  <a16:creationId xmlns:a16="http://schemas.microsoft.com/office/drawing/2014/main" id="{A9B86892-DD10-46D1-978E-9AAFD0121D5A}"/>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8" name="Google Shape;832;p31">
              <a:extLst>
                <a:ext uri="{FF2B5EF4-FFF2-40B4-BE49-F238E27FC236}">
                  <a16:creationId xmlns:a16="http://schemas.microsoft.com/office/drawing/2014/main" id="{F8BF754F-A651-4E17-83E5-71E641121B9A}"/>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29" name="Google Shape;833;p31">
              <a:extLst>
                <a:ext uri="{FF2B5EF4-FFF2-40B4-BE49-F238E27FC236}">
                  <a16:creationId xmlns:a16="http://schemas.microsoft.com/office/drawing/2014/main" id="{5C0E7C98-3C79-47FD-B395-D23C891830FC}"/>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0" name="Google Shape;834;p31">
              <a:extLst>
                <a:ext uri="{FF2B5EF4-FFF2-40B4-BE49-F238E27FC236}">
                  <a16:creationId xmlns:a16="http://schemas.microsoft.com/office/drawing/2014/main" id="{44A896B8-E41C-45BF-89E2-9D7AA3150C23}"/>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1" name="Google Shape;835;p31">
              <a:extLst>
                <a:ext uri="{FF2B5EF4-FFF2-40B4-BE49-F238E27FC236}">
                  <a16:creationId xmlns:a16="http://schemas.microsoft.com/office/drawing/2014/main" id="{76467C4B-6AF2-4641-8A7B-60DDF79BE146}"/>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2" name="Google Shape;836;p31">
              <a:extLst>
                <a:ext uri="{FF2B5EF4-FFF2-40B4-BE49-F238E27FC236}">
                  <a16:creationId xmlns:a16="http://schemas.microsoft.com/office/drawing/2014/main" id="{F6155CD0-9DBD-45BF-9F0F-3A68E979E4F7}"/>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3" name="Google Shape;837;p31">
              <a:extLst>
                <a:ext uri="{FF2B5EF4-FFF2-40B4-BE49-F238E27FC236}">
                  <a16:creationId xmlns:a16="http://schemas.microsoft.com/office/drawing/2014/main" id="{7A9E66BF-ABCD-46E5-9AC6-39D3007B99A2}"/>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4" name="Google Shape;838;p31">
              <a:extLst>
                <a:ext uri="{FF2B5EF4-FFF2-40B4-BE49-F238E27FC236}">
                  <a16:creationId xmlns:a16="http://schemas.microsoft.com/office/drawing/2014/main" id="{8EA4E3DC-B3C2-430A-8645-02EB0085B2DE}"/>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5" name="Google Shape;839;p31">
              <a:extLst>
                <a:ext uri="{FF2B5EF4-FFF2-40B4-BE49-F238E27FC236}">
                  <a16:creationId xmlns:a16="http://schemas.microsoft.com/office/drawing/2014/main" id="{5E8BB71E-1E11-4673-8E19-33DD7203DAFD}"/>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6" name="Google Shape;840;p31">
              <a:extLst>
                <a:ext uri="{FF2B5EF4-FFF2-40B4-BE49-F238E27FC236}">
                  <a16:creationId xmlns:a16="http://schemas.microsoft.com/office/drawing/2014/main" id="{58B7EB72-E5C6-4BA8-9E97-8201A4022397}"/>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7" name="Google Shape;841;p31">
              <a:extLst>
                <a:ext uri="{FF2B5EF4-FFF2-40B4-BE49-F238E27FC236}">
                  <a16:creationId xmlns:a16="http://schemas.microsoft.com/office/drawing/2014/main" id="{08D9E3A7-86E1-40F3-953F-1FE1E4FF633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8" name="Google Shape;842;p31">
              <a:extLst>
                <a:ext uri="{FF2B5EF4-FFF2-40B4-BE49-F238E27FC236}">
                  <a16:creationId xmlns:a16="http://schemas.microsoft.com/office/drawing/2014/main" id="{D6D5BB63-E9C8-4331-A34F-63DA54CE053D}"/>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39" name="Google Shape;843;p31">
              <a:extLst>
                <a:ext uri="{FF2B5EF4-FFF2-40B4-BE49-F238E27FC236}">
                  <a16:creationId xmlns:a16="http://schemas.microsoft.com/office/drawing/2014/main" id="{56B4D0FE-0B68-4651-862A-D837ACDA9C6A}"/>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0" name="Google Shape;844;p31">
              <a:extLst>
                <a:ext uri="{FF2B5EF4-FFF2-40B4-BE49-F238E27FC236}">
                  <a16:creationId xmlns:a16="http://schemas.microsoft.com/office/drawing/2014/main" id="{FA30B55F-35FE-40D8-B3E2-2D17EA757012}"/>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1" name="Google Shape;845;p31">
              <a:extLst>
                <a:ext uri="{FF2B5EF4-FFF2-40B4-BE49-F238E27FC236}">
                  <a16:creationId xmlns:a16="http://schemas.microsoft.com/office/drawing/2014/main" id="{A66095BE-9040-4BC4-96DE-EEF05E80816B}"/>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2" name="Google Shape;846;p31">
              <a:extLst>
                <a:ext uri="{FF2B5EF4-FFF2-40B4-BE49-F238E27FC236}">
                  <a16:creationId xmlns:a16="http://schemas.microsoft.com/office/drawing/2014/main" id="{4DF5FF6C-A1B3-41C0-B596-203947FE8C36}"/>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3" name="Google Shape;847;p31">
              <a:extLst>
                <a:ext uri="{FF2B5EF4-FFF2-40B4-BE49-F238E27FC236}">
                  <a16:creationId xmlns:a16="http://schemas.microsoft.com/office/drawing/2014/main" id="{E2994D42-0494-415C-BFB6-8F9B9C5271E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4" name="Google Shape;848;p31">
              <a:extLst>
                <a:ext uri="{FF2B5EF4-FFF2-40B4-BE49-F238E27FC236}">
                  <a16:creationId xmlns:a16="http://schemas.microsoft.com/office/drawing/2014/main" id="{2CB66865-7714-4A34-AED9-41AD60932962}"/>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5" name="Google Shape;849;p31">
              <a:extLst>
                <a:ext uri="{FF2B5EF4-FFF2-40B4-BE49-F238E27FC236}">
                  <a16:creationId xmlns:a16="http://schemas.microsoft.com/office/drawing/2014/main" id="{253D56D8-124E-4040-8949-78C5C960F31C}"/>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6" name="Google Shape;850;p31">
              <a:extLst>
                <a:ext uri="{FF2B5EF4-FFF2-40B4-BE49-F238E27FC236}">
                  <a16:creationId xmlns:a16="http://schemas.microsoft.com/office/drawing/2014/main" id="{11AC130C-D146-4C24-8153-A67B24755EA6}"/>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7" name="Google Shape;851;p31">
              <a:extLst>
                <a:ext uri="{FF2B5EF4-FFF2-40B4-BE49-F238E27FC236}">
                  <a16:creationId xmlns:a16="http://schemas.microsoft.com/office/drawing/2014/main" id="{ED725F0D-AE8C-4C62-A1D0-28AED534EF28}"/>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8" name="Google Shape;852;p31">
              <a:extLst>
                <a:ext uri="{FF2B5EF4-FFF2-40B4-BE49-F238E27FC236}">
                  <a16:creationId xmlns:a16="http://schemas.microsoft.com/office/drawing/2014/main" id="{CA2B1D70-9BCE-4DD2-BA34-2E4009D1622F}"/>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49" name="Google Shape;853;p31">
              <a:extLst>
                <a:ext uri="{FF2B5EF4-FFF2-40B4-BE49-F238E27FC236}">
                  <a16:creationId xmlns:a16="http://schemas.microsoft.com/office/drawing/2014/main" id="{3686F475-F542-484B-BD08-AA494971535B}"/>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0" name="Google Shape;854;p31">
              <a:extLst>
                <a:ext uri="{FF2B5EF4-FFF2-40B4-BE49-F238E27FC236}">
                  <a16:creationId xmlns:a16="http://schemas.microsoft.com/office/drawing/2014/main" id="{9B6100B7-6F05-45AC-8A7F-2591A20F2D37}"/>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1" name="Google Shape;855;p31">
              <a:extLst>
                <a:ext uri="{FF2B5EF4-FFF2-40B4-BE49-F238E27FC236}">
                  <a16:creationId xmlns:a16="http://schemas.microsoft.com/office/drawing/2014/main" id="{FBE42FD0-1063-42E2-93F4-90B8AFA16845}"/>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2" name="Google Shape;856;p31">
              <a:extLst>
                <a:ext uri="{FF2B5EF4-FFF2-40B4-BE49-F238E27FC236}">
                  <a16:creationId xmlns:a16="http://schemas.microsoft.com/office/drawing/2014/main" id="{A37A6433-D788-40AE-971C-D6785D37767F}"/>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3" name="Google Shape;857;p31">
              <a:extLst>
                <a:ext uri="{FF2B5EF4-FFF2-40B4-BE49-F238E27FC236}">
                  <a16:creationId xmlns:a16="http://schemas.microsoft.com/office/drawing/2014/main" id="{6BECF98D-222B-44E1-B71A-8F18FBEB97A1}"/>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4" name="Google Shape;858;p31">
              <a:extLst>
                <a:ext uri="{FF2B5EF4-FFF2-40B4-BE49-F238E27FC236}">
                  <a16:creationId xmlns:a16="http://schemas.microsoft.com/office/drawing/2014/main" id="{EDF4639D-2DB4-47CE-A5BE-27276F8AC578}"/>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5" name="Google Shape;859;p31">
              <a:extLst>
                <a:ext uri="{FF2B5EF4-FFF2-40B4-BE49-F238E27FC236}">
                  <a16:creationId xmlns:a16="http://schemas.microsoft.com/office/drawing/2014/main" id="{83E5E880-58FD-4D05-B8FA-566B946D8E5A}"/>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6" name="Google Shape;860;p31">
              <a:extLst>
                <a:ext uri="{FF2B5EF4-FFF2-40B4-BE49-F238E27FC236}">
                  <a16:creationId xmlns:a16="http://schemas.microsoft.com/office/drawing/2014/main" id="{C0322238-07EC-4432-8801-45CE1D4E8280}"/>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7" name="Google Shape;861;p31">
              <a:extLst>
                <a:ext uri="{FF2B5EF4-FFF2-40B4-BE49-F238E27FC236}">
                  <a16:creationId xmlns:a16="http://schemas.microsoft.com/office/drawing/2014/main" id="{0C31480F-A1B1-4138-B3A2-6EB278349808}"/>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8" name="Google Shape;862;p31">
              <a:extLst>
                <a:ext uri="{FF2B5EF4-FFF2-40B4-BE49-F238E27FC236}">
                  <a16:creationId xmlns:a16="http://schemas.microsoft.com/office/drawing/2014/main" id="{C26D60C6-B75D-4FB2-A13E-6698FB2AA5E1}"/>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59" name="Google Shape;863;p31">
              <a:extLst>
                <a:ext uri="{FF2B5EF4-FFF2-40B4-BE49-F238E27FC236}">
                  <a16:creationId xmlns:a16="http://schemas.microsoft.com/office/drawing/2014/main" id="{D47CE1BA-EF2A-4F4F-9D13-6B4B80889B8B}"/>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0" name="Google Shape;864;p31">
              <a:extLst>
                <a:ext uri="{FF2B5EF4-FFF2-40B4-BE49-F238E27FC236}">
                  <a16:creationId xmlns:a16="http://schemas.microsoft.com/office/drawing/2014/main" id="{10BF39A8-F37E-402C-A722-6342F10028AA}"/>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1" name="Google Shape;865;p31">
              <a:extLst>
                <a:ext uri="{FF2B5EF4-FFF2-40B4-BE49-F238E27FC236}">
                  <a16:creationId xmlns:a16="http://schemas.microsoft.com/office/drawing/2014/main" id="{D9344192-6461-4248-A41D-B18E3BEB47E5}"/>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2" name="Google Shape;866;p31">
              <a:extLst>
                <a:ext uri="{FF2B5EF4-FFF2-40B4-BE49-F238E27FC236}">
                  <a16:creationId xmlns:a16="http://schemas.microsoft.com/office/drawing/2014/main" id="{F1E40478-ED2C-452D-9185-ED87A82F83FB}"/>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3" name="Google Shape;867;p31">
              <a:extLst>
                <a:ext uri="{FF2B5EF4-FFF2-40B4-BE49-F238E27FC236}">
                  <a16:creationId xmlns:a16="http://schemas.microsoft.com/office/drawing/2014/main" id="{6AA9C373-6F60-441F-8AD2-DE57CDB4570F}"/>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4" name="Google Shape;868;p31">
              <a:extLst>
                <a:ext uri="{FF2B5EF4-FFF2-40B4-BE49-F238E27FC236}">
                  <a16:creationId xmlns:a16="http://schemas.microsoft.com/office/drawing/2014/main" id="{4968CCF2-285E-41A5-B58C-67FB41B3F123}"/>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5" name="Google Shape;869;p31">
              <a:extLst>
                <a:ext uri="{FF2B5EF4-FFF2-40B4-BE49-F238E27FC236}">
                  <a16:creationId xmlns:a16="http://schemas.microsoft.com/office/drawing/2014/main" id="{AD4C47AE-5273-4305-BF12-9302A28AC40A}"/>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6" name="Google Shape;870;p31">
              <a:extLst>
                <a:ext uri="{FF2B5EF4-FFF2-40B4-BE49-F238E27FC236}">
                  <a16:creationId xmlns:a16="http://schemas.microsoft.com/office/drawing/2014/main" id="{D6944283-6516-4CA1-8CED-1AD3BE6908E7}"/>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7" name="Google Shape;871;p31">
              <a:extLst>
                <a:ext uri="{FF2B5EF4-FFF2-40B4-BE49-F238E27FC236}">
                  <a16:creationId xmlns:a16="http://schemas.microsoft.com/office/drawing/2014/main" id="{8DE273E1-308F-4261-A7B3-20BDB9394868}"/>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8" name="Google Shape;872;p31">
              <a:extLst>
                <a:ext uri="{FF2B5EF4-FFF2-40B4-BE49-F238E27FC236}">
                  <a16:creationId xmlns:a16="http://schemas.microsoft.com/office/drawing/2014/main" id="{A49D15BD-2B3E-4B02-A32F-FDEC8E9179F3}"/>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69" name="Google Shape;873;p31">
              <a:extLst>
                <a:ext uri="{FF2B5EF4-FFF2-40B4-BE49-F238E27FC236}">
                  <a16:creationId xmlns:a16="http://schemas.microsoft.com/office/drawing/2014/main" id="{9EAAC4BC-88D8-4FD6-B267-BCCDE04FFB2E}"/>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0" name="Google Shape;874;p31">
              <a:extLst>
                <a:ext uri="{FF2B5EF4-FFF2-40B4-BE49-F238E27FC236}">
                  <a16:creationId xmlns:a16="http://schemas.microsoft.com/office/drawing/2014/main" id="{1EF84D3F-E17B-4D61-A310-AD71B008FBA5}"/>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1" name="Google Shape;875;p31">
              <a:extLst>
                <a:ext uri="{FF2B5EF4-FFF2-40B4-BE49-F238E27FC236}">
                  <a16:creationId xmlns:a16="http://schemas.microsoft.com/office/drawing/2014/main" id="{2D79EBC2-B216-4287-A3FC-2F2010CB2A81}"/>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2" name="Google Shape;876;p31">
              <a:extLst>
                <a:ext uri="{FF2B5EF4-FFF2-40B4-BE49-F238E27FC236}">
                  <a16:creationId xmlns:a16="http://schemas.microsoft.com/office/drawing/2014/main" id="{90D0DCC2-BEB8-4805-8864-9B8157D6D9D0}"/>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3" name="Google Shape;877;p31">
              <a:extLst>
                <a:ext uri="{FF2B5EF4-FFF2-40B4-BE49-F238E27FC236}">
                  <a16:creationId xmlns:a16="http://schemas.microsoft.com/office/drawing/2014/main" id="{DDBF39D6-19E0-4C1B-B36D-97334BDFA9C1}"/>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4" name="Google Shape;878;p31">
              <a:extLst>
                <a:ext uri="{FF2B5EF4-FFF2-40B4-BE49-F238E27FC236}">
                  <a16:creationId xmlns:a16="http://schemas.microsoft.com/office/drawing/2014/main" id="{DA0AA242-2B2A-4216-BEC0-813A5A117F4E}"/>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5" name="Google Shape;879;p31">
              <a:extLst>
                <a:ext uri="{FF2B5EF4-FFF2-40B4-BE49-F238E27FC236}">
                  <a16:creationId xmlns:a16="http://schemas.microsoft.com/office/drawing/2014/main" id="{98D43C14-947B-4828-8F17-C940B26377D2}"/>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6" name="Google Shape;880;p31">
              <a:extLst>
                <a:ext uri="{FF2B5EF4-FFF2-40B4-BE49-F238E27FC236}">
                  <a16:creationId xmlns:a16="http://schemas.microsoft.com/office/drawing/2014/main" id="{5222CF1F-77B6-4959-8DE9-292BB4779DAD}"/>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sp>
          <p:nvSpPr>
            <p:cNvPr id="77" name="Google Shape;881;p31">
              <a:extLst>
                <a:ext uri="{FF2B5EF4-FFF2-40B4-BE49-F238E27FC236}">
                  <a16:creationId xmlns:a16="http://schemas.microsoft.com/office/drawing/2014/main" id="{50419D18-CC71-44FC-8EBE-8666CAB7D413}"/>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799"/>
            </a:p>
          </p:txBody>
        </p:sp>
      </p:grpSp>
      <p:sp>
        <p:nvSpPr>
          <p:cNvPr id="134" name="TextBox 133">
            <a:extLst>
              <a:ext uri="{FF2B5EF4-FFF2-40B4-BE49-F238E27FC236}">
                <a16:creationId xmlns:a16="http://schemas.microsoft.com/office/drawing/2014/main" id="{23418162-C26E-4370-9D2F-33E57C0A0B7E}"/>
              </a:ext>
            </a:extLst>
          </p:cNvPr>
          <p:cNvSpPr txBox="1"/>
          <p:nvPr userDrawn="1"/>
        </p:nvSpPr>
        <p:spPr>
          <a:xfrm>
            <a:off x="7514756" y="6517886"/>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599" dirty="0"/>
          </a:p>
        </p:txBody>
      </p:sp>
    </p:spTree>
    <p:extLst>
      <p:ext uri="{BB962C8B-B14F-4D97-AF65-F5344CB8AC3E}">
        <p14:creationId xmlns:p14="http://schemas.microsoft.com/office/powerpoint/2010/main" val="30950729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rgbClr val="E3AB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CB28D7-CB5E-42A4-AC1B-49E9F84E1AA8}"/>
              </a:ext>
            </a:extLst>
          </p:cNvPr>
          <p:cNvSpPr/>
          <p:nvPr userDrawn="1"/>
        </p:nvSpPr>
        <p:spPr>
          <a:xfrm>
            <a:off x="212652" y="202019"/>
            <a:ext cx="11738344" cy="6507126"/>
          </a:xfrm>
          <a:custGeom>
            <a:avLst/>
            <a:gdLst>
              <a:gd name="connsiteX0" fmla="*/ 0 w 11738344"/>
              <a:gd name="connsiteY0" fmla="*/ 0 h 6507126"/>
              <a:gd name="connsiteX1" fmla="*/ 586917 w 11738344"/>
              <a:gd name="connsiteY1" fmla="*/ 0 h 6507126"/>
              <a:gd name="connsiteX2" fmla="*/ 939068 w 11738344"/>
              <a:gd name="connsiteY2" fmla="*/ 0 h 6507126"/>
              <a:gd name="connsiteX3" fmla="*/ 1525985 w 11738344"/>
              <a:gd name="connsiteY3" fmla="*/ 0 h 6507126"/>
              <a:gd name="connsiteX4" fmla="*/ 1760752 w 11738344"/>
              <a:gd name="connsiteY4" fmla="*/ 0 h 6507126"/>
              <a:gd name="connsiteX5" fmla="*/ 2347669 w 11738344"/>
              <a:gd name="connsiteY5" fmla="*/ 0 h 6507126"/>
              <a:gd name="connsiteX6" fmla="*/ 3051969 w 11738344"/>
              <a:gd name="connsiteY6" fmla="*/ 0 h 6507126"/>
              <a:gd name="connsiteX7" fmla="*/ 3521503 w 11738344"/>
              <a:gd name="connsiteY7" fmla="*/ 0 h 6507126"/>
              <a:gd name="connsiteX8" fmla="*/ 3756270 w 11738344"/>
              <a:gd name="connsiteY8" fmla="*/ 0 h 6507126"/>
              <a:gd name="connsiteX9" fmla="*/ 4577954 w 11738344"/>
              <a:gd name="connsiteY9" fmla="*/ 0 h 6507126"/>
              <a:gd name="connsiteX10" fmla="*/ 5164871 w 11738344"/>
              <a:gd name="connsiteY10" fmla="*/ 0 h 6507126"/>
              <a:gd name="connsiteX11" fmla="*/ 5751789 w 11738344"/>
              <a:gd name="connsiteY11" fmla="*/ 0 h 6507126"/>
              <a:gd name="connsiteX12" fmla="*/ 6221322 w 11738344"/>
              <a:gd name="connsiteY12" fmla="*/ 0 h 6507126"/>
              <a:gd name="connsiteX13" fmla="*/ 7043006 w 11738344"/>
              <a:gd name="connsiteY13" fmla="*/ 0 h 6507126"/>
              <a:gd name="connsiteX14" fmla="*/ 7277773 w 11738344"/>
              <a:gd name="connsiteY14" fmla="*/ 0 h 6507126"/>
              <a:gd name="connsiteX15" fmla="*/ 7629924 w 11738344"/>
              <a:gd name="connsiteY15" fmla="*/ 0 h 6507126"/>
              <a:gd name="connsiteX16" fmla="*/ 8216841 w 11738344"/>
              <a:gd name="connsiteY16" fmla="*/ 0 h 6507126"/>
              <a:gd name="connsiteX17" fmla="*/ 9038525 w 11738344"/>
              <a:gd name="connsiteY17" fmla="*/ 0 h 6507126"/>
              <a:gd name="connsiteX18" fmla="*/ 9273292 w 11738344"/>
              <a:gd name="connsiteY18" fmla="*/ 0 h 6507126"/>
              <a:gd name="connsiteX19" fmla="*/ 9742826 w 11738344"/>
              <a:gd name="connsiteY19" fmla="*/ 0 h 6507126"/>
              <a:gd name="connsiteX20" fmla="*/ 10564510 w 11738344"/>
              <a:gd name="connsiteY20" fmla="*/ 0 h 6507126"/>
              <a:gd name="connsiteX21" fmla="*/ 11151427 w 11738344"/>
              <a:gd name="connsiteY21" fmla="*/ 0 h 6507126"/>
              <a:gd name="connsiteX22" fmla="*/ 11738344 w 11738344"/>
              <a:gd name="connsiteY22" fmla="*/ 0 h 6507126"/>
              <a:gd name="connsiteX23" fmla="*/ 11738344 w 11738344"/>
              <a:gd name="connsiteY23" fmla="*/ 721699 h 6507126"/>
              <a:gd name="connsiteX24" fmla="*/ 11738344 w 11738344"/>
              <a:gd name="connsiteY24" fmla="*/ 1183114 h 6507126"/>
              <a:gd name="connsiteX25" fmla="*/ 11738344 w 11738344"/>
              <a:gd name="connsiteY25" fmla="*/ 1644528 h 6507126"/>
              <a:gd name="connsiteX26" fmla="*/ 11738344 w 11738344"/>
              <a:gd name="connsiteY26" fmla="*/ 2236085 h 6507126"/>
              <a:gd name="connsiteX27" fmla="*/ 11738344 w 11738344"/>
              <a:gd name="connsiteY27" fmla="*/ 2827642 h 6507126"/>
              <a:gd name="connsiteX28" fmla="*/ 11738344 w 11738344"/>
              <a:gd name="connsiteY28" fmla="*/ 3223985 h 6507126"/>
              <a:gd name="connsiteX29" fmla="*/ 11738344 w 11738344"/>
              <a:gd name="connsiteY29" fmla="*/ 3815542 h 6507126"/>
              <a:gd name="connsiteX30" fmla="*/ 11738344 w 11738344"/>
              <a:gd name="connsiteY30" fmla="*/ 4537241 h 6507126"/>
              <a:gd name="connsiteX31" fmla="*/ 11738344 w 11738344"/>
              <a:gd name="connsiteY31" fmla="*/ 4998656 h 6507126"/>
              <a:gd name="connsiteX32" fmla="*/ 11738344 w 11738344"/>
              <a:gd name="connsiteY32" fmla="*/ 5394999 h 6507126"/>
              <a:gd name="connsiteX33" fmla="*/ 11738344 w 11738344"/>
              <a:gd name="connsiteY33" fmla="*/ 5986556 h 6507126"/>
              <a:gd name="connsiteX34" fmla="*/ 11738344 w 11738344"/>
              <a:gd name="connsiteY34" fmla="*/ 6507126 h 6507126"/>
              <a:gd name="connsiteX35" fmla="*/ 11034043 w 11738344"/>
              <a:gd name="connsiteY35" fmla="*/ 6507126 h 6507126"/>
              <a:gd name="connsiteX36" fmla="*/ 10799276 w 11738344"/>
              <a:gd name="connsiteY36" fmla="*/ 6507126 h 6507126"/>
              <a:gd name="connsiteX37" fmla="*/ 10094976 w 11738344"/>
              <a:gd name="connsiteY37" fmla="*/ 6507126 h 6507126"/>
              <a:gd name="connsiteX38" fmla="*/ 9860209 w 11738344"/>
              <a:gd name="connsiteY38" fmla="*/ 6507126 h 6507126"/>
              <a:gd name="connsiteX39" fmla="*/ 9155908 w 11738344"/>
              <a:gd name="connsiteY39" fmla="*/ 6507126 h 6507126"/>
              <a:gd name="connsiteX40" fmla="*/ 8803758 w 11738344"/>
              <a:gd name="connsiteY40" fmla="*/ 6507126 h 6507126"/>
              <a:gd name="connsiteX41" fmla="*/ 8334224 w 11738344"/>
              <a:gd name="connsiteY41" fmla="*/ 6507126 h 6507126"/>
              <a:gd name="connsiteX42" fmla="*/ 8099457 w 11738344"/>
              <a:gd name="connsiteY42" fmla="*/ 6507126 h 6507126"/>
              <a:gd name="connsiteX43" fmla="*/ 7629924 w 11738344"/>
              <a:gd name="connsiteY43" fmla="*/ 6507126 h 6507126"/>
              <a:gd name="connsiteX44" fmla="*/ 6808240 w 11738344"/>
              <a:gd name="connsiteY44" fmla="*/ 6507126 h 6507126"/>
              <a:gd name="connsiteX45" fmla="*/ 6573473 w 11738344"/>
              <a:gd name="connsiteY45" fmla="*/ 6507126 h 6507126"/>
              <a:gd name="connsiteX46" fmla="*/ 5869172 w 11738344"/>
              <a:gd name="connsiteY46" fmla="*/ 6507126 h 6507126"/>
              <a:gd name="connsiteX47" fmla="*/ 5282255 w 11738344"/>
              <a:gd name="connsiteY47" fmla="*/ 6507126 h 6507126"/>
              <a:gd name="connsiteX48" fmla="*/ 4930104 w 11738344"/>
              <a:gd name="connsiteY48" fmla="*/ 6507126 h 6507126"/>
              <a:gd name="connsiteX49" fmla="*/ 4577954 w 11738344"/>
              <a:gd name="connsiteY49" fmla="*/ 6507126 h 6507126"/>
              <a:gd name="connsiteX50" fmla="*/ 4108420 w 11738344"/>
              <a:gd name="connsiteY50" fmla="*/ 6507126 h 6507126"/>
              <a:gd name="connsiteX51" fmla="*/ 3521503 w 11738344"/>
              <a:gd name="connsiteY51" fmla="*/ 6507126 h 6507126"/>
              <a:gd name="connsiteX52" fmla="*/ 2699819 w 11738344"/>
              <a:gd name="connsiteY52" fmla="*/ 6507126 h 6507126"/>
              <a:gd name="connsiteX53" fmla="*/ 1995518 w 11738344"/>
              <a:gd name="connsiteY53" fmla="*/ 6507126 h 6507126"/>
              <a:gd name="connsiteX54" fmla="*/ 1760752 w 11738344"/>
              <a:gd name="connsiteY54" fmla="*/ 6507126 h 6507126"/>
              <a:gd name="connsiteX55" fmla="*/ 939068 w 11738344"/>
              <a:gd name="connsiteY55" fmla="*/ 6507126 h 6507126"/>
              <a:gd name="connsiteX56" fmla="*/ 0 w 11738344"/>
              <a:gd name="connsiteY56" fmla="*/ 6507126 h 6507126"/>
              <a:gd name="connsiteX57" fmla="*/ 0 w 11738344"/>
              <a:gd name="connsiteY57" fmla="*/ 5785427 h 6507126"/>
              <a:gd name="connsiteX58" fmla="*/ 0 w 11738344"/>
              <a:gd name="connsiteY58" fmla="*/ 5128798 h 6507126"/>
              <a:gd name="connsiteX59" fmla="*/ 0 w 11738344"/>
              <a:gd name="connsiteY59" fmla="*/ 4537241 h 6507126"/>
              <a:gd name="connsiteX60" fmla="*/ 0 w 11738344"/>
              <a:gd name="connsiteY60" fmla="*/ 3880613 h 6507126"/>
              <a:gd name="connsiteX61" fmla="*/ 0 w 11738344"/>
              <a:gd name="connsiteY61" fmla="*/ 3158914 h 6507126"/>
              <a:gd name="connsiteX62" fmla="*/ 0 w 11738344"/>
              <a:gd name="connsiteY62" fmla="*/ 2437214 h 6507126"/>
              <a:gd name="connsiteX63" fmla="*/ 0 w 11738344"/>
              <a:gd name="connsiteY63" fmla="*/ 1715515 h 6507126"/>
              <a:gd name="connsiteX64" fmla="*/ 0 w 11738344"/>
              <a:gd name="connsiteY64" fmla="*/ 1319172 h 6507126"/>
              <a:gd name="connsiteX65" fmla="*/ 0 w 11738344"/>
              <a:gd name="connsiteY65" fmla="*/ 662544 h 6507126"/>
              <a:gd name="connsiteX66" fmla="*/ 0 w 11738344"/>
              <a:gd name="connsiteY66" fmla="*/ 0 h 65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738344" h="6507126" fill="none" extrusionOk="0">
                <a:moveTo>
                  <a:pt x="0" y="0"/>
                </a:moveTo>
                <a:cubicBezTo>
                  <a:pt x="193893" y="-53522"/>
                  <a:pt x="463900" y="48166"/>
                  <a:pt x="586917" y="0"/>
                </a:cubicBezTo>
                <a:cubicBezTo>
                  <a:pt x="709934" y="-48166"/>
                  <a:pt x="764999" y="37996"/>
                  <a:pt x="939068" y="0"/>
                </a:cubicBezTo>
                <a:cubicBezTo>
                  <a:pt x="1113137" y="-37996"/>
                  <a:pt x="1272302" y="9191"/>
                  <a:pt x="1525985" y="0"/>
                </a:cubicBezTo>
                <a:cubicBezTo>
                  <a:pt x="1779668" y="-9191"/>
                  <a:pt x="1703800" y="12915"/>
                  <a:pt x="1760752" y="0"/>
                </a:cubicBezTo>
                <a:cubicBezTo>
                  <a:pt x="1817704" y="-12915"/>
                  <a:pt x="2219250" y="17278"/>
                  <a:pt x="2347669" y="0"/>
                </a:cubicBezTo>
                <a:cubicBezTo>
                  <a:pt x="2476088" y="-17278"/>
                  <a:pt x="2906879" y="15114"/>
                  <a:pt x="3051969" y="0"/>
                </a:cubicBezTo>
                <a:cubicBezTo>
                  <a:pt x="3197059" y="-15114"/>
                  <a:pt x="3335226" y="47513"/>
                  <a:pt x="3521503" y="0"/>
                </a:cubicBezTo>
                <a:cubicBezTo>
                  <a:pt x="3707780" y="-47513"/>
                  <a:pt x="3669854" y="22779"/>
                  <a:pt x="3756270" y="0"/>
                </a:cubicBezTo>
                <a:cubicBezTo>
                  <a:pt x="3842686" y="-22779"/>
                  <a:pt x="4217773" y="11409"/>
                  <a:pt x="4577954" y="0"/>
                </a:cubicBezTo>
                <a:cubicBezTo>
                  <a:pt x="4938135" y="-11409"/>
                  <a:pt x="4970109" y="43871"/>
                  <a:pt x="5164871" y="0"/>
                </a:cubicBezTo>
                <a:cubicBezTo>
                  <a:pt x="5359633" y="-43871"/>
                  <a:pt x="5537198" y="17907"/>
                  <a:pt x="5751789" y="0"/>
                </a:cubicBezTo>
                <a:cubicBezTo>
                  <a:pt x="5966380" y="-17907"/>
                  <a:pt x="6096392" y="45142"/>
                  <a:pt x="6221322" y="0"/>
                </a:cubicBezTo>
                <a:cubicBezTo>
                  <a:pt x="6346252" y="-45142"/>
                  <a:pt x="6799085" y="67265"/>
                  <a:pt x="7043006" y="0"/>
                </a:cubicBezTo>
                <a:cubicBezTo>
                  <a:pt x="7286927" y="-67265"/>
                  <a:pt x="7173785" y="927"/>
                  <a:pt x="7277773" y="0"/>
                </a:cubicBezTo>
                <a:cubicBezTo>
                  <a:pt x="7381761" y="-927"/>
                  <a:pt x="7490336" y="8535"/>
                  <a:pt x="7629924" y="0"/>
                </a:cubicBezTo>
                <a:cubicBezTo>
                  <a:pt x="7769512" y="-8535"/>
                  <a:pt x="8023133" y="16918"/>
                  <a:pt x="8216841" y="0"/>
                </a:cubicBezTo>
                <a:cubicBezTo>
                  <a:pt x="8410549" y="-16918"/>
                  <a:pt x="8814563" y="56057"/>
                  <a:pt x="9038525" y="0"/>
                </a:cubicBezTo>
                <a:cubicBezTo>
                  <a:pt x="9262487" y="-56057"/>
                  <a:pt x="9219318" y="11550"/>
                  <a:pt x="9273292" y="0"/>
                </a:cubicBezTo>
                <a:cubicBezTo>
                  <a:pt x="9327266" y="-11550"/>
                  <a:pt x="9524285" y="54368"/>
                  <a:pt x="9742826" y="0"/>
                </a:cubicBezTo>
                <a:cubicBezTo>
                  <a:pt x="9961367" y="-54368"/>
                  <a:pt x="10315185" y="8251"/>
                  <a:pt x="10564510" y="0"/>
                </a:cubicBezTo>
                <a:cubicBezTo>
                  <a:pt x="10813835" y="-8251"/>
                  <a:pt x="10939532" y="59894"/>
                  <a:pt x="11151427" y="0"/>
                </a:cubicBezTo>
                <a:cubicBezTo>
                  <a:pt x="11363322" y="-59894"/>
                  <a:pt x="11609776" y="64994"/>
                  <a:pt x="11738344" y="0"/>
                </a:cubicBezTo>
                <a:cubicBezTo>
                  <a:pt x="11801788" y="212046"/>
                  <a:pt x="11737744" y="488839"/>
                  <a:pt x="11738344" y="721699"/>
                </a:cubicBezTo>
                <a:cubicBezTo>
                  <a:pt x="11738944" y="954559"/>
                  <a:pt x="11712416" y="1073711"/>
                  <a:pt x="11738344" y="1183114"/>
                </a:cubicBezTo>
                <a:cubicBezTo>
                  <a:pt x="11764272" y="1292518"/>
                  <a:pt x="11693621" y="1487929"/>
                  <a:pt x="11738344" y="1644528"/>
                </a:cubicBezTo>
                <a:cubicBezTo>
                  <a:pt x="11783067" y="1801127"/>
                  <a:pt x="11703009" y="2055674"/>
                  <a:pt x="11738344" y="2236085"/>
                </a:cubicBezTo>
                <a:cubicBezTo>
                  <a:pt x="11773679" y="2416496"/>
                  <a:pt x="11673979" y="2661380"/>
                  <a:pt x="11738344" y="2827642"/>
                </a:cubicBezTo>
                <a:cubicBezTo>
                  <a:pt x="11802709" y="2993904"/>
                  <a:pt x="11705654" y="3065710"/>
                  <a:pt x="11738344" y="3223985"/>
                </a:cubicBezTo>
                <a:cubicBezTo>
                  <a:pt x="11771034" y="3382260"/>
                  <a:pt x="11735524" y="3557626"/>
                  <a:pt x="11738344" y="3815542"/>
                </a:cubicBezTo>
                <a:cubicBezTo>
                  <a:pt x="11741164" y="4073458"/>
                  <a:pt x="11658072" y="4280800"/>
                  <a:pt x="11738344" y="4537241"/>
                </a:cubicBezTo>
                <a:cubicBezTo>
                  <a:pt x="11818616" y="4793682"/>
                  <a:pt x="11684921" y="4789508"/>
                  <a:pt x="11738344" y="4998656"/>
                </a:cubicBezTo>
                <a:cubicBezTo>
                  <a:pt x="11791767" y="5207804"/>
                  <a:pt x="11719250" y="5308583"/>
                  <a:pt x="11738344" y="5394999"/>
                </a:cubicBezTo>
                <a:cubicBezTo>
                  <a:pt x="11757438" y="5481415"/>
                  <a:pt x="11699476" y="5736460"/>
                  <a:pt x="11738344" y="5986556"/>
                </a:cubicBezTo>
                <a:cubicBezTo>
                  <a:pt x="11777212" y="6236652"/>
                  <a:pt x="11708423" y="6334875"/>
                  <a:pt x="11738344" y="6507126"/>
                </a:cubicBezTo>
                <a:cubicBezTo>
                  <a:pt x="11478827" y="6561765"/>
                  <a:pt x="11355604" y="6489110"/>
                  <a:pt x="11034043" y="6507126"/>
                </a:cubicBezTo>
                <a:cubicBezTo>
                  <a:pt x="10712482" y="6525142"/>
                  <a:pt x="10886680" y="6497142"/>
                  <a:pt x="10799276" y="6507126"/>
                </a:cubicBezTo>
                <a:cubicBezTo>
                  <a:pt x="10711872" y="6517110"/>
                  <a:pt x="10265533" y="6502057"/>
                  <a:pt x="10094976" y="6507126"/>
                </a:cubicBezTo>
                <a:cubicBezTo>
                  <a:pt x="9924419" y="6512195"/>
                  <a:pt x="9975231" y="6494614"/>
                  <a:pt x="9860209" y="6507126"/>
                </a:cubicBezTo>
                <a:cubicBezTo>
                  <a:pt x="9745187" y="6519638"/>
                  <a:pt x="9465544" y="6493150"/>
                  <a:pt x="9155908" y="6507126"/>
                </a:cubicBezTo>
                <a:cubicBezTo>
                  <a:pt x="8846272" y="6521102"/>
                  <a:pt x="8884191" y="6495077"/>
                  <a:pt x="8803758" y="6507126"/>
                </a:cubicBezTo>
                <a:cubicBezTo>
                  <a:pt x="8723325" y="6519175"/>
                  <a:pt x="8508753" y="6467332"/>
                  <a:pt x="8334224" y="6507126"/>
                </a:cubicBezTo>
                <a:cubicBezTo>
                  <a:pt x="8159695" y="6546920"/>
                  <a:pt x="8211920" y="6481972"/>
                  <a:pt x="8099457" y="6507126"/>
                </a:cubicBezTo>
                <a:cubicBezTo>
                  <a:pt x="7986994" y="6532280"/>
                  <a:pt x="7760338" y="6491343"/>
                  <a:pt x="7629924" y="6507126"/>
                </a:cubicBezTo>
                <a:cubicBezTo>
                  <a:pt x="7499510" y="6522909"/>
                  <a:pt x="7068285" y="6502087"/>
                  <a:pt x="6808240" y="6507126"/>
                </a:cubicBezTo>
                <a:cubicBezTo>
                  <a:pt x="6548195" y="6512165"/>
                  <a:pt x="6642810" y="6498575"/>
                  <a:pt x="6573473" y="6507126"/>
                </a:cubicBezTo>
                <a:cubicBezTo>
                  <a:pt x="6504136" y="6515677"/>
                  <a:pt x="6038855" y="6438772"/>
                  <a:pt x="5869172" y="6507126"/>
                </a:cubicBezTo>
                <a:cubicBezTo>
                  <a:pt x="5699489" y="6575480"/>
                  <a:pt x="5566362" y="6496886"/>
                  <a:pt x="5282255" y="6507126"/>
                </a:cubicBezTo>
                <a:cubicBezTo>
                  <a:pt x="4998148" y="6517366"/>
                  <a:pt x="5039221" y="6465906"/>
                  <a:pt x="4930104" y="6507126"/>
                </a:cubicBezTo>
                <a:cubicBezTo>
                  <a:pt x="4820987" y="6548346"/>
                  <a:pt x="4723325" y="6493649"/>
                  <a:pt x="4577954" y="6507126"/>
                </a:cubicBezTo>
                <a:cubicBezTo>
                  <a:pt x="4432583" y="6520603"/>
                  <a:pt x="4240580" y="6477187"/>
                  <a:pt x="4108420" y="6507126"/>
                </a:cubicBezTo>
                <a:cubicBezTo>
                  <a:pt x="3976260" y="6537065"/>
                  <a:pt x="3729849" y="6485757"/>
                  <a:pt x="3521503" y="6507126"/>
                </a:cubicBezTo>
                <a:cubicBezTo>
                  <a:pt x="3313157" y="6528495"/>
                  <a:pt x="2978184" y="6440522"/>
                  <a:pt x="2699819" y="6507126"/>
                </a:cubicBezTo>
                <a:cubicBezTo>
                  <a:pt x="2421454" y="6573730"/>
                  <a:pt x="2296956" y="6495817"/>
                  <a:pt x="1995518" y="6507126"/>
                </a:cubicBezTo>
                <a:cubicBezTo>
                  <a:pt x="1694080" y="6518435"/>
                  <a:pt x="1872133" y="6498124"/>
                  <a:pt x="1760752" y="6507126"/>
                </a:cubicBezTo>
                <a:cubicBezTo>
                  <a:pt x="1649371" y="6516128"/>
                  <a:pt x="1240399" y="6475881"/>
                  <a:pt x="939068" y="6507126"/>
                </a:cubicBezTo>
                <a:cubicBezTo>
                  <a:pt x="637737" y="6538371"/>
                  <a:pt x="388381" y="6477071"/>
                  <a:pt x="0" y="6507126"/>
                </a:cubicBezTo>
                <a:cubicBezTo>
                  <a:pt x="-47939" y="6337480"/>
                  <a:pt x="879" y="6060670"/>
                  <a:pt x="0" y="5785427"/>
                </a:cubicBezTo>
                <a:cubicBezTo>
                  <a:pt x="-879" y="5510184"/>
                  <a:pt x="75370" y="5361568"/>
                  <a:pt x="0" y="5128798"/>
                </a:cubicBezTo>
                <a:cubicBezTo>
                  <a:pt x="-75370" y="4896028"/>
                  <a:pt x="45467" y="4828334"/>
                  <a:pt x="0" y="4537241"/>
                </a:cubicBezTo>
                <a:cubicBezTo>
                  <a:pt x="-45467" y="4246148"/>
                  <a:pt x="61308" y="4034246"/>
                  <a:pt x="0" y="3880613"/>
                </a:cubicBezTo>
                <a:cubicBezTo>
                  <a:pt x="-61308" y="3726980"/>
                  <a:pt x="37529" y="3319715"/>
                  <a:pt x="0" y="3158914"/>
                </a:cubicBezTo>
                <a:cubicBezTo>
                  <a:pt x="-37529" y="2998113"/>
                  <a:pt x="75205" y="2722380"/>
                  <a:pt x="0" y="2437214"/>
                </a:cubicBezTo>
                <a:cubicBezTo>
                  <a:pt x="-75205" y="2152048"/>
                  <a:pt x="74414" y="2065681"/>
                  <a:pt x="0" y="1715515"/>
                </a:cubicBezTo>
                <a:cubicBezTo>
                  <a:pt x="-74414" y="1365349"/>
                  <a:pt x="34380" y="1412605"/>
                  <a:pt x="0" y="1319172"/>
                </a:cubicBezTo>
                <a:cubicBezTo>
                  <a:pt x="-34380" y="1225739"/>
                  <a:pt x="32469" y="795736"/>
                  <a:pt x="0" y="662544"/>
                </a:cubicBezTo>
                <a:cubicBezTo>
                  <a:pt x="-32469" y="529352"/>
                  <a:pt x="3735" y="263522"/>
                  <a:pt x="0" y="0"/>
                </a:cubicBezTo>
                <a:close/>
              </a:path>
              <a:path w="11738344" h="6507126" stroke="0" extrusionOk="0">
                <a:moveTo>
                  <a:pt x="0" y="0"/>
                </a:moveTo>
                <a:cubicBezTo>
                  <a:pt x="173958" y="-35120"/>
                  <a:pt x="364388" y="21400"/>
                  <a:pt x="586917" y="0"/>
                </a:cubicBezTo>
                <a:cubicBezTo>
                  <a:pt x="809446" y="-21400"/>
                  <a:pt x="772431" y="40444"/>
                  <a:pt x="939068" y="0"/>
                </a:cubicBezTo>
                <a:cubicBezTo>
                  <a:pt x="1105705" y="-40444"/>
                  <a:pt x="1060336" y="17590"/>
                  <a:pt x="1173834" y="0"/>
                </a:cubicBezTo>
                <a:cubicBezTo>
                  <a:pt x="1287332" y="-17590"/>
                  <a:pt x="1318549" y="16589"/>
                  <a:pt x="1408601" y="0"/>
                </a:cubicBezTo>
                <a:cubicBezTo>
                  <a:pt x="1498653" y="-16589"/>
                  <a:pt x="1785989" y="60612"/>
                  <a:pt x="1995518" y="0"/>
                </a:cubicBezTo>
                <a:cubicBezTo>
                  <a:pt x="2205047" y="-60612"/>
                  <a:pt x="2296353" y="59266"/>
                  <a:pt x="2582436" y="0"/>
                </a:cubicBezTo>
                <a:cubicBezTo>
                  <a:pt x="2868519" y="-59266"/>
                  <a:pt x="2862706" y="48799"/>
                  <a:pt x="3051969" y="0"/>
                </a:cubicBezTo>
                <a:cubicBezTo>
                  <a:pt x="3241232" y="-48799"/>
                  <a:pt x="3512635" y="60599"/>
                  <a:pt x="3638887" y="0"/>
                </a:cubicBezTo>
                <a:cubicBezTo>
                  <a:pt x="3765139" y="-60599"/>
                  <a:pt x="3923707" y="15178"/>
                  <a:pt x="4108420" y="0"/>
                </a:cubicBezTo>
                <a:cubicBezTo>
                  <a:pt x="4293133" y="-15178"/>
                  <a:pt x="4277880" y="17966"/>
                  <a:pt x="4343187" y="0"/>
                </a:cubicBezTo>
                <a:cubicBezTo>
                  <a:pt x="4408494" y="-17966"/>
                  <a:pt x="4582634" y="22799"/>
                  <a:pt x="4695338" y="0"/>
                </a:cubicBezTo>
                <a:cubicBezTo>
                  <a:pt x="4808042" y="-22799"/>
                  <a:pt x="5335945" y="38821"/>
                  <a:pt x="5517022" y="0"/>
                </a:cubicBezTo>
                <a:cubicBezTo>
                  <a:pt x="5698099" y="-38821"/>
                  <a:pt x="5766610" y="35566"/>
                  <a:pt x="5986555" y="0"/>
                </a:cubicBezTo>
                <a:cubicBezTo>
                  <a:pt x="6206500" y="-35566"/>
                  <a:pt x="6203895" y="19904"/>
                  <a:pt x="6338706" y="0"/>
                </a:cubicBezTo>
                <a:cubicBezTo>
                  <a:pt x="6473517" y="-19904"/>
                  <a:pt x="6653113" y="68070"/>
                  <a:pt x="6925623" y="0"/>
                </a:cubicBezTo>
                <a:cubicBezTo>
                  <a:pt x="7198133" y="-68070"/>
                  <a:pt x="7197960" y="16182"/>
                  <a:pt x="7277773" y="0"/>
                </a:cubicBezTo>
                <a:cubicBezTo>
                  <a:pt x="7357586" y="-16182"/>
                  <a:pt x="7733864" y="5492"/>
                  <a:pt x="7982074" y="0"/>
                </a:cubicBezTo>
                <a:cubicBezTo>
                  <a:pt x="8230284" y="-5492"/>
                  <a:pt x="8115232" y="12010"/>
                  <a:pt x="8216841" y="0"/>
                </a:cubicBezTo>
                <a:cubicBezTo>
                  <a:pt x="8318450" y="-12010"/>
                  <a:pt x="8383617" y="13899"/>
                  <a:pt x="8451608" y="0"/>
                </a:cubicBezTo>
                <a:cubicBezTo>
                  <a:pt x="8519599" y="-13899"/>
                  <a:pt x="8868654" y="41846"/>
                  <a:pt x="9155908" y="0"/>
                </a:cubicBezTo>
                <a:cubicBezTo>
                  <a:pt x="9443162" y="-41846"/>
                  <a:pt x="9583439" y="13929"/>
                  <a:pt x="9860209" y="0"/>
                </a:cubicBezTo>
                <a:cubicBezTo>
                  <a:pt x="10136979" y="-13929"/>
                  <a:pt x="9993296" y="22162"/>
                  <a:pt x="10094976" y="0"/>
                </a:cubicBezTo>
                <a:cubicBezTo>
                  <a:pt x="10196656" y="-22162"/>
                  <a:pt x="10442256" y="29850"/>
                  <a:pt x="10681893" y="0"/>
                </a:cubicBezTo>
                <a:cubicBezTo>
                  <a:pt x="10921530" y="-29850"/>
                  <a:pt x="10815120" y="25327"/>
                  <a:pt x="10916660" y="0"/>
                </a:cubicBezTo>
                <a:cubicBezTo>
                  <a:pt x="11018200" y="-25327"/>
                  <a:pt x="11478417" y="95792"/>
                  <a:pt x="11738344" y="0"/>
                </a:cubicBezTo>
                <a:cubicBezTo>
                  <a:pt x="11764798" y="249704"/>
                  <a:pt x="11736494" y="384548"/>
                  <a:pt x="11738344" y="591557"/>
                </a:cubicBezTo>
                <a:cubicBezTo>
                  <a:pt x="11740194" y="798566"/>
                  <a:pt x="11722809" y="866102"/>
                  <a:pt x="11738344" y="987900"/>
                </a:cubicBezTo>
                <a:cubicBezTo>
                  <a:pt x="11753879" y="1109698"/>
                  <a:pt x="11688938" y="1338382"/>
                  <a:pt x="11738344" y="1514386"/>
                </a:cubicBezTo>
                <a:cubicBezTo>
                  <a:pt x="11787750" y="1690390"/>
                  <a:pt x="11702678" y="1771995"/>
                  <a:pt x="11738344" y="1975800"/>
                </a:cubicBezTo>
                <a:cubicBezTo>
                  <a:pt x="11774010" y="2179605"/>
                  <a:pt x="11703875" y="2268637"/>
                  <a:pt x="11738344" y="2502286"/>
                </a:cubicBezTo>
                <a:cubicBezTo>
                  <a:pt x="11772813" y="2735935"/>
                  <a:pt x="11690625" y="2999405"/>
                  <a:pt x="11738344" y="3223985"/>
                </a:cubicBezTo>
                <a:cubicBezTo>
                  <a:pt x="11786063" y="3448565"/>
                  <a:pt x="11700748" y="3463165"/>
                  <a:pt x="11738344" y="3620328"/>
                </a:cubicBezTo>
                <a:cubicBezTo>
                  <a:pt x="11775940" y="3777491"/>
                  <a:pt x="11708752" y="4041558"/>
                  <a:pt x="11738344" y="4342028"/>
                </a:cubicBezTo>
                <a:cubicBezTo>
                  <a:pt x="11767936" y="4642498"/>
                  <a:pt x="11729213" y="4583819"/>
                  <a:pt x="11738344" y="4738371"/>
                </a:cubicBezTo>
                <a:cubicBezTo>
                  <a:pt x="11747475" y="4892923"/>
                  <a:pt x="11733578" y="4965084"/>
                  <a:pt x="11738344" y="5134714"/>
                </a:cubicBezTo>
                <a:cubicBezTo>
                  <a:pt x="11743110" y="5304344"/>
                  <a:pt x="11662322" y="5553419"/>
                  <a:pt x="11738344" y="5791342"/>
                </a:cubicBezTo>
                <a:cubicBezTo>
                  <a:pt x="11814366" y="6029265"/>
                  <a:pt x="11713020" y="6176137"/>
                  <a:pt x="11738344" y="6507126"/>
                </a:cubicBezTo>
                <a:cubicBezTo>
                  <a:pt x="11547327" y="6548974"/>
                  <a:pt x="11498077" y="6493047"/>
                  <a:pt x="11268810" y="6507126"/>
                </a:cubicBezTo>
                <a:cubicBezTo>
                  <a:pt x="11039543" y="6521205"/>
                  <a:pt x="11107069" y="6502335"/>
                  <a:pt x="11034043" y="6507126"/>
                </a:cubicBezTo>
                <a:cubicBezTo>
                  <a:pt x="10961017" y="6511917"/>
                  <a:pt x="10683932" y="6506700"/>
                  <a:pt x="10564510" y="6507126"/>
                </a:cubicBezTo>
                <a:cubicBezTo>
                  <a:pt x="10445088" y="6507552"/>
                  <a:pt x="10108637" y="6458163"/>
                  <a:pt x="9742826" y="6507126"/>
                </a:cubicBezTo>
                <a:cubicBezTo>
                  <a:pt x="9377015" y="6556089"/>
                  <a:pt x="9349509" y="6439683"/>
                  <a:pt x="9038525" y="6507126"/>
                </a:cubicBezTo>
                <a:cubicBezTo>
                  <a:pt x="8727541" y="6574569"/>
                  <a:pt x="8794847" y="6477169"/>
                  <a:pt x="8686375" y="6507126"/>
                </a:cubicBezTo>
                <a:cubicBezTo>
                  <a:pt x="8577903" y="6537083"/>
                  <a:pt x="8357039" y="6497361"/>
                  <a:pt x="8099457" y="6507126"/>
                </a:cubicBezTo>
                <a:cubicBezTo>
                  <a:pt x="7841875" y="6516891"/>
                  <a:pt x="7839028" y="6470905"/>
                  <a:pt x="7747307" y="6507126"/>
                </a:cubicBezTo>
                <a:cubicBezTo>
                  <a:pt x="7655586" y="6543347"/>
                  <a:pt x="7266710" y="6462146"/>
                  <a:pt x="7043006" y="6507126"/>
                </a:cubicBezTo>
                <a:cubicBezTo>
                  <a:pt x="6819302" y="6552106"/>
                  <a:pt x="6503498" y="6464457"/>
                  <a:pt x="6338706" y="6507126"/>
                </a:cubicBezTo>
                <a:cubicBezTo>
                  <a:pt x="6173914" y="6549795"/>
                  <a:pt x="6184575" y="6483219"/>
                  <a:pt x="6103939" y="6507126"/>
                </a:cubicBezTo>
                <a:cubicBezTo>
                  <a:pt x="6023303" y="6531033"/>
                  <a:pt x="5677300" y="6424779"/>
                  <a:pt x="5399638" y="6507126"/>
                </a:cubicBezTo>
                <a:cubicBezTo>
                  <a:pt x="5121976" y="6589473"/>
                  <a:pt x="5064059" y="6456169"/>
                  <a:pt x="4930104" y="6507126"/>
                </a:cubicBezTo>
                <a:cubicBezTo>
                  <a:pt x="4796149" y="6558083"/>
                  <a:pt x="4287006" y="6419486"/>
                  <a:pt x="4108420" y="6507126"/>
                </a:cubicBezTo>
                <a:cubicBezTo>
                  <a:pt x="3929834" y="6594766"/>
                  <a:pt x="3851012" y="6506128"/>
                  <a:pt x="3756270" y="6507126"/>
                </a:cubicBezTo>
                <a:cubicBezTo>
                  <a:pt x="3661528" y="6508124"/>
                  <a:pt x="3178681" y="6505195"/>
                  <a:pt x="2934586" y="6507126"/>
                </a:cubicBezTo>
                <a:cubicBezTo>
                  <a:pt x="2690491" y="6509057"/>
                  <a:pt x="2804760" y="6481922"/>
                  <a:pt x="2699819" y="6507126"/>
                </a:cubicBezTo>
                <a:cubicBezTo>
                  <a:pt x="2594878" y="6532330"/>
                  <a:pt x="2131310" y="6492864"/>
                  <a:pt x="1878135" y="6507126"/>
                </a:cubicBezTo>
                <a:cubicBezTo>
                  <a:pt x="1624960" y="6521388"/>
                  <a:pt x="1497787" y="6488584"/>
                  <a:pt x="1173834" y="6507126"/>
                </a:cubicBezTo>
                <a:cubicBezTo>
                  <a:pt x="849881" y="6525668"/>
                  <a:pt x="834993" y="6490956"/>
                  <a:pt x="704301" y="6507126"/>
                </a:cubicBezTo>
                <a:cubicBezTo>
                  <a:pt x="573609" y="6523296"/>
                  <a:pt x="308132" y="6478694"/>
                  <a:pt x="0" y="6507126"/>
                </a:cubicBezTo>
                <a:cubicBezTo>
                  <a:pt x="-29938" y="6329999"/>
                  <a:pt x="56135" y="6044586"/>
                  <a:pt x="0" y="5785427"/>
                </a:cubicBezTo>
                <a:cubicBezTo>
                  <a:pt x="-56135" y="5526268"/>
                  <a:pt x="39316" y="5376751"/>
                  <a:pt x="0" y="5193870"/>
                </a:cubicBezTo>
                <a:cubicBezTo>
                  <a:pt x="-39316" y="5010989"/>
                  <a:pt x="32117" y="4985216"/>
                  <a:pt x="0" y="4797527"/>
                </a:cubicBezTo>
                <a:cubicBezTo>
                  <a:pt x="-32117" y="4609838"/>
                  <a:pt x="57743" y="4276269"/>
                  <a:pt x="0" y="4075827"/>
                </a:cubicBezTo>
                <a:cubicBezTo>
                  <a:pt x="-57743" y="3875385"/>
                  <a:pt x="207" y="3518981"/>
                  <a:pt x="0" y="3354128"/>
                </a:cubicBezTo>
                <a:cubicBezTo>
                  <a:pt x="-207" y="3189275"/>
                  <a:pt x="26299" y="3135378"/>
                  <a:pt x="0" y="2957785"/>
                </a:cubicBezTo>
                <a:cubicBezTo>
                  <a:pt x="-26299" y="2780192"/>
                  <a:pt x="42753" y="2621236"/>
                  <a:pt x="0" y="2431299"/>
                </a:cubicBezTo>
                <a:cubicBezTo>
                  <a:pt x="-42753" y="2241362"/>
                  <a:pt x="78778" y="1984613"/>
                  <a:pt x="0" y="1709599"/>
                </a:cubicBezTo>
                <a:cubicBezTo>
                  <a:pt x="-78778" y="1434585"/>
                  <a:pt x="22960" y="1238508"/>
                  <a:pt x="0" y="987900"/>
                </a:cubicBezTo>
                <a:cubicBezTo>
                  <a:pt x="-22960" y="737292"/>
                  <a:pt x="46601" y="441911"/>
                  <a:pt x="0" y="0"/>
                </a:cubicBezTo>
                <a:close/>
              </a:path>
            </a:pathLst>
          </a:custGeom>
          <a:solidFill>
            <a:schemeClr val="bg1"/>
          </a:solidFill>
          <a:ln>
            <a:solidFill>
              <a:srgbClr val="7030A0"/>
            </a:solidFill>
            <a:extLst>
              <a:ext uri="{C807C97D-BFC1-408E-A445-0C87EB9F89A2}">
                <ask:lineSketchStyleProps xmlns:ask="http://schemas.microsoft.com/office/drawing/2018/sketchyshapes" sd="47677721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31824962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70481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pPr/>
              <a:t>3/22/2022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0910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pPr/>
              <a:t>3/22/2022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54162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6F836F4-26FF-4706-ABAC-CF8EFC532E1E}" type="datetimeFigureOut">
              <a:rPr lang="zh-CN" altLang="en-US" smtClean="0"/>
              <a:pPr/>
              <a:t>2022/3/22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04AF4D-372C-49F8-B50F-9C9837B2F27D}" type="slidenum">
              <a:rPr lang="zh-CN" altLang="en-US" smtClean="0"/>
              <a:pPr/>
              <a:t>‹#›</a:t>
            </a:fld>
            <a:endParaRPr lang="zh-CN" altLang="en-US"/>
          </a:p>
        </p:txBody>
      </p:sp>
    </p:spTree>
    <p:extLst>
      <p:ext uri="{BB962C8B-B14F-4D97-AF65-F5344CB8AC3E}">
        <p14:creationId xmlns:p14="http://schemas.microsoft.com/office/powerpoint/2010/main" val="2201714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pPr/>
              <a:t>3/22/2022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20228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pPr/>
              <a:t>3/22/2022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5905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a:solidFill>
                  <a:prstClr val="black">
                    <a:tint val="75000"/>
                  </a:prstClr>
                </a:solidFill>
              </a:rPr>
              <a:pPr/>
              <a:t>3/22/2022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DC14322-25B3-482C-8517-0529DD41461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0508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a:solidFill>
                  <a:prstClr val="black">
                    <a:tint val="75000"/>
                  </a:prstClr>
                </a:solidFill>
              </a:rPr>
              <a:pPr/>
              <a:t>3/22/2022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DC14322-25B3-482C-8517-0529DD41461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4576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a:solidFill>
                  <a:prstClr val="black">
                    <a:tint val="75000"/>
                  </a:prstClr>
                </a:solidFill>
              </a:rPr>
              <a:pPr/>
              <a:t>3/22/2022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DC14322-25B3-482C-8517-0529DD41461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0003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pPr/>
              <a:t>3/22/2022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9932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pPr/>
              <a:t>3/22/2022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311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pPr/>
              <a:t>3/22/2022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81901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pPr/>
              <a:t>3/22/2022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8409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2022/3/22</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4855894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6F836F4-26FF-4706-ABAC-CF8EFC532E1E}" type="datetimeFigureOut">
              <a:rPr lang="zh-CN" altLang="en-US" smtClean="0"/>
              <a:pPr/>
              <a:t>2022/3/22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04AF4D-372C-49F8-B50F-9C9837B2F27D}" type="slidenum">
              <a:rPr lang="zh-CN" altLang="en-US" smtClean="0"/>
              <a:pPr/>
              <a:t>‹#›</a:t>
            </a:fld>
            <a:endParaRPr lang="zh-CN" altLang="en-US"/>
          </a:p>
        </p:txBody>
      </p:sp>
    </p:spTree>
    <p:extLst>
      <p:ext uri="{BB962C8B-B14F-4D97-AF65-F5344CB8AC3E}">
        <p14:creationId xmlns:p14="http://schemas.microsoft.com/office/powerpoint/2010/main" val="7037598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2022/3/22</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5829858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dirty="0"/>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2022/3/22</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9287282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2022/3/22</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952777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lvl1pPr>
              <a:defRPr/>
            </a:lvl1pPr>
          </a:lstStyle>
          <a:p>
            <a:r>
              <a:rPr lang="zh-CN" altLang="en-US" dirty="0"/>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505075"/>
            <a:ext cx="5157787"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505075"/>
            <a:ext cx="5183188"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lvl1pPr>
              <a:defRPr/>
            </a:lvl1pPr>
          </a:lstStyle>
          <a:p>
            <a:fld id="{3BE2C917-C185-4529-B658-720C4C5476D1}" type="datetimeFigureOut">
              <a:rPr lang="zh-CN" altLang="en-US" smtClean="0"/>
              <a:pPr/>
              <a:t>2022/3/22</a:t>
            </a:fld>
            <a:endParaRPr lang="zh-CN" altLang="en-US" dirty="0"/>
          </a:p>
        </p:txBody>
      </p:sp>
      <p:sp>
        <p:nvSpPr>
          <p:cNvPr id="8" name="页脚占位符 7"/>
          <p:cNvSpPr>
            <a:spLocks noGrp="1"/>
          </p:cNvSpPr>
          <p:nvPr>
            <p:ph type="ftr" sz="quarter" idx="11"/>
          </p:nvPr>
        </p:nvSpPr>
        <p:spPr/>
        <p:txBody>
          <a:bodyPr/>
          <a:lstStyle>
            <a:lvl1pPr>
              <a:defRPr/>
            </a:lvl1pPr>
          </a:lstStyle>
          <a:p>
            <a:endParaRPr lang="zh-CN" altLang="en-US" dirty="0"/>
          </a:p>
        </p:txBody>
      </p:sp>
      <p:sp>
        <p:nvSpPr>
          <p:cNvPr id="9" name="灯片编号占位符 8"/>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732900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lvl1pPr>
              <a:defRPr/>
            </a:lvl1pPr>
          </a:lstStyle>
          <a:p>
            <a:fld id="{3BE2C917-C185-4529-B658-720C4C5476D1}" type="datetimeFigureOut">
              <a:rPr lang="zh-CN" altLang="en-US" smtClean="0"/>
              <a:pPr/>
              <a:t>2022/3/22</a:t>
            </a:fld>
            <a:endParaRPr lang="zh-CN" altLang="en-US" dirty="0"/>
          </a:p>
        </p:txBody>
      </p:sp>
      <p:sp>
        <p:nvSpPr>
          <p:cNvPr id="4" name="页脚占位符 3"/>
          <p:cNvSpPr>
            <a:spLocks noGrp="1"/>
          </p:cNvSpPr>
          <p:nvPr>
            <p:ph type="ftr" sz="quarter" idx="11"/>
          </p:nvPr>
        </p:nvSpPr>
        <p:spPr/>
        <p:txBody>
          <a:bodyPr/>
          <a:lstStyle>
            <a:lvl1pPr>
              <a:defRPr/>
            </a:lvl1pPr>
          </a:lstStyle>
          <a:p>
            <a:endParaRPr lang="zh-CN" altLang="en-US" dirty="0"/>
          </a:p>
        </p:txBody>
      </p:sp>
      <p:sp>
        <p:nvSpPr>
          <p:cNvPr id="5" name="灯片编号占位符 4"/>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8846836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3BE2C917-C185-4529-B658-720C4C5476D1}" type="datetimeFigureOut">
              <a:rPr lang="zh-CN" altLang="en-US" smtClean="0"/>
              <a:pPr/>
              <a:t>2022/3/22</a:t>
            </a:fld>
            <a:endParaRPr lang="zh-CN" altLang="en-US" dirty="0"/>
          </a:p>
        </p:txBody>
      </p:sp>
      <p:sp>
        <p:nvSpPr>
          <p:cNvPr id="3" name="页脚占位符 2"/>
          <p:cNvSpPr>
            <a:spLocks noGrp="1"/>
          </p:cNvSpPr>
          <p:nvPr>
            <p:ph type="ftr" sz="quarter" idx="11"/>
          </p:nvPr>
        </p:nvSpPr>
        <p:spPr/>
        <p:txBody>
          <a:bodyPr/>
          <a:lstStyle>
            <a:lvl1pPr>
              <a:defRPr/>
            </a:lvl1pPr>
          </a:lstStyle>
          <a:p>
            <a:endParaRPr lang="zh-CN" altLang="en-US" dirty="0"/>
          </a:p>
        </p:txBody>
      </p:sp>
      <p:sp>
        <p:nvSpPr>
          <p:cNvPr id="4" name="灯片编号占位符 3"/>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9407432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2022/3/22</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09656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2022/3/22</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4630391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2022/3/22</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331483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2022/3/22</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9585875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86F836F4-26FF-4706-ABAC-CF8EFC532E1E}" type="datetimeFigureOut">
              <a:rPr lang="zh-CN" altLang="en-US" smtClean="0"/>
              <a:pPr/>
              <a:t>2022/3/22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04AF4D-372C-49F8-B50F-9C9837B2F27D}" type="slidenum">
              <a:rPr lang="zh-CN" altLang="en-US" smtClean="0"/>
              <a:pPr/>
              <a:t>‹#›</a:t>
            </a:fld>
            <a:endParaRPr lang="zh-CN" altLang="en-US"/>
          </a:p>
        </p:txBody>
      </p:sp>
    </p:spTree>
    <p:extLst>
      <p:ext uri="{BB962C8B-B14F-4D97-AF65-F5344CB8AC3E}">
        <p14:creationId xmlns:p14="http://schemas.microsoft.com/office/powerpoint/2010/main" val="137491827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06575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0E191392-46B3-4988-B725-C457EAD2BD85}" type="datetimeFigureOut">
              <a:rPr lang="en-US"/>
              <a:pPr>
                <a:defRPr/>
              </a:pPr>
              <a:t>3/22/2022</a:t>
            </a:fld>
            <a:endParaRPr lang="en-US"/>
          </a:p>
        </p:txBody>
      </p:sp>
      <p:sp>
        <p:nvSpPr>
          <p:cNvPr id="5" name="Footer Placeholder 4"/>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6" name="Slide Number Placeholder 5"/>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15DE37A7-131E-4749-AAF7-688385F4FE99}" type="slidenum">
              <a:rPr lang="en-US"/>
              <a:pPr>
                <a:defRPr/>
              </a:pPr>
              <a:t>‹#›</a:t>
            </a:fld>
            <a:endParaRPr lang="en-US"/>
          </a:p>
        </p:txBody>
      </p:sp>
    </p:spTree>
    <p:extLst>
      <p:ext uri="{BB962C8B-B14F-4D97-AF65-F5344CB8AC3E}">
        <p14:creationId xmlns:p14="http://schemas.microsoft.com/office/powerpoint/2010/main" val="8794668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B4E1BB7-1AEA-4241-A1A4-B3E9CE44291D}" type="datetimeFigureOut">
              <a:rPr lang="en-US"/>
              <a:pPr>
                <a:defRPr/>
              </a:pPr>
              <a:t>3/22/2022</a:t>
            </a:fld>
            <a:endParaRPr lang="en-US"/>
          </a:p>
        </p:txBody>
      </p:sp>
      <p:sp>
        <p:nvSpPr>
          <p:cNvPr id="3" name="Footer Placeholder 2"/>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4" name="Slide Number Placeholder 3"/>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F9FDBEA-6FCD-439E-9496-7EE16FD10296}" type="slidenum">
              <a:rPr lang="en-US"/>
              <a:pPr>
                <a:defRPr/>
              </a:pPr>
              <a:t>‹#›</a:t>
            </a:fld>
            <a:endParaRPr lang="en-US"/>
          </a:p>
        </p:txBody>
      </p:sp>
    </p:spTree>
    <p:extLst>
      <p:ext uri="{BB962C8B-B14F-4D97-AF65-F5344CB8AC3E}">
        <p14:creationId xmlns:p14="http://schemas.microsoft.com/office/powerpoint/2010/main" val="1561171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2068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86F836F4-26FF-4706-ABAC-CF8EFC532E1E}" type="datetimeFigureOut">
              <a:rPr lang="zh-CN" altLang="en-US" smtClean="0"/>
              <a:pPr/>
              <a:t>2022/3/22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04AF4D-372C-49F8-B50F-9C9837B2F27D}" type="slidenum">
              <a:rPr lang="zh-CN" altLang="en-US" smtClean="0"/>
              <a:pPr/>
              <a:t>‹#›</a:t>
            </a:fld>
            <a:endParaRPr lang="zh-CN" altLang="en-US"/>
          </a:p>
        </p:txBody>
      </p:sp>
    </p:spTree>
    <p:extLst>
      <p:ext uri="{BB962C8B-B14F-4D97-AF65-F5344CB8AC3E}">
        <p14:creationId xmlns:p14="http://schemas.microsoft.com/office/powerpoint/2010/main" val="1487740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2.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82.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image" Target="../media/image31.jpeg"/><Relationship Id="rId5" Type="http://schemas.openxmlformats.org/officeDocument/2006/relationships/theme" Target="../theme/theme8.xml"/><Relationship Id="rId4"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F836F4-26FF-4706-ABAC-CF8EFC532E1E}" type="datetimeFigureOut">
              <a:rPr lang="zh-CN" altLang="en-US" smtClean="0"/>
              <a:pPr/>
              <a:t>2022/3/22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4AF4D-372C-49F8-B50F-9C9837B2F27D}" type="slidenum">
              <a:rPr lang="zh-CN" altLang="en-US" smtClean="0"/>
              <a:pPr/>
              <a:t>‹#›</a:t>
            </a:fld>
            <a:endParaRPr lang="zh-CN" altLang="en-US"/>
          </a:p>
        </p:txBody>
      </p:sp>
    </p:spTree>
    <p:extLst>
      <p:ext uri="{BB962C8B-B14F-4D97-AF65-F5344CB8AC3E}">
        <p14:creationId xmlns:p14="http://schemas.microsoft.com/office/powerpoint/2010/main" val="1939659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pPr/>
              <a:t>2022/3/22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40845595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pPr/>
              <a:t>3/22/2022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pPr/>
              <a:t>‹#›</a:t>
            </a:fld>
            <a:endParaRPr lang="en-US"/>
          </a:p>
        </p:txBody>
      </p:sp>
    </p:spTree>
    <p:extLst>
      <p:ext uri="{BB962C8B-B14F-4D97-AF65-F5344CB8AC3E}">
        <p14:creationId xmlns:p14="http://schemas.microsoft.com/office/powerpoint/2010/main" val="345583468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7" name="组合 6"/>
          <p:cNvGrpSpPr/>
          <p:nvPr userDrawn="1"/>
        </p:nvGrpSpPr>
        <p:grpSpPr>
          <a:xfrm>
            <a:off x="-1512570" y="-582295"/>
            <a:ext cx="13532485" cy="7990840"/>
            <a:chOff x="0" y="0"/>
            <a:chExt cx="12192000" cy="6858000"/>
          </a:xfrm>
        </p:grpSpPr>
        <p:pic>
          <p:nvPicPr>
            <p:cNvPr id="8" name="图片 7"/>
            <p:cNvPicPr>
              <a:picLocks noChangeAspect="1"/>
            </p:cNvPicPr>
            <p:nvPr userDrawn="1"/>
          </p:nvPicPr>
          <p:blipFill rotWithShape="1">
            <a:blip r:embed="rId13">
              <a:extLst>
                <a:ext uri="{28A0092B-C50C-407E-A947-70E740481C1C}">
                  <a14:useLocalDpi xmlns:a14="http://schemas.microsoft.com/office/drawing/2010/main" val="0"/>
                </a:ext>
              </a:extLst>
            </a:blip>
            <a:srcRect t="5074" b="59828"/>
            <a:stretch>
              <a:fillRect/>
            </a:stretch>
          </p:blipFill>
          <p:spPr>
            <a:xfrm>
              <a:off x="0" y="0"/>
              <a:ext cx="12192000" cy="2995864"/>
            </a:xfrm>
            <a:prstGeom prst="rect">
              <a:avLst/>
            </a:prstGeom>
          </p:spPr>
        </p:pic>
        <p:pic>
          <p:nvPicPr>
            <p:cNvPr id="9" name="图片 8"/>
            <p:cNvPicPr>
              <a:picLocks noChangeAspect="1"/>
            </p:cNvPicPr>
            <p:nvPr userDrawn="1"/>
          </p:nvPicPr>
          <p:blipFill rotWithShape="1">
            <a:blip r:embed="rId13">
              <a:extLst>
                <a:ext uri="{28A0092B-C50C-407E-A947-70E740481C1C}">
                  <a14:useLocalDpi xmlns:a14="http://schemas.microsoft.com/office/drawing/2010/main" val="0"/>
                </a:ext>
              </a:extLst>
            </a:blip>
            <a:srcRect t="6483" b="59828"/>
            <a:stretch>
              <a:fillRect/>
            </a:stretch>
          </p:blipFill>
          <p:spPr>
            <a:xfrm flipV="1">
              <a:off x="0" y="3982453"/>
              <a:ext cx="12192000" cy="2875547"/>
            </a:xfrm>
            <a:prstGeom prst="rect">
              <a:avLst/>
            </a:prstGeom>
          </p:spPr>
        </p:pic>
      </p:grpSp>
      <p:sp>
        <p:nvSpPr>
          <p:cNvPr id="10" name="文本框 9"/>
          <p:cNvSpPr txBox="1"/>
          <p:nvPr userDrawn="1"/>
        </p:nvSpPr>
        <p:spPr>
          <a:xfrm>
            <a:off x="3878580" y="24193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感谢您下载包图网平台上提供的</a:t>
            </a:r>
            <a:r>
              <a:rPr lang="en-US" altLang="zh-CN" dirty="0">
                <a:solidFill>
                  <a:schemeClr val="tx1">
                    <a:lumMod val="75000"/>
                    <a:lumOff val="25000"/>
                    <a:alpha val="0"/>
                  </a:schemeClr>
                </a:solidFill>
                <a:latin typeface="微软雅黑" panose="020B0503020204020204" charset="-122"/>
                <a:ea typeface="微软雅黑" panose="020B0503020204020204" charset="-122"/>
                <a:sym typeface="+mn-ea"/>
              </a:rPr>
              <a:t>PPT</a:t>
            </a:r>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作品，</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为了您和包图网以及原创作者的利益，请</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勿复制、传播、销售，否则将承担法律责</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任！包图网将对作品进行维权，按照传播</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下载次数进行十倍的索取赔偿！</a:t>
            </a:r>
          </a:p>
        </p:txBody>
      </p:sp>
    </p:spTree>
    <p:extLst>
      <p:ext uri="{BB962C8B-B14F-4D97-AF65-F5344CB8AC3E}">
        <p14:creationId xmlns:p14="http://schemas.microsoft.com/office/powerpoint/2010/main" val="288478795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000" kern="1200">
          <a:solidFill>
            <a:srgbClr val="202020"/>
          </a:solidFill>
          <a:effectLst>
            <a:outerShdw blurRad="50800" dist="38100" dir="5400000" algn="t" rotWithShape="0">
              <a:prstClr val="black">
                <a:alpha val="20000"/>
              </a:prstClr>
            </a:outerShdw>
          </a:effectLst>
          <a:latin typeface="微软雅黑" panose="020B0503020204020204" charset="-122"/>
          <a:ea typeface="微软雅黑" panose="020B0503020204020204" charset="-122"/>
          <a:cs typeface="+mj-cs"/>
        </a:defRPr>
      </a:lvl1pPr>
    </p:titleStyle>
    <p:bodyStyle>
      <a:lvl1pPr marL="228600" indent="-228600" algn="l" defTabSz="914400" rtl="0" eaLnBrk="1" latinLnBrk="0" hangingPunct="1">
        <a:lnSpc>
          <a:spcPct val="120000"/>
        </a:lnSpc>
        <a:spcBef>
          <a:spcPts val="1000"/>
        </a:spcBef>
        <a:buSzPct val="75000"/>
        <a:buFont typeface="Arial" panose="020B0604020202020204" pitchFamily="34" charset="0"/>
        <a:buChar char="•"/>
        <a:defRPr sz="2800" kern="1200">
          <a:solidFill>
            <a:schemeClr val="tx1">
              <a:lumMod val="85000"/>
              <a:lumOff val="15000"/>
            </a:schemeClr>
          </a:solidFill>
          <a:latin typeface="微软雅黑" panose="020B0503020204020204" charset="-122"/>
          <a:ea typeface="微软雅黑" panose="020B0503020204020204" charset="-122"/>
          <a:cs typeface="+mn-cs"/>
        </a:defRPr>
      </a:lvl1pPr>
      <a:lvl2pPr marL="575945" indent="-228600" algn="l" defTabSz="914400" rtl="0" eaLnBrk="1" fontAlgn="auto" latinLnBrk="0" hangingPunct="1">
        <a:lnSpc>
          <a:spcPct val="120000"/>
        </a:lnSpc>
        <a:spcBef>
          <a:spcPts val="500"/>
        </a:spcBef>
        <a:buSzPct val="75000"/>
        <a:buFont typeface="Arial" panose="020B0604020202020204" pitchFamily="34" charset="0"/>
        <a:buChar char="•"/>
        <a:defRPr sz="2200" kern="1200">
          <a:solidFill>
            <a:schemeClr val="tx1">
              <a:lumMod val="75000"/>
              <a:lumOff val="25000"/>
            </a:schemeClr>
          </a:solidFill>
          <a:latin typeface="微软雅黑" panose="020B0503020204020204" charset="-122"/>
          <a:ea typeface="微软雅黑" panose="020B0503020204020204" charset="-122"/>
          <a:cs typeface="+mn-cs"/>
        </a:defRPr>
      </a:lvl2pPr>
      <a:lvl3pPr marL="1007745" indent="-228600" algn="l" defTabSz="914400" rtl="0" eaLnBrk="1" fontAlgn="auto" latinLnBrk="0" hangingPunct="1">
        <a:lnSpc>
          <a:spcPct val="120000"/>
        </a:lnSpc>
        <a:spcBef>
          <a:spcPts val="500"/>
        </a:spcBef>
        <a:buSzPct val="75000"/>
        <a:buFont typeface="Arial" panose="020B0604020202020204" pitchFamily="34" charset="0"/>
        <a:buChar char="‒"/>
        <a:defRPr sz="2000" kern="1200">
          <a:solidFill>
            <a:schemeClr val="tx1">
              <a:lumMod val="65000"/>
              <a:lumOff val="35000"/>
            </a:schemeClr>
          </a:solidFill>
          <a:latin typeface="微软雅黑" panose="020B0503020204020204" charset="-122"/>
          <a:ea typeface="微软雅黑" panose="020B0503020204020204" charset="-122"/>
          <a:cs typeface="+mn-cs"/>
        </a:defRPr>
      </a:lvl3pPr>
      <a:lvl4pPr marL="1511935" indent="-228600" algn="l" defTabSz="914400" rtl="0" eaLnBrk="1" fontAlgn="auto" latinLnBrk="0" hangingPunct="1">
        <a:lnSpc>
          <a:spcPct val="100000"/>
        </a:lnSpc>
        <a:spcBef>
          <a:spcPts val="500"/>
        </a:spcBef>
        <a:buSzPct val="75000"/>
        <a:buFont typeface="Arial" panose="020B0604020202020204" pitchFamily="34" charset="0"/>
        <a:buChar char="˃"/>
        <a:defRPr sz="1800" kern="1200">
          <a:solidFill>
            <a:schemeClr val="tx1">
              <a:lumMod val="50000"/>
              <a:lumOff val="50000"/>
            </a:schemeClr>
          </a:solidFill>
          <a:latin typeface="微软雅黑" panose="020B0503020204020204" charset="-122"/>
          <a:ea typeface="微软雅黑" panose="020B0503020204020204" charset="-122"/>
          <a:cs typeface="+mn-cs"/>
        </a:defRPr>
      </a:lvl4pPr>
      <a:lvl5pPr marL="1943735" indent="-228600" algn="l" defTabSz="914400" rtl="0" eaLnBrk="1" fontAlgn="auto" latinLnBrk="0" hangingPunct="1">
        <a:lnSpc>
          <a:spcPct val="90000"/>
        </a:lnSpc>
        <a:spcBef>
          <a:spcPts val="500"/>
        </a:spcBef>
        <a:buSzPct val="75000"/>
        <a:buFont typeface="Arial" panose="020B0604020202020204" pitchFamily="34" charset="0"/>
        <a:buChar char="˃"/>
        <a:defRPr sz="1800" kern="1200">
          <a:solidFill>
            <a:schemeClr val="tx1">
              <a:lumMod val="50000"/>
              <a:lumOff val="50000"/>
            </a:schemeClr>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273460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4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7" indent="-228587" algn="l" defTabSz="91434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0" indent="-228587" algn="l" defTabSz="914347"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934" indent="-228587" algn="l" defTabSz="914347"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60010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279"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45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62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800"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97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347" rtl="0" eaLnBrk="1" latinLnBrk="0" hangingPunct="1">
        <a:defRPr sz="1799" kern="1200">
          <a:solidFill>
            <a:schemeClr val="tx1"/>
          </a:solidFill>
          <a:latin typeface="+mn-lt"/>
          <a:ea typeface="+mn-ea"/>
          <a:cs typeface="+mn-cs"/>
        </a:defRPr>
      </a:lvl1pPr>
      <a:lvl2pPr marL="457173" algn="l" defTabSz="914347" rtl="0" eaLnBrk="1" latinLnBrk="0" hangingPunct="1">
        <a:defRPr sz="1799" kern="1200">
          <a:solidFill>
            <a:schemeClr val="tx1"/>
          </a:solidFill>
          <a:latin typeface="+mn-lt"/>
          <a:ea typeface="+mn-ea"/>
          <a:cs typeface="+mn-cs"/>
        </a:defRPr>
      </a:lvl2pPr>
      <a:lvl3pPr marL="914347" algn="l" defTabSz="914347" rtl="0" eaLnBrk="1" latinLnBrk="0" hangingPunct="1">
        <a:defRPr sz="1799" kern="1200">
          <a:solidFill>
            <a:schemeClr val="tx1"/>
          </a:solidFill>
          <a:latin typeface="+mn-lt"/>
          <a:ea typeface="+mn-ea"/>
          <a:cs typeface="+mn-cs"/>
        </a:defRPr>
      </a:lvl3pPr>
      <a:lvl4pPr marL="1371519" algn="l" defTabSz="914347" rtl="0" eaLnBrk="1" latinLnBrk="0" hangingPunct="1">
        <a:defRPr sz="1799" kern="1200">
          <a:solidFill>
            <a:schemeClr val="tx1"/>
          </a:solidFill>
          <a:latin typeface="+mn-lt"/>
          <a:ea typeface="+mn-ea"/>
          <a:cs typeface="+mn-cs"/>
        </a:defRPr>
      </a:lvl4pPr>
      <a:lvl5pPr marL="1828693" algn="l" defTabSz="914347" rtl="0" eaLnBrk="1" latinLnBrk="0" hangingPunct="1">
        <a:defRPr sz="1799" kern="1200">
          <a:solidFill>
            <a:schemeClr val="tx1"/>
          </a:solidFill>
          <a:latin typeface="+mn-lt"/>
          <a:ea typeface="+mn-ea"/>
          <a:cs typeface="+mn-cs"/>
        </a:defRPr>
      </a:lvl5pPr>
      <a:lvl6pPr marL="2285866" algn="l" defTabSz="914347" rtl="0" eaLnBrk="1" latinLnBrk="0" hangingPunct="1">
        <a:defRPr sz="1799" kern="1200">
          <a:solidFill>
            <a:schemeClr val="tx1"/>
          </a:solidFill>
          <a:latin typeface="+mn-lt"/>
          <a:ea typeface="+mn-ea"/>
          <a:cs typeface="+mn-cs"/>
        </a:defRPr>
      </a:lvl6pPr>
      <a:lvl7pPr marL="2743040" algn="l" defTabSz="914347" rtl="0" eaLnBrk="1" latinLnBrk="0" hangingPunct="1">
        <a:defRPr sz="1799" kern="1200">
          <a:solidFill>
            <a:schemeClr val="tx1"/>
          </a:solidFill>
          <a:latin typeface="+mn-lt"/>
          <a:ea typeface="+mn-ea"/>
          <a:cs typeface="+mn-cs"/>
        </a:defRPr>
      </a:lvl7pPr>
      <a:lvl8pPr marL="3200213" algn="l" defTabSz="914347" rtl="0" eaLnBrk="1" latinLnBrk="0" hangingPunct="1">
        <a:defRPr sz="1799" kern="1200">
          <a:solidFill>
            <a:schemeClr val="tx1"/>
          </a:solidFill>
          <a:latin typeface="+mn-lt"/>
          <a:ea typeface="+mn-ea"/>
          <a:cs typeface="+mn-cs"/>
        </a:defRPr>
      </a:lvl8pPr>
      <a:lvl9pPr marL="3657387" algn="l" defTabSz="914347" rtl="0" eaLnBrk="1" latinLnBrk="0" hangingPunct="1">
        <a:defRPr sz="179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a:solidFill>
                  <a:prstClr val="black">
                    <a:tint val="75000"/>
                  </a:prstClr>
                </a:solidFill>
              </a:rPr>
              <a:pPr/>
              <a:t>3/22/2022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437297"/>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3BE2C917-C185-4529-B658-720C4C5476D1}" type="datetimeFigureOut">
              <a:rPr lang="zh-CN" altLang="en-US" smtClean="0"/>
              <a:pPr/>
              <a:t>2022/3/22</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0C491C6F-6071-4143-8F1A-3CF48A43A451}" type="slidenum">
              <a:rPr lang="zh-CN" altLang="en-US" smtClean="0"/>
              <a:pPr/>
              <a:t>‹#›</a:t>
            </a:fld>
            <a:endParaRPr lang="zh-CN" altLang="en-US" dirty="0"/>
          </a:p>
        </p:txBody>
      </p:sp>
      <p:sp>
        <p:nvSpPr>
          <p:cNvPr id="8" name="TextBox 7">
            <a:extLst>
              <a:ext uri="{FF2B5EF4-FFF2-40B4-BE49-F238E27FC236}">
                <a16:creationId xmlns:a16="http://schemas.microsoft.com/office/drawing/2014/main" id="{480346E4-A210-4C2A-B899-1318E67B4576}"/>
              </a:ext>
            </a:extLst>
          </p:cNvPr>
          <p:cNvSpPr txBox="1"/>
          <p:nvPr userDrawn="1"/>
        </p:nvSpPr>
        <p:spPr>
          <a:xfrm>
            <a:off x="8973879" y="6503396"/>
            <a:ext cx="3710762" cy="369332"/>
          </a:xfrm>
          <a:prstGeom prst="rect">
            <a:avLst/>
          </a:prstGeom>
          <a:noFill/>
        </p:spPr>
        <p:txBody>
          <a:bodyPr wrap="square" rtlCol="0">
            <a:spAutoFit/>
          </a:bodyPr>
          <a:lstStyle/>
          <a:p>
            <a:r>
              <a:rPr lang="en-US" dirty="0">
                <a:solidFill>
                  <a:schemeClr val="bg1">
                    <a:lumMod val="65000"/>
                  </a:schemeClr>
                </a:solidFill>
              </a:rPr>
              <a:t>tranthao1211004@gmail.com</a:t>
            </a:r>
          </a:p>
        </p:txBody>
      </p:sp>
    </p:spTree>
    <p:extLst>
      <p:ext uri="{BB962C8B-B14F-4D97-AF65-F5344CB8AC3E}">
        <p14:creationId xmlns:p14="http://schemas.microsoft.com/office/powerpoint/2010/main" val="3037312696"/>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175027"/>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58.png"/><Relationship Id="rId5" Type="http://schemas.openxmlformats.org/officeDocument/2006/relationships/image" Target="../media/image57.jpeg"/><Relationship Id="rId10" Type="http://schemas.openxmlformats.org/officeDocument/2006/relationships/slide" Target="slide5.xml"/><Relationship Id="rId4" Type="http://schemas.openxmlformats.org/officeDocument/2006/relationships/audio" Target="../media/audio3.wav"/><Relationship Id="rId9" Type="http://schemas.openxmlformats.org/officeDocument/2006/relationships/image" Target="../media/image60.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tags" Target="../tags/tag7.xml"/><Relationship Id="rId7" Type="http://schemas.openxmlformats.org/officeDocument/2006/relationships/image" Target="../media/image35.jpe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3.xml"/><Relationship Id="rId5" Type="http://schemas.openxmlformats.org/officeDocument/2006/relationships/slideLayout" Target="../slideLayouts/slideLayout7.xml"/><Relationship Id="rId4" Type="http://schemas.openxmlformats.org/officeDocument/2006/relationships/tags" Target="../tags/tag8.xml"/></Relationships>
</file>

<file path=ppt/slides/_rels/slide1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Layout" Target="../slideLayouts/slideLayout7.xml"/><Relationship Id="rId7" Type="http://schemas.openxmlformats.org/officeDocument/2006/relationships/image" Target="../media/image66.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65.png"/><Relationship Id="rId5" Type="http://schemas.openxmlformats.org/officeDocument/2006/relationships/image" Target="../media/image64.jpeg"/><Relationship Id="rId10" Type="http://schemas.openxmlformats.org/officeDocument/2006/relationships/image" Target="../media/image69.png"/><Relationship Id="rId4" Type="http://schemas.openxmlformats.org/officeDocument/2006/relationships/notesSlide" Target="../notesSlides/notesSlide4.xml"/><Relationship Id="rId9" Type="http://schemas.openxmlformats.org/officeDocument/2006/relationships/image" Target="../media/image68.png"/></Relationships>
</file>

<file path=ppt/slides/_rels/slide1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8.png"/></Relationships>
</file>

<file path=ppt/slides/_rels/slide1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Layout" Target="../slideLayouts/slideLayout7.xml"/><Relationship Id="rId7" Type="http://schemas.openxmlformats.org/officeDocument/2006/relationships/image" Target="../media/image66.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65.png"/><Relationship Id="rId5" Type="http://schemas.openxmlformats.org/officeDocument/2006/relationships/image" Target="../media/image64.jpeg"/><Relationship Id="rId10" Type="http://schemas.openxmlformats.org/officeDocument/2006/relationships/image" Target="../media/image69.png"/><Relationship Id="rId4" Type="http://schemas.openxmlformats.org/officeDocument/2006/relationships/notesSlide" Target="../notesSlides/notesSlide6.xml"/><Relationship Id="rId9" Type="http://schemas.openxmlformats.org/officeDocument/2006/relationships/image" Target="../media/image68.png"/></Relationships>
</file>

<file path=ppt/slides/_rels/slide1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68.png"/></Relationships>
</file>

<file path=ppt/slides/_rels/slide17.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18.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emf"/><Relationship Id="rId2" Type="http://schemas.openxmlformats.org/officeDocument/2006/relationships/slideLayout" Target="../slideLayouts/slideLayout35.xml"/><Relationship Id="rId1" Type="http://schemas.openxmlformats.org/officeDocument/2006/relationships/tags" Target="../tags/tag13.xml"/><Relationship Id="rId6" Type="http://schemas.openxmlformats.org/officeDocument/2006/relationships/image" Target="../media/image77.emf"/><Relationship Id="rId5" Type="http://schemas.openxmlformats.org/officeDocument/2006/relationships/image" Target="../media/image76.emf"/><Relationship Id="rId4" Type="http://schemas.openxmlformats.org/officeDocument/2006/relationships/image" Target="../media/image75.emf"/><Relationship Id="rId9" Type="http://schemas.openxmlformats.org/officeDocument/2006/relationships/image" Target="../media/image8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microsoft.com/office/2007/relationships/hdphoto" Target="../media/hdphoto17.wdp"/><Relationship Id="rId13" Type="http://schemas.microsoft.com/office/2007/relationships/hdphoto" Target="../media/hdphoto19.wdp"/><Relationship Id="rId3" Type="http://schemas.openxmlformats.org/officeDocument/2006/relationships/slideLayout" Target="../slideLayouts/slideLayout25.xml"/><Relationship Id="rId7" Type="http://schemas.openxmlformats.org/officeDocument/2006/relationships/image" Target="../media/image83.png"/><Relationship Id="rId12" Type="http://schemas.openxmlformats.org/officeDocument/2006/relationships/image" Target="../media/image86.png"/><Relationship Id="rId17" Type="http://schemas.openxmlformats.org/officeDocument/2006/relationships/image" Target="../media/image88.png"/><Relationship Id="rId2" Type="http://schemas.openxmlformats.org/officeDocument/2006/relationships/audio" Target="../media/media1.mp3"/><Relationship Id="rId16" Type="http://schemas.openxmlformats.org/officeDocument/2006/relationships/image" Target="../media/image38.png"/><Relationship Id="rId1" Type="http://schemas.microsoft.com/office/2007/relationships/media" Target="../media/media1.mp3"/><Relationship Id="rId6" Type="http://schemas.openxmlformats.org/officeDocument/2006/relationships/image" Target="../media/image82.png"/><Relationship Id="rId11" Type="http://schemas.microsoft.com/office/2007/relationships/hdphoto" Target="../media/hdphoto18.wdp"/><Relationship Id="rId5" Type="http://schemas.openxmlformats.org/officeDocument/2006/relationships/image" Target="../media/image81.jpeg"/><Relationship Id="rId15" Type="http://schemas.microsoft.com/office/2007/relationships/hdphoto" Target="../media/hdphoto20.wdp"/><Relationship Id="rId10" Type="http://schemas.openxmlformats.org/officeDocument/2006/relationships/image" Target="../media/image85.png"/><Relationship Id="rId4" Type="http://schemas.openxmlformats.org/officeDocument/2006/relationships/notesSlide" Target="../notesSlides/notesSlide9.xml"/><Relationship Id="rId9" Type="http://schemas.openxmlformats.org/officeDocument/2006/relationships/image" Target="../media/image84.png"/><Relationship Id="rId14" Type="http://schemas.openxmlformats.org/officeDocument/2006/relationships/image" Target="../media/image87.png"/></Relationships>
</file>

<file path=ppt/slides/_rels/slide21.xml.rels><?xml version="1.0" encoding="UTF-8" standalone="yes"?>
<Relationships xmlns="http://schemas.openxmlformats.org/package/2006/relationships"><Relationship Id="rId8" Type="http://schemas.microsoft.com/office/2007/relationships/hdphoto" Target="../media/hdphoto22.wdp"/><Relationship Id="rId13" Type="http://schemas.openxmlformats.org/officeDocument/2006/relationships/image" Target="../media/image93.png"/><Relationship Id="rId18" Type="http://schemas.openxmlformats.org/officeDocument/2006/relationships/slide" Target="slide23.xml"/><Relationship Id="rId26" Type="http://schemas.microsoft.com/office/2007/relationships/hdphoto" Target="../media/hdphoto29.wdp"/><Relationship Id="rId3" Type="http://schemas.openxmlformats.org/officeDocument/2006/relationships/image" Target="../media/image89.jpeg"/><Relationship Id="rId21" Type="http://schemas.openxmlformats.org/officeDocument/2006/relationships/image" Target="../media/image96.png"/><Relationship Id="rId34" Type="http://schemas.openxmlformats.org/officeDocument/2006/relationships/image" Target="../media/image102.png"/><Relationship Id="rId7" Type="http://schemas.openxmlformats.org/officeDocument/2006/relationships/image" Target="../media/image91.png"/><Relationship Id="rId12" Type="http://schemas.openxmlformats.org/officeDocument/2006/relationships/slide" Target="slide25.xml"/><Relationship Id="rId17" Type="http://schemas.microsoft.com/office/2007/relationships/hdphoto" Target="../media/hdphoto25.wdp"/><Relationship Id="rId25" Type="http://schemas.openxmlformats.org/officeDocument/2006/relationships/image" Target="../media/image98.png"/><Relationship Id="rId33" Type="http://schemas.openxmlformats.org/officeDocument/2006/relationships/image" Target="../media/image101.gif"/><Relationship Id="rId2" Type="http://schemas.openxmlformats.org/officeDocument/2006/relationships/notesSlide" Target="../notesSlides/notesSlide10.xml"/><Relationship Id="rId16" Type="http://schemas.openxmlformats.org/officeDocument/2006/relationships/image" Target="../media/image94.png"/><Relationship Id="rId20" Type="http://schemas.microsoft.com/office/2007/relationships/hdphoto" Target="../media/hdphoto26.wdp"/><Relationship Id="rId29" Type="http://schemas.openxmlformats.org/officeDocument/2006/relationships/image" Target="../media/image83.png"/><Relationship Id="rId1" Type="http://schemas.openxmlformats.org/officeDocument/2006/relationships/slideLayout" Target="../slideLayouts/slideLayout25.xml"/><Relationship Id="rId6" Type="http://schemas.openxmlformats.org/officeDocument/2006/relationships/slide" Target="slide22.xml"/><Relationship Id="rId11" Type="http://schemas.microsoft.com/office/2007/relationships/hdphoto" Target="../media/hdphoto23.wdp"/><Relationship Id="rId24" Type="http://schemas.microsoft.com/office/2007/relationships/hdphoto" Target="../media/hdphoto28.wdp"/><Relationship Id="rId32" Type="http://schemas.microsoft.com/office/2007/relationships/hdphoto" Target="../media/hdphoto31.wdp"/><Relationship Id="rId5" Type="http://schemas.microsoft.com/office/2007/relationships/hdphoto" Target="../media/hdphoto21.wdp"/><Relationship Id="rId15" Type="http://schemas.openxmlformats.org/officeDocument/2006/relationships/slide" Target="slide26.xml"/><Relationship Id="rId23" Type="http://schemas.openxmlformats.org/officeDocument/2006/relationships/image" Target="../media/image97.png"/><Relationship Id="rId28" Type="http://schemas.microsoft.com/office/2007/relationships/hdphoto" Target="../media/hdphoto30.wdp"/><Relationship Id="rId36" Type="http://schemas.openxmlformats.org/officeDocument/2006/relationships/image" Target="../media/image103.gif"/><Relationship Id="rId10" Type="http://schemas.openxmlformats.org/officeDocument/2006/relationships/image" Target="../media/image92.png"/><Relationship Id="rId19" Type="http://schemas.openxmlformats.org/officeDocument/2006/relationships/image" Target="../media/image95.png"/><Relationship Id="rId31" Type="http://schemas.openxmlformats.org/officeDocument/2006/relationships/image" Target="../media/image100.png"/><Relationship Id="rId4" Type="http://schemas.openxmlformats.org/officeDocument/2006/relationships/image" Target="../media/image90.png"/><Relationship Id="rId9" Type="http://schemas.openxmlformats.org/officeDocument/2006/relationships/slide" Target="slide24.xml"/><Relationship Id="rId14" Type="http://schemas.microsoft.com/office/2007/relationships/hdphoto" Target="../media/hdphoto24.wdp"/><Relationship Id="rId22" Type="http://schemas.microsoft.com/office/2007/relationships/hdphoto" Target="../media/hdphoto27.wdp"/><Relationship Id="rId27" Type="http://schemas.openxmlformats.org/officeDocument/2006/relationships/image" Target="../media/image99.png"/><Relationship Id="rId30" Type="http://schemas.microsoft.com/office/2007/relationships/hdphoto" Target="../media/hdphoto17.wdp"/><Relationship Id="rId35" Type="http://schemas.microsoft.com/office/2007/relationships/hdphoto" Target="../media/hdphoto32.wdp"/></Relationships>
</file>

<file path=ppt/slides/_rels/slide22.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4.png"/><Relationship Id="rId7" Type="http://schemas.microsoft.com/office/2007/relationships/hdphoto" Target="../media/hdphoto34.wdp"/><Relationship Id="rId12" Type="http://schemas.openxmlformats.org/officeDocument/2006/relationships/image" Target="../media/image108.png"/><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image" Target="../media/image106.png"/><Relationship Id="rId11" Type="http://schemas.microsoft.com/office/2007/relationships/hdphoto" Target="../media/hdphoto18.wdp"/><Relationship Id="rId5" Type="http://schemas.microsoft.com/office/2007/relationships/hdphoto" Target="../media/hdphoto33.wdp"/><Relationship Id="rId10" Type="http://schemas.openxmlformats.org/officeDocument/2006/relationships/image" Target="../media/image85.png"/><Relationship Id="rId4" Type="http://schemas.openxmlformats.org/officeDocument/2006/relationships/image" Target="../media/image105.png"/><Relationship Id="rId9" Type="http://schemas.openxmlformats.org/officeDocument/2006/relationships/slide" Target="slide21.xml"/></Relationships>
</file>

<file path=ppt/slides/_rels/slide23.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4.png"/><Relationship Id="rId7" Type="http://schemas.microsoft.com/office/2007/relationships/hdphoto" Target="../media/hdphoto34.wdp"/><Relationship Id="rId12" Type="http://schemas.openxmlformats.org/officeDocument/2006/relationships/image" Target="../media/image108.png"/><Relationship Id="rId2" Type="http://schemas.openxmlformats.org/officeDocument/2006/relationships/notesSlide" Target="../notesSlides/notesSlide12.xml"/><Relationship Id="rId1" Type="http://schemas.openxmlformats.org/officeDocument/2006/relationships/slideLayout" Target="../slideLayouts/slideLayout59.xml"/><Relationship Id="rId6" Type="http://schemas.openxmlformats.org/officeDocument/2006/relationships/image" Target="../media/image106.png"/><Relationship Id="rId11" Type="http://schemas.microsoft.com/office/2007/relationships/hdphoto" Target="../media/hdphoto18.wdp"/><Relationship Id="rId5" Type="http://schemas.microsoft.com/office/2007/relationships/hdphoto" Target="../media/hdphoto33.wdp"/><Relationship Id="rId10" Type="http://schemas.openxmlformats.org/officeDocument/2006/relationships/image" Target="../media/image85.png"/><Relationship Id="rId4" Type="http://schemas.openxmlformats.org/officeDocument/2006/relationships/image" Target="../media/image105.png"/><Relationship Id="rId9" Type="http://schemas.openxmlformats.org/officeDocument/2006/relationships/slide" Target="slide21.xml"/></Relationships>
</file>

<file path=ppt/slides/_rels/slide24.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image" Target="../media/image105.png"/><Relationship Id="rId7" Type="http://schemas.openxmlformats.org/officeDocument/2006/relationships/image" Target="../media/image107.png"/><Relationship Id="rId2" Type="http://schemas.openxmlformats.org/officeDocument/2006/relationships/image" Target="../media/image104.png"/><Relationship Id="rId1" Type="http://schemas.openxmlformats.org/officeDocument/2006/relationships/slideLayout" Target="../slideLayouts/slideLayout59.xml"/><Relationship Id="rId6" Type="http://schemas.microsoft.com/office/2007/relationships/hdphoto" Target="../media/hdphoto34.wdp"/><Relationship Id="rId11" Type="http://schemas.openxmlformats.org/officeDocument/2006/relationships/image" Target="../media/image108.png"/><Relationship Id="rId5" Type="http://schemas.openxmlformats.org/officeDocument/2006/relationships/image" Target="../media/image106.png"/><Relationship Id="rId10" Type="http://schemas.microsoft.com/office/2007/relationships/hdphoto" Target="../media/hdphoto18.wdp"/><Relationship Id="rId4" Type="http://schemas.microsoft.com/office/2007/relationships/hdphoto" Target="../media/hdphoto33.wdp"/><Relationship Id="rId9" Type="http://schemas.openxmlformats.org/officeDocument/2006/relationships/image" Target="../media/image85.png"/></Relationships>
</file>

<file path=ppt/slides/_rels/slide25.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image" Target="../media/image105.png"/><Relationship Id="rId7" Type="http://schemas.openxmlformats.org/officeDocument/2006/relationships/image" Target="../media/image107.png"/><Relationship Id="rId2" Type="http://schemas.openxmlformats.org/officeDocument/2006/relationships/image" Target="../media/image104.png"/><Relationship Id="rId1" Type="http://schemas.openxmlformats.org/officeDocument/2006/relationships/slideLayout" Target="../slideLayouts/slideLayout59.xml"/><Relationship Id="rId6" Type="http://schemas.microsoft.com/office/2007/relationships/hdphoto" Target="../media/hdphoto34.wdp"/><Relationship Id="rId11" Type="http://schemas.openxmlformats.org/officeDocument/2006/relationships/image" Target="../media/image108.png"/><Relationship Id="rId5" Type="http://schemas.openxmlformats.org/officeDocument/2006/relationships/image" Target="../media/image106.png"/><Relationship Id="rId10" Type="http://schemas.microsoft.com/office/2007/relationships/hdphoto" Target="../media/hdphoto18.wdp"/><Relationship Id="rId4" Type="http://schemas.microsoft.com/office/2007/relationships/hdphoto" Target="../media/hdphoto33.wdp"/><Relationship Id="rId9" Type="http://schemas.openxmlformats.org/officeDocument/2006/relationships/image" Target="../media/image85.png"/></Relationships>
</file>

<file path=ppt/slides/_rels/slide26.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image" Target="../media/image105.png"/><Relationship Id="rId7" Type="http://schemas.openxmlformats.org/officeDocument/2006/relationships/image" Target="../media/image107.png"/><Relationship Id="rId2" Type="http://schemas.openxmlformats.org/officeDocument/2006/relationships/image" Target="../media/image104.png"/><Relationship Id="rId1" Type="http://schemas.openxmlformats.org/officeDocument/2006/relationships/slideLayout" Target="../slideLayouts/slideLayout59.xml"/><Relationship Id="rId6" Type="http://schemas.microsoft.com/office/2007/relationships/hdphoto" Target="../media/hdphoto34.wdp"/><Relationship Id="rId5" Type="http://schemas.openxmlformats.org/officeDocument/2006/relationships/image" Target="../media/image106.png"/><Relationship Id="rId10" Type="http://schemas.microsoft.com/office/2007/relationships/hdphoto" Target="../media/hdphoto18.wdp"/><Relationship Id="rId4" Type="http://schemas.microsoft.com/office/2007/relationships/hdphoto" Target="../media/hdphoto33.wdp"/><Relationship Id="rId9" Type="http://schemas.openxmlformats.org/officeDocument/2006/relationships/image" Target="../media/image8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70.xml"/><Relationship Id="rId5" Type="http://schemas.openxmlformats.org/officeDocument/2006/relationships/image" Target="../media/image110.png"/><Relationship Id="rId4" Type="http://schemas.openxmlformats.org/officeDocument/2006/relationships/image" Target="../media/image109.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0.xml"/><Relationship Id="rId5" Type="http://schemas.openxmlformats.org/officeDocument/2006/relationships/image" Target="../media/image112.png"/><Relationship Id="rId4" Type="http://schemas.openxmlformats.org/officeDocument/2006/relationships/image" Target="../media/image111.png"/></Relationships>
</file>

<file path=ppt/slides/_rels/slide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tags" Target="../tags/tag3.xml"/><Relationship Id="rId7" Type="http://schemas.openxmlformats.org/officeDocument/2006/relationships/image" Target="../media/image35.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7.xml"/><Relationship Id="rId4" Type="http://schemas.openxmlformats.org/officeDocument/2006/relationships/tags" Target="../tags/tag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114.png"/><Relationship Id="rId2" Type="http://schemas.openxmlformats.org/officeDocument/2006/relationships/notesSlide" Target="../notesSlides/notesSlide15.xml"/><Relationship Id="rId1" Type="http://schemas.openxmlformats.org/officeDocument/2006/relationships/slideLayout" Target="../slideLayouts/slideLayout70.xml"/><Relationship Id="rId6" Type="http://schemas.openxmlformats.org/officeDocument/2006/relationships/image" Target="../media/image113.png"/><Relationship Id="rId5" Type="http://schemas.openxmlformats.org/officeDocument/2006/relationships/image" Target="../media/image30.svg"/><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114.png"/><Relationship Id="rId2" Type="http://schemas.openxmlformats.org/officeDocument/2006/relationships/notesSlide" Target="../notesSlides/notesSlide16.xml"/><Relationship Id="rId1" Type="http://schemas.openxmlformats.org/officeDocument/2006/relationships/slideLayout" Target="../slideLayouts/slideLayout70.xml"/><Relationship Id="rId6" Type="http://schemas.openxmlformats.org/officeDocument/2006/relationships/image" Target="../media/image113.png"/><Relationship Id="rId5" Type="http://schemas.openxmlformats.org/officeDocument/2006/relationships/image" Target="../media/image30.svg"/><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70.xml"/><Relationship Id="rId5" Type="http://schemas.openxmlformats.org/officeDocument/2006/relationships/image" Target="../media/image111.png"/><Relationship Id="rId4" Type="http://schemas.openxmlformats.org/officeDocument/2006/relationships/image" Target="../media/image115.pn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70.xml"/><Relationship Id="rId5" Type="http://schemas.openxmlformats.org/officeDocument/2006/relationships/image" Target="../media/image117.png"/><Relationship Id="rId4" Type="http://schemas.openxmlformats.org/officeDocument/2006/relationships/image" Target="../media/image116.png"/></Relationships>
</file>

<file path=ppt/slides/_rels/slide35.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tags" Target="../tags/tag16.xml"/><Relationship Id="rId7" Type="http://schemas.openxmlformats.org/officeDocument/2006/relationships/image" Target="../media/image35.jpe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notesSlide" Target="../notesSlides/notesSlide19.xml"/><Relationship Id="rId5" Type="http://schemas.openxmlformats.org/officeDocument/2006/relationships/slideLayout" Target="../slideLayouts/slideLayout7.xml"/><Relationship Id="rId4" Type="http://schemas.openxmlformats.org/officeDocument/2006/relationships/tags" Target="../tags/tag17.xml"/></Relationships>
</file>

<file path=ppt/slides/_rels/slide3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0.xml"/><Relationship Id="rId1" Type="http://schemas.openxmlformats.org/officeDocument/2006/relationships/slideLayout" Target="../slideLayouts/slideLayout80.xml"/></Relationships>
</file>

<file path=ppt/slides/_rels/slide37.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tags" Target="../tags/tag20.xml"/><Relationship Id="rId7" Type="http://schemas.openxmlformats.org/officeDocument/2006/relationships/image" Target="../media/image35.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notesSlide" Target="../notesSlides/notesSlide21.xml"/><Relationship Id="rId5" Type="http://schemas.openxmlformats.org/officeDocument/2006/relationships/slideLayout" Target="../slideLayouts/slideLayout7.xml"/><Relationship Id="rId4" Type="http://schemas.openxmlformats.org/officeDocument/2006/relationships/tags" Target="../tags/tag21.xml"/></Relationships>
</file>

<file path=ppt/slides/_rels/slide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5.xml"/><Relationship Id="rId5" Type="http://schemas.microsoft.com/office/2007/relationships/hdphoto" Target="../media/hdphoto1.wdp"/><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45.png"/><Relationship Id="rId18" Type="http://schemas.microsoft.com/office/2007/relationships/hdphoto" Target="../media/hdphoto9.wdp"/><Relationship Id="rId26" Type="http://schemas.openxmlformats.org/officeDocument/2006/relationships/slide" Target="slide7.xml"/><Relationship Id="rId3" Type="http://schemas.openxmlformats.org/officeDocument/2006/relationships/image" Target="../media/image40.png"/><Relationship Id="rId21" Type="http://schemas.openxmlformats.org/officeDocument/2006/relationships/image" Target="../media/image49.png"/><Relationship Id="rId34" Type="http://schemas.microsoft.com/office/2007/relationships/hdphoto" Target="../media/hdphoto14.wdp"/><Relationship Id="rId7" Type="http://schemas.openxmlformats.org/officeDocument/2006/relationships/image" Target="../media/image42.png"/><Relationship Id="rId12" Type="http://schemas.microsoft.com/office/2007/relationships/hdphoto" Target="../media/hdphoto6.wdp"/><Relationship Id="rId17" Type="http://schemas.openxmlformats.org/officeDocument/2006/relationships/image" Target="../media/image47.png"/><Relationship Id="rId25" Type="http://schemas.openxmlformats.org/officeDocument/2006/relationships/slide" Target="slide10.xml"/><Relationship Id="rId33" Type="http://schemas.openxmlformats.org/officeDocument/2006/relationships/image" Target="../media/image54.png"/><Relationship Id="rId38" Type="http://schemas.openxmlformats.org/officeDocument/2006/relationships/slide" Target="slide11.xml"/><Relationship Id="rId2" Type="http://schemas.openxmlformats.org/officeDocument/2006/relationships/notesSlide" Target="../notesSlides/notesSlide2.xml"/><Relationship Id="rId16" Type="http://schemas.microsoft.com/office/2007/relationships/hdphoto" Target="../media/hdphoto8.wdp"/><Relationship Id="rId20" Type="http://schemas.microsoft.com/office/2007/relationships/hdphoto" Target="../media/hdphoto10.wdp"/><Relationship Id="rId29" Type="http://schemas.openxmlformats.org/officeDocument/2006/relationships/image" Target="../media/image52.png"/><Relationship Id="rId1" Type="http://schemas.openxmlformats.org/officeDocument/2006/relationships/slideLayout" Target="../slideLayouts/slideLayout24.xml"/><Relationship Id="rId6" Type="http://schemas.microsoft.com/office/2007/relationships/hdphoto" Target="../media/hdphoto3.wdp"/><Relationship Id="rId11" Type="http://schemas.openxmlformats.org/officeDocument/2006/relationships/image" Target="../media/image44.png"/><Relationship Id="rId24" Type="http://schemas.openxmlformats.org/officeDocument/2006/relationships/slide" Target="slide8.xml"/><Relationship Id="rId32" Type="http://schemas.microsoft.com/office/2007/relationships/hdphoto" Target="../media/hdphoto13.wdp"/><Relationship Id="rId37" Type="http://schemas.microsoft.com/office/2007/relationships/hdphoto" Target="../media/hdphoto15.wdp"/><Relationship Id="rId5" Type="http://schemas.openxmlformats.org/officeDocument/2006/relationships/image" Target="../media/image41.png"/><Relationship Id="rId15" Type="http://schemas.openxmlformats.org/officeDocument/2006/relationships/image" Target="../media/image46.png"/><Relationship Id="rId23" Type="http://schemas.openxmlformats.org/officeDocument/2006/relationships/slide" Target="slide6.xml"/><Relationship Id="rId28" Type="http://schemas.openxmlformats.org/officeDocument/2006/relationships/image" Target="../media/image51.gif"/><Relationship Id="rId36" Type="http://schemas.openxmlformats.org/officeDocument/2006/relationships/image" Target="../media/image56.png"/><Relationship Id="rId10" Type="http://schemas.microsoft.com/office/2007/relationships/hdphoto" Target="../media/hdphoto5.wdp"/><Relationship Id="rId19" Type="http://schemas.openxmlformats.org/officeDocument/2006/relationships/image" Target="../media/image48.png"/><Relationship Id="rId31" Type="http://schemas.openxmlformats.org/officeDocument/2006/relationships/image" Target="../media/image53.png"/><Relationship Id="rId4" Type="http://schemas.microsoft.com/office/2007/relationships/hdphoto" Target="../media/hdphoto2.wdp"/><Relationship Id="rId9" Type="http://schemas.openxmlformats.org/officeDocument/2006/relationships/image" Target="../media/image43.png"/><Relationship Id="rId14" Type="http://schemas.microsoft.com/office/2007/relationships/hdphoto" Target="../media/hdphoto7.wdp"/><Relationship Id="rId22" Type="http://schemas.microsoft.com/office/2007/relationships/hdphoto" Target="../media/hdphoto11.wdp"/><Relationship Id="rId27" Type="http://schemas.openxmlformats.org/officeDocument/2006/relationships/image" Target="../media/image50.png"/><Relationship Id="rId30" Type="http://schemas.microsoft.com/office/2007/relationships/hdphoto" Target="../media/hdphoto12.wdp"/><Relationship Id="rId35" Type="http://schemas.openxmlformats.org/officeDocument/2006/relationships/image" Target="../media/image55.png"/></Relationships>
</file>

<file path=ppt/slides/_rels/slide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58.png"/><Relationship Id="rId11" Type="http://schemas.openxmlformats.org/officeDocument/2006/relationships/image" Target="../media/image61.jpeg"/><Relationship Id="rId5" Type="http://schemas.openxmlformats.org/officeDocument/2006/relationships/image" Target="../media/image57.jpeg"/><Relationship Id="rId10" Type="http://schemas.openxmlformats.org/officeDocument/2006/relationships/slide" Target="slide5.xml"/><Relationship Id="rId4" Type="http://schemas.openxmlformats.org/officeDocument/2006/relationships/audio" Target="../media/audio3.wav"/><Relationship Id="rId9" Type="http://schemas.openxmlformats.org/officeDocument/2006/relationships/image" Target="../media/image60.png"/></Relationships>
</file>

<file path=ppt/slides/_rels/slide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audio" Target="../media/audio3.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58.png"/><Relationship Id="rId11" Type="http://schemas.openxmlformats.org/officeDocument/2006/relationships/image" Target="../media/image62.jpeg"/><Relationship Id="rId5" Type="http://schemas.openxmlformats.org/officeDocument/2006/relationships/image" Target="../media/image57.jpeg"/><Relationship Id="rId10" Type="http://schemas.openxmlformats.org/officeDocument/2006/relationships/slide" Target="slide5.xml"/><Relationship Id="rId4" Type="http://schemas.openxmlformats.org/officeDocument/2006/relationships/audio" Target="../media/audio2.wav"/><Relationship Id="rId9" Type="http://schemas.openxmlformats.org/officeDocument/2006/relationships/image" Target="../media/image60.png"/></Relationships>
</file>

<file path=ppt/slides/_rels/slide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jpeg"/><Relationship Id="rId10" Type="http://schemas.openxmlformats.org/officeDocument/2006/relationships/slide" Target="slide5.xml"/><Relationship Id="rId4" Type="http://schemas.openxmlformats.org/officeDocument/2006/relationships/audio" Target="../media/audio3.wav"/><Relationship Id="rId9" Type="http://schemas.openxmlformats.org/officeDocument/2006/relationships/image" Target="../media/image60.png"/></Relationships>
</file>

<file path=ppt/slides/_rels/slide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image" Target="../media/image58.png"/><Relationship Id="rId5" Type="http://schemas.openxmlformats.org/officeDocument/2006/relationships/image" Target="../media/image57.jpeg"/><Relationship Id="rId10" Type="http://schemas.openxmlformats.org/officeDocument/2006/relationships/slide" Target="slide5.xml"/><Relationship Id="rId4" Type="http://schemas.openxmlformats.org/officeDocument/2006/relationships/audio" Target="../media/audio3.wav"/><Relationship Id="rId9"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0" y="-455960"/>
            <a:ext cx="12192000" cy="7313960"/>
          </a:xfrm>
          <a:custGeom>
            <a:avLst/>
            <a:gdLst>
              <a:gd name="connsiteX0" fmla="*/ 0 w 12192000"/>
              <a:gd name="connsiteY0" fmla="*/ 0 h 7313960"/>
              <a:gd name="connsiteX1" fmla="*/ 12192000 w 12192000"/>
              <a:gd name="connsiteY1" fmla="*/ 0 h 7313960"/>
              <a:gd name="connsiteX2" fmla="*/ 12192000 w 12192000"/>
              <a:gd name="connsiteY2" fmla="*/ 7313960 h 7313960"/>
              <a:gd name="connsiteX3" fmla="*/ 0 w 12192000"/>
              <a:gd name="connsiteY3" fmla="*/ 7313960 h 7313960"/>
              <a:gd name="connsiteX4" fmla="*/ 0 w 12192000"/>
              <a:gd name="connsiteY4" fmla="*/ 5079475 h 7313960"/>
              <a:gd name="connsiteX5" fmla="*/ 8371268 w 12192000"/>
              <a:gd name="connsiteY5" fmla="*/ 5079475 h 7313960"/>
              <a:gd name="connsiteX6" fmla="*/ 8371268 w 12192000"/>
              <a:gd name="connsiteY6" fmla="*/ 455960 h 7313960"/>
              <a:gd name="connsiteX7" fmla="*/ 0 w 12192000"/>
              <a:gd name="connsiteY7" fmla="*/ 455960 h 731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7313960">
                <a:moveTo>
                  <a:pt x="0" y="0"/>
                </a:moveTo>
                <a:lnTo>
                  <a:pt x="12192000" y="0"/>
                </a:lnTo>
                <a:lnTo>
                  <a:pt x="12192000" y="7313960"/>
                </a:lnTo>
                <a:lnTo>
                  <a:pt x="0" y="7313960"/>
                </a:lnTo>
                <a:lnTo>
                  <a:pt x="0" y="5079475"/>
                </a:lnTo>
                <a:lnTo>
                  <a:pt x="8371268" y="5079475"/>
                </a:lnTo>
                <a:lnTo>
                  <a:pt x="8371268" y="455960"/>
                </a:lnTo>
                <a:lnTo>
                  <a:pt x="0" y="455960"/>
                </a:lnTo>
                <a:close/>
              </a:path>
            </a:pathLst>
          </a:custGeom>
        </p:spPr>
      </p:pic>
      <p:sp>
        <p:nvSpPr>
          <p:cNvPr id="10" name="文本框 9"/>
          <p:cNvSpPr txBox="1"/>
          <p:nvPr/>
        </p:nvSpPr>
        <p:spPr>
          <a:xfrm>
            <a:off x="1213281" y="2739385"/>
            <a:ext cx="8345010" cy="1509196"/>
          </a:xfrm>
          <a:prstGeom prst="rect">
            <a:avLst/>
          </a:prstGeom>
          <a:noFill/>
        </p:spPr>
        <p:txBody>
          <a:bodyPr wrap="square" rtlCol="0">
            <a:spAutoFit/>
          </a:bodyPr>
          <a:lstStyle/>
          <a:p>
            <a:pPr algn="ctr">
              <a:lnSpc>
                <a:spcPct val="107000"/>
              </a:lnSpc>
              <a:spcAft>
                <a:spcPts val="800"/>
              </a:spcAft>
            </a:pPr>
            <a:r>
              <a:rPr lang="vi-VN" sz="4400" b="1" dirty="0">
                <a:solidFill>
                  <a:srgbClr val="0070C0"/>
                </a:solidFill>
                <a:effectLst/>
                <a:latin typeface="Calibri" panose="020F0502020204030204" pitchFamily="34" charset="0"/>
              </a:rPr>
              <a:t>BÀI 25: TÌM HIỂU CƠ QUAN BÀI </a:t>
            </a:r>
            <a:r>
              <a:rPr lang="vi-VN" sz="4400" b="1">
                <a:solidFill>
                  <a:srgbClr val="0070C0"/>
                </a:solidFill>
                <a:effectLst/>
                <a:latin typeface="Calibri" panose="020F0502020204030204" pitchFamily="34" charset="0"/>
              </a:rPr>
              <a:t>TIẾT NƯỚC TIỂU </a:t>
            </a:r>
            <a:endParaRPr lang="vi-VN" sz="4400" dirty="0">
              <a:solidFill>
                <a:srgbClr val="0070C0"/>
              </a:solidFill>
              <a:effectLst/>
              <a:latin typeface="Calibri" panose="020F0502020204030204" pitchFamily="34" charset="0"/>
            </a:endParaRPr>
          </a:p>
        </p:txBody>
      </p:sp>
    </p:spTree>
    <p:extLst>
      <p:ext uri="{BB962C8B-B14F-4D97-AF65-F5344CB8AC3E}">
        <p14:creationId xmlns:p14="http://schemas.microsoft.com/office/powerpoint/2010/main" val="2695312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1392865" y="-169237"/>
            <a:ext cx="9973339" cy="3663253"/>
          </a:xfrm>
          <a:prstGeom prst="rect">
            <a:avLst/>
          </a:prstGeom>
        </p:spPr>
      </p:pic>
      <p:sp>
        <p:nvSpPr>
          <p:cNvPr id="12" name="Rectangle 11"/>
          <p:cNvSpPr/>
          <p:nvPr/>
        </p:nvSpPr>
        <p:spPr>
          <a:xfrm>
            <a:off x="685800" y="4101063"/>
            <a:ext cx="5316041" cy="10805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Ăn</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mặc</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phong</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phanh</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lạnh</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85800" y="5434213"/>
            <a:ext cx="5402387" cy="119518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Súc</a:t>
            </a:r>
            <a:r>
              <a:rPr kumimoji="0" lang="en-US" alt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miệng</a:t>
            </a:r>
            <a:r>
              <a:rPr kumimoji="0" lang="en-US" alt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rửa</a:t>
            </a:r>
            <a:r>
              <a:rPr kumimoji="0" lang="en-US" alt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mũi</a:t>
            </a:r>
            <a:r>
              <a:rPr kumimoji="0" lang="en-US" alt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alt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alt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muối</a:t>
            </a:r>
            <a:endPar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04141" y="4015912"/>
            <a:ext cx="5106859" cy="1165688"/>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Phòng</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ốc</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bày</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bừa</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5" name="Rectangle 14"/>
          <p:cNvSpPr/>
          <p:nvPr/>
        </p:nvSpPr>
        <p:spPr>
          <a:xfrm>
            <a:off x="6728144" y="5399090"/>
            <a:ext cx="5082855" cy="1230310"/>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a:t>
            </a:r>
            <a:r>
              <a:rPr kumimoji="0" lang="en-US" altLang="vi-VN" sz="3200" b="0" i="0" u="none" strike="noStrike" kern="1200" cap="none" spc="0" normalizeH="0" baseline="0" noProof="0" dirty="0" err="1">
                <a:ln>
                  <a:noFill/>
                </a:ln>
                <a:solidFill>
                  <a:prstClr val="black"/>
                </a:solidFill>
                <a:effectLst/>
                <a:uLnTx/>
                <a:uFillTx/>
                <a:latin typeface="Calibri"/>
                <a:ea typeface="+mn-ea"/>
                <a:cs typeface="+mn-cs"/>
              </a:rPr>
              <a:t>Hút</a:t>
            </a:r>
            <a:r>
              <a:rPr kumimoji="0" lang="en-US" altLang="vi-VN" sz="3200" b="0" i="0" u="none" strike="noStrike" kern="1200" cap="none" spc="0" normalizeH="0" baseline="0" noProof="0" dirty="0">
                <a:ln>
                  <a:noFill/>
                </a:ln>
                <a:solidFill>
                  <a:prstClr val="black"/>
                </a:solidFill>
                <a:effectLst/>
                <a:uLnTx/>
                <a:uFillTx/>
                <a:latin typeface="Calibri"/>
                <a:ea typeface="+mn-ea"/>
                <a:cs typeface="+mn-cs"/>
              </a:rPr>
              <a:t> </a:t>
            </a:r>
            <a:r>
              <a:rPr kumimoji="0" lang="en-US" altLang="vi-VN" sz="3200" b="0" i="0" u="none" strike="noStrike" kern="1200" cap="none" spc="0" normalizeH="0" baseline="0" noProof="0" dirty="0" err="1">
                <a:ln>
                  <a:noFill/>
                </a:ln>
                <a:solidFill>
                  <a:prstClr val="black"/>
                </a:solidFill>
                <a:effectLst/>
                <a:uLnTx/>
                <a:uFillTx/>
                <a:latin typeface="Calibri"/>
                <a:ea typeface="+mn-ea"/>
                <a:cs typeface="+mn-cs"/>
              </a:rPr>
              <a:t>thuốc</a:t>
            </a:r>
            <a:r>
              <a:rPr kumimoji="0" lang="en-US" altLang="vi-VN" sz="3200" b="0" i="0" u="none" strike="noStrike" kern="1200" cap="none" spc="0" normalizeH="0" baseline="0" noProof="0" dirty="0">
                <a:ln>
                  <a:noFill/>
                </a:ln>
                <a:solidFill>
                  <a:prstClr val="black"/>
                </a:solidFill>
                <a:effectLst/>
                <a:uLnTx/>
                <a:uFillTx/>
                <a:latin typeface="Calibri"/>
                <a:ea typeface="+mn-ea"/>
                <a:cs typeface="+mn-cs"/>
              </a:rPr>
              <a:t> </a:t>
            </a:r>
            <a:r>
              <a:rPr kumimoji="0" lang="en-US" altLang="vi-VN" sz="3200" b="0" i="0" u="none" strike="noStrike" kern="1200" cap="none" spc="0" normalizeH="0" baseline="0" noProof="0" dirty="0" err="1">
                <a:ln>
                  <a:noFill/>
                </a:ln>
                <a:solidFill>
                  <a:prstClr val="black"/>
                </a:solidFill>
                <a:effectLst/>
                <a:uLnTx/>
                <a:uFillTx/>
                <a:latin typeface="Calibri"/>
                <a:ea typeface="+mn-ea"/>
                <a:cs typeface="+mn-cs"/>
              </a:rPr>
              <a:t>lá</a:t>
            </a:r>
            <a:endParaRPr kumimoji="0" lang="en-US" altLang="vi-VN" sz="3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5240" y="4068326"/>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17395" y="5438033"/>
            <a:ext cx="630120"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42214" y="6155962"/>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38871" y="4170425"/>
            <a:ext cx="672129" cy="590658"/>
          </a:xfrm>
          <a:prstGeom prst="rect">
            <a:avLst/>
          </a:prstGeom>
        </p:spPr>
      </p:pic>
      <p:sp>
        <p:nvSpPr>
          <p:cNvPr id="24" name="Right Arrow 23">
            <a:hlinkClick r:id="rId10" action="ppaction://hlinksldjump"/>
          </p:cNvPr>
          <p:cNvSpPr/>
          <p:nvPr/>
        </p:nvSpPr>
        <p:spPr>
          <a:xfrm>
            <a:off x="11147515" y="6042883"/>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Trở</a:t>
            </a: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5" name="TextBox 24"/>
          <p:cNvSpPr txBox="1"/>
          <p:nvPr/>
        </p:nvSpPr>
        <p:spPr>
          <a:xfrm>
            <a:off x="3979234" y="1310531"/>
            <a:ext cx="480060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Trong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những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làm</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dưới</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đây</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nào</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tốt</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cho</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cơ</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quan</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hô</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hấp</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a:t>
            </a:r>
            <a:endPar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032" y="0"/>
            <a:ext cx="12200021" cy="6858000"/>
          </a:xfrm>
          <a:prstGeom prst="rect">
            <a:avLst/>
          </a:prstGeom>
        </p:spPr>
      </p:pic>
      <p:sp>
        <p:nvSpPr>
          <p:cNvPr id="4" name="PA_库_椭圆 3"/>
          <p:cNvSpPr/>
          <p:nvPr>
            <p:custDataLst>
              <p:tags r:id="rId1"/>
            </p:custDataLst>
          </p:nvPr>
        </p:nvSpPr>
        <p:spPr>
          <a:xfrm>
            <a:off x="7267073" y="1429058"/>
            <a:ext cx="4158916" cy="41589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3" name="PA_库_图片 2"/>
          <p:cNvPicPr>
            <a:picLocks noChangeAspect="1"/>
          </p:cNvPicPr>
          <p:nvPr>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7066547" y="1032015"/>
            <a:ext cx="4359442" cy="4359442"/>
          </a:xfrm>
          <a:prstGeom prst="rect">
            <a:avLst/>
          </a:prstGeom>
        </p:spPr>
      </p:pic>
      <p:sp>
        <p:nvSpPr>
          <p:cNvPr id="6" name="PA_库_文本框 5"/>
          <p:cNvSpPr txBox="1"/>
          <p:nvPr>
            <p:custDataLst>
              <p:tags r:id="rId3"/>
            </p:custDataLst>
          </p:nvPr>
        </p:nvSpPr>
        <p:spPr>
          <a:xfrm>
            <a:off x="2328115" y="2657738"/>
            <a:ext cx="427873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Khám</a:t>
            </a:r>
            <a:r>
              <a:rPr kumimoji="0" lang="en-US" altLang="zh-CN" sz="6600" b="1" i="0" u="none" strike="noStrike" kern="1200" cap="none" spc="0" normalizeH="0" noProof="0" dirty="0">
                <a:ln>
                  <a:noFill/>
                </a:ln>
                <a:solidFill>
                  <a:prstClr val="black"/>
                </a:solidFill>
                <a:effectLst/>
                <a:uLnTx/>
                <a:uFillTx/>
                <a:latin typeface="Arial" panose="020B0604020202020204" pitchFamily="34" charset="0"/>
                <a:ea typeface="方正静蕾简体" panose="02000000000000000000" pitchFamily="2" charset="-122"/>
                <a:cs typeface="+mn-cs"/>
              </a:rPr>
              <a:t> </a:t>
            </a:r>
            <a:r>
              <a:rPr kumimoji="0" lang="en-US" altLang="zh-CN" sz="6600" b="1" i="0" u="none" strike="noStrike" kern="1200" cap="none" spc="0" normalizeH="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phá</a:t>
            </a:r>
            <a:endParaRPr kumimoji="0" lang="zh-CN" altLang="en-US" sz="6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方正静蕾简体" panose="02000000000000000000" pitchFamily="2" charset="-122"/>
              <a:cs typeface="+mn-cs"/>
            </a:endParaRPr>
          </a:p>
        </p:txBody>
      </p:sp>
      <p:sp>
        <p:nvSpPr>
          <p:cNvPr id="8" name="PA_库_任意多边形 7"/>
          <p:cNvSpPr/>
          <p:nvPr>
            <p:custDataLst>
              <p:tags r:id="rId4"/>
            </p:custDataLst>
          </p:nvPr>
        </p:nvSpPr>
        <p:spPr>
          <a:xfrm>
            <a:off x="2101215" y="3179848"/>
            <a:ext cx="5105400" cy="385831"/>
          </a:xfrm>
          <a:custGeom>
            <a:avLst/>
            <a:gdLst>
              <a:gd name="connsiteX0" fmla="*/ 0 w 3886200"/>
              <a:gd name="connsiteY0" fmla="*/ 169262 h 169262"/>
              <a:gd name="connsiteX1" fmla="*/ 1106905 w 3886200"/>
              <a:gd name="connsiteY1" fmla="*/ 133168 h 169262"/>
              <a:gd name="connsiteX2" fmla="*/ 2731168 w 3886200"/>
              <a:gd name="connsiteY2" fmla="*/ 145199 h 169262"/>
              <a:gd name="connsiteX3" fmla="*/ 3693695 w 3886200"/>
              <a:gd name="connsiteY3" fmla="*/ 820 h 169262"/>
              <a:gd name="connsiteX4" fmla="*/ 3886200 w 3886200"/>
              <a:gd name="connsiteY4" fmla="*/ 97073 h 16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00" h="169262">
                <a:moveTo>
                  <a:pt x="0" y="169262"/>
                </a:moveTo>
                <a:cubicBezTo>
                  <a:pt x="325855" y="153220"/>
                  <a:pt x="1106905" y="133168"/>
                  <a:pt x="1106905" y="133168"/>
                </a:cubicBezTo>
                <a:cubicBezTo>
                  <a:pt x="1562100" y="129157"/>
                  <a:pt x="2300036" y="167257"/>
                  <a:pt x="2731168" y="145199"/>
                </a:cubicBezTo>
                <a:cubicBezTo>
                  <a:pt x="3162300" y="123141"/>
                  <a:pt x="3501190" y="8841"/>
                  <a:pt x="3693695" y="820"/>
                </a:cubicBezTo>
                <a:cubicBezTo>
                  <a:pt x="3886200" y="-7201"/>
                  <a:pt x="3886200" y="44936"/>
                  <a:pt x="3886200" y="97073"/>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Tree>
    <p:extLst>
      <p:ext uri="{BB962C8B-B14F-4D97-AF65-F5344CB8AC3E}">
        <p14:creationId xmlns:p14="http://schemas.microsoft.com/office/powerpoint/2010/main" val="21706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ppt_x</p:attrName>
                                        </p:attrNameLst>
                                      </p:cBhvr>
                                      <p:tavLst>
                                        <p:tav tm="0">
                                          <p:val>
                                            <p:fltVal val="0.5"/>
                                          </p:val>
                                        </p:tav>
                                        <p:tav tm="100000">
                                          <p:val>
                                            <p:strVal val="#ppt_x"/>
                                          </p:val>
                                        </p:tav>
                                      </p:tavLst>
                                    </p:anim>
                                    <p:anim calcmode="lin" valueType="num">
                                      <p:cBhvr>
                                        <p:cTn id="10" dur="500" fill="hold"/>
                                        <p:tgtEl>
                                          <p:spTgt spid="4"/>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5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 presetClass="entr" presetSubtype="8" decel="100000" fill="hold" grpId="0" nodeType="withEffect" nodePh="1">
                                  <p:stCondLst>
                                    <p:cond delay="250"/>
                                  </p:stCondLst>
                                  <p:endCondLst>
                                    <p:cond evt="begin" delay="0">
                                      <p:tn val="17"/>
                                    </p:cond>
                                  </p:endCondLst>
                                  <p:childTnLst>
                                    <p:set>
                                      <p:cBhvr>
                                        <p:cTn id="18" dur="1" fill="hold">
                                          <p:stCondLst>
                                            <p:cond delay="0"/>
                                          </p:stCondLst>
                                        </p:cTn>
                                        <p:tgtEl>
                                          <p:spTgt spid="8">
                                            <p:txEl>
                                              <p:charRg st="4294967295" end="4294967295"/>
                                            </p:txEl>
                                          </p:spTgt>
                                        </p:tgtEl>
                                        <p:attrNameLst>
                                          <p:attrName>style.visibility</p:attrName>
                                        </p:attrNameLst>
                                      </p:cBhvr>
                                      <p:to>
                                        <p:strVal val="visible"/>
                                      </p:to>
                                    </p:set>
                                    <p:anim calcmode="lin" valueType="num">
                                      <p:cBhvr additive="base">
                                        <p:cTn id="19" dur="1500" fill="hold"/>
                                        <p:tgtEl>
                                          <p:spTgt spid="8">
                                            <p:txEl>
                                              <p:charRg st="4294967295" end="4294967295"/>
                                            </p:txEl>
                                          </p:spTgt>
                                        </p:tgtEl>
                                        <p:attrNameLst>
                                          <p:attrName>ppt_x</p:attrName>
                                        </p:attrNameLst>
                                      </p:cBhvr>
                                      <p:tavLst>
                                        <p:tav tm="0">
                                          <p:val>
                                            <p:strVal val="0-#ppt_w/2"/>
                                          </p:val>
                                        </p:tav>
                                        <p:tav tm="100000">
                                          <p:val>
                                            <p:strVal val="#ppt_x"/>
                                          </p:val>
                                        </p:tav>
                                      </p:tavLst>
                                    </p:anim>
                                    <p:anim calcmode="lin" valueType="num">
                                      <p:cBhvr additive="base">
                                        <p:cTn id="20" dur="1500" fill="hold"/>
                                        <p:tgtEl>
                                          <p:spTgt spid="8">
                                            <p:txEl>
                                              <p:charRg st="4294967295" end="4294967295"/>
                                            </p:txEl>
                                          </p:spTgt>
                                        </p:tgtEl>
                                        <p:attrNameLst>
                                          <p:attrName>ppt_y</p:attrName>
                                        </p:attrNameLst>
                                      </p:cBhvr>
                                      <p:tavLst>
                                        <p:tav tm="0">
                                          <p:val>
                                            <p:strVal val="#ppt_y"/>
                                          </p:val>
                                        </p:tav>
                                        <p:tav tm="100000">
                                          <p:val>
                                            <p:strVal val="#ppt_y"/>
                                          </p:val>
                                        </p:tav>
                                      </p:tavLst>
                                    </p:anim>
                                    <p:set>
                                      <p:cBhvr>
                                        <p:cTn id="21" dur="1" fill="hold">
                                          <p:stCondLst>
                                            <p:cond delay="0"/>
                                          </p:stCondLst>
                                        </p:cTn>
                                        <p:tgtEl>
                                          <p:spTgt spid="8">
                                            <p:txEl>
                                              <p:charRg st="4294967295" end="4294967295"/>
                                            </p:txEl>
                                          </p:spTgt>
                                        </p:tgtEl>
                                        <p:attrNameLst>
                                          <p:attrName>style.visibility</p:attrName>
                                        </p:attrNameLst>
                                      </p:cBhvr>
                                      <p:to>
                                        <p:strVal val="visible"/>
                                      </p:to>
                                    </p:set>
                                    <p:anim to="" calcmode="lin" valueType="num">
                                      <p:cBhvr>
                                        <p:cTn id="22" dur="1500" fill="hold">
                                          <p:stCondLst>
                                            <p:cond delay="0"/>
                                          </p:stCondLst>
                                        </p:cTn>
                                        <p:tgtEl>
                                          <p:spTgt spid="8">
                                            <p:txEl>
                                              <p:charRg st="4294967295" end="4294967295"/>
                                            </p:txEl>
                                          </p:spTgt>
                                        </p:tgtEl>
                                        <p:attrNameLst>
                                          <p:attrName>ppt_w</p:attrName>
                                        </p:attrNameLst>
                                      </p:cBhvr>
                                      <p:tavLst>
                                        <p:tav tm="0">
                                          <p:val>
                                            <p:strVal val="0"/>
                                          </p:val>
                                        </p:tav>
                                        <p:tav tm="100000">
                                          <p:val>
                                            <p:strVal val="#ppt_w"/>
                                          </p:val>
                                        </p:tav>
                                      </p:tavLst>
                                    </p:anim>
                                    <p:anim to="" calcmode="lin" valueType="num">
                                      <p:cBhvr>
                                        <p:cTn id="23" dur="1500" fill="hold">
                                          <p:stCondLst>
                                            <p:cond delay="0"/>
                                          </p:stCondLst>
                                        </p:cTn>
                                        <p:tgtEl>
                                          <p:spTgt spid="8">
                                            <p:txEl>
                                              <p:charRg st="4294967295" end="4294967295"/>
                                            </p:txEl>
                                          </p:spTgt>
                                        </p:tgtEl>
                                        <p:attrNameLst>
                                          <p:attrName>ppt_h</p:attrName>
                                        </p:attrNameLst>
                                      </p:cBhvr>
                                      <p:tavLst>
                                        <p:tav tm="0">
                                          <p:val>
                                            <p:strVal val="0"/>
                                          </p:val>
                                        </p:tav>
                                        <p:tav tm="100000">
                                          <p:val>
                                            <p:strVal val="#ppt_h"/>
                                          </p:val>
                                        </p:tav>
                                      </p:tavLst>
                                    </p:anim>
                                    <p:animEffect filter="fade">
                                      <p:cBhvr>
                                        <p:cTn id="24" dur="1500">
                                          <p:stCondLst>
                                            <p:cond delay="0"/>
                                          </p:stCondLst>
                                        </p:cTn>
                                        <p:tgtEl>
                                          <p:spTgt spid="8">
                                            <p:txEl>
                                              <p:charRg st="4294967295" end="429496729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8"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24" name="组合 2123"/>
          <p:cNvGrpSpPr/>
          <p:nvPr/>
        </p:nvGrpSpPr>
        <p:grpSpPr>
          <a:xfrm>
            <a:off x="-7938" y="-109538"/>
            <a:ext cx="11843979" cy="6377829"/>
            <a:chOff x="-7938" y="-109538"/>
            <a:chExt cx="11843979" cy="6377829"/>
          </a:xfrm>
        </p:grpSpPr>
        <p:pic>
          <p:nvPicPr>
            <p:cNvPr id="2123" name="图片 212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05769" y="864432"/>
              <a:ext cx="10101948" cy="952336"/>
            </a:xfrm>
            <a:prstGeom prst="rect">
              <a:avLst/>
            </a:prstGeom>
          </p:spPr>
        </p:pic>
        <p:pic>
          <p:nvPicPr>
            <p:cNvPr id="148" name="图片 147"/>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727309" y="838200"/>
              <a:ext cx="10101948" cy="2867526"/>
            </a:xfrm>
            <a:prstGeom prst="rect">
              <a:avLst/>
            </a:prstGeom>
          </p:spPr>
        </p:pic>
        <p:sp>
          <p:nvSpPr>
            <p:cNvPr id="2066" name="Oval 103"/>
            <p:cNvSpPr>
              <a:spLocks noChangeArrowheads="1"/>
            </p:cNvSpPr>
            <p:nvPr/>
          </p:nvSpPr>
          <p:spPr bwMode="auto">
            <a:xfrm>
              <a:off x="7938" y="796925"/>
              <a:ext cx="1317625" cy="13239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7" name="Oval 104"/>
            <p:cNvSpPr>
              <a:spLocks noChangeArrowheads="1"/>
            </p:cNvSpPr>
            <p:nvPr/>
          </p:nvSpPr>
          <p:spPr bwMode="auto">
            <a:xfrm>
              <a:off x="82550" y="871538"/>
              <a:ext cx="1319213" cy="1316038"/>
            </a:xfrm>
            <a:prstGeom prst="ellipse">
              <a:avLst/>
            </a:prstGeom>
            <a:solidFill>
              <a:srgbClr val="CBE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8" name="Freeform 105"/>
            <p:cNvSpPr>
              <a:spLocks/>
            </p:cNvSpPr>
            <p:nvPr/>
          </p:nvSpPr>
          <p:spPr bwMode="auto">
            <a:xfrm>
              <a:off x="-7938" y="738188"/>
              <a:ext cx="1343025" cy="1441450"/>
            </a:xfrm>
            <a:custGeom>
              <a:avLst/>
              <a:gdLst>
                <a:gd name="T0" fmla="*/ 159 w 161"/>
                <a:gd name="T1" fmla="*/ 86 h 172"/>
                <a:gd name="T2" fmla="*/ 66 w 161"/>
                <a:gd name="T3" fmla="*/ 163 h 172"/>
                <a:gd name="T4" fmla="*/ 3 w 161"/>
                <a:gd name="T5" fmla="*/ 86 h 172"/>
                <a:gd name="T6" fmla="*/ 96 w 161"/>
                <a:gd name="T7" fmla="*/ 9 h 172"/>
                <a:gd name="T8" fmla="*/ 159 w 161"/>
                <a:gd name="T9" fmla="*/ 86 h 172"/>
                <a:gd name="T10" fmla="*/ 160 w 161"/>
                <a:gd name="T11" fmla="*/ 86 h 172"/>
                <a:gd name="T12" fmla="*/ 66 w 161"/>
                <a:gd name="T13" fmla="*/ 8 h 172"/>
                <a:gd name="T14" fmla="*/ 2 w 161"/>
                <a:gd name="T15" fmla="*/ 86 h 172"/>
                <a:gd name="T16" fmla="*/ 97 w 161"/>
                <a:gd name="T17" fmla="*/ 163 h 172"/>
                <a:gd name="T18" fmla="*/ 160 w 161"/>
                <a:gd name="T19" fmla="*/ 86 h 172"/>
                <a:gd name="T20" fmla="*/ 159 w 161"/>
                <a:gd name="T2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72">
                  <a:moveTo>
                    <a:pt x="159" y="86"/>
                  </a:moveTo>
                  <a:cubicBezTo>
                    <a:pt x="158" y="135"/>
                    <a:pt x="117" y="172"/>
                    <a:pt x="66" y="163"/>
                  </a:cubicBezTo>
                  <a:cubicBezTo>
                    <a:pt x="29" y="157"/>
                    <a:pt x="4" y="122"/>
                    <a:pt x="3" y="86"/>
                  </a:cubicBezTo>
                  <a:cubicBezTo>
                    <a:pt x="1" y="37"/>
                    <a:pt x="49" y="1"/>
                    <a:pt x="96" y="9"/>
                  </a:cubicBezTo>
                  <a:cubicBezTo>
                    <a:pt x="134" y="15"/>
                    <a:pt x="158" y="50"/>
                    <a:pt x="159" y="86"/>
                  </a:cubicBezTo>
                  <a:cubicBezTo>
                    <a:pt x="159" y="86"/>
                    <a:pt x="161" y="86"/>
                    <a:pt x="160" y="86"/>
                  </a:cubicBezTo>
                  <a:cubicBezTo>
                    <a:pt x="159" y="35"/>
                    <a:pt x="115" y="0"/>
                    <a:pt x="66" y="8"/>
                  </a:cubicBezTo>
                  <a:cubicBezTo>
                    <a:pt x="28" y="15"/>
                    <a:pt x="3" y="49"/>
                    <a:pt x="2" y="86"/>
                  </a:cubicBezTo>
                  <a:cubicBezTo>
                    <a:pt x="0" y="137"/>
                    <a:pt x="50" y="171"/>
                    <a:pt x="97" y="163"/>
                  </a:cubicBezTo>
                  <a:cubicBezTo>
                    <a:pt x="134" y="157"/>
                    <a:pt x="159" y="122"/>
                    <a:pt x="160" y="86"/>
                  </a:cubicBezTo>
                  <a:cubicBezTo>
                    <a:pt x="160" y="86"/>
                    <a:pt x="159" y="86"/>
                    <a:pt x="159" y="86"/>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9" name="Freeform 106"/>
            <p:cNvSpPr>
              <a:spLocks/>
            </p:cNvSpPr>
            <p:nvPr/>
          </p:nvSpPr>
          <p:spPr bwMode="auto">
            <a:xfrm>
              <a:off x="125413" y="981075"/>
              <a:ext cx="441325" cy="787400"/>
            </a:xfrm>
            <a:custGeom>
              <a:avLst/>
              <a:gdLst>
                <a:gd name="T0" fmla="*/ 2 w 53"/>
                <a:gd name="T1" fmla="*/ 74 h 94"/>
                <a:gd name="T2" fmla="*/ 1 w 53"/>
                <a:gd name="T3" fmla="*/ 55 h 94"/>
                <a:gd name="T4" fmla="*/ 14 w 53"/>
                <a:gd name="T5" fmla="*/ 20 h 94"/>
                <a:gd name="T6" fmla="*/ 33 w 53"/>
                <a:gd name="T7" fmla="*/ 5 h 94"/>
                <a:gd name="T8" fmla="*/ 51 w 53"/>
                <a:gd name="T9" fmla="*/ 5 h 94"/>
                <a:gd name="T10" fmla="*/ 44 w 53"/>
                <a:gd name="T11" fmla="*/ 18 h 94"/>
                <a:gd name="T12" fmla="*/ 34 w 53"/>
                <a:gd name="T13" fmla="*/ 25 h 94"/>
                <a:gd name="T14" fmla="*/ 19 w 53"/>
                <a:gd name="T15" fmla="*/ 49 h 94"/>
                <a:gd name="T16" fmla="*/ 20 w 53"/>
                <a:gd name="T17" fmla="*/ 74 h 94"/>
                <a:gd name="T18" fmla="*/ 20 w 53"/>
                <a:gd name="T19" fmla="*/ 92 h 94"/>
                <a:gd name="T20" fmla="*/ 6 w 53"/>
                <a:gd name="T21" fmla="*/ 84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1" y="67"/>
                    <a:pt x="0" y="60"/>
                    <a:pt x="1" y="55"/>
                  </a:cubicBezTo>
                  <a:cubicBezTo>
                    <a:pt x="2" y="43"/>
                    <a:pt x="6" y="28"/>
                    <a:pt x="14" y="20"/>
                  </a:cubicBezTo>
                  <a:cubicBezTo>
                    <a:pt x="20" y="14"/>
                    <a:pt x="26" y="9"/>
                    <a:pt x="33" y="5"/>
                  </a:cubicBezTo>
                  <a:cubicBezTo>
                    <a:pt x="38" y="3"/>
                    <a:pt x="47" y="0"/>
                    <a:pt x="51" y="5"/>
                  </a:cubicBezTo>
                  <a:cubicBezTo>
                    <a:pt x="53" y="9"/>
                    <a:pt x="46" y="16"/>
                    <a:pt x="44" y="18"/>
                  </a:cubicBezTo>
                  <a:cubicBezTo>
                    <a:pt x="41" y="21"/>
                    <a:pt x="37" y="23"/>
                    <a:pt x="34" y="25"/>
                  </a:cubicBezTo>
                  <a:cubicBezTo>
                    <a:pt x="26" y="31"/>
                    <a:pt x="21" y="39"/>
                    <a:pt x="19" y="49"/>
                  </a:cubicBezTo>
                  <a:cubicBezTo>
                    <a:pt x="17" y="57"/>
                    <a:pt x="18" y="66"/>
                    <a:pt x="20" y="74"/>
                  </a:cubicBezTo>
                  <a:cubicBezTo>
                    <a:pt x="21" y="77"/>
                    <a:pt x="25" y="90"/>
                    <a:pt x="20" y="92"/>
                  </a:cubicBezTo>
                  <a:cubicBezTo>
                    <a:pt x="15" y="94"/>
                    <a:pt x="8" y="87"/>
                    <a:pt x="6" y="84"/>
                  </a:cubicBezTo>
                  <a:cubicBezTo>
                    <a:pt x="5" y="81"/>
                    <a:pt x="3" y="77"/>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0" name="Freeform 107"/>
            <p:cNvSpPr>
              <a:spLocks/>
            </p:cNvSpPr>
            <p:nvPr/>
          </p:nvSpPr>
          <p:spPr bwMode="auto">
            <a:xfrm>
              <a:off x="166688" y="1022350"/>
              <a:ext cx="441325" cy="788988"/>
            </a:xfrm>
            <a:custGeom>
              <a:avLst/>
              <a:gdLst>
                <a:gd name="T0" fmla="*/ 2 w 53"/>
                <a:gd name="T1" fmla="*/ 74 h 94"/>
                <a:gd name="T2" fmla="*/ 0 w 53"/>
                <a:gd name="T3" fmla="*/ 55 h 94"/>
                <a:gd name="T4" fmla="*/ 14 w 53"/>
                <a:gd name="T5" fmla="*/ 20 h 94"/>
                <a:gd name="T6" fmla="*/ 32 w 53"/>
                <a:gd name="T7" fmla="*/ 6 h 94"/>
                <a:gd name="T8" fmla="*/ 50 w 53"/>
                <a:gd name="T9" fmla="*/ 6 h 94"/>
                <a:gd name="T10" fmla="*/ 43 w 53"/>
                <a:gd name="T11" fmla="*/ 18 h 94"/>
                <a:gd name="T12" fmla="*/ 34 w 53"/>
                <a:gd name="T13" fmla="*/ 26 h 94"/>
                <a:gd name="T14" fmla="*/ 18 w 53"/>
                <a:gd name="T15" fmla="*/ 49 h 94"/>
                <a:gd name="T16" fmla="*/ 19 w 53"/>
                <a:gd name="T17" fmla="*/ 74 h 94"/>
                <a:gd name="T18" fmla="*/ 19 w 53"/>
                <a:gd name="T19" fmla="*/ 93 h 94"/>
                <a:gd name="T20" fmla="*/ 6 w 53"/>
                <a:gd name="T21" fmla="*/ 85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0" y="68"/>
                    <a:pt x="0" y="61"/>
                    <a:pt x="0" y="55"/>
                  </a:cubicBezTo>
                  <a:cubicBezTo>
                    <a:pt x="1" y="43"/>
                    <a:pt x="6" y="29"/>
                    <a:pt x="14" y="20"/>
                  </a:cubicBezTo>
                  <a:cubicBezTo>
                    <a:pt x="19" y="15"/>
                    <a:pt x="25" y="9"/>
                    <a:pt x="32" y="6"/>
                  </a:cubicBezTo>
                  <a:cubicBezTo>
                    <a:pt x="37" y="4"/>
                    <a:pt x="47" y="0"/>
                    <a:pt x="50" y="6"/>
                  </a:cubicBezTo>
                  <a:cubicBezTo>
                    <a:pt x="53" y="9"/>
                    <a:pt x="45" y="17"/>
                    <a:pt x="43" y="18"/>
                  </a:cubicBezTo>
                  <a:cubicBezTo>
                    <a:pt x="40" y="21"/>
                    <a:pt x="37" y="23"/>
                    <a:pt x="34" y="26"/>
                  </a:cubicBezTo>
                  <a:cubicBezTo>
                    <a:pt x="26" y="32"/>
                    <a:pt x="21" y="40"/>
                    <a:pt x="18" y="49"/>
                  </a:cubicBezTo>
                  <a:cubicBezTo>
                    <a:pt x="16" y="58"/>
                    <a:pt x="17" y="66"/>
                    <a:pt x="19" y="74"/>
                  </a:cubicBezTo>
                  <a:cubicBezTo>
                    <a:pt x="20" y="78"/>
                    <a:pt x="24" y="91"/>
                    <a:pt x="19" y="93"/>
                  </a:cubicBezTo>
                  <a:cubicBezTo>
                    <a:pt x="14" y="94"/>
                    <a:pt x="8" y="88"/>
                    <a:pt x="6" y="85"/>
                  </a:cubicBezTo>
                  <a:cubicBezTo>
                    <a:pt x="4" y="82"/>
                    <a:pt x="3" y="78"/>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1" name="Freeform 108"/>
            <p:cNvSpPr>
              <a:spLocks/>
            </p:cNvSpPr>
            <p:nvPr/>
          </p:nvSpPr>
          <p:spPr bwMode="auto">
            <a:xfrm>
              <a:off x="92075" y="938213"/>
              <a:ext cx="508000" cy="863600"/>
            </a:xfrm>
            <a:custGeom>
              <a:avLst/>
              <a:gdLst>
                <a:gd name="T0" fmla="*/ 7 w 61"/>
                <a:gd name="T1" fmla="*/ 79 h 103"/>
                <a:gd name="T2" fmla="*/ 13 w 61"/>
                <a:gd name="T3" fmla="*/ 32 h 103"/>
                <a:gd name="T4" fmla="*/ 54 w 61"/>
                <a:gd name="T5" fmla="*/ 11 h 103"/>
                <a:gd name="T6" fmla="*/ 37 w 61"/>
                <a:gd name="T7" fmla="*/ 30 h 103"/>
                <a:gd name="T8" fmla="*/ 22 w 61"/>
                <a:gd name="T9" fmla="*/ 73 h 103"/>
                <a:gd name="T10" fmla="*/ 26 w 61"/>
                <a:gd name="T11" fmla="*/ 90 h 103"/>
                <a:gd name="T12" fmla="*/ 13 w 61"/>
                <a:gd name="T13" fmla="*/ 92 h 103"/>
                <a:gd name="T14" fmla="*/ 7 w 61"/>
                <a:gd name="T15" fmla="*/ 79 h 103"/>
                <a:gd name="T16" fmla="*/ 6 w 61"/>
                <a:gd name="T17" fmla="*/ 79 h 103"/>
                <a:gd name="T18" fmla="*/ 26 w 61"/>
                <a:gd name="T19" fmla="*/ 96 h 103"/>
                <a:gd name="T20" fmla="*/ 22 w 61"/>
                <a:gd name="T21" fmla="*/ 66 h 103"/>
                <a:gd name="T22" fmla="*/ 50 w 61"/>
                <a:gd name="T23" fmla="*/ 21 h 103"/>
                <a:gd name="T24" fmla="*/ 40 w 61"/>
                <a:gd name="T25" fmla="*/ 9 h 103"/>
                <a:gd name="T26" fmla="*/ 6 w 61"/>
                <a:gd name="T27" fmla="*/ 79 h 103"/>
                <a:gd name="T28" fmla="*/ 7 w 61"/>
                <a:gd name="T29"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03">
                  <a:moveTo>
                    <a:pt x="7" y="79"/>
                  </a:moveTo>
                  <a:cubicBezTo>
                    <a:pt x="4" y="62"/>
                    <a:pt x="6" y="47"/>
                    <a:pt x="13" y="32"/>
                  </a:cubicBezTo>
                  <a:cubicBezTo>
                    <a:pt x="18" y="23"/>
                    <a:pt x="42" y="0"/>
                    <a:pt x="54" y="11"/>
                  </a:cubicBezTo>
                  <a:cubicBezTo>
                    <a:pt x="60" y="15"/>
                    <a:pt x="40" y="29"/>
                    <a:pt x="37" y="30"/>
                  </a:cubicBezTo>
                  <a:cubicBezTo>
                    <a:pt x="24" y="41"/>
                    <a:pt x="20" y="57"/>
                    <a:pt x="22" y="73"/>
                  </a:cubicBezTo>
                  <a:cubicBezTo>
                    <a:pt x="23" y="79"/>
                    <a:pt x="25" y="84"/>
                    <a:pt x="26" y="90"/>
                  </a:cubicBezTo>
                  <a:cubicBezTo>
                    <a:pt x="26" y="98"/>
                    <a:pt x="17" y="95"/>
                    <a:pt x="13" y="92"/>
                  </a:cubicBezTo>
                  <a:cubicBezTo>
                    <a:pt x="10" y="89"/>
                    <a:pt x="8" y="83"/>
                    <a:pt x="7" y="79"/>
                  </a:cubicBezTo>
                  <a:cubicBezTo>
                    <a:pt x="7" y="78"/>
                    <a:pt x="6" y="79"/>
                    <a:pt x="6" y="79"/>
                  </a:cubicBezTo>
                  <a:cubicBezTo>
                    <a:pt x="8" y="86"/>
                    <a:pt x="16" y="103"/>
                    <a:pt x="26" y="96"/>
                  </a:cubicBezTo>
                  <a:cubicBezTo>
                    <a:pt x="30" y="92"/>
                    <a:pt x="23" y="70"/>
                    <a:pt x="22" y="66"/>
                  </a:cubicBezTo>
                  <a:cubicBezTo>
                    <a:pt x="19" y="44"/>
                    <a:pt x="37" y="34"/>
                    <a:pt x="50" y="21"/>
                  </a:cubicBezTo>
                  <a:cubicBezTo>
                    <a:pt x="61" y="10"/>
                    <a:pt x="50" y="4"/>
                    <a:pt x="40" y="9"/>
                  </a:cubicBezTo>
                  <a:cubicBezTo>
                    <a:pt x="12" y="21"/>
                    <a:pt x="0" y="50"/>
                    <a:pt x="6" y="79"/>
                  </a:cubicBezTo>
                  <a:cubicBezTo>
                    <a:pt x="6" y="79"/>
                    <a:pt x="7" y="79"/>
                    <a:pt x="7"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2" name="Oval 109"/>
            <p:cNvSpPr>
              <a:spLocks noChangeArrowheads="1"/>
            </p:cNvSpPr>
            <p:nvPr/>
          </p:nvSpPr>
          <p:spPr bwMode="auto">
            <a:xfrm>
              <a:off x="684213" y="922338"/>
              <a:ext cx="149225" cy="150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3" name="Oval 110"/>
            <p:cNvSpPr>
              <a:spLocks noChangeArrowheads="1"/>
            </p:cNvSpPr>
            <p:nvPr/>
          </p:nvSpPr>
          <p:spPr bwMode="auto">
            <a:xfrm>
              <a:off x="708025" y="963613"/>
              <a:ext cx="142875" cy="142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4" name="Freeform 111"/>
            <p:cNvSpPr>
              <a:spLocks/>
            </p:cNvSpPr>
            <p:nvPr/>
          </p:nvSpPr>
          <p:spPr bwMode="auto">
            <a:xfrm>
              <a:off x="674688" y="896938"/>
              <a:ext cx="168275" cy="201613"/>
            </a:xfrm>
            <a:custGeom>
              <a:avLst/>
              <a:gdLst>
                <a:gd name="T0" fmla="*/ 18 w 20"/>
                <a:gd name="T1" fmla="*/ 12 h 24"/>
                <a:gd name="T2" fmla="*/ 9 w 20"/>
                <a:gd name="T3" fmla="*/ 21 h 24"/>
                <a:gd name="T4" fmla="*/ 2 w 20"/>
                <a:gd name="T5" fmla="*/ 12 h 24"/>
                <a:gd name="T6" fmla="*/ 12 w 20"/>
                <a:gd name="T7" fmla="*/ 4 h 24"/>
                <a:gd name="T8" fmla="*/ 18 w 20"/>
                <a:gd name="T9" fmla="*/ 12 h 24"/>
                <a:gd name="T10" fmla="*/ 20 w 20"/>
                <a:gd name="T11" fmla="*/ 12 h 24"/>
                <a:gd name="T12" fmla="*/ 1 w 20"/>
                <a:gd name="T13" fmla="*/ 12 h 24"/>
                <a:gd name="T14" fmla="*/ 20 w 20"/>
                <a:gd name="T15" fmla="*/ 12 h 24"/>
                <a:gd name="T16" fmla="*/ 18 w 20"/>
                <a:gd name="T1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18" y="12"/>
                  </a:moveTo>
                  <a:cubicBezTo>
                    <a:pt x="18" y="17"/>
                    <a:pt x="14" y="22"/>
                    <a:pt x="9" y="21"/>
                  </a:cubicBezTo>
                  <a:cubicBezTo>
                    <a:pt x="5" y="20"/>
                    <a:pt x="2" y="16"/>
                    <a:pt x="2" y="12"/>
                  </a:cubicBezTo>
                  <a:cubicBezTo>
                    <a:pt x="2" y="7"/>
                    <a:pt x="7" y="3"/>
                    <a:pt x="12" y="4"/>
                  </a:cubicBezTo>
                  <a:cubicBezTo>
                    <a:pt x="16" y="5"/>
                    <a:pt x="18" y="8"/>
                    <a:pt x="18" y="12"/>
                  </a:cubicBezTo>
                  <a:cubicBezTo>
                    <a:pt x="18" y="12"/>
                    <a:pt x="20" y="12"/>
                    <a:pt x="20" y="12"/>
                  </a:cubicBezTo>
                  <a:cubicBezTo>
                    <a:pt x="19" y="0"/>
                    <a:pt x="1" y="1"/>
                    <a:pt x="1" y="12"/>
                  </a:cubicBezTo>
                  <a:cubicBezTo>
                    <a:pt x="0" y="24"/>
                    <a:pt x="19" y="23"/>
                    <a:pt x="20" y="12"/>
                  </a:cubicBezTo>
                  <a:cubicBezTo>
                    <a:pt x="20" y="12"/>
                    <a:pt x="18" y="12"/>
                    <a:pt x="18" y="1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5" name="Oval 112"/>
            <p:cNvSpPr>
              <a:spLocks noChangeArrowheads="1"/>
            </p:cNvSpPr>
            <p:nvPr/>
          </p:nvSpPr>
          <p:spPr bwMode="auto">
            <a:xfrm>
              <a:off x="1201738" y="2430463"/>
              <a:ext cx="1008063" cy="10144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6" name="Oval 113"/>
            <p:cNvSpPr>
              <a:spLocks noChangeArrowheads="1"/>
            </p:cNvSpPr>
            <p:nvPr/>
          </p:nvSpPr>
          <p:spPr bwMode="auto">
            <a:xfrm>
              <a:off x="1258888" y="2489200"/>
              <a:ext cx="1001713" cy="1006475"/>
            </a:xfrm>
            <a:prstGeom prst="ellipse">
              <a:avLst/>
            </a:prstGeom>
            <a:solidFill>
              <a:srgbClr val="A8CA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7" name="Freeform 114"/>
            <p:cNvSpPr>
              <a:spLocks/>
            </p:cNvSpPr>
            <p:nvPr/>
          </p:nvSpPr>
          <p:spPr bwMode="auto">
            <a:xfrm>
              <a:off x="1184275" y="2271713"/>
              <a:ext cx="1025525" cy="1223963"/>
            </a:xfrm>
            <a:custGeom>
              <a:avLst/>
              <a:gdLst>
                <a:gd name="T0" fmla="*/ 122 w 123"/>
                <a:gd name="T1" fmla="*/ 79 h 146"/>
                <a:gd name="T2" fmla="*/ 52 w 123"/>
                <a:gd name="T3" fmla="*/ 138 h 146"/>
                <a:gd name="T4" fmla="*/ 3 w 123"/>
                <a:gd name="T5" fmla="*/ 79 h 146"/>
                <a:gd name="T6" fmla="*/ 73 w 123"/>
                <a:gd name="T7" fmla="*/ 20 h 146"/>
                <a:gd name="T8" fmla="*/ 122 w 123"/>
                <a:gd name="T9" fmla="*/ 79 h 146"/>
                <a:gd name="T10" fmla="*/ 123 w 123"/>
                <a:gd name="T11" fmla="*/ 79 h 146"/>
                <a:gd name="T12" fmla="*/ 2 w 123"/>
                <a:gd name="T13" fmla="*/ 79 h 146"/>
                <a:gd name="T14" fmla="*/ 73 w 123"/>
                <a:gd name="T15" fmla="*/ 139 h 146"/>
                <a:gd name="T16" fmla="*/ 123 w 123"/>
                <a:gd name="T17" fmla="*/ 79 h 146"/>
                <a:gd name="T18" fmla="*/ 122 w 123"/>
                <a:gd name="T19" fmla="*/ 7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46">
                  <a:moveTo>
                    <a:pt x="122" y="79"/>
                  </a:moveTo>
                  <a:cubicBezTo>
                    <a:pt x="120" y="116"/>
                    <a:pt x="91" y="144"/>
                    <a:pt x="52" y="138"/>
                  </a:cubicBezTo>
                  <a:cubicBezTo>
                    <a:pt x="23" y="134"/>
                    <a:pt x="4" y="107"/>
                    <a:pt x="3" y="79"/>
                  </a:cubicBezTo>
                  <a:cubicBezTo>
                    <a:pt x="1" y="42"/>
                    <a:pt x="37" y="15"/>
                    <a:pt x="73" y="20"/>
                  </a:cubicBezTo>
                  <a:cubicBezTo>
                    <a:pt x="102" y="24"/>
                    <a:pt x="121" y="52"/>
                    <a:pt x="122" y="79"/>
                  </a:cubicBezTo>
                  <a:cubicBezTo>
                    <a:pt x="122" y="79"/>
                    <a:pt x="123" y="79"/>
                    <a:pt x="123" y="79"/>
                  </a:cubicBezTo>
                  <a:cubicBezTo>
                    <a:pt x="120" y="0"/>
                    <a:pt x="5" y="1"/>
                    <a:pt x="2" y="79"/>
                  </a:cubicBezTo>
                  <a:cubicBezTo>
                    <a:pt x="0" y="116"/>
                    <a:pt x="38" y="146"/>
                    <a:pt x="73" y="139"/>
                  </a:cubicBezTo>
                  <a:cubicBezTo>
                    <a:pt x="102" y="132"/>
                    <a:pt x="122" y="109"/>
                    <a:pt x="123" y="79"/>
                  </a:cubicBezTo>
                  <a:cubicBezTo>
                    <a:pt x="123" y="79"/>
                    <a:pt x="122" y="79"/>
                    <a:pt x="122"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8" name="Freeform 115"/>
            <p:cNvSpPr>
              <a:spLocks/>
            </p:cNvSpPr>
            <p:nvPr/>
          </p:nvSpPr>
          <p:spPr bwMode="auto">
            <a:xfrm>
              <a:off x="1292225" y="2565400"/>
              <a:ext cx="334963" cy="603250"/>
            </a:xfrm>
            <a:custGeom>
              <a:avLst/>
              <a:gdLst>
                <a:gd name="T0" fmla="*/ 1 w 40"/>
                <a:gd name="T1" fmla="*/ 57 h 72"/>
                <a:gd name="T2" fmla="*/ 0 w 40"/>
                <a:gd name="T3" fmla="*/ 42 h 72"/>
                <a:gd name="T4" fmla="*/ 11 w 40"/>
                <a:gd name="T5" fmla="*/ 16 h 72"/>
                <a:gd name="T6" fmla="*/ 25 w 40"/>
                <a:gd name="T7" fmla="*/ 5 h 72"/>
                <a:gd name="T8" fmla="*/ 38 w 40"/>
                <a:gd name="T9" fmla="*/ 5 h 72"/>
                <a:gd name="T10" fmla="*/ 33 w 40"/>
                <a:gd name="T11" fmla="*/ 14 h 72"/>
                <a:gd name="T12" fmla="*/ 26 w 40"/>
                <a:gd name="T13" fmla="*/ 20 h 72"/>
                <a:gd name="T14" fmla="*/ 14 w 40"/>
                <a:gd name="T15" fmla="*/ 38 h 72"/>
                <a:gd name="T16" fmla="*/ 15 w 40"/>
                <a:gd name="T17" fmla="*/ 57 h 72"/>
                <a:gd name="T18" fmla="*/ 15 w 40"/>
                <a:gd name="T19" fmla="*/ 71 h 72"/>
                <a:gd name="T20" fmla="*/ 5 w 40"/>
                <a:gd name="T21" fmla="*/ 65 h 72"/>
                <a:gd name="T22" fmla="*/ 1 w 40"/>
                <a:gd name="T23" fmla="*/ 5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72">
                  <a:moveTo>
                    <a:pt x="1" y="57"/>
                  </a:moveTo>
                  <a:cubicBezTo>
                    <a:pt x="0" y="52"/>
                    <a:pt x="0" y="47"/>
                    <a:pt x="0" y="42"/>
                  </a:cubicBezTo>
                  <a:cubicBezTo>
                    <a:pt x="1" y="34"/>
                    <a:pt x="4" y="23"/>
                    <a:pt x="11" y="16"/>
                  </a:cubicBezTo>
                  <a:cubicBezTo>
                    <a:pt x="15" y="12"/>
                    <a:pt x="19" y="8"/>
                    <a:pt x="25" y="5"/>
                  </a:cubicBezTo>
                  <a:cubicBezTo>
                    <a:pt x="28" y="3"/>
                    <a:pt x="35" y="0"/>
                    <a:pt x="38" y="5"/>
                  </a:cubicBezTo>
                  <a:cubicBezTo>
                    <a:pt x="40" y="8"/>
                    <a:pt x="35" y="13"/>
                    <a:pt x="33" y="14"/>
                  </a:cubicBezTo>
                  <a:cubicBezTo>
                    <a:pt x="31" y="16"/>
                    <a:pt x="28" y="18"/>
                    <a:pt x="26" y="20"/>
                  </a:cubicBezTo>
                  <a:cubicBezTo>
                    <a:pt x="20" y="25"/>
                    <a:pt x="16" y="31"/>
                    <a:pt x="14" y="38"/>
                  </a:cubicBezTo>
                  <a:cubicBezTo>
                    <a:pt x="12" y="44"/>
                    <a:pt x="13" y="51"/>
                    <a:pt x="15" y="57"/>
                  </a:cubicBezTo>
                  <a:cubicBezTo>
                    <a:pt x="16" y="60"/>
                    <a:pt x="18" y="70"/>
                    <a:pt x="15" y="71"/>
                  </a:cubicBezTo>
                  <a:cubicBezTo>
                    <a:pt x="11" y="72"/>
                    <a:pt x="6" y="68"/>
                    <a:pt x="5" y="65"/>
                  </a:cubicBezTo>
                  <a:cubicBezTo>
                    <a:pt x="3" y="63"/>
                    <a:pt x="2" y="60"/>
                    <a:pt x="1"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9" name="Freeform 116"/>
            <p:cNvSpPr>
              <a:spLocks/>
            </p:cNvSpPr>
            <p:nvPr/>
          </p:nvSpPr>
          <p:spPr bwMode="auto">
            <a:xfrm>
              <a:off x="1317625" y="2606675"/>
              <a:ext cx="342900" cy="603250"/>
            </a:xfrm>
            <a:custGeom>
              <a:avLst/>
              <a:gdLst>
                <a:gd name="T0" fmla="*/ 2 w 41"/>
                <a:gd name="T1" fmla="*/ 56 h 72"/>
                <a:gd name="T2" fmla="*/ 1 w 41"/>
                <a:gd name="T3" fmla="*/ 42 h 72"/>
                <a:gd name="T4" fmla="*/ 11 w 41"/>
                <a:gd name="T5" fmla="*/ 15 h 72"/>
                <a:gd name="T6" fmla="*/ 25 w 41"/>
                <a:gd name="T7" fmla="*/ 4 h 72"/>
                <a:gd name="T8" fmla="*/ 39 w 41"/>
                <a:gd name="T9" fmla="*/ 4 h 72"/>
                <a:gd name="T10" fmla="*/ 34 w 41"/>
                <a:gd name="T11" fmla="*/ 14 h 72"/>
                <a:gd name="T12" fmla="*/ 26 w 41"/>
                <a:gd name="T13" fmla="*/ 19 h 72"/>
                <a:gd name="T14" fmla="*/ 14 w 41"/>
                <a:gd name="T15" fmla="*/ 37 h 72"/>
                <a:gd name="T16" fmla="*/ 15 w 41"/>
                <a:gd name="T17" fmla="*/ 57 h 72"/>
                <a:gd name="T18" fmla="*/ 15 w 41"/>
                <a:gd name="T19" fmla="*/ 70 h 72"/>
                <a:gd name="T20" fmla="*/ 5 w 41"/>
                <a:gd name="T21" fmla="*/ 64 h 72"/>
                <a:gd name="T22" fmla="*/ 2 w 41"/>
                <a:gd name="T2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72">
                  <a:moveTo>
                    <a:pt x="2" y="56"/>
                  </a:moveTo>
                  <a:cubicBezTo>
                    <a:pt x="1" y="51"/>
                    <a:pt x="0" y="46"/>
                    <a:pt x="1" y="42"/>
                  </a:cubicBezTo>
                  <a:cubicBezTo>
                    <a:pt x="1" y="33"/>
                    <a:pt x="5" y="22"/>
                    <a:pt x="11" y="15"/>
                  </a:cubicBezTo>
                  <a:cubicBezTo>
                    <a:pt x="15" y="11"/>
                    <a:pt x="20" y="7"/>
                    <a:pt x="25" y="4"/>
                  </a:cubicBezTo>
                  <a:cubicBezTo>
                    <a:pt x="29" y="2"/>
                    <a:pt x="36" y="0"/>
                    <a:pt x="39" y="4"/>
                  </a:cubicBezTo>
                  <a:cubicBezTo>
                    <a:pt x="41" y="7"/>
                    <a:pt x="35" y="12"/>
                    <a:pt x="34" y="14"/>
                  </a:cubicBezTo>
                  <a:cubicBezTo>
                    <a:pt x="31" y="16"/>
                    <a:pt x="29" y="17"/>
                    <a:pt x="26" y="19"/>
                  </a:cubicBezTo>
                  <a:cubicBezTo>
                    <a:pt x="20" y="24"/>
                    <a:pt x="16" y="30"/>
                    <a:pt x="14" y="37"/>
                  </a:cubicBezTo>
                  <a:cubicBezTo>
                    <a:pt x="13" y="44"/>
                    <a:pt x="13" y="50"/>
                    <a:pt x="15" y="57"/>
                  </a:cubicBezTo>
                  <a:cubicBezTo>
                    <a:pt x="16" y="59"/>
                    <a:pt x="19" y="69"/>
                    <a:pt x="15" y="70"/>
                  </a:cubicBezTo>
                  <a:cubicBezTo>
                    <a:pt x="11" y="72"/>
                    <a:pt x="7" y="67"/>
                    <a:pt x="5" y="64"/>
                  </a:cubicBezTo>
                  <a:cubicBezTo>
                    <a:pt x="4" y="62"/>
                    <a:pt x="3" y="59"/>
                    <a:pt x="2"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0" name="Freeform 117"/>
            <p:cNvSpPr>
              <a:spLocks/>
            </p:cNvSpPr>
            <p:nvPr/>
          </p:nvSpPr>
          <p:spPr bwMode="auto">
            <a:xfrm>
              <a:off x="1258888" y="2540000"/>
              <a:ext cx="401638" cy="661988"/>
            </a:xfrm>
            <a:custGeom>
              <a:avLst/>
              <a:gdLst>
                <a:gd name="T0" fmla="*/ 6 w 48"/>
                <a:gd name="T1" fmla="*/ 60 h 79"/>
                <a:gd name="T2" fmla="*/ 11 w 48"/>
                <a:gd name="T3" fmla="*/ 25 h 79"/>
                <a:gd name="T4" fmla="*/ 42 w 48"/>
                <a:gd name="T5" fmla="*/ 8 h 79"/>
                <a:gd name="T6" fmla="*/ 29 w 48"/>
                <a:gd name="T7" fmla="*/ 23 h 79"/>
                <a:gd name="T8" fmla="*/ 17 w 48"/>
                <a:gd name="T9" fmla="*/ 56 h 79"/>
                <a:gd name="T10" fmla="*/ 20 w 48"/>
                <a:gd name="T11" fmla="*/ 69 h 79"/>
                <a:gd name="T12" fmla="*/ 11 w 48"/>
                <a:gd name="T13" fmla="*/ 70 h 79"/>
                <a:gd name="T14" fmla="*/ 6 w 48"/>
                <a:gd name="T15" fmla="*/ 60 h 79"/>
                <a:gd name="T16" fmla="*/ 5 w 48"/>
                <a:gd name="T17" fmla="*/ 60 h 79"/>
                <a:gd name="T18" fmla="*/ 20 w 48"/>
                <a:gd name="T19" fmla="*/ 73 h 79"/>
                <a:gd name="T20" fmla="*/ 18 w 48"/>
                <a:gd name="T21" fmla="*/ 51 h 79"/>
                <a:gd name="T22" fmla="*/ 39 w 48"/>
                <a:gd name="T23" fmla="*/ 16 h 79"/>
                <a:gd name="T24" fmla="*/ 31 w 48"/>
                <a:gd name="T25" fmla="*/ 7 h 79"/>
                <a:gd name="T26" fmla="*/ 5 w 48"/>
                <a:gd name="T27" fmla="*/ 60 h 79"/>
                <a:gd name="T28" fmla="*/ 6 w 48"/>
                <a:gd name="T29"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79">
                  <a:moveTo>
                    <a:pt x="6" y="60"/>
                  </a:moveTo>
                  <a:cubicBezTo>
                    <a:pt x="3" y="48"/>
                    <a:pt x="5" y="36"/>
                    <a:pt x="11" y="25"/>
                  </a:cubicBezTo>
                  <a:cubicBezTo>
                    <a:pt x="15" y="17"/>
                    <a:pt x="32" y="0"/>
                    <a:pt x="42" y="8"/>
                  </a:cubicBezTo>
                  <a:cubicBezTo>
                    <a:pt x="46" y="12"/>
                    <a:pt x="31" y="22"/>
                    <a:pt x="29" y="23"/>
                  </a:cubicBezTo>
                  <a:cubicBezTo>
                    <a:pt x="19" y="31"/>
                    <a:pt x="16" y="43"/>
                    <a:pt x="17" y="56"/>
                  </a:cubicBezTo>
                  <a:cubicBezTo>
                    <a:pt x="18" y="60"/>
                    <a:pt x="19" y="65"/>
                    <a:pt x="20" y="69"/>
                  </a:cubicBezTo>
                  <a:cubicBezTo>
                    <a:pt x="21" y="75"/>
                    <a:pt x="13" y="73"/>
                    <a:pt x="11" y="70"/>
                  </a:cubicBezTo>
                  <a:cubicBezTo>
                    <a:pt x="8" y="68"/>
                    <a:pt x="7" y="63"/>
                    <a:pt x="6" y="60"/>
                  </a:cubicBezTo>
                  <a:cubicBezTo>
                    <a:pt x="6" y="60"/>
                    <a:pt x="5" y="60"/>
                    <a:pt x="5" y="60"/>
                  </a:cubicBezTo>
                  <a:cubicBezTo>
                    <a:pt x="7" y="66"/>
                    <a:pt x="13" y="79"/>
                    <a:pt x="20" y="73"/>
                  </a:cubicBezTo>
                  <a:cubicBezTo>
                    <a:pt x="24" y="70"/>
                    <a:pt x="18" y="54"/>
                    <a:pt x="18" y="51"/>
                  </a:cubicBezTo>
                  <a:cubicBezTo>
                    <a:pt x="16" y="34"/>
                    <a:pt x="29" y="26"/>
                    <a:pt x="39" y="16"/>
                  </a:cubicBezTo>
                  <a:cubicBezTo>
                    <a:pt x="48" y="8"/>
                    <a:pt x="39" y="3"/>
                    <a:pt x="31" y="7"/>
                  </a:cubicBezTo>
                  <a:cubicBezTo>
                    <a:pt x="10" y="16"/>
                    <a:pt x="0" y="38"/>
                    <a:pt x="5" y="60"/>
                  </a:cubicBezTo>
                  <a:cubicBezTo>
                    <a:pt x="5" y="60"/>
                    <a:pt x="6" y="60"/>
                    <a:pt x="6" y="60"/>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4" name="Oval 121"/>
            <p:cNvSpPr>
              <a:spLocks noChangeArrowheads="1"/>
            </p:cNvSpPr>
            <p:nvPr/>
          </p:nvSpPr>
          <p:spPr bwMode="auto">
            <a:xfrm>
              <a:off x="1535113" y="0"/>
              <a:ext cx="700088" cy="703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5" name="Oval 122"/>
            <p:cNvSpPr>
              <a:spLocks noChangeArrowheads="1"/>
            </p:cNvSpPr>
            <p:nvPr/>
          </p:nvSpPr>
          <p:spPr bwMode="auto">
            <a:xfrm>
              <a:off x="1576388" y="41275"/>
              <a:ext cx="700088" cy="704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6" name="Freeform 123"/>
            <p:cNvSpPr>
              <a:spLocks/>
            </p:cNvSpPr>
            <p:nvPr/>
          </p:nvSpPr>
          <p:spPr bwMode="auto">
            <a:xfrm>
              <a:off x="1509713" y="-109538"/>
              <a:ext cx="733425" cy="922338"/>
            </a:xfrm>
            <a:custGeom>
              <a:avLst/>
              <a:gdLst>
                <a:gd name="T0" fmla="*/ 86 w 88"/>
                <a:gd name="T1" fmla="*/ 55 h 110"/>
                <a:gd name="T2" fmla="*/ 37 w 88"/>
                <a:gd name="T3" fmla="*/ 96 h 110"/>
                <a:gd name="T4" fmla="*/ 4 w 88"/>
                <a:gd name="T5" fmla="*/ 55 h 110"/>
                <a:gd name="T6" fmla="*/ 54 w 88"/>
                <a:gd name="T7" fmla="*/ 14 h 110"/>
                <a:gd name="T8" fmla="*/ 86 w 88"/>
                <a:gd name="T9" fmla="*/ 55 h 110"/>
                <a:gd name="T10" fmla="*/ 88 w 88"/>
                <a:gd name="T11" fmla="*/ 55 h 110"/>
                <a:gd name="T12" fmla="*/ 3 w 88"/>
                <a:gd name="T13" fmla="*/ 55 h 110"/>
                <a:gd name="T14" fmla="*/ 88 w 88"/>
                <a:gd name="T15" fmla="*/ 55 h 110"/>
                <a:gd name="T16" fmla="*/ 86 w 88"/>
                <a:gd name="T17"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10">
                  <a:moveTo>
                    <a:pt x="86" y="55"/>
                  </a:moveTo>
                  <a:cubicBezTo>
                    <a:pt x="85" y="81"/>
                    <a:pt x="65" y="100"/>
                    <a:pt x="37" y="96"/>
                  </a:cubicBezTo>
                  <a:cubicBezTo>
                    <a:pt x="17" y="93"/>
                    <a:pt x="5" y="73"/>
                    <a:pt x="4" y="55"/>
                  </a:cubicBezTo>
                  <a:cubicBezTo>
                    <a:pt x="2" y="28"/>
                    <a:pt x="29" y="10"/>
                    <a:pt x="54" y="14"/>
                  </a:cubicBezTo>
                  <a:cubicBezTo>
                    <a:pt x="73" y="17"/>
                    <a:pt x="85" y="36"/>
                    <a:pt x="86" y="55"/>
                  </a:cubicBezTo>
                  <a:cubicBezTo>
                    <a:pt x="86" y="55"/>
                    <a:pt x="88" y="55"/>
                    <a:pt x="88" y="55"/>
                  </a:cubicBezTo>
                  <a:cubicBezTo>
                    <a:pt x="85" y="0"/>
                    <a:pt x="5" y="1"/>
                    <a:pt x="3" y="55"/>
                  </a:cubicBezTo>
                  <a:cubicBezTo>
                    <a:pt x="0" y="110"/>
                    <a:pt x="85" y="109"/>
                    <a:pt x="88" y="55"/>
                  </a:cubicBezTo>
                  <a:cubicBezTo>
                    <a:pt x="88" y="55"/>
                    <a:pt x="86" y="55"/>
                    <a:pt x="86" y="55"/>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7" name="Freeform 124"/>
            <p:cNvSpPr>
              <a:spLocks/>
            </p:cNvSpPr>
            <p:nvPr/>
          </p:nvSpPr>
          <p:spPr bwMode="auto">
            <a:xfrm>
              <a:off x="1601788" y="92075"/>
              <a:ext cx="233363" cy="427038"/>
            </a:xfrm>
            <a:custGeom>
              <a:avLst/>
              <a:gdLst>
                <a:gd name="T0" fmla="*/ 1 w 28"/>
                <a:gd name="T1" fmla="*/ 40 h 51"/>
                <a:gd name="T2" fmla="*/ 0 w 28"/>
                <a:gd name="T3" fmla="*/ 30 h 51"/>
                <a:gd name="T4" fmla="*/ 7 w 28"/>
                <a:gd name="T5" fmla="*/ 11 h 51"/>
                <a:gd name="T6" fmla="*/ 17 w 28"/>
                <a:gd name="T7" fmla="*/ 4 h 51"/>
                <a:gd name="T8" fmla="*/ 26 w 28"/>
                <a:gd name="T9" fmla="*/ 4 h 51"/>
                <a:gd name="T10" fmla="*/ 23 w 28"/>
                <a:gd name="T11" fmla="*/ 10 h 51"/>
                <a:gd name="T12" fmla="*/ 17 w 28"/>
                <a:gd name="T13" fmla="*/ 14 h 51"/>
                <a:gd name="T14" fmla="*/ 9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0" y="23"/>
                    <a:pt x="3" y="16"/>
                    <a:pt x="7" y="11"/>
                  </a:cubicBezTo>
                  <a:cubicBezTo>
                    <a:pt x="10" y="8"/>
                    <a:pt x="13" y="5"/>
                    <a:pt x="17" y="4"/>
                  </a:cubicBezTo>
                  <a:cubicBezTo>
                    <a:pt x="19" y="2"/>
                    <a:pt x="24" y="0"/>
                    <a:pt x="26" y="4"/>
                  </a:cubicBezTo>
                  <a:cubicBezTo>
                    <a:pt x="28" y="5"/>
                    <a:pt x="24" y="9"/>
                    <a:pt x="23" y="10"/>
                  </a:cubicBezTo>
                  <a:cubicBezTo>
                    <a:pt x="21" y="12"/>
                    <a:pt x="19" y="13"/>
                    <a:pt x="17" y="14"/>
                  </a:cubicBezTo>
                  <a:cubicBezTo>
                    <a:pt x="13" y="17"/>
                    <a:pt x="11" y="22"/>
                    <a:pt x="9" y="27"/>
                  </a:cubicBezTo>
                  <a:cubicBezTo>
                    <a:pt x="8" y="31"/>
                    <a:pt x="9" y="36"/>
                    <a:pt x="10" y="40"/>
                  </a:cubicBezTo>
                  <a:cubicBezTo>
                    <a:pt x="11" y="42"/>
                    <a:pt x="13" y="49"/>
                    <a:pt x="10" y="50"/>
                  </a:cubicBezTo>
                  <a:cubicBezTo>
                    <a:pt x="7" y="51"/>
                    <a:pt x="4" y="47"/>
                    <a:pt x="3" y="45"/>
                  </a:cubicBezTo>
                  <a:cubicBezTo>
                    <a:pt x="2" y="44"/>
                    <a:pt x="1"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2" name="Freeform 125"/>
            <p:cNvSpPr>
              <a:spLocks/>
            </p:cNvSpPr>
            <p:nvPr/>
          </p:nvSpPr>
          <p:spPr bwMode="auto">
            <a:xfrm>
              <a:off x="1617663" y="117475"/>
              <a:ext cx="233363" cy="427038"/>
            </a:xfrm>
            <a:custGeom>
              <a:avLst/>
              <a:gdLst>
                <a:gd name="T0" fmla="*/ 1 w 28"/>
                <a:gd name="T1" fmla="*/ 40 h 51"/>
                <a:gd name="T2" fmla="*/ 0 w 28"/>
                <a:gd name="T3" fmla="*/ 30 h 51"/>
                <a:gd name="T4" fmla="*/ 7 w 28"/>
                <a:gd name="T5" fmla="*/ 11 h 51"/>
                <a:gd name="T6" fmla="*/ 17 w 28"/>
                <a:gd name="T7" fmla="*/ 4 h 51"/>
                <a:gd name="T8" fmla="*/ 27 w 28"/>
                <a:gd name="T9" fmla="*/ 3 h 51"/>
                <a:gd name="T10" fmla="*/ 23 w 28"/>
                <a:gd name="T11" fmla="*/ 10 h 51"/>
                <a:gd name="T12" fmla="*/ 18 w 28"/>
                <a:gd name="T13" fmla="*/ 14 h 51"/>
                <a:gd name="T14" fmla="*/ 10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1" y="23"/>
                    <a:pt x="3" y="16"/>
                    <a:pt x="7" y="11"/>
                  </a:cubicBezTo>
                  <a:cubicBezTo>
                    <a:pt x="10" y="8"/>
                    <a:pt x="13" y="5"/>
                    <a:pt x="17" y="4"/>
                  </a:cubicBezTo>
                  <a:cubicBezTo>
                    <a:pt x="20" y="2"/>
                    <a:pt x="25" y="0"/>
                    <a:pt x="27" y="3"/>
                  </a:cubicBezTo>
                  <a:cubicBezTo>
                    <a:pt x="28" y="5"/>
                    <a:pt x="24" y="9"/>
                    <a:pt x="23" y="10"/>
                  </a:cubicBezTo>
                  <a:cubicBezTo>
                    <a:pt x="22" y="12"/>
                    <a:pt x="20" y="13"/>
                    <a:pt x="18" y="14"/>
                  </a:cubicBezTo>
                  <a:cubicBezTo>
                    <a:pt x="14" y="17"/>
                    <a:pt x="11" y="22"/>
                    <a:pt x="10" y="27"/>
                  </a:cubicBezTo>
                  <a:cubicBezTo>
                    <a:pt x="9" y="31"/>
                    <a:pt x="9" y="36"/>
                    <a:pt x="10" y="40"/>
                  </a:cubicBezTo>
                  <a:cubicBezTo>
                    <a:pt x="11" y="42"/>
                    <a:pt x="13" y="49"/>
                    <a:pt x="10" y="50"/>
                  </a:cubicBezTo>
                  <a:cubicBezTo>
                    <a:pt x="8" y="51"/>
                    <a:pt x="4" y="47"/>
                    <a:pt x="3" y="45"/>
                  </a:cubicBezTo>
                  <a:cubicBezTo>
                    <a:pt x="2" y="44"/>
                    <a:pt x="2"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3" name="Freeform 126"/>
            <p:cNvSpPr>
              <a:spLocks/>
            </p:cNvSpPr>
            <p:nvPr/>
          </p:nvSpPr>
          <p:spPr bwMode="auto">
            <a:xfrm>
              <a:off x="1576388" y="74613"/>
              <a:ext cx="284163" cy="461963"/>
            </a:xfrm>
            <a:custGeom>
              <a:avLst/>
              <a:gdLst>
                <a:gd name="T0" fmla="*/ 4 w 34"/>
                <a:gd name="T1" fmla="*/ 42 h 55"/>
                <a:gd name="T2" fmla="*/ 8 w 34"/>
                <a:gd name="T3" fmla="*/ 17 h 55"/>
                <a:gd name="T4" fmla="*/ 29 w 34"/>
                <a:gd name="T5" fmla="*/ 6 h 55"/>
                <a:gd name="T6" fmla="*/ 20 w 34"/>
                <a:gd name="T7" fmla="*/ 16 h 55"/>
                <a:gd name="T8" fmla="*/ 12 w 34"/>
                <a:gd name="T9" fmla="*/ 39 h 55"/>
                <a:gd name="T10" fmla="*/ 14 w 34"/>
                <a:gd name="T11" fmla="*/ 48 h 55"/>
                <a:gd name="T12" fmla="*/ 8 w 34"/>
                <a:gd name="T13" fmla="*/ 49 h 55"/>
                <a:gd name="T14" fmla="*/ 4 w 34"/>
                <a:gd name="T15" fmla="*/ 42 h 55"/>
                <a:gd name="T16" fmla="*/ 3 w 34"/>
                <a:gd name="T17" fmla="*/ 42 h 55"/>
                <a:gd name="T18" fmla="*/ 14 w 34"/>
                <a:gd name="T19" fmla="*/ 51 h 55"/>
                <a:gd name="T20" fmla="*/ 12 w 34"/>
                <a:gd name="T21" fmla="*/ 35 h 55"/>
                <a:gd name="T22" fmla="*/ 27 w 34"/>
                <a:gd name="T23" fmla="*/ 11 h 55"/>
                <a:gd name="T24" fmla="*/ 21 w 34"/>
                <a:gd name="T25" fmla="*/ 5 h 55"/>
                <a:gd name="T26" fmla="*/ 3 w 34"/>
                <a:gd name="T27" fmla="*/ 42 h 55"/>
                <a:gd name="T28" fmla="*/ 4 w 34"/>
                <a:gd name="T29"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55">
                  <a:moveTo>
                    <a:pt x="4" y="42"/>
                  </a:moveTo>
                  <a:cubicBezTo>
                    <a:pt x="3" y="33"/>
                    <a:pt x="4" y="25"/>
                    <a:pt x="8" y="17"/>
                  </a:cubicBezTo>
                  <a:cubicBezTo>
                    <a:pt x="10" y="12"/>
                    <a:pt x="22" y="0"/>
                    <a:pt x="29" y="6"/>
                  </a:cubicBezTo>
                  <a:cubicBezTo>
                    <a:pt x="32" y="8"/>
                    <a:pt x="21" y="15"/>
                    <a:pt x="20" y="16"/>
                  </a:cubicBezTo>
                  <a:cubicBezTo>
                    <a:pt x="13" y="22"/>
                    <a:pt x="11" y="30"/>
                    <a:pt x="12" y="39"/>
                  </a:cubicBezTo>
                  <a:cubicBezTo>
                    <a:pt x="12" y="42"/>
                    <a:pt x="13" y="45"/>
                    <a:pt x="14" y="48"/>
                  </a:cubicBezTo>
                  <a:cubicBezTo>
                    <a:pt x="14" y="52"/>
                    <a:pt x="9" y="50"/>
                    <a:pt x="8" y="49"/>
                  </a:cubicBezTo>
                  <a:cubicBezTo>
                    <a:pt x="6" y="47"/>
                    <a:pt x="5" y="44"/>
                    <a:pt x="4" y="42"/>
                  </a:cubicBezTo>
                  <a:cubicBezTo>
                    <a:pt x="4" y="42"/>
                    <a:pt x="3" y="42"/>
                    <a:pt x="3" y="42"/>
                  </a:cubicBezTo>
                  <a:cubicBezTo>
                    <a:pt x="4" y="46"/>
                    <a:pt x="9" y="55"/>
                    <a:pt x="14" y="51"/>
                  </a:cubicBezTo>
                  <a:cubicBezTo>
                    <a:pt x="17" y="49"/>
                    <a:pt x="13" y="37"/>
                    <a:pt x="12" y="35"/>
                  </a:cubicBezTo>
                  <a:cubicBezTo>
                    <a:pt x="11" y="24"/>
                    <a:pt x="20" y="18"/>
                    <a:pt x="27" y="11"/>
                  </a:cubicBezTo>
                  <a:cubicBezTo>
                    <a:pt x="34" y="5"/>
                    <a:pt x="27" y="2"/>
                    <a:pt x="21" y="5"/>
                  </a:cubicBezTo>
                  <a:cubicBezTo>
                    <a:pt x="6" y="11"/>
                    <a:pt x="0" y="27"/>
                    <a:pt x="3" y="42"/>
                  </a:cubicBezTo>
                  <a:cubicBezTo>
                    <a:pt x="3" y="42"/>
                    <a:pt x="4" y="42"/>
                    <a:pt x="4" y="4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nvGrpSpPr>
            <p:cNvPr id="2118" name="组合 2117"/>
            <p:cNvGrpSpPr/>
            <p:nvPr/>
          </p:nvGrpSpPr>
          <p:grpSpPr>
            <a:xfrm>
              <a:off x="1884363" y="50800"/>
              <a:ext cx="9677400" cy="1189038"/>
              <a:chOff x="1884363" y="50800"/>
              <a:chExt cx="9677400" cy="1189038"/>
            </a:xfrm>
          </p:grpSpPr>
          <p:sp>
            <p:nvSpPr>
              <p:cNvPr id="54" name="Freeform 75"/>
              <p:cNvSpPr>
                <a:spLocks/>
              </p:cNvSpPr>
              <p:nvPr/>
            </p:nvSpPr>
            <p:spPr bwMode="auto">
              <a:xfrm>
                <a:off x="2201863"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5" name="Freeform 76"/>
              <p:cNvSpPr>
                <a:spLocks/>
              </p:cNvSpPr>
              <p:nvPr/>
            </p:nvSpPr>
            <p:spPr bwMode="auto">
              <a:xfrm>
                <a:off x="2544763"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1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1"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6" name="Freeform 77"/>
              <p:cNvSpPr>
                <a:spLocks/>
              </p:cNvSpPr>
              <p:nvPr/>
            </p:nvSpPr>
            <p:spPr bwMode="auto">
              <a:xfrm>
                <a:off x="28940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7" name="Freeform 78"/>
              <p:cNvSpPr>
                <a:spLocks/>
              </p:cNvSpPr>
              <p:nvPr/>
            </p:nvSpPr>
            <p:spPr bwMode="auto">
              <a:xfrm>
                <a:off x="3244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8" name="Freeform 79"/>
              <p:cNvSpPr>
                <a:spLocks/>
              </p:cNvSpPr>
              <p:nvPr/>
            </p:nvSpPr>
            <p:spPr bwMode="auto">
              <a:xfrm>
                <a:off x="35956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9" name="Freeform 80"/>
              <p:cNvSpPr>
                <a:spLocks/>
              </p:cNvSpPr>
              <p:nvPr/>
            </p:nvSpPr>
            <p:spPr bwMode="auto">
              <a:xfrm>
                <a:off x="394493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0" name="Freeform 81"/>
              <p:cNvSpPr>
                <a:spLocks/>
              </p:cNvSpPr>
              <p:nvPr/>
            </p:nvSpPr>
            <p:spPr bwMode="auto">
              <a:xfrm>
                <a:off x="42957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1" name="Freeform 82"/>
              <p:cNvSpPr>
                <a:spLocks/>
              </p:cNvSpPr>
              <p:nvPr/>
            </p:nvSpPr>
            <p:spPr bwMode="auto">
              <a:xfrm>
                <a:off x="46386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2" name="Freeform 83"/>
              <p:cNvSpPr>
                <a:spLocks/>
              </p:cNvSpPr>
              <p:nvPr/>
            </p:nvSpPr>
            <p:spPr bwMode="auto">
              <a:xfrm>
                <a:off x="4987925"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2"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3" name="Freeform 84"/>
              <p:cNvSpPr>
                <a:spLocks/>
              </p:cNvSpPr>
              <p:nvPr/>
            </p:nvSpPr>
            <p:spPr bwMode="auto">
              <a:xfrm>
                <a:off x="5338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8" name="Freeform 85"/>
              <p:cNvSpPr>
                <a:spLocks/>
              </p:cNvSpPr>
              <p:nvPr/>
            </p:nvSpPr>
            <p:spPr bwMode="auto">
              <a:xfrm>
                <a:off x="568960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9" name="Freeform 86"/>
              <p:cNvSpPr>
                <a:spLocks/>
              </p:cNvSpPr>
              <p:nvPr/>
            </p:nvSpPr>
            <p:spPr bwMode="auto">
              <a:xfrm>
                <a:off x="6038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0" name="Freeform 87"/>
              <p:cNvSpPr>
                <a:spLocks/>
              </p:cNvSpPr>
              <p:nvPr/>
            </p:nvSpPr>
            <p:spPr bwMode="auto">
              <a:xfrm>
                <a:off x="6389688"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1" name="Freeform 88"/>
              <p:cNvSpPr>
                <a:spLocks/>
              </p:cNvSpPr>
              <p:nvPr/>
            </p:nvSpPr>
            <p:spPr bwMode="auto">
              <a:xfrm>
                <a:off x="6732588"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2" name="Freeform 89"/>
              <p:cNvSpPr>
                <a:spLocks/>
              </p:cNvSpPr>
              <p:nvPr/>
            </p:nvSpPr>
            <p:spPr bwMode="auto">
              <a:xfrm>
                <a:off x="7081838" y="971550"/>
                <a:ext cx="300038" cy="268288"/>
              </a:xfrm>
              <a:custGeom>
                <a:avLst/>
                <a:gdLst>
                  <a:gd name="T0" fmla="*/ 19 w 36"/>
                  <a:gd name="T1" fmla="*/ 32 h 32"/>
                  <a:gd name="T2" fmla="*/ 12 w 36"/>
                  <a:gd name="T3" fmla="*/ 6 h 32"/>
                  <a:gd name="T4" fmla="*/ 30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3" name="Freeform 90"/>
              <p:cNvSpPr>
                <a:spLocks/>
              </p:cNvSpPr>
              <p:nvPr/>
            </p:nvSpPr>
            <p:spPr bwMode="auto">
              <a:xfrm>
                <a:off x="743267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4" name="Freeform 91"/>
              <p:cNvSpPr>
                <a:spLocks/>
              </p:cNvSpPr>
              <p:nvPr/>
            </p:nvSpPr>
            <p:spPr bwMode="auto">
              <a:xfrm>
                <a:off x="778351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5" name="Freeform 92"/>
              <p:cNvSpPr>
                <a:spLocks/>
              </p:cNvSpPr>
              <p:nvPr/>
            </p:nvSpPr>
            <p:spPr bwMode="auto">
              <a:xfrm>
                <a:off x="8132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6" name="Freeform 93"/>
              <p:cNvSpPr>
                <a:spLocks/>
              </p:cNvSpPr>
              <p:nvPr/>
            </p:nvSpPr>
            <p:spPr bwMode="auto">
              <a:xfrm>
                <a:off x="8483600"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7" name="Freeform 94"/>
              <p:cNvSpPr>
                <a:spLocks/>
              </p:cNvSpPr>
              <p:nvPr/>
            </p:nvSpPr>
            <p:spPr bwMode="auto">
              <a:xfrm>
                <a:off x="8826500"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8" name="Freeform 95"/>
              <p:cNvSpPr>
                <a:spLocks/>
              </p:cNvSpPr>
              <p:nvPr/>
            </p:nvSpPr>
            <p:spPr bwMode="auto">
              <a:xfrm>
                <a:off x="91757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9" name="Freeform 96"/>
              <p:cNvSpPr>
                <a:spLocks/>
              </p:cNvSpPr>
              <p:nvPr/>
            </p:nvSpPr>
            <p:spPr bwMode="auto">
              <a:xfrm>
                <a:off x="95265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0" name="Freeform 97"/>
              <p:cNvSpPr>
                <a:spLocks/>
              </p:cNvSpPr>
              <p:nvPr/>
            </p:nvSpPr>
            <p:spPr bwMode="auto">
              <a:xfrm>
                <a:off x="987742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1" name="Freeform 98"/>
              <p:cNvSpPr>
                <a:spLocks/>
              </p:cNvSpPr>
              <p:nvPr/>
            </p:nvSpPr>
            <p:spPr bwMode="auto">
              <a:xfrm>
                <a:off x="102266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2" name="Freeform 99"/>
              <p:cNvSpPr>
                <a:spLocks/>
              </p:cNvSpPr>
              <p:nvPr/>
            </p:nvSpPr>
            <p:spPr bwMode="auto">
              <a:xfrm>
                <a:off x="105695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3" name="Freeform 100"/>
              <p:cNvSpPr>
                <a:spLocks/>
              </p:cNvSpPr>
              <p:nvPr/>
            </p:nvSpPr>
            <p:spPr bwMode="auto">
              <a:xfrm>
                <a:off x="109204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4" name="Freeform 101"/>
              <p:cNvSpPr>
                <a:spLocks/>
              </p:cNvSpPr>
              <p:nvPr/>
            </p:nvSpPr>
            <p:spPr bwMode="auto">
              <a:xfrm>
                <a:off x="112696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4" name="Oval 127"/>
              <p:cNvSpPr>
                <a:spLocks noChangeArrowheads="1"/>
              </p:cNvSpPr>
              <p:nvPr/>
            </p:nvSpPr>
            <p:spPr bwMode="auto">
              <a:xfrm>
                <a:off x="1893888" y="66675"/>
                <a:ext cx="82550"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5" name="Oval 128"/>
              <p:cNvSpPr>
                <a:spLocks noChangeArrowheads="1"/>
              </p:cNvSpPr>
              <p:nvPr/>
            </p:nvSpPr>
            <p:spPr bwMode="auto">
              <a:xfrm>
                <a:off x="1909763" y="84138"/>
                <a:ext cx="74613"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6" name="Freeform 129"/>
              <p:cNvSpPr>
                <a:spLocks/>
              </p:cNvSpPr>
              <p:nvPr/>
            </p:nvSpPr>
            <p:spPr bwMode="auto">
              <a:xfrm>
                <a:off x="1884363" y="50800"/>
                <a:ext cx="92075" cy="117475"/>
              </a:xfrm>
              <a:custGeom>
                <a:avLst/>
                <a:gdLst>
                  <a:gd name="T0" fmla="*/ 10 w 11"/>
                  <a:gd name="T1" fmla="*/ 7 h 14"/>
                  <a:gd name="T2" fmla="*/ 5 w 11"/>
                  <a:gd name="T3" fmla="*/ 11 h 14"/>
                  <a:gd name="T4" fmla="*/ 2 w 11"/>
                  <a:gd name="T5" fmla="*/ 7 h 14"/>
                  <a:gd name="T6" fmla="*/ 6 w 11"/>
                  <a:gd name="T7" fmla="*/ 2 h 14"/>
                  <a:gd name="T8" fmla="*/ 10 w 11"/>
                  <a:gd name="T9" fmla="*/ 7 h 14"/>
                  <a:gd name="T10" fmla="*/ 11 w 11"/>
                  <a:gd name="T11" fmla="*/ 7 h 14"/>
                  <a:gd name="T12" fmla="*/ 1 w 11"/>
                  <a:gd name="T13" fmla="*/ 7 h 14"/>
                  <a:gd name="T14" fmla="*/ 11 w 11"/>
                  <a:gd name="T15" fmla="*/ 7 h 14"/>
                  <a:gd name="T16" fmla="*/ 10 w 11"/>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0" y="7"/>
                    </a:moveTo>
                    <a:cubicBezTo>
                      <a:pt x="10" y="9"/>
                      <a:pt x="8" y="12"/>
                      <a:pt x="5" y="11"/>
                    </a:cubicBezTo>
                    <a:cubicBezTo>
                      <a:pt x="3" y="11"/>
                      <a:pt x="2" y="9"/>
                      <a:pt x="2" y="7"/>
                    </a:cubicBezTo>
                    <a:cubicBezTo>
                      <a:pt x="2" y="4"/>
                      <a:pt x="4" y="2"/>
                      <a:pt x="6" y="2"/>
                    </a:cubicBezTo>
                    <a:cubicBezTo>
                      <a:pt x="9" y="3"/>
                      <a:pt x="10" y="5"/>
                      <a:pt x="10" y="7"/>
                    </a:cubicBezTo>
                    <a:cubicBezTo>
                      <a:pt x="10" y="7"/>
                      <a:pt x="11" y="7"/>
                      <a:pt x="11" y="7"/>
                    </a:cubicBezTo>
                    <a:cubicBezTo>
                      <a:pt x="11" y="0"/>
                      <a:pt x="1" y="1"/>
                      <a:pt x="1" y="7"/>
                    </a:cubicBezTo>
                    <a:cubicBezTo>
                      <a:pt x="0" y="14"/>
                      <a:pt x="11" y="13"/>
                      <a:pt x="11" y="7"/>
                    </a:cubicBezTo>
                    <a:cubicBezTo>
                      <a:pt x="11" y="7"/>
                      <a:pt x="10" y="7"/>
                      <a:pt x="10" y="7"/>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pic>
          <p:nvPicPr>
            <p:cNvPr id="2122" name="图片 2121"/>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734093" y="3705726"/>
              <a:ext cx="10101948" cy="2562565"/>
            </a:xfrm>
            <a:prstGeom prst="rect">
              <a:avLst/>
            </a:prstGeom>
          </p:spPr>
        </p:pic>
      </p:grpSp>
      <p:pic>
        <p:nvPicPr>
          <p:cNvPr id="2125" name="图片 2124"/>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2550" y="4502094"/>
            <a:ext cx="3106737" cy="2071158"/>
          </a:xfrm>
          <a:prstGeom prst="rect">
            <a:avLst/>
          </a:prstGeom>
        </p:spPr>
      </p:pic>
      <p:sp>
        <p:nvSpPr>
          <p:cNvPr id="182" name="任意多边形 181"/>
          <p:cNvSpPr/>
          <p:nvPr/>
        </p:nvSpPr>
        <p:spPr>
          <a:xfrm>
            <a:off x="3993375" y="128727"/>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183" name="任意多边形 182"/>
          <p:cNvSpPr/>
          <p:nvPr/>
        </p:nvSpPr>
        <p:spPr>
          <a:xfrm flipH="1">
            <a:off x="9954636" y="136739"/>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184" name="PA_库_文本框 183"/>
          <p:cNvSpPr txBox="1"/>
          <p:nvPr>
            <p:custDataLst>
              <p:tags r:id="rId1"/>
            </p:custDataLst>
          </p:nvPr>
        </p:nvSpPr>
        <p:spPr>
          <a:xfrm>
            <a:off x="5297410" y="2259246"/>
            <a:ext cx="6110396" cy="1651671"/>
          </a:xfrm>
          <a:prstGeom prst="rect">
            <a:avLst/>
          </a:prstGeom>
          <a:noFill/>
        </p:spPr>
        <p:txBody>
          <a:bodyPr wrap="square" rtlCol="0">
            <a:spAutoFit/>
          </a:bodyPr>
          <a:lstStyle/>
          <a:p>
            <a:pPr lvl="0" algn="ctr">
              <a:lnSpc>
                <a:spcPct val="150000"/>
              </a:lnSpc>
            </a:pPr>
            <a:r>
              <a:rPr lang="vi-VN" altLang="zh-CN" sz="3600" b="1" dirty="0">
                <a:solidFill>
                  <a:prstClr val="black"/>
                </a:solidFill>
                <a:ea typeface="方正静蕾简体" panose="02000000000000000000" pitchFamily="2" charset="-122"/>
              </a:rPr>
              <a:t>Hoạt động 1: Khám </a:t>
            </a:r>
            <a:r>
              <a:rPr lang="vi-VN" altLang="zh-CN" sz="3600" b="1">
                <a:solidFill>
                  <a:prstClr val="black"/>
                </a:solidFill>
                <a:ea typeface="方正静蕾简体" panose="02000000000000000000" pitchFamily="2" charset="-122"/>
              </a:rPr>
              <a:t>phá về </a:t>
            </a:r>
            <a:r>
              <a:rPr lang="vi-VN" altLang="zh-CN" sz="3600" b="1" dirty="0">
                <a:solidFill>
                  <a:prstClr val="black"/>
                </a:solidFill>
                <a:ea typeface="方正静蕾简体" panose="02000000000000000000" pitchFamily="2" charset="-122"/>
              </a:rPr>
              <a:t>cơ quan bài tiết nước tiểu.</a:t>
            </a:r>
            <a:endParaRPr kumimoji="0" lang="en-US" altLang="zh-CN" sz="36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endParaRPr>
          </a:p>
        </p:txBody>
      </p:sp>
      <p:sp>
        <p:nvSpPr>
          <p:cNvPr id="185" name="PA_库_任意多边形 184"/>
          <p:cNvSpPr/>
          <p:nvPr>
            <p:custDataLst>
              <p:tags r:id="rId2"/>
            </p:custDataLst>
          </p:nvPr>
        </p:nvSpPr>
        <p:spPr>
          <a:xfrm>
            <a:off x="4814919" y="1610738"/>
            <a:ext cx="6746844" cy="3412360"/>
          </a:xfrm>
          <a:custGeom>
            <a:avLst/>
            <a:gdLst>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072123 w 6377000"/>
              <a:gd name="connsiteY0" fmla="*/ 519638 h 3001581"/>
              <a:gd name="connsiteX1" fmla="*/ 3250545 w 6377000"/>
              <a:gd name="connsiteY1" fmla="*/ 23250 h 3001581"/>
              <a:gd name="connsiteX2" fmla="*/ 63208 w 6377000"/>
              <a:gd name="connsiteY2" fmla="*/ 1029090 h 3001581"/>
              <a:gd name="connsiteX3" fmla="*/ 729414 w 6377000"/>
              <a:gd name="connsiteY3" fmla="*/ 2531318 h 3001581"/>
              <a:gd name="connsiteX4" fmla="*/ 233025 w 6377000"/>
              <a:gd name="connsiteY4" fmla="*/ 3001581 h 3001581"/>
              <a:gd name="connsiteX5" fmla="*/ 1500123 w 6377000"/>
              <a:gd name="connsiteY5" fmla="*/ 2688072 h 3001581"/>
              <a:gd name="connsiteX6" fmla="*/ 5784740 w 6377000"/>
              <a:gd name="connsiteY6" fmla="*/ 2648884 h 3001581"/>
              <a:gd name="connsiteX7" fmla="*/ 6072123 w 6377000"/>
              <a:gd name="connsiteY7" fmla="*/ 519638 h 3001581"/>
              <a:gd name="connsiteX0" fmla="*/ 6202752 w 6463800"/>
              <a:gd name="connsiteY0" fmla="*/ 673348 h 2985474"/>
              <a:gd name="connsiteX1" fmla="*/ 3250545 w 6463800"/>
              <a:gd name="connsiteY1" fmla="*/ 7143 h 2985474"/>
              <a:gd name="connsiteX2" fmla="*/ 63208 w 6463800"/>
              <a:gd name="connsiteY2" fmla="*/ 1012983 h 2985474"/>
              <a:gd name="connsiteX3" fmla="*/ 729414 w 6463800"/>
              <a:gd name="connsiteY3" fmla="*/ 2515211 h 2985474"/>
              <a:gd name="connsiteX4" fmla="*/ 233025 w 6463800"/>
              <a:gd name="connsiteY4" fmla="*/ 2985474 h 2985474"/>
              <a:gd name="connsiteX5" fmla="*/ 1500123 w 6463800"/>
              <a:gd name="connsiteY5" fmla="*/ 2671965 h 2985474"/>
              <a:gd name="connsiteX6" fmla="*/ 5784740 w 6463800"/>
              <a:gd name="connsiteY6" fmla="*/ 2632777 h 2985474"/>
              <a:gd name="connsiteX7" fmla="*/ 6202752 w 6463800"/>
              <a:gd name="connsiteY7" fmla="*/ 673348 h 2985474"/>
              <a:gd name="connsiteX0" fmla="*/ 6202752 w 6463800"/>
              <a:gd name="connsiteY0" fmla="*/ 673348 h 3037725"/>
              <a:gd name="connsiteX1" fmla="*/ 3250545 w 6463800"/>
              <a:gd name="connsiteY1" fmla="*/ 7143 h 3037725"/>
              <a:gd name="connsiteX2" fmla="*/ 63208 w 6463800"/>
              <a:gd name="connsiteY2" fmla="*/ 1012983 h 3037725"/>
              <a:gd name="connsiteX3" fmla="*/ 729414 w 6463800"/>
              <a:gd name="connsiteY3" fmla="*/ 2515211 h 3037725"/>
              <a:gd name="connsiteX4" fmla="*/ 533471 w 6463800"/>
              <a:gd name="connsiteY4" fmla="*/ 3037725 h 3037725"/>
              <a:gd name="connsiteX5" fmla="*/ 1500123 w 6463800"/>
              <a:gd name="connsiteY5" fmla="*/ 2671965 h 3037725"/>
              <a:gd name="connsiteX6" fmla="*/ 5784740 w 6463800"/>
              <a:gd name="connsiteY6" fmla="*/ 2632777 h 3037725"/>
              <a:gd name="connsiteX7" fmla="*/ 6202752 w 6463800"/>
              <a:gd name="connsiteY7" fmla="*/ 673348 h 3037725"/>
              <a:gd name="connsiteX0" fmla="*/ 6202752 w 6399662"/>
              <a:gd name="connsiteY0" fmla="*/ 673568 h 3037945"/>
              <a:gd name="connsiteX1" fmla="*/ 3250545 w 6399662"/>
              <a:gd name="connsiteY1" fmla="*/ 7363 h 3037945"/>
              <a:gd name="connsiteX2" fmla="*/ 63208 w 6399662"/>
              <a:gd name="connsiteY2" fmla="*/ 1013203 h 3037945"/>
              <a:gd name="connsiteX3" fmla="*/ 729414 w 6399662"/>
              <a:gd name="connsiteY3" fmla="*/ 2515431 h 3037945"/>
              <a:gd name="connsiteX4" fmla="*/ 533471 w 6399662"/>
              <a:gd name="connsiteY4" fmla="*/ 3037945 h 3037945"/>
              <a:gd name="connsiteX5" fmla="*/ 1500123 w 6399662"/>
              <a:gd name="connsiteY5" fmla="*/ 2672185 h 3037945"/>
              <a:gd name="connsiteX6" fmla="*/ 5614923 w 6399662"/>
              <a:gd name="connsiteY6" fmla="*/ 2698311 h 3037945"/>
              <a:gd name="connsiteX7" fmla="*/ 6202752 w 6399662"/>
              <a:gd name="connsiteY7" fmla="*/ 673568 h 3037945"/>
              <a:gd name="connsiteX0" fmla="*/ 6202752 w 6427727"/>
              <a:gd name="connsiteY0" fmla="*/ 673568 h 3037945"/>
              <a:gd name="connsiteX1" fmla="*/ 3250545 w 6427727"/>
              <a:gd name="connsiteY1" fmla="*/ 7363 h 3037945"/>
              <a:gd name="connsiteX2" fmla="*/ 63208 w 6427727"/>
              <a:gd name="connsiteY2" fmla="*/ 1013203 h 3037945"/>
              <a:gd name="connsiteX3" fmla="*/ 729414 w 6427727"/>
              <a:gd name="connsiteY3" fmla="*/ 2515431 h 3037945"/>
              <a:gd name="connsiteX4" fmla="*/ 533471 w 6427727"/>
              <a:gd name="connsiteY4" fmla="*/ 3037945 h 3037945"/>
              <a:gd name="connsiteX5" fmla="*/ 1500123 w 6427727"/>
              <a:gd name="connsiteY5" fmla="*/ 2672185 h 3037945"/>
              <a:gd name="connsiteX6" fmla="*/ 5614923 w 6427727"/>
              <a:gd name="connsiteY6" fmla="*/ 2698311 h 3037945"/>
              <a:gd name="connsiteX7" fmla="*/ 6202752 w 6427727"/>
              <a:gd name="connsiteY7" fmla="*/ 673568 h 3037945"/>
              <a:gd name="connsiteX0" fmla="*/ 6202752 w 6427727"/>
              <a:gd name="connsiteY0" fmla="*/ 666268 h 3030645"/>
              <a:gd name="connsiteX1" fmla="*/ 3250545 w 6427727"/>
              <a:gd name="connsiteY1" fmla="*/ 63 h 3030645"/>
              <a:gd name="connsiteX2" fmla="*/ 63208 w 6427727"/>
              <a:gd name="connsiteY2" fmla="*/ 1005903 h 3030645"/>
              <a:gd name="connsiteX3" fmla="*/ 729414 w 6427727"/>
              <a:gd name="connsiteY3" fmla="*/ 2508131 h 3030645"/>
              <a:gd name="connsiteX4" fmla="*/ 533471 w 6427727"/>
              <a:gd name="connsiteY4" fmla="*/ 3030645 h 3030645"/>
              <a:gd name="connsiteX5" fmla="*/ 1500123 w 6427727"/>
              <a:gd name="connsiteY5" fmla="*/ 2664885 h 3030645"/>
              <a:gd name="connsiteX6" fmla="*/ 5614923 w 6427727"/>
              <a:gd name="connsiteY6" fmla="*/ 2691011 h 3030645"/>
              <a:gd name="connsiteX7" fmla="*/ 6202752 w 6427727"/>
              <a:gd name="connsiteY7" fmla="*/ 666268 h 3030645"/>
              <a:gd name="connsiteX0" fmla="*/ 6202752 w 6445028"/>
              <a:gd name="connsiteY0" fmla="*/ 666309 h 3030686"/>
              <a:gd name="connsiteX1" fmla="*/ 3250545 w 6445028"/>
              <a:gd name="connsiteY1" fmla="*/ 104 h 3030686"/>
              <a:gd name="connsiteX2" fmla="*/ 63208 w 6445028"/>
              <a:gd name="connsiteY2" fmla="*/ 1005944 h 3030686"/>
              <a:gd name="connsiteX3" fmla="*/ 729414 w 6445028"/>
              <a:gd name="connsiteY3" fmla="*/ 2508172 h 3030686"/>
              <a:gd name="connsiteX4" fmla="*/ 533471 w 6445028"/>
              <a:gd name="connsiteY4" fmla="*/ 3030686 h 3030686"/>
              <a:gd name="connsiteX5" fmla="*/ 1500123 w 6445028"/>
              <a:gd name="connsiteY5" fmla="*/ 2664926 h 3030686"/>
              <a:gd name="connsiteX6" fmla="*/ 5614923 w 6445028"/>
              <a:gd name="connsiteY6" fmla="*/ 2691052 h 3030686"/>
              <a:gd name="connsiteX7" fmla="*/ 6202752 w 6445028"/>
              <a:gd name="connsiteY7" fmla="*/ 666309 h 3030686"/>
              <a:gd name="connsiteX0" fmla="*/ 6202752 w 6445028"/>
              <a:gd name="connsiteY0" fmla="*/ 666309 h 2805650"/>
              <a:gd name="connsiteX1" fmla="*/ 3250545 w 6445028"/>
              <a:gd name="connsiteY1" fmla="*/ 104 h 2805650"/>
              <a:gd name="connsiteX2" fmla="*/ 63208 w 6445028"/>
              <a:gd name="connsiteY2" fmla="*/ 1005944 h 2805650"/>
              <a:gd name="connsiteX3" fmla="*/ 729414 w 6445028"/>
              <a:gd name="connsiteY3" fmla="*/ 2508172 h 2805650"/>
              <a:gd name="connsiteX4" fmla="*/ 23517 w 6445028"/>
              <a:gd name="connsiteY4" fmla="*/ 2731748 h 2805650"/>
              <a:gd name="connsiteX5" fmla="*/ 1500123 w 6445028"/>
              <a:gd name="connsiteY5" fmla="*/ 2664926 h 2805650"/>
              <a:gd name="connsiteX6" fmla="*/ 5614923 w 6445028"/>
              <a:gd name="connsiteY6" fmla="*/ 2691052 h 2805650"/>
              <a:gd name="connsiteX7" fmla="*/ 6202752 w 6445028"/>
              <a:gd name="connsiteY7" fmla="*/ 666309 h 2805650"/>
              <a:gd name="connsiteX0" fmla="*/ 6293740 w 6536016"/>
              <a:gd name="connsiteY0" fmla="*/ 666309 h 2805650"/>
              <a:gd name="connsiteX1" fmla="*/ 3341533 w 6536016"/>
              <a:gd name="connsiteY1" fmla="*/ 104 h 2805650"/>
              <a:gd name="connsiteX2" fmla="*/ 154196 w 6536016"/>
              <a:gd name="connsiteY2" fmla="*/ 1005944 h 2805650"/>
              <a:gd name="connsiteX3" fmla="*/ 521464 w 6536016"/>
              <a:gd name="connsiteY3" fmla="*/ 2121311 h 2805650"/>
              <a:gd name="connsiteX4" fmla="*/ 114505 w 6536016"/>
              <a:gd name="connsiteY4" fmla="*/ 2731748 h 2805650"/>
              <a:gd name="connsiteX5" fmla="*/ 1591111 w 6536016"/>
              <a:gd name="connsiteY5" fmla="*/ 2664926 h 2805650"/>
              <a:gd name="connsiteX6" fmla="*/ 5705911 w 6536016"/>
              <a:gd name="connsiteY6" fmla="*/ 2691052 h 2805650"/>
              <a:gd name="connsiteX7" fmla="*/ 6293740 w 6536016"/>
              <a:gd name="connsiteY7" fmla="*/ 666309 h 2805650"/>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179235 w 6409847"/>
              <a:gd name="connsiteY0" fmla="*/ 677805 h 2824520"/>
              <a:gd name="connsiteX1" fmla="*/ 3227028 w 6409847"/>
              <a:gd name="connsiteY1" fmla="*/ 11600 h 2824520"/>
              <a:gd name="connsiteX2" fmla="*/ 180368 w 6409847"/>
              <a:gd name="connsiteY2" fmla="*/ 401978 h 2824520"/>
              <a:gd name="connsiteX3" fmla="*/ 406959 w 6409847"/>
              <a:gd name="connsiteY3" fmla="*/ 2132807 h 2824520"/>
              <a:gd name="connsiteX4" fmla="*/ 0 w 6409847"/>
              <a:gd name="connsiteY4" fmla="*/ 2743244 h 2824520"/>
              <a:gd name="connsiteX5" fmla="*/ 1054576 w 6409847"/>
              <a:gd name="connsiteY5" fmla="*/ 2553329 h 2824520"/>
              <a:gd name="connsiteX6" fmla="*/ 5591406 w 6409847"/>
              <a:gd name="connsiteY6" fmla="*/ 2702548 h 2824520"/>
              <a:gd name="connsiteX7" fmla="*/ 6179235 w 6409847"/>
              <a:gd name="connsiteY7" fmla="*/ 677805 h 2824520"/>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91114"/>
              <a:gd name="connsiteX1" fmla="*/ 3331030 w 6513849"/>
              <a:gd name="connsiteY1" fmla="*/ 41091 h 2891114"/>
              <a:gd name="connsiteX2" fmla="*/ 284370 w 6513849"/>
              <a:gd name="connsiteY2" fmla="*/ 431469 h 2891114"/>
              <a:gd name="connsiteX3" fmla="*/ 510961 w 6513849"/>
              <a:gd name="connsiteY3" fmla="*/ 2162298 h 2891114"/>
              <a:gd name="connsiteX4" fmla="*/ 104002 w 6513849"/>
              <a:gd name="connsiteY4" fmla="*/ 2772735 h 2891114"/>
              <a:gd name="connsiteX5" fmla="*/ 1158578 w 6513849"/>
              <a:gd name="connsiteY5" fmla="*/ 2582820 h 2891114"/>
              <a:gd name="connsiteX6" fmla="*/ 5695408 w 6513849"/>
              <a:gd name="connsiteY6" fmla="*/ 2732039 h 2891114"/>
              <a:gd name="connsiteX7" fmla="*/ 6283237 w 6513849"/>
              <a:gd name="connsiteY7" fmla="*/ 707296 h 2891114"/>
              <a:gd name="connsiteX0" fmla="*/ 6179235 w 6409847"/>
              <a:gd name="connsiteY0" fmla="*/ 707296 h 2891114"/>
              <a:gd name="connsiteX1" fmla="*/ 3227028 w 6409847"/>
              <a:gd name="connsiteY1" fmla="*/ 41091 h 2891114"/>
              <a:gd name="connsiteX2" fmla="*/ 444137 w 6409847"/>
              <a:gd name="connsiteY2" fmla="*/ 431469 h 2891114"/>
              <a:gd name="connsiteX3" fmla="*/ 406959 w 6409847"/>
              <a:gd name="connsiteY3" fmla="*/ 2162298 h 2891114"/>
              <a:gd name="connsiteX4" fmla="*/ 0 w 6409847"/>
              <a:gd name="connsiteY4" fmla="*/ 2772735 h 2891114"/>
              <a:gd name="connsiteX5" fmla="*/ 1054576 w 6409847"/>
              <a:gd name="connsiteY5" fmla="*/ 2582820 h 2891114"/>
              <a:gd name="connsiteX6" fmla="*/ 5591406 w 6409847"/>
              <a:gd name="connsiteY6" fmla="*/ 2732039 h 2891114"/>
              <a:gd name="connsiteX7" fmla="*/ 6179235 w 6409847"/>
              <a:gd name="connsiteY7" fmla="*/ 707296 h 2891114"/>
              <a:gd name="connsiteX0" fmla="*/ 6179235 w 6409847"/>
              <a:gd name="connsiteY0" fmla="*/ 691737 h 2875555"/>
              <a:gd name="connsiteX1" fmla="*/ 3227028 w 6409847"/>
              <a:gd name="connsiteY1" fmla="*/ 25532 h 2875555"/>
              <a:gd name="connsiteX2" fmla="*/ 444137 w 6409847"/>
              <a:gd name="connsiteY2" fmla="*/ 415910 h 2875555"/>
              <a:gd name="connsiteX3" fmla="*/ 406959 w 6409847"/>
              <a:gd name="connsiteY3" fmla="*/ 2146739 h 2875555"/>
              <a:gd name="connsiteX4" fmla="*/ 0 w 6409847"/>
              <a:gd name="connsiteY4" fmla="*/ 2757176 h 2875555"/>
              <a:gd name="connsiteX5" fmla="*/ 1054576 w 6409847"/>
              <a:gd name="connsiteY5" fmla="*/ 2567261 h 2875555"/>
              <a:gd name="connsiteX6" fmla="*/ 5591406 w 6409847"/>
              <a:gd name="connsiteY6" fmla="*/ 2716480 h 2875555"/>
              <a:gd name="connsiteX7" fmla="*/ 6179235 w 6409847"/>
              <a:gd name="connsiteY7" fmla="*/ 691737 h 2875555"/>
              <a:gd name="connsiteX0" fmla="*/ 6179235 w 6392473"/>
              <a:gd name="connsiteY0" fmla="*/ 719790 h 2903608"/>
              <a:gd name="connsiteX1" fmla="*/ 3227028 w 6392473"/>
              <a:gd name="connsiteY1" fmla="*/ 831 h 2903608"/>
              <a:gd name="connsiteX2" fmla="*/ 444137 w 6392473"/>
              <a:gd name="connsiteY2" fmla="*/ 443963 h 2903608"/>
              <a:gd name="connsiteX3" fmla="*/ 406959 w 6392473"/>
              <a:gd name="connsiteY3" fmla="*/ 2174792 h 2903608"/>
              <a:gd name="connsiteX4" fmla="*/ 0 w 6392473"/>
              <a:gd name="connsiteY4" fmla="*/ 2785229 h 2903608"/>
              <a:gd name="connsiteX5" fmla="*/ 1054576 w 6392473"/>
              <a:gd name="connsiteY5" fmla="*/ 2595314 h 2903608"/>
              <a:gd name="connsiteX6" fmla="*/ 5591406 w 6392473"/>
              <a:gd name="connsiteY6" fmla="*/ 2744533 h 2903608"/>
              <a:gd name="connsiteX7" fmla="*/ 6179235 w 6392473"/>
              <a:gd name="connsiteY7" fmla="*/ 719790 h 2903608"/>
              <a:gd name="connsiteX0" fmla="*/ 6179235 w 6392473"/>
              <a:gd name="connsiteY0" fmla="*/ 721488 h 2905306"/>
              <a:gd name="connsiteX1" fmla="*/ 3227028 w 6392473"/>
              <a:gd name="connsiteY1" fmla="*/ 2529 h 2905306"/>
              <a:gd name="connsiteX2" fmla="*/ 444137 w 6392473"/>
              <a:gd name="connsiteY2" fmla="*/ 445661 h 2905306"/>
              <a:gd name="connsiteX3" fmla="*/ 406959 w 6392473"/>
              <a:gd name="connsiteY3" fmla="*/ 2176490 h 2905306"/>
              <a:gd name="connsiteX4" fmla="*/ 0 w 6392473"/>
              <a:gd name="connsiteY4" fmla="*/ 2786927 h 2905306"/>
              <a:gd name="connsiteX5" fmla="*/ 1054576 w 6392473"/>
              <a:gd name="connsiteY5" fmla="*/ 2597012 h 2905306"/>
              <a:gd name="connsiteX6" fmla="*/ 5591406 w 6392473"/>
              <a:gd name="connsiteY6" fmla="*/ 2746231 h 2905306"/>
              <a:gd name="connsiteX7" fmla="*/ 6179235 w 6392473"/>
              <a:gd name="connsiteY7" fmla="*/ 721488 h 2905306"/>
              <a:gd name="connsiteX0" fmla="*/ 6167660 w 6380898"/>
              <a:gd name="connsiteY0" fmla="*/ 721488 h 2905306"/>
              <a:gd name="connsiteX1" fmla="*/ 3215453 w 6380898"/>
              <a:gd name="connsiteY1" fmla="*/ 2529 h 2905306"/>
              <a:gd name="connsiteX2" fmla="*/ 432562 w 6380898"/>
              <a:gd name="connsiteY2" fmla="*/ 445661 h 2905306"/>
              <a:gd name="connsiteX3" fmla="*/ 395384 w 6380898"/>
              <a:gd name="connsiteY3" fmla="*/ 2176490 h 2905306"/>
              <a:gd name="connsiteX4" fmla="*/ 0 w 6380898"/>
              <a:gd name="connsiteY4" fmla="*/ 2416537 h 2905306"/>
              <a:gd name="connsiteX5" fmla="*/ 1043001 w 6380898"/>
              <a:gd name="connsiteY5" fmla="*/ 2597012 h 2905306"/>
              <a:gd name="connsiteX6" fmla="*/ 5579831 w 6380898"/>
              <a:gd name="connsiteY6" fmla="*/ 2746231 h 2905306"/>
              <a:gd name="connsiteX7" fmla="*/ 6167660 w 6380898"/>
              <a:gd name="connsiteY7" fmla="*/ 721488 h 2905306"/>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3718"/>
              <a:gd name="connsiteY0" fmla="*/ 719649 h 2869136"/>
              <a:gd name="connsiteX1" fmla="*/ 3215453 w 6383718"/>
              <a:gd name="connsiteY1" fmla="*/ 690 h 2869136"/>
              <a:gd name="connsiteX2" fmla="*/ 432562 w 6383718"/>
              <a:gd name="connsiteY2" fmla="*/ 443822 h 2869136"/>
              <a:gd name="connsiteX3" fmla="*/ 418534 w 6383718"/>
              <a:gd name="connsiteY3" fmla="*/ 2035755 h 2869136"/>
              <a:gd name="connsiteX4" fmla="*/ 0 w 6383718"/>
              <a:gd name="connsiteY4" fmla="*/ 2414698 h 2869136"/>
              <a:gd name="connsiteX5" fmla="*/ 973553 w 6383718"/>
              <a:gd name="connsiteY5" fmla="*/ 2491000 h 2869136"/>
              <a:gd name="connsiteX6" fmla="*/ 5579831 w 6383718"/>
              <a:gd name="connsiteY6" fmla="*/ 2744392 h 2869136"/>
              <a:gd name="connsiteX7" fmla="*/ 6167660 w 6383718"/>
              <a:gd name="connsiteY7" fmla="*/ 719649 h 2869136"/>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414938"/>
              <a:gd name="connsiteY0" fmla="*/ 719611 h 3413186"/>
              <a:gd name="connsiteX1" fmla="*/ 3215453 w 6414938"/>
              <a:gd name="connsiteY1" fmla="*/ 652 h 3413186"/>
              <a:gd name="connsiteX2" fmla="*/ 432562 w 6414938"/>
              <a:gd name="connsiteY2" fmla="*/ 443784 h 3413186"/>
              <a:gd name="connsiteX3" fmla="*/ 406960 w 6414938"/>
              <a:gd name="connsiteY3" fmla="*/ 1989418 h 3413186"/>
              <a:gd name="connsiteX4" fmla="*/ 0 w 6414938"/>
              <a:gd name="connsiteY4" fmla="*/ 2414660 h 3413186"/>
              <a:gd name="connsiteX5" fmla="*/ 973553 w 6414938"/>
              <a:gd name="connsiteY5" fmla="*/ 2490962 h 3413186"/>
              <a:gd name="connsiteX6" fmla="*/ 5660854 w 6414938"/>
              <a:gd name="connsiteY6" fmla="*/ 3091595 h 3413186"/>
              <a:gd name="connsiteX7" fmla="*/ 6167660 w 6414938"/>
              <a:gd name="connsiteY7" fmla="*/ 719611 h 3413186"/>
              <a:gd name="connsiteX0" fmla="*/ 6167660 w 6414938"/>
              <a:gd name="connsiteY0" fmla="*/ 726786 h 3420361"/>
              <a:gd name="connsiteX1" fmla="*/ 3215453 w 6414938"/>
              <a:gd name="connsiteY1" fmla="*/ 7827 h 3420361"/>
              <a:gd name="connsiteX2" fmla="*/ 710354 w 6414938"/>
              <a:gd name="connsiteY2" fmla="*/ 450959 h 3420361"/>
              <a:gd name="connsiteX3" fmla="*/ 406960 w 6414938"/>
              <a:gd name="connsiteY3" fmla="*/ 1996593 h 3420361"/>
              <a:gd name="connsiteX4" fmla="*/ 0 w 6414938"/>
              <a:gd name="connsiteY4" fmla="*/ 2421835 h 3420361"/>
              <a:gd name="connsiteX5" fmla="*/ 973553 w 6414938"/>
              <a:gd name="connsiteY5" fmla="*/ 2498137 h 3420361"/>
              <a:gd name="connsiteX6" fmla="*/ 5660854 w 6414938"/>
              <a:gd name="connsiteY6" fmla="*/ 3098770 h 3420361"/>
              <a:gd name="connsiteX7" fmla="*/ 6167660 w 6414938"/>
              <a:gd name="connsiteY7" fmla="*/ 726786 h 3420361"/>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09094 h 3402669"/>
              <a:gd name="connsiteX1" fmla="*/ 3296476 w 6409050"/>
              <a:gd name="connsiteY1" fmla="*/ 1709 h 3402669"/>
              <a:gd name="connsiteX2" fmla="*/ 710354 w 6409050"/>
              <a:gd name="connsiteY2" fmla="*/ 433267 h 3402669"/>
              <a:gd name="connsiteX3" fmla="*/ 406960 w 6409050"/>
              <a:gd name="connsiteY3" fmla="*/ 1978901 h 3402669"/>
              <a:gd name="connsiteX4" fmla="*/ 0 w 6409050"/>
              <a:gd name="connsiteY4" fmla="*/ 2404143 h 3402669"/>
              <a:gd name="connsiteX5" fmla="*/ 973553 w 6409050"/>
              <a:gd name="connsiteY5" fmla="*/ 2480445 h 3402669"/>
              <a:gd name="connsiteX6" fmla="*/ 5660854 w 6409050"/>
              <a:gd name="connsiteY6" fmla="*/ 3081078 h 3402669"/>
              <a:gd name="connsiteX7" fmla="*/ 6167660 w 6409050"/>
              <a:gd name="connsiteY7" fmla="*/ 709094 h 3402669"/>
              <a:gd name="connsiteX0" fmla="*/ 6167660 w 6409050"/>
              <a:gd name="connsiteY0" fmla="*/ 707386 h 3400961"/>
              <a:gd name="connsiteX1" fmla="*/ 3296476 w 6409050"/>
              <a:gd name="connsiteY1" fmla="*/ 1 h 3400961"/>
              <a:gd name="connsiteX2" fmla="*/ 710354 w 6409050"/>
              <a:gd name="connsiteY2" fmla="*/ 431559 h 3400961"/>
              <a:gd name="connsiteX3" fmla="*/ 406960 w 6409050"/>
              <a:gd name="connsiteY3" fmla="*/ 1977193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19911 h 3413486"/>
              <a:gd name="connsiteX1" fmla="*/ 3296476 w 6409050"/>
              <a:gd name="connsiteY1" fmla="*/ 12526 h 3413486"/>
              <a:gd name="connsiteX2" fmla="*/ 837676 w 6409050"/>
              <a:gd name="connsiteY2" fmla="*/ 397786 h 3413486"/>
              <a:gd name="connsiteX3" fmla="*/ 557431 w 6409050"/>
              <a:gd name="connsiteY3" fmla="*/ 1943419 h 3413486"/>
              <a:gd name="connsiteX4" fmla="*/ 0 w 6409050"/>
              <a:gd name="connsiteY4" fmla="*/ 2414960 h 3413486"/>
              <a:gd name="connsiteX5" fmla="*/ 973553 w 6409050"/>
              <a:gd name="connsiteY5" fmla="*/ 2491262 h 3413486"/>
              <a:gd name="connsiteX6" fmla="*/ 5660854 w 6409050"/>
              <a:gd name="connsiteY6" fmla="*/ 3091895 h 3413486"/>
              <a:gd name="connsiteX7" fmla="*/ 6167660 w 6409050"/>
              <a:gd name="connsiteY7" fmla="*/ 719911 h 3413486"/>
              <a:gd name="connsiteX0" fmla="*/ 6167660 w 6416077"/>
              <a:gd name="connsiteY0" fmla="*/ 719911 h 3407339"/>
              <a:gd name="connsiteX1" fmla="*/ 3296476 w 6416077"/>
              <a:gd name="connsiteY1" fmla="*/ 12526 h 3407339"/>
              <a:gd name="connsiteX2" fmla="*/ 837676 w 6416077"/>
              <a:gd name="connsiteY2" fmla="*/ 397786 h 3407339"/>
              <a:gd name="connsiteX3" fmla="*/ 557431 w 6416077"/>
              <a:gd name="connsiteY3" fmla="*/ 1943419 h 3407339"/>
              <a:gd name="connsiteX4" fmla="*/ 0 w 6416077"/>
              <a:gd name="connsiteY4" fmla="*/ 2414960 h 3407339"/>
              <a:gd name="connsiteX5" fmla="*/ 823082 w 6416077"/>
              <a:gd name="connsiteY5" fmla="*/ 2479687 h 3407339"/>
              <a:gd name="connsiteX6" fmla="*/ 5660854 w 6416077"/>
              <a:gd name="connsiteY6" fmla="*/ 3091895 h 3407339"/>
              <a:gd name="connsiteX7" fmla="*/ 6167660 w 6416077"/>
              <a:gd name="connsiteY7" fmla="*/ 719911 h 3407339"/>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32936 w 6384100"/>
              <a:gd name="connsiteY0" fmla="*/ 719911 h 3395212"/>
              <a:gd name="connsiteX1" fmla="*/ 3261752 w 6384100"/>
              <a:gd name="connsiteY1" fmla="*/ 12526 h 3395212"/>
              <a:gd name="connsiteX2" fmla="*/ 802952 w 6384100"/>
              <a:gd name="connsiteY2" fmla="*/ 397786 h 3395212"/>
              <a:gd name="connsiteX3" fmla="*/ 522707 w 6384100"/>
              <a:gd name="connsiteY3" fmla="*/ 1943419 h 3395212"/>
              <a:gd name="connsiteX4" fmla="*/ 0 w 6384100"/>
              <a:gd name="connsiteY4" fmla="*/ 2171892 h 3395212"/>
              <a:gd name="connsiteX5" fmla="*/ 730484 w 6384100"/>
              <a:gd name="connsiteY5" fmla="*/ 2456538 h 3395212"/>
              <a:gd name="connsiteX6" fmla="*/ 5626130 w 6384100"/>
              <a:gd name="connsiteY6" fmla="*/ 3091895 h 3395212"/>
              <a:gd name="connsiteX7" fmla="*/ 6132936 w 6384100"/>
              <a:gd name="connsiteY7" fmla="*/ 719911 h 3395212"/>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40891"/>
              <a:gd name="connsiteY0" fmla="*/ 695744 h 3371045"/>
              <a:gd name="connsiteX1" fmla="*/ 3863635 w 6340891"/>
              <a:gd name="connsiteY1" fmla="*/ 11508 h 3371045"/>
              <a:gd name="connsiteX2" fmla="*/ 802952 w 6340891"/>
              <a:gd name="connsiteY2" fmla="*/ 373619 h 3371045"/>
              <a:gd name="connsiteX3" fmla="*/ 487982 w 6340891"/>
              <a:gd name="connsiteY3" fmla="*/ 1687758 h 3371045"/>
              <a:gd name="connsiteX4" fmla="*/ 0 w 6340891"/>
              <a:gd name="connsiteY4" fmla="*/ 2147725 h 3371045"/>
              <a:gd name="connsiteX5" fmla="*/ 730484 w 6340891"/>
              <a:gd name="connsiteY5" fmla="*/ 2432371 h 3371045"/>
              <a:gd name="connsiteX6" fmla="*/ 5626130 w 6340891"/>
              <a:gd name="connsiteY6" fmla="*/ 3067728 h 3371045"/>
              <a:gd name="connsiteX7" fmla="*/ 6132936 w 6340891"/>
              <a:gd name="connsiteY7" fmla="*/ 695744 h 3371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0891" h="3371045">
                <a:moveTo>
                  <a:pt x="6132936" y="695744"/>
                </a:moveTo>
                <a:cubicBezTo>
                  <a:pt x="5839187" y="186374"/>
                  <a:pt x="4751966" y="65196"/>
                  <a:pt x="3863635" y="11508"/>
                </a:cubicBezTo>
                <a:cubicBezTo>
                  <a:pt x="2975304" y="-42180"/>
                  <a:pt x="1365561" y="94244"/>
                  <a:pt x="802952" y="373619"/>
                </a:cubicBezTo>
                <a:cubicBezTo>
                  <a:pt x="240343" y="652994"/>
                  <a:pt x="500714" y="1320151"/>
                  <a:pt x="487982" y="1687758"/>
                </a:cubicBezTo>
                <a:cubicBezTo>
                  <a:pt x="352329" y="1891237"/>
                  <a:pt x="309273" y="1874798"/>
                  <a:pt x="0" y="2147725"/>
                </a:cubicBezTo>
                <a:cubicBezTo>
                  <a:pt x="405021" y="2298033"/>
                  <a:pt x="580106" y="2367762"/>
                  <a:pt x="730484" y="2432371"/>
                </a:cubicBezTo>
                <a:cubicBezTo>
                  <a:pt x="954478" y="3792721"/>
                  <a:pt x="4725721" y="3357166"/>
                  <a:pt x="5626130" y="3067728"/>
                </a:cubicBezTo>
                <a:cubicBezTo>
                  <a:pt x="6526539" y="2778290"/>
                  <a:pt x="6426685" y="1205114"/>
                  <a:pt x="6132936" y="695744"/>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grpSp>
        <p:nvGrpSpPr>
          <p:cNvPr id="186" name="组合 185"/>
          <p:cNvGrpSpPr/>
          <p:nvPr/>
        </p:nvGrpSpPr>
        <p:grpSpPr>
          <a:xfrm>
            <a:off x="2517990" y="5397598"/>
            <a:ext cx="2916000" cy="155561"/>
            <a:chOff x="1232575" y="5597856"/>
            <a:chExt cx="2916000" cy="155561"/>
          </a:xfrm>
        </p:grpSpPr>
        <p:sp>
          <p:nvSpPr>
            <p:cNvPr id="187" name="任意多边形 186"/>
            <p:cNvSpPr/>
            <p:nvPr/>
          </p:nvSpPr>
          <p:spPr>
            <a:xfrm>
              <a:off x="1232575" y="5597856"/>
              <a:ext cx="2916000" cy="33630"/>
            </a:xfrm>
            <a:custGeom>
              <a:avLst/>
              <a:gdLst>
                <a:gd name="connsiteX0" fmla="*/ 0 w 6074229"/>
                <a:gd name="connsiteY0" fmla="*/ 0 h 39188"/>
                <a:gd name="connsiteX1" fmla="*/ 1685109 w 6074229"/>
                <a:gd name="connsiteY1" fmla="*/ 13063 h 39188"/>
                <a:gd name="connsiteX2" fmla="*/ 3775166 w 6074229"/>
                <a:gd name="connsiteY2" fmla="*/ 39188 h 39188"/>
                <a:gd name="connsiteX3" fmla="*/ 5133703 w 6074229"/>
                <a:gd name="connsiteY3" fmla="*/ 26125 h 39188"/>
                <a:gd name="connsiteX4" fmla="*/ 6074229 w 6074229"/>
                <a:gd name="connsiteY4" fmla="*/ 13063 h 39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4229" h="39188">
                  <a:moveTo>
                    <a:pt x="0" y="0"/>
                  </a:moveTo>
                  <a:lnTo>
                    <a:pt x="1685109" y="13063"/>
                  </a:lnTo>
                  <a:lnTo>
                    <a:pt x="3775166" y="39188"/>
                  </a:lnTo>
                  <a:lnTo>
                    <a:pt x="5133703" y="26125"/>
                  </a:lnTo>
                  <a:lnTo>
                    <a:pt x="6074229" y="13063"/>
                  </a:lnTo>
                </a:path>
              </a:pathLst>
            </a:custGeom>
            <a:noFill/>
            <a:ln w="2540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88" name="任意多边形 187"/>
            <p:cNvSpPr/>
            <p:nvPr/>
          </p:nvSpPr>
          <p:spPr>
            <a:xfrm>
              <a:off x="1445773" y="5615641"/>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89" name="任意多边形 188"/>
            <p:cNvSpPr/>
            <p:nvPr/>
          </p:nvSpPr>
          <p:spPr>
            <a:xfrm>
              <a:off x="1739958" y="5620119"/>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0" name="任意多边形 189"/>
            <p:cNvSpPr/>
            <p:nvPr/>
          </p:nvSpPr>
          <p:spPr>
            <a:xfrm>
              <a:off x="2025081" y="5604211"/>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1" name="任意多边形 190"/>
            <p:cNvSpPr/>
            <p:nvPr/>
          </p:nvSpPr>
          <p:spPr>
            <a:xfrm>
              <a:off x="2258194" y="5616648"/>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2" name="任意多边形 191"/>
            <p:cNvSpPr/>
            <p:nvPr/>
          </p:nvSpPr>
          <p:spPr>
            <a:xfrm>
              <a:off x="2552379" y="5621127"/>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3" name="任意多边形 192"/>
            <p:cNvSpPr/>
            <p:nvPr/>
          </p:nvSpPr>
          <p:spPr>
            <a:xfrm>
              <a:off x="2837502" y="5605218"/>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4" name="任意多边形 193"/>
            <p:cNvSpPr/>
            <p:nvPr/>
          </p:nvSpPr>
          <p:spPr>
            <a:xfrm>
              <a:off x="3123414" y="5623735"/>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5" name="任意多边形 194"/>
            <p:cNvSpPr/>
            <p:nvPr/>
          </p:nvSpPr>
          <p:spPr>
            <a:xfrm>
              <a:off x="3417599" y="5628214"/>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6" name="任意多边形 195"/>
            <p:cNvSpPr/>
            <p:nvPr/>
          </p:nvSpPr>
          <p:spPr>
            <a:xfrm>
              <a:off x="3702722" y="5612305"/>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grpSp>
      <p:pic>
        <p:nvPicPr>
          <p:cNvPr id="217" name="图片 216"/>
          <p:cNvPicPr>
            <a:picLocks noChangeAspect="1"/>
          </p:cNvPicPr>
          <p:nvPr/>
        </p:nvPicPr>
        <p:blipFill>
          <a:blip r:embed="rId10"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2347913" y="2270820"/>
            <a:ext cx="3362325" cy="3362325"/>
          </a:xfrm>
          <a:prstGeom prst="rect">
            <a:avLst/>
          </a:prstGeom>
        </p:spPr>
      </p:pic>
    </p:spTree>
    <p:extLst>
      <p:ext uri="{BB962C8B-B14F-4D97-AF65-F5344CB8AC3E}">
        <p14:creationId xmlns:p14="http://schemas.microsoft.com/office/powerpoint/2010/main" val="3750736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decel="100000" fill="hold" grpId="0" nodeType="clickEffect">
                                  <p:stCondLst>
                                    <p:cond delay="0"/>
                                  </p:stCondLst>
                                  <p:childTnLst>
                                    <p:set>
                                      <p:cBhvr>
                                        <p:cTn id="6" dur="1" fill="hold">
                                          <p:stCondLst>
                                            <p:cond delay="0"/>
                                          </p:stCondLst>
                                        </p:cTn>
                                        <p:tgtEl>
                                          <p:spTgt spid="184"/>
                                        </p:tgtEl>
                                        <p:attrNameLst>
                                          <p:attrName>style.visibility</p:attrName>
                                        </p:attrNameLst>
                                      </p:cBhvr>
                                      <p:to>
                                        <p:strVal val="visible"/>
                                      </p:to>
                                    </p:set>
                                    <p:anim calcmode="lin" valueType="num">
                                      <p:cBhvr additive="base">
                                        <p:cTn id="7" dur="1500" fill="hold"/>
                                        <p:tgtEl>
                                          <p:spTgt spid="184"/>
                                        </p:tgtEl>
                                        <p:attrNameLst>
                                          <p:attrName>ppt_x</p:attrName>
                                        </p:attrNameLst>
                                      </p:cBhvr>
                                      <p:tavLst>
                                        <p:tav tm="0">
                                          <p:val>
                                            <p:strVal val="1+#ppt_w/2"/>
                                          </p:val>
                                        </p:tav>
                                        <p:tav tm="100000">
                                          <p:val>
                                            <p:strVal val="#ppt_x"/>
                                          </p:val>
                                        </p:tav>
                                      </p:tavLst>
                                    </p:anim>
                                    <p:anim calcmode="lin" valueType="num">
                                      <p:cBhvr additive="base">
                                        <p:cTn id="8" dur="1500" fill="hold"/>
                                        <p:tgtEl>
                                          <p:spTgt spid="184"/>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nodePh="1">
                                  <p:stCondLst>
                                    <p:cond delay="250"/>
                                  </p:stCondLst>
                                  <p:endCondLst>
                                    <p:cond evt="begin" delay="0">
                                      <p:tn val="9"/>
                                    </p:cond>
                                  </p:endCondLst>
                                  <p:childTnLst>
                                    <p:set>
                                      <p:cBhvr>
                                        <p:cTn id="10" dur="1" fill="hold">
                                          <p:stCondLst>
                                            <p:cond delay="0"/>
                                          </p:stCondLst>
                                        </p:cTn>
                                        <p:tgtEl>
                                          <p:spTgt spid="185">
                                            <p:txEl>
                                              <p:charRg st="4294967295" end="4294967295"/>
                                            </p:txEl>
                                          </p:spTgt>
                                        </p:tgtEl>
                                        <p:attrNameLst>
                                          <p:attrName>style.visibility</p:attrName>
                                        </p:attrNameLst>
                                      </p:cBhvr>
                                      <p:to>
                                        <p:strVal val="visible"/>
                                      </p:to>
                                    </p:set>
                                    <p:anim calcmode="lin" valueType="num">
                                      <p:cBhvr additive="base">
                                        <p:cTn id="11" dur="1500" fill="hold"/>
                                        <p:tgtEl>
                                          <p:spTgt spid="185">
                                            <p:txEl>
                                              <p:charRg st="4294967295" end="4294967295"/>
                                            </p:txEl>
                                          </p:spTgt>
                                        </p:tgtEl>
                                        <p:attrNameLst>
                                          <p:attrName>ppt_x</p:attrName>
                                        </p:attrNameLst>
                                      </p:cBhvr>
                                      <p:tavLst>
                                        <p:tav tm="0">
                                          <p:val>
                                            <p:strVal val="1+#ppt_w/2"/>
                                          </p:val>
                                        </p:tav>
                                        <p:tav tm="100000">
                                          <p:val>
                                            <p:strVal val="#ppt_x"/>
                                          </p:val>
                                        </p:tav>
                                      </p:tavLst>
                                    </p:anim>
                                    <p:anim calcmode="lin" valueType="num">
                                      <p:cBhvr additive="base">
                                        <p:cTn id="12" dur="1500" fill="hold"/>
                                        <p:tgtEl>
                                          <p:spTgt spid="185">
                                            <p:txEl>
                                              <p:charRg st="4294967295" end="429496729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utoUpdateAnimBg="0"/>
      <p:bldP spid="185"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25" name="图片 212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376" y="4786842"/>
            <a:ext cx="3106737" cy="2071158"/>
          </a:xfrm>
          <a:prstGeom prst="rect">
            <a:avLst/>
          </a:prstGeom>
        </p:spPr>
      </p:pic>
      <p:sp>
        <p:nvSpPr>
          <p:cNvPr id="2" name="TextBox 1">
            <a:extLst>
              <a:ext uri="{FF2B5EF4-FFF2-40B4-BE49-F238E27FC236}">
                <a16:creationId xmlns:a16="http://schemas.microsoft.com/office/drawing/2014/main" id="{74B2F360-E3B9-455B-B1B0-66D77825209C}"/>
              </a:ext>
            </a:extLst>
          </p:cNvPr>
          <p:cNvSpPr txBox="1"/>
          <p:nvPr/>
        </p:nvSpPr>
        <p:spPr>
          <a:xfrm>
            <a:off x="0" y="0"/>
            <a:ext cx="12011487" cy="1077218"/>
          </a:xfrm>
          <a:prstGeom prst="rect">
            <a:avLst/>
          </a:prstGeom>
          <a:noFill/>
        </p:spPr>
        <p:txBody>
          <a:bodyPr wrap="square" rtlCol="0">
            <a:spAutoFit/>
          </a:bodyPr>
          <a:lstStyle/>
          <a:p>
            <a:pPr algn="ctr"/>
            <a:r>
              <a:rPr lang="en-US" sz="3200" dirty="0">
                <a:highlight>
                  <a:srgbClr val="FFFF00"/>
                </a:highlight>
              </a:rPr>
              <a:t>1. Quan </a:t>
            </a:r>
            <a:r>
              <a:rPr lang="en-US" sz="3200" dirty="0" err="1">
                <a:highlight>
                  <a:srgbClr val="FFFF00"/>
                </a:highlight>
              </a:rPr>
              <a:t>sát</a:t>
            </a:r>
            <a:r>
              <a:rPr lang="en-US" sz="3200" dirty="0">
                <a:highlight>
                  <a:srgbClr val="FFFF00"/>
                </a:highlight>
              </a:rPr>
              <a:t> </a:t>
            </a:r>
            <a:r>
              <a:rPr lang="en-US" sz="3200" dirty="0" err="1">
                <a:highlight>
                  <a:srgbClr val="FFFF00"/>
                </a:highlight>
              </a:rPr>
              <a:t>hình</a:t>
            </a:r>
            <a:r>
              <a:rPr lang="en-US" sz="3200" dirty="0">
                <a:highlight>
                  <a:srgbClr val="FFFF00"/>
                </a:highlight>
              </a:rPr>
              <a:t> </a:t>
            </a:r>
            <a:r>
              <a:rPr lang="en-US" sz="3200" dirty="0" err="1">
                <a:highlight>
                  <a:srgbClr val="FFFF00"/>
                </a:highlight>
              </a:rPr>
              <a:t>và</a:t>
            </a:r>
            <a:r>
              <a:rPr lang="en-US" sz="3200" dirty="0">
                <a:highlight>
                  <a:srgbClr val="FFFF00"/>
                </a:highlight>
              </a:rPr>
              <a:t> </a:t>
            </a:r>
            <a:r>
              <a:rPr lang="vi-VN" sz="3200" dirty="0">
                <a:effectLst/>
                <a:highlight>
                  <a:srgbClr val="FFFF00"/>
                </a:highlight>
              </a:rPr>
              <a:t>nói tên các bộ phận của cơ quan bài tiết nước tiểu</a:t>
            </a:r>
            <a:r>
              <a:rPr lang="en-US" sz="3200" dirty="0">
                <a:highlight>
                  <a:srgbClr val="FFFF00"/>
                </a:highlight>
              </a:rPr>
              <a:t>  </a:t>
            </a:r>
          </a:p>
        </p:txBody>
      </p:sp>
      <p:pic>
        <p:nvPicPr>
          <p:cNvPr id="6" name="Picture 5">
            <a:extLst>
              <a:ext uri="{FF2B5EF4-FFF2-40B4-BE49-F238E27FC236}">
                <a16:creationId xmlns:a16="http://schemas.microsoft.com/office/drawing/2014/main" id="{C66A6083-AA90-487D-85E1-728BE8EE9913}"/>
              </a:ext>
            </a:extLst>
          </p:cNvPr>
          <p:cNvPicPr>
            <a:picLocks noChangeAspect="1"/>
          </p:cNvPicPr>
          <p:nvPr/>
        </p:nvPicPr>
        <p:blipFill>
          <a:blip r:embed="rId5"/>
          <a:stretch>
            <a:fillRect/>
          </a:stretch>
        </p:blipFill>
        <p:spPr>
          <a:xfrm>
            <a:off x="2179513" y="1057274"/>
            <a:ext cx="8010525" cy="5800725"/>
          </a:xfrm>
          <a:prstGeom prst="rect">
            <a:avLst/>
          </a:prstGeom>
        </p:spPr>
      </p:pic>
      <p:sp>
        <p:nvSpPr>
          <p:cNvPr id="7" name="Rectangle: Rounded Corners 6">
            <a:extLst>
              <a:ext uri="{FF2B5EF4-FFF2-40B4-BE49-F238E27FC236}">
                <a16:creationId xmlns:a16="http://schemas.microsoft.com/office/drawing/2014/main" id="{3C021C6D-649D-499E-9DFF-255CD451681A}"/>
              </a:ext>
            </a:extLst>
          </p:cNvPr>
          <p:cNvSpPr/>
          <p:nvPr/>
        </p:nvSpPr>
        <p:spPr>
          <a:xfrm>
            <a:off x="1" y="3861786"/>
            <a:ext cx="2947386" cy="77235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err="1"/>
              <a:t>Thận</a:t>
            </a:r>
            <a:r>
              <a:rPr lang="en-US" sz="2000" dirty="0"/>
              <a:t> – </a:t>
            </a:r>
            <a:r>
              <a:rPr lang="en-US" sz="2000" dirty="0" err="1"/>
              <a:t>có</a:t>
            </a:r>
            <a:r>
              <a:rPr lang="en-US" sz="2000" dirty="0"/>
              <a:t> 2 </a:t>
            </a:r>
            <a:r>
              <a:rPr lang="en-US" sz="2000" dirty="0" err="1"/>
              <a:t>quả</a:t>
            </a:r>
            <a:r>
              <a:rPr lang="en-US" sz="2000" dirty="0"/>
              <a:t> </a:t>
            </a:r>
            <a:r>
              <a:rPr lang="en-US" sz="2000" dirty="0" err="1"/>
              <a:t>thận</a:t>
            </a:r>
            <a:r>
              <a:rPr lang="en-US" sz="2000" dirty="0"/>
              <a:t> (</a:t>
            </a:r>
            <a:r>
              <a:rPr lang="en-US" sz="2000" dirty="0" err="1"/>
              <a:t>thận</a:t>
            </a:r>
            <a:r>
              <a:rPr lang="en-US" sz="2000" dirty="0"/>
              <a:t> </a:t>
            </a:r>
            <a:r>
              <a:rPr lang="en-US" sz="2000" dirty="0" err="1"/>
              <a:t>trái</a:t>
            </a:r>
            <a:r>
              <a:rPr lang="en-US" sz="2000" dirty="0"/>
              <a:t> </a:t>
            </a:r>
            <a:r>
              <a:rPr lang="en-US" sz="2000" dirty="0" err="1"/>
              <a:t>và</a:t>
            </a:r>
            <a:r>
              <a:rPr lang="en-US" sz="2000" dirty="0"/>
              <a:t> </a:t>
            </a:r>
            <a:r>
              <a:rPr lang="en-US" sz="2000" dirty="0" err="1"/>
              <a:t>thận</a:t>
            </a:r>
            <a:r>
              <a:rPr lang="en-US" sz="2000" dirty="0"/>
              <a:t> </a:t>
            </a:r>
            <a:r>
              <a:rPr lang="en-US" sz="2000" dirty="0" err="1"/>
              <a:t>phải</a:t>
            </a:r>
            <a:r>
              <a:rPr lang="en-US" sz="2000" dirty="0"/>
              <a:t>)</a:t>
            </a:r>
          </a:p>
        </p:txBody>
      </p:sp>
      <p:sp>
        <p:nvSpPr>
          <p:cNvPr id="9" name="Rectangle: Rounded Corners 8">
            <a:extLst>
              <a:ext uri="{FF2B5EF4-FFF2-40B4-BE49-F238E27FC236}">
                <a16:creationId xmlns:a16="http://schemas.microsoft.com/office/drawing/2014/main" id="{4AA8150C-2EDD-441A-9F9C-714B570F877D}"/>
              </a:ext>
            </a:extLst>
          </p:cNvPr>
          <p:cNvSpPr/>
          <p:nvPr/>
        </p:nvSpPr>
        <p:spPr>
          <a:xfrm>
            <a:off x="9389611" y="4786842"/>
            <a:ext cx="2947386" cy="12352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t>Ố</a:t>
            </a:r>
            <a:r>
              <a:rPr lang="vi-VN" sz="2000" dirty="0"/>
              <a:t>ng dẫn nước tiểu </a:t>
            </a:r>
            <a:r>
              <a:rPr lang="en-US" sz="2000" dirty="0" err="1"/>
              <a:t>là</a:t>
            </a:r>
            <a:r>
              <a:rPr lang="vi-VN" sz="2000" dirty="0"/>
              <a:t> đường ống dài nối từ 2 quả thận xuống bóng đái.</a:t>
            </a:r>
            <a:endParaRPr lang="en-US" sz="2000" dirty="0"/>
          </a:p>
        </p:txBody>
      </p:sp>
    </p:spTree>
    <p:extLst>
      <p:ext uri="{BB962C8B-B14F-4D97-AF65-F5344CB8AC3E}">
        <p14:creationId xmlns:p14="http://schemas.microsoft.com/office/powerpoint/2010/main" val="4554748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94AEC7-0DB0-439E-8A36-D3F932B86024}"/>
              </a:ext>
            </a:extLst>
          </p:cNvPr>
          <p:cNvPicPr>
            <a:picLocks noChangeAspect="1"/>
          </p:cNvPicPr>
          <p:nvPr/>
        </p:nvPicPr>
        <p:blipFill>
          <a:blip r:embed="rId3"/>
          <a:stretch>
            <a:fillRect/>
          </a:stretch>
        </p:blipFill>
        <p:spPr>
          <a:xfrm>
            <a:off x="480134" y="882079"/>
            <a:ext cx="11711866" cy="3385121"/>
          </a:xfrm>
          <a:prstGeom prst="rect">
            <a:avLst/>
          </a:prstGeom>
        </p:spPr>
      </p:pic>
    </p:spTree>
    <p:extLst>
      <p:ext uri="{BB962C8B-B14F-4D97-AF65-F5344CB8AC3E}">
        <p14:creationId xmlns:p14="http://schemas.microsoft.com/office/powerpoint/2010/main" val="289039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24" name="组合 2123"/>
          <p:cNvGrpSpPr/>
          <p:nvPr/>
        </p:nvGrpSpPr>
        <p:grpSpPr>
          <a:xfrm>
            <a:off x="-7938" y="-109538"/>
            <a:ext cx="11843979" cy="6377829"/>
            <a:chOff x="-7938" y="-109538"/>
            <a:chExt cx="11843979" cy="6377829"/>
          </a:xfrm>
        </p:grpSpPr>
        <p:pic>
          <p:nvPicPr>
            <p:cNvPr id="2123" name="图片 212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05769" y="864432"/>
              <a:ext cx="10101948" cy="952336"/>
            </a:xfrm>
            <a:prstGeom prst="rect">
              <a:avLst/>
            </a:prstGeom>
          </p:spPr>
        </p:pic>
        <p:pic>
          <p:nvPicPr>
            <p:cNvPr id="148" name="图片 147"/>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727309" y="838200"/>
              <a:ext cx="10101948" cy="2867526"/>
            </a:xfrm>
            <a:prstGeom prst="rect">
              <a:avLst/>
            </a:prstGeom>
          </p:spPr>
        </p:pic>
        <p:sp>
          <p:nvSpPr>
            <p:cNvPr id="2066" name="Oval 103"/>
            <p:cNvSpPr>
              <a:spLocks noChangeArrowheads="1"/>
            </p:cNvSpPr>
            <p:nvPr/>
          </p:nvSpPr>
          <p:spPr bwMode="auto">
            <a:xfrm>
              <a:off x="7938" y="796925"/>
              <a:ext cx="1317625" cy="13239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7" name="Oval 104"/>
            <p:cNvSpPr>
              <a:spLocks noChangeArrowheads="1"/>
            </p:cNvSpPr>
            <p:nvPr/>
          </p:nvSpPr>
          <p:spPr bwMode="auto">
            <a:xfrm>
              <a:off x="82550" y="871538"/>
              <a:ext cx="1319213" cy="1316038"/>
            </a:xfrm>
            <a:prstGeom prst="ellipse">
              <a:avLst/>
            </a:prstGeom>
            <a:solidFill>
              <a:srgbClr val="CBE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8" name="Freeform 105"/>
            <p:cNvSpPr>
              <a:spLocks/>
            </p:cNvSpPr>
            <p:nvPr/>
          </p:nvSpPr>
          <p:spPr bwMode="auto">
            <a:xfrm>
              <a:off x="-7938" y="738188"/>
              <a:ext cx="1343025" cy="1441450"/>
            </a:xfrm>
            <a:custGeom>
              <a:avLst/>
              <a:gdLst>
                <a:gd name="T0" fmla="*/ 159 w 161"/>
                <a:gd name="T1" fmla="*/ 86 h 172"/>
                <a:gd name="T2" fmla="*/ 66 w 161"/>
                <a:gd name="T3" fmla="*/ 163 h 172"/>
                <a:gd name="T4" fmla="*/ 3 w 161"/>
                <a:gd name="T5" fmla="*/ 86 h 172"/>
                <a:gd name="T6" fmla="*/ 96 w 161"/>
                <a:gd name="T7" fmla="*/ 9 h 172"/>
                <a:gd name="T8" fmla="*/ 159 w 161"/>
                <a:gd name="T9" fmla="*/ 86 h 172"/>
                <a:gd name="T10" fmla="*/ 160 w 161"/>
                <a:gd name="T11" fmla="*/ 86 h 172"/>
                <a:gd name="T12" fmla="*/ 66 w 161"/>
                <a:gd name="T13" fmla="*/ 8 h 172"/>
                <a:gd name="T14" fmla="*/ 2 w 161"/>
                <a:gd name="T15" fmla="*/ 86 h 172"/>
                <a:gd name="T16" fmla="*/ 97 w 161"/>
                <a:gd name="T17" fmla="*/ 163 h 172"/>
                <a:gd name="T18" fmla="*/ 160 w 161"/>
                <a:gd name="T19" fmla="*/ 86 h 172"/>
                <a:gd name="T20" fmla="*/ 159 w 161"/>
                <a:gd name="T2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72">
                  <a:moveTo>
                    <a:pt x="159" y="86"/>
                  </a:moveTo>
                  <a:cubicBezTo>
                    <a:pt x="158" y="135"/>
                    <a:pt x="117" y="172"/>
                    <a:pt x="66" y="163"/>
                  </a:cubicBezTo>
                  <a:cubicBezTo>
                    <a:pt x="29" y="157"/>
                    <a:pt x="4" y="122"/>
                    <a:pt x="3" y="86"/>
                  </a:cubicBezTo>
                  <a:cubicBezTo>
                    <a:pt x="1" y="37"/>
                    <a:pt x="49" y="1"/>
                    <a:pt x="96" y="9"/>
                  </a:cubicBezTo>
                  <a:cubicBezTo>
                    <a:pt x="134" y="15"/>
                    <a:pt x="158" y="50"/>
                    <a:pt x="159" y="86"/>
                  </a:cubicBezTo>
                  <a:cubicBezTo>
                    <a:pt x="159" y="86"/>
                    <a:pt x="161" y="86"/>
                    <a:pt x="160" y="86"/>
                  </a:cubicBezTo>
                  <a:cubicBezTo>
                    <a:pt x="159" y="35"/>
                    <a:pt x="115" y="0"/>
                    <a:pt x="66" y="8"/>
                  </a:cubicBezTo>
                  <a:cubicBezTo>
                    <a:pt x="28" y="15"/>
                    <a:pt x="3" y="49"/>
                    <a:pt x="2" y="86"/>
                  </a:cubicBezTo>
                  <a:cubicBezTo>
                    <a:pt x="0" y="137"/>
                    <a:pt x="50" y="171"/>
                    <a:pt x="97" y="163"/>
                  </a:cubicBezTo>
                  <a:cubicBezTo>
                    <a:pt x="134" y="157"/>
                    <a:pt x="159" y="122"/>
                    <a:pt x="160" y="86"/>
                  </a:cubicBezTo>
                  <a:cubicBezTo>
                    <a:pt x="160" y="86"/>
                    <a:pt x="159" y="86"/>
                    <a:pt x="159" y="86"/>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9" name="Freeform 106"/>
            <p:cNvSpPr>
              <a:spLocks/>
            </p:cNvSpPr>
            <p:nvPr/>
          </p:nvSpPr>
          <p:spPr bwMode="auto">
            <a:xfrm>
              <a:off x="125413" y="981075"/>
              <a:ext cx="441325" cy="787400"/>
            </a:xfrm>
            <a:custGeom>
              <a:avLst/>
              <a:gdLst>
                <a:gd name="T0" fmla="*/ 2 w 53"/>
                <a:gd name="T1" fmla="*/ 74 h 94"/>
                <a:gd name="T2" fmla="*/ 1 w 53"/>
                <a:gd name="T3" fmla="*/ 55 h 94"/>
                <a:gd name="T4" fmla="*/ 14 w 53"/>
                <a:gd name="T5" fmla="*/ 20 h 94"/>
                <a:gd name="T6" fmla="*/ 33 w 53"/>
                <a:gd name="T7" fmla="*/ 5 h 94"/>
                <a:gd name="T8" fmla="*/ 51 w 53"/>
                <a:gd name="T9" fmla="*/ 5 h 94"/>
                <a:gd name="T10" fmla="*/ 44 w 53"/>
                <a:gd name="T11" fmla="*/ 18 h 94"/>
                <a:gd name="T12" fmla="*/ 34 w 53"/>
                <a:gd name="T13" fmla="*/ 25 h 94"/>
                <a:gd name="T14" fmla="*/ 19 w 53"/>
                <a:gd name="T15" fmla="*/ 49 h 94"/>
                <a:gd name="T16" fmla="*/ 20 w 53"/>
                <a:gd name="T17" fmla="*/ 74 h 94"/>
                <a:gd name="T18" fmla="*/ 20 w 53"/>
                <a:gd name="T19" fmla="*/ 92 h 94"/>
                <a:gd name="T20" fmla="*/ 6 w 53"/>
                <a:gd name="T21" fmla="*/ 84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1" y="67"/>
                    <a:pt x="0" y="60"/>
                    <a:pt x="1" y="55"/>
                  </a:cubicBezTo>
                  <a:cubicBezTo>
                    <a:pt x="2" y="43"/>
                    <a:pt x="6" y="28"/>
                    <a:pt x="14" y="20"/>
                  </a:cubicBezTo>
                  <a:cubicBezTo>
                    <a:pt x="20" y="14"/>
                    <a:pt x="26" y="9"/>
                    <a:pt x="33" y="5"/>
                  </a:cubicBezTo>
                  <a:cubicBezTo>
                    <a:pt x="38" y="3"/>
                    <a:pt x="47" y="0"/>
                    <a:pt x="51" y="5"/>
                  </a:cubicBezTo>
                  <a:cubicBezTo>
                    <a:pt x="53" y="9"/>
                    <a:pt x="46" y="16"/>
                    <a:pt x="44" y="18"/>
                  </a:cubicBezTo>
                  <a:cubicBezTo>
                    <a:pt x="41" y="21"/>
                    <a:pt x="37" y="23"/>
                    <a:pt x="34" y="25"/>
                  </a:cubicBezTo>
                  <a:cubicBezTo>
                    <a:pt x="26" y="31"/>
                    <a:pt x="21" y="39"/>
                    <a:pt x="19" y="49"/>
                  </a:cubicBezTo>
                  <a:cubicBezTo>
                    <a:pt x="17" y="57"/>
                    <a:pt x="18" y="66"/>
                    <a:pt x="20" y="74"/>
                  </a:cubicBezTo>
                  <a:cubicBezTo>
                    <a:pt x="21" y="77"/>
                    <a:pt x="25" y="90"/>
                    <a:pt x="20" y="92"/>
                  </a:cubicBezTo>
                  <a:cubicBezTo>
                    <a:pt x="15" y="94"/>
                    <a:pt x="8" y="87"/>
                    <a:pt x="6" y="84"/>
                  </a:cubicBezTo>
                  <a:cubicBezTo>
                    <a:pt x="5" y="81"/>
                    <a:pt x="3" y="77"/>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0" name="Freeform 107"/>
            <p:cNvSpPr>
              <a:spLocks/>
            </p:cNvSpPr>
            <p:nvPr/>
          </p:nvSpPr>
          <p:spPr bwMode="auto">
            <a:xfrm>
              <a:off x="166688" y="1022350"/>
              <a:ext cx="441325" cy="788988"/>
            </a:xfrm>
            <a:custGeom>
              <a:avLst/>
              <a:gdLst>
                <a:gd name="T0" fmla="*/ 2 w 53"/>
                <a:gd name="T1" fmla="*/ 74 h 94"/>
                <a:gd name="T2" fmla="*/ 0 w 53"/>
                <a:gd name="T3" fmla="*/ 55 h 94"/>
                <a:gd name="T4" fmla="*/ 14 w 53"/>
                <a:gd name="T5" fmla="*/ 20 h 94"/>
                <a:gd name="T6" fmla="*/ 32 w 53"/>
                <a:gd name="T7" fmla="*/ 6 h 94"/>
                <a:gd name="T8" fmla="*/ 50 w 53"/>
                <a:gd name="T9" fmla="*/ 6 h 94"/>
                <a:gd name="T10" fmla="*/ 43 w 53"/>
                <a:gd name="T11" fmla="*/ 18 h 94"/>
                <a:gd name="T12" fmla="*/ 34 w 53"/>
                <a:gd name="T13" fmla="*/ 26 h 94"/>
                <a:gd name="T14" fmla="*/ 18 w 53"/>
                <a:gd name="T15" fmla="*/ 49 h 94"/>
                <a:gd name="T16" fmla="*/ 19 w 53"/>
                <a:gd name="T17" fmla="*/ 74 h 94"/>
                <a:gd name="T18" fmla="*/ 19 w 53"/>
                <a:gd name="T19" fmla="*/ 93 h 94"/>
                <a:gd name="T20" fmla="*/ 6 w 53"/>
                <a:gd name="T21" fmla="*/ 85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0" y="68"/>
                    <a:pt x="0" y="61"/>
                    <a:pt x="0" y="55"/>
                  </a:cubicBezTo>
                  <a:cubicBezTo>
                    <a:pt x="1" y="43"/>
                    <a:pt x="6" y="29"/>
                    <a:pt x="14" y="20"/>
                  </a:cubicBezTo>
                  <a:cubicBezTo>
                    <a:pt x="19" y="15"/>
                    <a:pt x="25" y="9"/>
                    <a:pt x="32" y="6"/>
                  </a:cubicBezTo>
                  <a:cubicBezTo>
                    <a:pt x="37" y="4"/>
                    <a:pt x="47" y="0"/>
                    <a:pt x="50" y="6"/>
                  </a:cubicBezTo>
                  <a:cubicBezTo>
                    <a:pt x="53" y="9"/>
                    <a:pt x="45" y="17"/>
                    <a:pt x="43" y="18"/>
                  </a:cubicBezTo>
                  <a:cubicBezTo>
                    <a:pt x="40" y="21"/>
                    <a:pt x="37" y="23"/>
                    <a:pt x="34" y="26"/>
                  </a:cubicBezTo>
                  <a:cubicBezTo>
                    <a:pt x="26" y="32"/>
                    <a:pt x="21" y="40"/>
                    <a:pt x="18" y="49"/>
                  </a:cubicBezTo>
                  <a:cubicBezTo>
                    <a:pt x="16" y="58"/>
                    <a:pt x="17" y="66"/>
                    <a:pt x="19" y="74"/>
                  </a:cubicBezTo>
                  <a:cubicBezTo>
                    <a:pt x="20" y="78"/>
                    <a:pt x="24" y="91"/>
                    <a:pt x="19" y="93"/>
                  </a:cubicBezTo>
                  <a:cubicBezTo>
                    <a:pt x="14" y="94"/>
                    <a:pt x="8" y="88"/>
                    <a:pt x="6" y="85"/>
                  </a:cubicBezTo>
                  <a:cubicBezTo>
                    <a:pt x="4" y="82"/>
                    <a:pt x="3" y="78"/>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1" name="Freeform 108"/>
            <p:cNvSpPr>
              <a:spLocks/>
            </p:cNvSpPr>
            <p:nvPr/>
          </p:nvSpPr>
          <p:spPr bwMode="auto">
            <a:xfrm>
              <a:off x="92075" y="938213"/>
              <a:ext cx="508000" cy="863600"/>
            </a:xfrm>
            <a:custGeom>
              <a:avLst/>
              <a:gdLst>
                <a:gd name="T0" fmla="*/ 7 w 61"/>
                <a:gd name="T1" fmla="*/ 79 h 103"/>
                <a:gd name="T2" fmla="*/ 13 w 61"/>
                <a:gd name="T3" fmla="*/ 32 h 103"/>
                <a:gd name="T4" fmla="*/ 54 w 61"/>
                <a:gd name="T5" fmla="*/ 11 h 103"/>
                <a:gd name="T6" fmla="*/ 37 w 61"/>
                <a:gd name="T7" fmla="*/ 30 h 103"/>
                <a:gd name="T8" fmla="*/ 22 w 61"/>
                <a:gd name="T9" fmla="*/ 73 h 103"/>
                <a:gd name="T10" fmla="*/ 26 w 61"/>
                <a:gd name="T11" fmla="*/ 90 h 103"/>
                <a:gd name="T12" fmla="*/ 13 w 61"/>
                <a:gd name="T13" fmla="*/ 92 h 103"/>
                <a:gd name="T14" fmla="*/ 7 w 61"/>
                <a:gd name="T15" fmla="*/ 79 h 103"/>
                <a:gd name="T16" fmla="*/ 6 w 61"/>
                <a:gd name="T17" fmla="*/ 79 h 103"/>
                <a:gd name="T18" fmla="*/ 26 w 61"/>
                <a:gd name="T19" fmla="*/ 96 h 103"/>
                <a:gd name="T20" fmla="*/ 22 w 61"/>
                <a:gd name="T21" fmla="*/ 66 h 103"/>
                <a:gd name="T22" fmla="*/ 50 w 61"/>
                <a:gd name="T23" fmla="*/ 21 h 103"/>
                <a:gd name="T24" fmla="*/ 40 w 61"/>
                <a:gd name="T25" fmla="*/ 9 h 103"/>
                <a:gd name="T26" fmla="*/ 6 w 61"/>
                <a:gd name="T27" fmla="*/ 79 h 103"/>
                <a:gd name="T28" fmla="*/ 7 w 61"/>
                <a:gd name="T29"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03">
                  <a:moveTo>
                    <a:pt x="7" y="79"/>
                  </a:moveTo>
                  <a:cubicBezTo>
                    <a:pt x="4" y="62"/>
                    <a:pt x="6" y="47"/>
                    <a:pt x="13" y="32"/>
                  </a:cubicBezTo>
                  <a:cubicBezTo>
                    <a:pt x="18" y="23"/>
                    <a:pt x="42" y="0"/>
                    <a:pt x="54" y="11"/>
                  </a:cubicBezTo>
                  <a:cubicBezTo>
                    <a:pt x="60" y="15"/>
                    <a:pt x="40" y="29"/>
                    <a:pt x="37" y="30"/>
                  </a:cubicBezTo>
                  <a:cubicBezTo>
                    <a:pt x="24" y="41"/>
                    <a:pt x="20" y="57"/>
                    <a:pt x="22" y="73"/>
                  </a:cubicBezTo>
                  <a:cubicBezTo>
                    <a:pt x="23" y="79"/>
                    <a:pt x="25" y="84"/>
                    <a:pt x="26" y="90"/>
                  </a:cubicBezTo>
                  <a:cubicBezTo>
                    <a:pt x="26" y="98"/>
                    <a:pt x="17" y="95"/>
                    <a:pt x="13" y="92"/>
                  </a:cubicBezTo>
                  <a:cubicBezTo>
                    <a:pt x="10" y="89"/>
                    <a:pt x="8" y="83"/>
                    <a:pt x="7" y="79"/>
                  </a:cubicBezTo>
                  <a:cubicBezTo>
                    <a:pt x="7" y="78"/>
                    <a:pt x="6" y="79"/>
                    <a:pt x="6" y="79"/>
                  </a:cubicBezTo>
                  <a:cubicBezTo>
                    <a:pt x="8" y="86"/>
                    <a:pt x="16" y="103"/>
                    <a:pt x="26" y="96"/>
                  </a:cubicBezTo>
                  <a:cubicBezTo>
                    <a:pt x="30" y="92"/>
                    <a:pt x="23" y="70"/>
                    <a:pt x="22" y="66"/>
                  </a:cubicBezTo>
                  <a:cubicBezTo>
                    <a:pt x="19" y="44"/>
                    <a:pt x="37" y="34"/>
                    <a:pt x="50" y="21"/>
                  </a:cubicBezTo>
                  <a:cubicBezTo>
                    <a:pt x="61" y="10"/>
                    <a:pt x="50" y="4"/>
                    <a:pt x="40" y="9"/>
                  </a:cubicBezTo>
                  <a:cubicBezTo>
                    <a:pt x="12" y="21"/>
                    <a:pt x="0" y="50"/>
                    <a:pt x="6" y="79"/>
                  </a:cubicBezTo>
                  <a:cubicBezTo>
                    <a:pt x="6" y="79"/>
                    <a:pt x="7" y="79"/>
                    <a:pt x="7"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2" name="Oval 109"/>
            <p:cNvSpPr>
              <a:spLocks noChangeArrowheads="1"/>
            </p:cNvSpPr>
            <p:nvPr/>
          </p:nvSpPr>
          <p:spPr bwMode="auto">
            <a:xfrm>
              <a:off x="684213" y="922338"/>
              <a:ext cx="149225" cy="150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3" name="Oval 110"/>
            <p:cNvSpPr>
              <a:spLocks noChangeArrowheads="1"/>
            </p:cNvSpPr>
            <p:nvPr/>
          </p:nvSpPr>
          <p:spPr bwMode="auto">
            <a:xfrm>
              <a:off x="708025" y="963613"/>
              <a:ext cx="142875" cy="142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4" name="Freeform 111"/>
            <p:cNvSpPr>
              <a:spLocks/>
            </p:cNvSpPr>
            <p:nvPr/>
          </p:nvSpPr>
          <p:spPr bwMode="auto">
            <a:xfrm>
              <a:off x="674688" y="896938"/>
              <a:ext cx="168275" cy="201613"/>
            </a:xfrm>
            <a:custGeom>
              <a:avLst/>
              <a:gdLst>
                <a:gd name="T0" fmla="*/ 18 w 20"/>
                <a:gd name="T1" fmla="*/ 12 h 24"/>
                <a:gd name="T2" fmla="*/ 9 w 20"/>
                <a:gd name="T3" fmla="*/ 21 h 24"/>
                <a:gd name="T4" fmla="*/ 2 w 20"/>
                <a:gd name="T5" fmla="*/ 12 h 24"/>
                <a:gd name="T6" fmla="*/ 12 w 20"/>
                <a:gd name="T7" fmla="*/ 4 h 24"/>
                <a:gd name="T8" fmla="*/ 18 w 20"/>
                <a:gd name="T9" fmla="*/ 12 h 24"/>
                <a:gd name="T10" fmla="*/ 20 w 20"/>
                <a:gd name="T11" fmla="*/ 12 h 24"/>
                <a:gd name="T12" fmla="*/ 1 w 20"/>
                <a:gd name="T13" fmla="*/ 12 h 24"/>
                <a:gd name="T14" fmla="*/ 20 w 20"/>
                <a:gd name="T15" fmla="*/ 12 h 24"/>
                <a:gd name="T16" fmla="*/ 18 w 20"/>
                <a:gd name="T1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18" y="12"/>
                  </a:moveTo>
                  <a:cubicBezTo>
                    <a:pt x="18" y="17"/>
                    <a:pt x="14" y="22"/>
                    <a:pt x="9" y="21"/>
                  </a:cubicBezTo>
                  <a:cubicBezTo>
                    <a:pt x="5" y="20"/>
                    <a:pt x="2" y="16"/>
                    <a:pt x="2" y="12"/>
                  </a:cubicBezTo>
                  <a:cubicBezTo>
                    <a:pt x="2" y="7"/>
                    <a:pt x="7" y="3"/>
                    <a:pt x="12" y="4"/>
                  </a:cubicBezTo>
                  <a:cubicBezTo>
                    <a:pt x="16" y="5"/>
                    <a:pt x="18" y="8"/>
                    <a:pt x="18" y="12"/>
                  </a:cubicBezTo>
                  <a:cubicBezTo>
                    <a:pt x="18" y="12"/>
                    <a:pt x="20" y="12"/>
                    <a:pt x="20" y="12"/>
                  </a:cubicBezTo>
                  <a:cubicBezTo>
                    <a:pt x="19" y="0"/>
                    <a:pt x="1" y="1"/>
                    <a:pt x="1" y="12"/>
                  </a:cubicBezTo>
                  <a:cubicBezTo>
                    <a:pt x="0" y="24"/>
                    <a:pt x="19" y="23"/>
                    <a:pt x="20" y="12"/>
                  </a:cubicBezTo>
                  <a:cubicBezTo>
                    <a:pt x="20" y="12"/>
                    <a:pt x="18" y="12"/>
                    <a:pt x="18" y="1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5" name="Oval 112"/>
            <p:cNvSpPr>
              <a:spLocks noChangeArrowheads="1"/>
            </p:cNvSpPr>
            <p:nvPr/>
          </p:nvSpPr>
          <p:spPr bwMode="auto">
            <a:xfrm>
              <a:off x="1201738" y="2430463"/>
              <a:ext cx="1008063" cy="10144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6" name="Oval 113"/>
            <p:cNvSpPr>
              <a:spLocks noChangeArrowheads="1"/>
            </p:cNvSpPr>
            <p:nvPr/>
          </p:nvSpPr>
          <p:spPr bwMode="auto">
            <a:xfrm>
              <a:off x="1258888" y="2489200"/>
              <a:ext cx="1001713" cy="1006475"/>
            </a:xfrm>
            <a:prstGeom prst="ellipse">
              <a:avLst/>
            </a:prstGeom>
            <a:solidFill>
              <a:srgbClr val="A8CA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7" name="Freeform 114"/>
            <p:cNvSpPr>
              <a:spLocks/>
            </p:cNvSpPr>
            <p:nvPr/>
          </p:nvSpPr>
          <p:spPr bwMode="auto">
            <a:xfrm>
              <a:off x="1184275" y="2271713"/>
              <a:ext cx="1025525" cy="1223963"/>
            </a:xfrm>
            <a:custGeom>
              <a:avLst/>
              <a:gdLst>
                <a:gd name="T0" fmla="*/ 122 w 123"/>
                <a:gd name="T1" fmla="*/ 79 h 146"/>
                <a:gd name="T2" fmla="*/ 52 w 123"/>
                <a:gd name="T3" fmla="*/ 138 h 146"/>
                <a:gd name="T4" fmla="*/ 3 w 123"/>
                <a:gd name="T5" fmla="*/ 79 h 146"/>
                <a:gd name="T6" fmla="*/ 73 w 123"/>
                <a:gd name="T7" fmla="*/ 20 h 146"/>
                <a:gd name="T8" fmla="*/ 122 w 123"/>
                <a:gd name="T9" fmla="*/ 79 h 146"/>
                <a:gd name="T10" fmla="*/ 123 w 123"/>
                <a:gd name="T11" fmla="*/ 79 h 146"/>
                <a:gd name="T12" fmla="*/ 2 w 123"/>
                <a:gd name="T13" fmla="*/ 79 h 146"/>
                <a:gd name="T14" fmla="*/ 73 w 123"/>
                <a:gd name="T15" fmla="*/ 139 h 146"/>
                <a:gd name="T16" fmla="*/ 123 w 123"/>
                <a:gd name="T17" fmla="*/ 79 h 146"/>
                <a:gd name="T18" fmla="*/ 122 w 123"/>
                <a:gd name="T19" fmla="*/ 7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46">
                  <a:moveTo>
                    <a:pt x="122" y="79"/>
                  </a:moveTo>
                  <a:cubicBezTo>
                    <a:pt x="120" y="116"/>
                    <a:pt x="91" y="144"/>
                    <a:pt x="52" y="138"/>
                  </a:cubicBezTo>
                  <a:cubicBezTo>
                    <a:pt x="23" y="134"/>
                    <a:pt x="4" y="107"/>
                    <a:pt x="3" y="79"/>
                  </a:cubicBezTo>
                  <a:cubicBezTo>
                    <a:pt x="1" y="42"/>
                    <a:pt x="37" y="15"/>
                    <a:pt x="73" y="20"/>
                  </a:cubicBezTo>
                  <a:cubicBezTo>
                    <a:pt x="102" y="24"/>
                    <a:pt x="121" y="52"/>
                    <a:pt x="122" y="79"/>
                  </a:cubicBezTo>
                  <a:cubicBezTo>
                    <a:pt x="122" y="79"/>
                    <a:pt x="123" y="79"/>
                    <a:pt x="123" y="79"/>
                  </a:cubicBezTo>
                  <a:cubicBezTo>
                    <a:pt x="120" y="0"/>
                    <a:pt x="5" y="1"/>
                    <a:pt x="2" y="79"/>
                  </a:cubicBezTo>
                  <a:cubicBezTo>
                    <a:pt x="0" y="116"/>
                    <a:pt x="38" y="146"/>
                    <a:pt x="73" y="139"/>
                  </a:cubicBezTo>
                  <a:cubicBezTo>
                    <a:pt x="102" y="132"/>
                    <a:pt x="122" y="109"/>
                    <a:pt x="123" y="79"/>
                  </a:cubicBezTo>
                  <a:cubicBezTo>
                    <a:pt x="123" y="79"/>
                    <a:pt x="122" y="79"/>
                    <a:pt x="122"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8" name="Freeform 115"/>
            <p:cNvSpPr>
              <a:spLocks/>
            </p:cNvSpPr>
            <p:nvPr/>
          </p:nvSpPr>
          <p:spPr bwMode="auto">
            <a:xfrm>
              <a:off x="1292225" y="2565400"/>
              <a:ext cx="334963" cy="603250"/>
            </a:xfrm>
            <a:custGeom>
              <a:avLst/>
              <a:gdLst>
                <a:gd name="T0" fmla="*/ 1 w 40"/>
                <a:gd name="T1" fmla="*/ 57 h 72"/>
                <a:gd name="T2" fmla="*/ 0 w 40"/>
                <a:gd name="T3" fmla="*/ 42 h 72"/>
                <a:gd name="T4" fmla="*/ 11 w 40"/>
                <a:gd name="T5" fmla="*/ 16 h 72"/>
                <a:gd name="T6" fmla="*/ 25 w 40"/>
                <a:gd name="T7" fmla="*/ 5 h 72"/>
                <a:gd name="T8" fmla="*/ 38 w 40"/>
                <a:gd name="T9" fmla="*/ 5 h 72"/>
                <a:gd name="T10" fmla="*/ 33 w 40"/>
                <a:gd name="T11" fmla="*/ 14 h 72"/>
                <a:gd name="T12" fmla="*/ 26 w 40"/>
                <a:gd name="T13" fmla="*/ 20 h 72"/>
                <a:gd name="T14" fmla="*/ 14 w 40"/>
                <a:gd name="T15" fmla="*/ 38 h 72"/>
                <a:gd name="T16" fmla="*/ 15 w 40"/>
                <a:gd name="T17" fmla="*/ 57 h 72"/>
                <a:gd name="T18" fmla="*/ 15 w 40"/>
                <a:gd name="T19" fmla="*/ 71 h 72"/>
                <a:gd name="T20" fmla="*/ 5 w 40"/>
                <a:gd name="T21" fmla="*/ 65 h 72"/>
                <a:gd name="T22" fmla="*/ 1 w 40"/>
                <a:gd name="T23" fmla="*/ 5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72">
                  <a:moveTo>
                    <a:pt x="1" y="57"/>
                  </a:moveTo>
                  <a:cubicBezTo>
                    <a:pt x="0" y="52"/>
                    <a:pt x="0" y="47"/>
                    <a:pt x="0" y="42"/>
                  </a:cubicBezTo>
                  <a:cubicBezTo>
                    <a:pt x="1" y="34"/>
                    <a:pt x="4" y="23"/>
                    <a:pt x="11" y="16"/>
                  </a:cubicBezTo>
                  <a:cubicBezTo>
                    <a:pt x="15" y="12"/>
                    <a:pt x="19" y="8"/>
                    <a:pt x="25" y="5"/>
                  </a:cubicBezTo>
                  <a:cubicBezTo>
                    <a:pt x="28" y="3"/>
                    <a:pt x="35" y="0"/>
                    <a:pt x="38" y="5"/>
                  </a:cubicBezTo>
                  <a:cubicBezTo>
                    <a:pt x="40" y="8"/>
                    <a:pt x="35" y="13"/>
                    <a:pt x="33" y="14"/>
                  </a:cubicBezTo>
                  <a:cubicBezTo>
                    <a:pt x="31" y="16"/>
                    <a:pt x="28" y="18"/>
                    <a:pt x="26" y="20"/>
                  </a:cubicBezTo>
                  <a:cubicBezTo>
                    <a:pt x="20" y="25"/>
                    <a:pt x="16" y="31"/>
                    <a:pt x="14" y="38"/>
                  </a:cubicBezTo>
                  <a:cubicBezTo>
                    <a:pt x="12" y="44"/>
                    <a:pt x="13" y="51"/>
                    <a:pt x="15" y="57"/>
                  </a:cubicBezTo>
                  <a:cubicBezTo>
                    <a:pt x="16" y="60"/>
                    <a:pt x="18" y="70"/>
                    <a:pt x="15" y="71"/>
                  </a:cubicBezTo>
                  <a:cubicBezTo>
                    <a:pt x="11" y="72"/>
                    <a:pt x="6" y="68"/>
                    <a:pt x="5" y="65"/>
                  </a:cubicBezTo>
                  <a:cubicBezTo>
                    <a:pt x="3" y="63"/>
                    <a:pt x="2" y="60"/>
                    <a:pt x="1"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9" name="Freeform 116"/>
            <p:cNvSpPr>
              <a:spLocks/>
            </p:cNvSpPr>
            <p:nvPr/>
          </p:nvSpPr>
          <p:spPr bwMode="auto">
            <a:xfrm>
              <a:off x="1317625" y="2606675"/>
              <a:ext cx="342900" cy="603250"/>
            </a:xfrm>
            <a:custGeom>
              <a:avLst/>
              <a:gdLst>
                <a:gd name="T0" fmla="*/ 2 w 41"/>
                <a:gd name="T1" fmla="*/ 56 h 72"/>
                <a:gd name="T2" fmla="*/ 1 w 41"/>
                <a:gd name="T3" fmla="*/ 42 h 72"/>
                <a:gd name="T4" fmla="*/ 11 w 41"/>
                <a:gd name="T5" fmla="*/ 15 h 72"/>
                <a:gd name="T6" fmla="*/ 25 w 41"/>
                <a:gd name="T7" fmla="*/ 4 h 72"/>
                <a:gd name="T8" fmla="*/ 39 w 41"/>
                <a:gd name="T9" fmla="*/ 4 h 72"/>
                <a:gd name="T10" fmla="*/ 34 w 41"/>
                <a:gd name="T11" fmla="*/ 14 h 72"/>
                <a:gd name="T12" fmla="*/ 26 w 41"/>
                <a:gd name="T13" fmla="*/ 19 h 72"/>
                <a:gd name="T14" fmla="*/ 14 w 41"/>
                <a:gd name="T15" fmla="*/ 37 h 72"/>
                <a:gd name="T16" fmla="*/ 15 w 41"/>
                <a:gd name="T17" fmla="*/ 57 h 72"/>
                <a:gd name="T18" fmla="*/ 15 w 41"/>
                <a:gd name="T19" fmla="*/ 70 h 72"/>
                <a:gd name="T20" fmla="*/ 5 w 41"/>
                <a:gd name="T21" fmla="*/ 64 h 72"/>
                <a:gd name="T22" fmla="*/ 2 w 41"/>
                <a:gd name="T2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72">
                  <a:moveTo>
                    <a:pt x="2" y="56"/>
                  </a:moveTo>
                  <a:cubicBezTo>
                    <a:pt x="1" y="51"/>
                    <a:pt x="0" y="46"/>
                    <a:pt x="1" y="42"/>
                  </a:cubicBezTo>
                  <a:cubicBezTo>
                    <a:pt x="1" y="33"/>
                    <a:pt x="5" y="22"/>
                    <a:pt x="11" y="15"/>
                  </a:cubicBezTo>
                  <a:cubicBezTo>
                    <a:pt x="15" y="11"/>
                    <a:pt x="20" y="7"/>
                    <a:pt x="25" y="4"/>
                  </a:cubicBezTo>
                  <a:cubicBezTo>
                    <a:pt x="29" y="2"/>
                    <a:pt x="36" y="0"/>
                    <a:pt x="39" y="4"/>
                  </a:cubicBezTo>
                  <a:cubicBezTo>
                    <a:pt x="41" y="7"/>
                    <a:pt x="35" y="12"/>
                    <a:pt x="34" y="14"/>
                  </a:cubicBezTo>
                  <a:cubicBezTo>
                    <a:pt x="31" y="16"/>
                    <a:pt x="29" y="17"/>
                    <a:pt x="26" y="19"/>
                  </a:cubicBezTo>
                  <a:cubicBezTo>
                    <a:pt x="20" y="24"/>
                    <a:pt x="16" y="30"/>
                    <a:pt x="14" y="37"/>
                  </a:cubicBezTo>
                  <a:cubicBezTo>
                    <a:pt x="13" y="44"/>
                    <a:pt x="13" y="50"/>
                    <a:pt x="15" y="57"/>
                  </a:cubicBezTo>
                  <a:cubicBezTo>
                    <a:pt x="16" y="59"/>
                    <a:pt x="19" y="69"/>
                    <a:pt x="15" y="70"/>
                  </a:cubicBezTo>
                  <a:cubicBezTo>
                    <a:pt x="11" y="72"/>
                    <a:pt x="7" y="67"/>
                    <a:pt x="5" y="64"/>
                  </a:cubicBezTo>
                  <a:cubicBezTo>
                    <a:pt x="4" y="62"/>
                    <a:pt x="3" y="59"/>
                    <a:pt x="2"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0" name="Freeform 117"/>
            <p:cNvSpPr>
              <a:spLocks/>
            </p:cNvSpPr>
            <p:nvPr/>
          </p:nvSpPr>
          <p:spPr bwMode="auto">
            <a:xfrm>
              <a:off x="1258888" y="2540000"/>
              <a:ext cx="401638" cy="661988"/>
            </a:xfrm>
            <a:custGeom>
              <a:avLst/>
              <a:gdLst>
                <a:gd name="T0" fmla="*/ 6 w 48"/>
                <a:gd name="T1" fmla="*/ 60 h 79"/>
                <a:gd name="T2" fmla="*/ 11 w 48"/>
                <a:gd name="T3" fmla="*/ 25 h 79"/>
                <a:gd name="T4" fmla="*/ 42 w 48"/>
                <a:gd name="T5" fmla="*/ 8 h 79"/>
                <a:gd name="T6" fmla="*/ 29 w 48"/>
                <a:gd name="T7" fmla="*/ 23 h 79"/>
                <a:gd name="T8" fmla="*/ 17 w 48"/>
                <a:gd name="T9" fmla="*/ 56 h 79"/>
                <a:gd name="T10" fmla="*/ 20 w 48"/>
                <a:gd name="T11" fmla="*/ 69 h 79"/>
                <a:gd name="T12" fmla="*/ 11 w 48"/>
                <a:gd name="T13" fmla="*/ 70 h 79"/>
                <a:gd name="T14" fmla="*/ 6 w 48"/>
                <a:gd name="T15" fmla="*/ 60 h 79"/>
                <a:gd name="T16" fmla="*/ 5 w 48"/>
                <a:gd name="T17" fmla="*/ 60 h 79"/>
                <a:gd name="T18" fmla="*/ 20 w 48"/>
                <a:gd name="T19" fmla="*/ 73 h 79"/>
                <a:gd name="T20" fmla="*/ 18 w 48"/>
                <a:gd name="T21" fmla="*/ 51 h 79"/>
                <a:gd name="T22" fmla="*/ 39 w 48"/>
                <a:gd name="T23" fmla="*/ 16 h 79"/>
                <a:gd name="T24" fmla="*/ 31 w 48"/>
                <a:gd name="T25" fmla="*/ 7 h 79"/>
                <a:gd name="T26" fmla="*/ 5 w 48"/>
                <a:gd name="T27" fmla="*/ 60 h 79"/>
                <a:gd name="T28" fmla="*/ 6 w 48"/>
                <a:gd name="T29"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79">
                  <a:moveTo>
                    <a:pt x="6" y="60"/>
                  </a:moveTo>
                  <a:cubicBezTo>
                    <a:pt x="3" y="48"/>
                    <a:pt x="5" y="36"/>
                    <a:pt x="11" y="25"/>
                  </a:cubicBezTo>
                  <a:cubicBezTo>
                    <a:pt x="15" y="17"/>
                    <a:pt x="32" y="0"/>
                    <a:pt x="42" y="8"/>
                  </a:cubicBezTo>
                  <a:cubicBezTo>
                    <a:pt x="46" y="12"/>
                    <a:pt x="31" y="22"/>
                    <a:pt x="29" y="23"/>
                  </a:cubicBezTo>
                  <a:cubicBezTo>
                    <a:pt x="19" y="31"/>
                    <a:pt x="16" y="43"/>
                    <a:pt x="17" y="56"/>
                  </a:cubicBezTo>
                  <a:cubicBezTo>
                    <a:pt x="18" y="60"/>
                    <a:pt x="19" y="65"/>
                    <a:pt x="20" y="69"/>
                  </a:cubicBezTo>
                  <a:cubicBezTo>
                    <a:pt x="21" y="75"/>
                    <a:pt x="13" y="73"/>
                    <a:pt x="11" y="70"/>
                  </a:cubicBezTo>
                  <a:cubicBezTo>
                    <a:pt x="8" y="68"/>
                    <a:pt x="7" y="63"/>
                    <a:pt x="6" y="60"/>
                  </a:cubicBezTo>
                  <a:cubicBezTo>
                    <a:pt x="6" y="60"/>
                    <a:pt x="5" y="60"/>
                    <a:pt x="5" y="60"/>
                  </a:cubicBezTo>
                  <a:cubicBezTo>
                    <a:pt x="7" y="66"/>
                    <a:pt x="13" y="79"/>
                    <a:pt x="20" y="73"/>
                  </a:cubicBezTo>
                  <a:cubicBezTo>
                    <a:pt x="24" y="70"/>
                    <a:pt x="18" y="54"/>
                    <a:pt x="18" y="51"/>
                  </a:cubicBezTo>
                  <a:cubicBezTo>
                    <a:pt x="16" y="34"/>
                    <a:pt x="29" y="26"/>
                    <a:pt x="39" y="16"/>
                  </a:cubicBezTo>
                  <a:cubicBezTo>
                    <a:pt x="48" y="8"/>
                    <a:pt x="39" y="3"/>
                    <a:pt x="31" y="7"/>
                  </a:cubicBezTo>
                  <a:cubicBezTo>
                    <a:pt x="10" y="16"/>
                    <a:pt x="0" y="38"/>
                    <a:pt x="5" y="60"/>
                  </a:cubicBezTo>
                  <a:cubicBezTo>
                    <a:pt x="5" y="60"/>
                    <a:pt x="6" y="60"/>
                    <a:pt x="6" y="60"/>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4" name="Oval 121"/>
            <p:cNvSpPr>
              <a:spLocks noChangeArrowheads="1"/>
            </p:cNvSpPr>
            <p:nvPr/>
          </p:nvSpPr>
          <p:spPr bwMode="auto">
            <a:xfrm>
              <a:off x="1535113" y="0"/>
              <a:ext cx="700088" cy="703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5" name="Oval 122"/>
            <p:cNvSpPr>
              <a:spLocks noChangeArrowheads="1"/>
            </p:cNvSpPr>
            <p:nvPr/>
          </p:nvSpPr>
          <p:spPr bwMode="auto">
            <a:xfrm>
              <a:off x="1576388" y="41275"/>
              <a:ext cx="700088" cy="704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6" name="Freeform 123"/>
            <p:cNvSpPr>
              <a:spLocks/>
            </p:cNvSpPr>
            <p:nvPr/>
          </p:nvSpPr>
          <p:spPr bwMode="auto">
            <a:xfrm>
              <a:off x="1509713" y="-109538"/>
              <a:ext cx="733425" cy="922338"/>
            </a:xfrm>
            <a:custGeom>
              <a:avLst/>
              <a:gdLst>
                <a:gd name="T0" fmla="*/ 86 w 88"/>
                <a:gd name="T1" fmla="*/ 55 h 110"/>
                <a:gd name="T2" fmla="*/ 37 w 88"/>
                <a:gd name="T3" fmla="*/ 96 h 110"/>
                <a:gd name="T4" fmla="*/ 4 w 88"/>
                <a:gd name="T5" fmla="*/ 55 h 110"/>
                <a:gd name="T6" fmla="*/ 54 w 88"/>
                <a:gd name="T7" fmla="*/ 14 h 110"/>
                <a:gd name="T8" fmla="*/ 86 w 88"/>
                <a:gd name="T9" fmla="*/ 55 h 110"/>
                <a:gd name="T10" fmla="*/ 88 w 88"/>
                <a:gd name="T11" fmla="*/ 55 h 110"/>
                <a:gd name="T12" fmla="*/ 3 w 88"/>
                <a:gd name="T13" fmla="*/ 55 h 110"/>
                <a:gd name="T14" fmla="*/ 88 w 88"/>
                <a:gd name="T15" fmla="*/ 55 h 110"/>
                <a:gd name="T16" fmla="*/ 86 w 88"/>
                <a:gd name="T17"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10">
                  <a:moveTo>
                    <a:pt x="86" y="55"/>
                  </a:moveTo>
                  <a:cubicBezTo>
                    <a:pt x="85" y="81"/>
                    <a:pt x="65" y="100"/>
                    <a:pt x="37" y="96"/>
                  </a:cubicBezTo>
                  <a:cubicBezTo>
                    <a:pt x="17" y="93"/>
                    <a:pt x="5" y="73"/>
                    <a:pt x="4" y="55"/>
                  </a:cubicBezTo>
                  <a:cubicBezTo>
                    <a:pt x="2" y="28"/>
                    <a:pt x="29" y="10"/>
                    <a:pt x="54" y="14"/>
                  </a:cubicBezTo>
                  <a:cubicBezTo>
                    <a:pt x="73" y="17"/>
                    <a:pt x="85" y="36"/>
                    <a:pt x="86" y="55"/>
                  </a:cubicBezTo>
                  <a:cubicBezTo>
                    <a:pt x="86" y="55"/>
                    <a:pt x="88" y="55"/>
                    <a:pt x="88" y="55"/>
                  </a:cubicBezTo>
                  <a:cubicBezTo>
                    <a:pt x="85" y="0"/>
                    <a:pt x="5" y="1"/>
                    <a:pt x="3" y="55"/>
                  </a:cubicBezTo>
                  <a:cubicBezTo>
                    <a:pt x="0" y="110"/>
                    <a:pt x="85" y="109"/>
                    <a:pt x="88" y="55"/>
                  </a:cubicBezTo>
                  <a:cubicBezTo>
                    <a:pt x="88" y="55"/>
                    <a:pt x="86" y="55"/>
                    <a:pt x="86" y="55"/>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7" name="Freeform 124"/>
            <p:cNvSpPr>
              <a:spLocks/>
            </p:cNvSpPr>
            <p:nvPr/>
          </p:nvSpPr>
          <p:spPr bwMode="auto">
            <a:xfrm>
              <a:off x="1601788" y="92075"/>
              <a:ext cx="233363" cy="427038"/>
            </a:xfrm>
            <a:custGeom>
              <a:avLst/>
              <a:gdLst>
                <a:gd name="T0" fmla="*/ 1 w 28"/>
                <a:gd name="T1" fmla="*/ 40 h 51"/>
                <a:gd name="T2" fmla="*/ 0 w 28"/>
                <a:gd name="T3" fmla="*/ 30 h 51"/>
                <a:gd name="T4" fmla="*/ 7 w 28"/>
                <a:gd name="T5" fmla="*/ 11 h 51"/>
                <a:gd name="T6" fmla="*/ 17 w 28"/>
                <a:gd name="T7" fmla="*/ 4 h 51"/>
                <a:gd name="T8" fmla="*/ 26 w 28"/>
                <a:gd name="T9" fmla="*/ 4 h 51"/>
                <a:gd name="T10" fmla="*/ 23 w 28"/>
                <a:gd name="T11" fmla="*/ 10 h 51"/>
                <a:gd name="T12" fmla="*/ 17 w 28"/>
                <a:gd name="T13" fmla="*/ 14 h 51"/>
                <a:gd name="T14" fmla="*/ 9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0" y="23"/>
                    <a:pt x="3" y="16"/>
                    <a:pt x="7" y="11"/>
                  </a:cubicBezTo>
                  <a:cubicBezTo>
                    <a:pt x="10" y="8"/>
                    <a:pt x="13" y="5"/>
                    <a:pt x="17" y="4"/>
                  </a:cubicBezTo>
                  <a:cubicBezTo>
                    <a:pt x="19" y="2"/>
                    <a:pt x="24" y="0"/>
                    <a:pt x="26" y="4"/>
                  </a:cubicBezTo>
                  <a:cubicBezTo>
                    <a:pt x="28" y="5"/>
                    <a:pt x="24" y="9"/>
                    <a:pt x="23" y="10"/>
                  </a:cubicBezTo>
                  <a:cubicBezTo>
                    <a:pt x="21" y="12"/>
                    <a:pt x="19" y="13"/>
                    <a:pt x="17" y="14"/>
                  </a:cubicBezTo>
                  <a:cubicBezTo>
                    <a:pt x="13" y="17"/>
                    <a:pt x="11" y="22"/>
                    <a:pt x="9" y="27"/>
                  </a:cubicBezTo>
                  <a:cubicBezTo>
                    <a:pt x="8" y="31"/>
                    <a:pt x="9" y="36"/>
                    <a:pt x="10" y="40"/>
                  </a:cubicBezTo>
                  <a:cubicBezTo>
                    <a:pt x="11" y="42"/>
                    <a:pt x="13" y="49"/>
                    <a:pt x="10" y="50"/>
                  </a:cubicBezTo>
                  <a:cubicBezTo>
                    <a:pt x="7" y="51"/>
                    <a:pt x="4" y="47"/>
                    <a:pt x="3" y="45"/>
                  </a:cubicBezTo>
                  <a:cubicBezTo>
                    <a:pt x="2" y="44"/>
                    <a:pt x="1"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2" name="Freeform 125"/>
            <p:cNvSpPr>
              <a:spLocks/>
            </p:cNvSpPr>
            <p:nvPr/>
          </p:nvSpPr>
          <p:spPr bwMode="auto">
            <a:xfrm>
              <a:off x="1617663" y="117475"/>
              <a:ext cx="233363" cy="427038"/>
            </a:xfrm>
            <a:custGeom>
              <a:avLst/>
              <a:gdLst>
                <a:gd name="T0" fmla="*/ 1 w 28"/>
                <a:gd name="T1" fmla="*/ 40 h 51"/>
                <a:gd name="T2" fmla="*/ 0 w 28"/>
                <a:gd name="T3" fmla="*/ 30 h 51"/>
                <a:gd name="T4" fmla="*/ 7 w 28"/>
                <a:gd name="T5" fmla="*/ 11 h 51"/>
                <a:gd name="T6" fmla="*/ 17 w 28"/>
                <a:gd name="T7" fmla="*/ 4 h 51"/>
                <a:gd name="T8" fmla="*/ 27 w 28"/>
                <a:gd name="T9" fmla="*/ 3 h 51"/>
                <a:gd name="T10" fmla="*/ 23 w 28"/>
                <a:gd name="T11" fmla="*/ 10 h 51"/>
                <a:gd name="T12" fmla="*/ 18 w 28"/>
                <a:gd name="T13" fmla="*/ 14 h 51"/>
                <a:gd name="T14" fmla="*/ 10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1" y="23"/>
                    <a:pt x="3" y="16"/>
                    <a:pt x="7" y="11"/>
                  </a:cubicBezTo>
                  <a:cubicBezTo>
                    <a:pt x="10" y="8"/>
                    <a:pt x="13" y="5"/>
                    <a:pt x="17" y="4"/>
                  </a:cubicBezTo>
                  <a:cubicBezTo>
                    <a:pt x="20" y="2"/>
                    <a:pt x="25" y="0"/>
                    <a:pt x="27" y="3"/>
                  </a:cubicBezTo>
                  <a:cubicBezTo>
                    <a:pt x="28" y="5"/>
                    <a:pt x="24" y="9"/>
                    <a:pt x="23" y="10"/>
                  </a:cubicBezTo>
                  <a:cubicBezTo>
                    <a:pt x="22" y="12"/>
                    <a:pt x="20" y="13"/>
                    <a:pt x="18" y="14"/>
                  </a:cubicBezTo>
                  <a:cubicBezTo>
                    <a:pt x="14" y="17"/>
                    <a:pt x="11" y="22"/>
                    <a:pt x="10" y="27"/>
                  </a:cubicBezTo>
                  <a:cubicBezTo>
                    <a:pt x="9" y="31"/>
                    <a:pt x="9" y="36"/>
                    <a:pt x="10" y="40"/>
                  </a:cubicBezTo>
                  <a:cubicBezTo>
                    <a:pt x="11" y="42"/>
                    <a:pt x="13" y="49"/>
                    <a:pt x="10" y="50"/>
                  </a:cubicBezTo>
                  <a:cubicBezTo>
                    <a:pt x="8" y="51"/>
                    <a:pt x="4" y="47"/>
                    <a:pt x="3" y="45"/>
                  </a:cubicBezTo>
                  <a:cubicBezTo>
                    <a:pt x="2" y="44"/>
                    <a:pt x="2"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3" name="Freeform 126"/>
            <p:cNvSpPr>
              <a:spLocks/>
            </p:cNvSpPr>
            <p:nvPr/>
          </p:nvSpPr>
          <p:spPr bwMode="auto">
            <a:xfrm>
              <a:off x="1576388" y="74613"/>
              <a:ext cx="284163" cy="461963"/>
            </a:xfrm>
            <a:custGeom>
              <a:avLst/>
              <a:gdLst>
                <a:gd name="T0" fmla="*/ 4 w 34"/>
                <a:gd name="T1" fmla="*/ 42 h 55"/>
                <a:gd name="T2" fmla="*/ 8 w 34"/>
                <a:gd name="T3" fmla="*/ 17 h 55"/>
                <a:gd name="T4" fmla="*/ 29 w 34"/>
                <a:gd name="T5" fmla="*/ 6 h 55"/>
                <a:gd name="T6" fmla="*/ 20 w 34"/>
                <a:gd name="T7" fmla="*/ 16 h 55"/>
                <a:gd name="T8" fmla="*/ 12 w 34"/>
                <a:gd name="T9" fmla="*/ 39 h 55"/>
                <a:gd name="T10" fmla="*/ 14 w 34"/>
                <a:gd name="T11" fmla="*/ 48 h 55"/>
                <a:gd name="T12" fmla="*/ 8 w 34"/>
                <a:gd name="T13" fmla="*/ 49 h 55"/>
                <a:gd name="T14" fmla="*/ 4 w 34"/>
                <a:gd name="T15" fmla="*/ 42 h 55"/>
                <a:gd name="T16" fmla="*/ 3 w 34"/>
                <a:gd name="T17" fmla="*/ 42 h 55"/>
                <a:gd name="T18" fmla="*/ 14 w 34"/>
                <a:gd name="T19" fmla="*/ 51 h 55"/>
                <a:gd name="T20" fmla="*/ 12 w 34"/>
                <a:gd name="T21" fmla="*/ 35 h 55"/>
                <a:gd name="T22" fmla="*/ 27 w 34"/>
                <a:gd name="T23" fmla="*/ 11 h 55"/>
                <a:gd name="T24" fmla="*/ 21 w 34"/>
                <a:gd name="T25" fmla="*/ 5 h 55"/>
                <a:gd name="T26" fmla="*/ 3 w 34"/>
                <a:gd name="T27" fmla="*/ 42 h 55"/>
                <a:gd name="T28" fmla="*/ 4 w 34"/>
                <a:gd name="T29"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55">
                  <a:moveTo>
                    <a:pt x="4" y="42"/>
                  </a:moveTo>
                  <a:cubicBezTo>
                    <a:pt x="3" y="33"/>
                    <a:pt x="4" y="25"/>
                    <a:pt x="8" y="17"/>
                  </a:cubicBezTo>
                  <a:cubicBezTo>
                    <a:pt x="10" y="12"/>
                    <a:pt x="22" y="0"/>
                    <a:pt x="29" y="6"/>
                  </a:cubicBezTo>
                  <a:cubicBezTo>
                    <a:pt x="32" y="8"/>
                    <a:pt x="21" y="15"/>
                    <a:pt x="20" y="16"/>
                  </a:cubicBezTo>
                  <a:cubicBezTo>
                    <a:pt x="13" y="22"/>
                    <a:pt x="11" y="30"/>
                    <a:pt x="12" y="39"/>
                  </a:cubicBezTo>
                  <a:cubicBezTo>
                    <a:pt x="12" y="42"/>
                    <a:pt x="13" y="45"/>
                    <a:pt x="14" y="48"/>
                  </a:cubicBezTo>
                  <a:cubicBezTo>
                    <a:pt x="14" y="52"/>
                    <a:pt x="9" y="50"/>
                    <a:pt x="8" y="49"/>
                  </a:cubicBezTo>
                  <a:cubicBezTo>
                    <a:pt x="6" y="47"/>
                    <a:pt x="5" y="44"/>
                    <a:pt x="4" y="42"/>
                  </a:cubicBezTo>
                  <a:cubicBezTo>
                    <a:pt x="4" y="42"/>
                    <a:pt x="3" y="42"/>
                    <a:pt x="3" y="42"/>
                  </a:cubicBezTo>
                  <a:cubicBezTo>
                    <a:pt x="4" y="46"/>
                    <a:pt x="9" y="55"/>
                    <a:pt x="14" y="51"/>
                  </a:cubicBezTo>
                  <a:cubicBezTo>
                    <a:pt x="17" y="49"/>
                    <a:pt x="13" y="37"/>
                    <a:pt x="12" y="35"/>
                  </a:cubicBezTo>
                  <a:cubicBezTo>
                    <a:pt x="11" y="24"/>
                    <a:pt x="20" y="18"/>
                    <a:pt x="27" y="11"/>
                  </a:cubicBezTo>
                  <a:cubicBezTo>
                    <a:pt x="34" y="5"/>
                    <a:pt x="27" y="2"/>
                    <a:pt x="21" y="5"/>
                  </a:cubicBezTo>
                  <a:cubicBezTo>
                    <a:pt x="6" y="11"/>
                    <a:pt x="0" y="27"/>
                    <a:pt x="3" y="42"/>
                  </a:cubicBezTo>
                  <a:cubicBezTo>
                    <a:pt x="3" y="42"/>
                    <a:pt x="4" y="42"/>
                    <a:pt x="4" y="4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nvGrpSpPr>
            <p:cNvPr id="2118" name="组合 2117"/>
            <p:cNvGrpSpPr/>
            <p:nvPr/>
          </p:nvGrpSpPr>
          <p:grpSpPr>
            <a:xfrm>
              <a:off x="1884363" y="50800"/>
              <a:ext cx="9677400" cy="1189038"/>
              <a:chOff x="1884363" y="50800"/>
              <a:chExt cx="9677400" cy="1189038"/>
            </a:xfrm>
          </p:grpSpPr>
          <p:sp>
            <p:nvSpPr>
              <p:cNvPr id="54" name="Freeform 75"/>
              <p:cNvSpPr>
                <a:spLocks/>
              </p:cNvSpPr>
              <p:nvPr/>
            </p:nvSpPr>
            <p:spPr bwMode="auto">
              <a:xfrm>
                <a:off x="2201863"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5" name="Freeform 76"/>
              <p:cNvSpPr>
                <a:spLocks/>
              </p:cNvSpPr>
              <p:nvPr/>
            </p:nvSpPr>
            <p:spPr bwMode="auto">
              <a:xfrm>
                <a:off x="2544763"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1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1"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6" name="Freeform 77"/>
              <p:cNvSpPr>
                <a:spLocks/>
              </p:cNvSpPr>
              <p:nvPr/>
            </p:nvSpPr>
            <p:spPr bwMode="auto">
              <a:xfrm>
                <a:off x="28940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7" name="Freeform 78"/>
              <p:cNvSpPr>
                <a:spLocks/>
              </p:cNvSpPr>
              <p:nvPr/>
            </p:nvSpPr>
            <p:spPr bwMode="auto">
              <a:xfrm>
                <a:off x="3244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8" name="Freeform 79"/>
              <p:cNvSpPr>
                <a:spLocks/>
              </p:cNvSpPr>
              <p:nvPr/>
            </p:nvSpPr>
            <p:spPr bwMode="auto">
              <a:xfrm>
                <a:off x="35956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9" name="Freeform 80"/>
              <p:cNvSpPr>
                <a:spLocks/>
              </p:cNvSpPr>
              <p:nvPr/>
            </p:nvSpPr>
            <p:spPr bwMode="auto">
              <a:xfrm>
                <a:off x="394493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0" name="Freeform 81"/>
              <p:cNvSpPr>
                <a:spLocks/>
              </p:cNvSpPr>
              <p:nvPr/>
            </p:nvSpPr>
            <p:spPr bwMode="auto">
              <a:xfrm>
                <a:off x="42957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1" name="Freeform 82"/>
              <p:cNvSpPr>
                <a:spLocks/>
              </p:cNvSpPr>
              <p:nvPr/>
            </p:nvSpPr>
            <p:spPr bwMode="auto">
              <a:xfrm>
                <a:off x="46386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2" name="Freeform 83"/>
              <p:cNvSpPr>
                <a:spLocks/>
              </p:cNvSpPr>
              <p:nvPr/>
            </p:nvSpPr>
            <p:spPr bwMode="auto">
              <a:xfrm>
                <a:off x="4987925"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2"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3" name="Freeform 84"/>
              <p:cNvSpPr>
                <a:spLocks/>
              </p:cNvSpPr>
              <p:nvPr/>
            </p:nvSpPr>
            <p:spPr bwMode="auto">
              <a:xfrm>
                <a:off x="5338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8" name="Freeform 85"/>
              <p:cNvSpPr>
                <a:spLocks/>
              </p:cNvSpPr>
              <p:nvPr/>
            </p:nvSpPr>
            <p:spPr bwMode="auto">
              <a:xfrm>
                <a:off x="568960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9" name="Freeform 86"/>
              <p:cNvSpPr>
                <a:spLocks/>
              </p:cNvSpPr>
              <p:nvPr/>
            </p:nvSpPr>
            <p:spPr bwMode="auto">
              <a:xfrm>
                <a:off x="6038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0" name="Freeform 87"/>
              <p:cNvSpPr>
                <a:spLocks/>
              </p:cNvSpPr>
              <p:nvPr/>
            </p:nvSpPr>
            <p:spPr bwMode="auto">
              <a:xfrm>
                <a:off x="6389688"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1" name="Freeform 88"/>
              <p:cNvSpPr>
                <a:spLocks/>
              </p:cNvSpPr>
              <p:nvPr/>
            </p:nvSpPr>
            <p:spPr bwMode="auto">
              <a:xfrm>
                <a:off x="6732588"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2" name="Freeform 89"/>
              <p:cNvSpPr>
                <a:spLocks/>
              </p:cNvSpPr>
              <p:nvPr/>
            </p:nvSpPr>
            <p:spPr bwMode="auto">
              <a:xfrm>
                <a:off x="7081838" y="971550"/>
                <a:ext cx="300038" cy="268288"/>
              </a:xfrm>
              <a:custGeom>
                <a:avLst/>
                <a:gdLst>
                  <a:gd name="T0" fmla="*/ 19 w 36"/>
                  <a:gd name="T1" fmla="*/ 32 h 32"/>
                  <a:gd name="T2" fmla="*/ 12 w 36"/>
                  <a:gd name="T3" fmla="*/ 6 h 32"/>
                  <a:gd name="T4" fmla="*/ 30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3" name="Freeform 90"/>
              <p:cNvSpPr>
                <a:spLocks/>
              </p:cNvSpPr>
              <p:nvPr/>
            </p:nvSpPr>
            <p:spPr bwMode="auto">
              <a:xfrm>
                <a:off x="743267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4" name="Freeform 91"/>
              <p:cNvSpPr>
                <a:spLocks/>
              </p:cNvSpPr>
              <p:nvPr/>
            </p:nvSpPr>
            <p:spPr bwMode="auto">
              <a:xfrm>
                <a:off x="778351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5" name="Freeform 92"/>
              <p:cNvSpPr>
                <a:spLocks/>
              </p:cNvSpPr>
              <p:nvPr/>
            </p:nvSpPr>
            <p:spPr bwMode="auto">
              <a:xfrm>
                <a:off x="8132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6" name="Freeform 93"/>
              <p:cNvSpPr>
                <a:spLocks/>
              </p:cNvSpPr>
              <p:nvPr/>
            </p:nvSpPr>
            <p:spPr bwMode="auto">
              <a:xfrm>
                <a:off x="8483600"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7" name="Freeform 94"/>
              <p:cNvSpPr>
                <a:spLocks/>
              </p:cNvSpPr>
              <p:nvPr/>
            </p:nvSpPr>
            <p:spPr bwMode="auto">
              <a:xfrm>
                <a:off x="8826500"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8" name="Freeform 95"/>
              <p:cNvSpPr>
                <a:spLocks/>
              </p:cNvSpPr>
              <p:nvPr/>
            </p:nvSpPr>
            <p:spPr bwMode="auto">
              <a:xfrm>
                <a:off x="91757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9" name="Freeform 96"/>
              <p:cNvSpPr>
                <a:spLocks/>
              </p:cNvSpPr>
              <p:nvPr/>
            </p:nvSpPr>
            <p:spPr bwMode="auto">
              <a:xfrm>
                <a:off x="95265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0" name="Freeform 97"/>
              <p:cNvSpPr>
                <a:spLocks/>
              </p:cNvSpPr>
              <p:nvPr/>
            </p:nvSpPr>
            <p:spPr bwMode="auto">
              <a:xfrm>
                <a:off x="987742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1" name="Freeform 98"/>
              <p:cNvSpPr>
                <a:spLocks/>
              </p:cNvSpPr>
              <p:nvPr/>
            </p:nvSpPr>
            <p:spPr bwMode="auto">
              <a:xfrm>
                <a:off x="102266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2" name="Freeform 99"/>
              <p:cNvSpPr>
                <a:spLocks/>
              </p:cNvSpPr>
              <p:nvPr/>
            </p:nvSpPr>
            <p:spPr bwMode="auto">
              <a:xfrm>
                <a:off x="105695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3" name="Freeform 100"/>
              <p:cNvSpPr>
                <a:spLocks/>
              </p:cNvSpPr>
              <p:nvPr/>
            </p:nvSpPr>
            <p:spPr bwMode="auto">
              <a:xfrm>
                <a:off x="109204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4" name="Freeform 101"/>
              <p:cNvSpPr>
                <a:spLocks/>
              </p:cNvSpPr>
              <p:nvPr/>
            </p:nvSpPr>
            <p:spPr bwMode="auto">
              <a:xfrm>
                <a:off x="112696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4" name="Oval 127"/>
              <p:cNvSpPr>
                <a:spLocks noChangeArrowheads="1"/>
              </p:cNvSpPr>
              <p:nvPr/>
            </p:nvSpPr>
            <p:spPr bwMode="auto">
              <a:xfrm>
                <a:off x="1893888" y="66675"/>
                <a:ext cx="82550"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5" name="Oval 128"/>
              <p:cNvSpPr>
                <a:spLocks noChangeArrowheads="1"/>
              </p:cNvSpPr>
              <p:nvPr/>
            </p:nvSpPr>
            <p:spPr bwMode="auto">
              <a:xfrm>
                <a:off x="1909763" y="84138"/>
                <a:ext cx="74613"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6" name="Freeform 129"/>
              <p:cNvSpPr>
                <a:spLocks/>
              </p:cNvSpPr>
              <p:nvPr/>
            </p:nvSpPr>
            <p:spPr bwMode="auto">
              <a:xfrm>
                <a:off x="1884363" y="50800"/>
                <a:ext cx="92075" cy="117475"/>
              </a:xfrm>
              <a:custGeom>
                <a:avLst/>
                <a:gdLst>
                  <a:gd name="T0" fmla="*/ 10 w 11"/>
                  <a:gd name="T1" fmla="*/ 7 h 14"/>
                  <a:gd name="T2" fmla="*/ 5 w 11"/>
                  <a:gd name="T3" fmla="*/ 11 h 14"/>
                  <a:gd name="T4" fmla="*/ 2 w 11"/>
                  <a:gd name="T5" fmla="*/ 7 h 14"/>
                  <a:gd name="T6" fmla="*/ 6 w 11"/>
                  <a:gd name="T7" fmla="*/ 2 h 14"/>
                  <a:gd name="T8" fmla="*/ 10 w 11"/>
                  <a:gd name="T9" fmla="*/ 7 h 14"/>
                  <a:gd name="T10" fmla="*/ 11 w 11"/>
                  <a:gd name="T11" fmla="*/ 7 h 14"/>
                  <a:gd name="T12" fmla="*/ 1 w 11"/>
                  <a:gd name="T13" fmla="*/ 7 h 14"/>
                  <a:gd name="T14" fmla="*/ 11 w 11"/>
                  <a:gd name="T15" fmla="*/ 7 h 14"/>
                  <a:gd name="T16" fmla="*/ 10 w 11"/>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0" y="7"/>
                    </a:moveTo>
                    <a:cubicBezTo>
                      <a:pt x="10" y="9"/>
                      <a:pt x="8" y="12"/>
                      <a:pt x="5" y="11"/>
                    </a:cubicBezTo>
                    <a:cubicBezTo>
                      <a:pt x="3" y="11"/>
                      <a:pt x="2" y="9"/>
                      <a:pt x="2" y="7"/>
                    </a:cubicBezTo>
                    <a:cubicBezTo>
                      <a:pt x="2" y="4"/>
                      <a:pt x="4" y="2"/>
                      <a:pt x="6" y="2"/>
                    </a:cubicBezTo>
                    <a:cubicBezTo>
                      <a:pt x="9" y="3"/>
                      <a:pt x="10" y="5"/>
                      <a:pt x="10" y="7"/>
                    </a:cubicBezTo>
                    <a:cubicBezTo>
                      <a:pt x="10" y="7"/>
                      <a:pt x="11" y="7"/>
                      <a:pt x="11" y="7"/>
                    </a:cubicBezTo>
                    <a:cubicBezTo>
                      <a:pt x="11" y="0"/>
                      <a:pt x="1" y="1"/>
                      <a:pt x="1" y="7"/>
                    </a:cubicBezTo>
                    <a:cubicBezTo>
                      <a:pt x="0" y="14"/>
                      <a:pt x="11" y="13"/>
                      <a:pt x="11" y="7"/>
                    </a:cubicBezTo>
                    <a:cubicBezTo>
                      <a:pt x="11" y="7"/>
                      <a:pt x="10" y="7"/>
                      <a:pt x="10" y="7"/>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pic>
          <p:nvPicPr>
            <p:cNvPr id="2122" name="图片 2121"/>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734093" y="3705726"/>
              <a:ext cx="10101948" cy="2562565"/>
            </a:xfrm>
            <a:prstGeom prst="rect">
              <a:avLst/>
            </a:prstGeom>
          </p:spPr>
        </p:pic>
      </p:grpSp>
      <p:pic>
        <p:nvPicPr>
          <p:cNvPr id="2125" name="图片 2124"/>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2550" y="4502094"/>
            <a:ext cx="3106737" cy="2071158"/>
          </a:xfrm>
          <a:prstGeom prst="rect">
            <a:avLst/>
          </a:prstGeom>
        </p:spPr>
      </p:pic>
      <p:sp>
        <p:nvSpPr>
          <p:cNvPr id="182" name="任意多边形 181"/>
          <p:cNvSpPr/>
          <p:nvPr/>
        </p:nvSpPr>
        <p:spPr>
          <a:xfrm>
            <a:off x="3993375" y="128727"/>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183" name="任意多边形 182"/>
          <p:cNvSpPr/>
          <p:nvPr/>
        </p:nvSpPr>
        <p:spPr>
          <a:xfrm flipH="1">
            <a:off x="9954636" y="136739"/>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184" name="PA_库_文本框 183"/>
          <p:cNvSpPr txBox="1"/>
          <p:nvPr>
            <p:custDataLst>
              <p:tags r:id="rId1"/>
            </p:custDataLst>
          </p:nvPr>
        </p:nvSpPr>
        <p:spPr>
          <a:xfrm>
            <a:off x="5297410" y="2259246"/>
            <a:ext cx="5923041" cy="1754326"/>
          </a:xfrm>
          <a:prstGeom prst="rect">
            <a:avLst/>
          </a:prstGeom>
          <a:noFill/>
        </p:spPr>
        <p:txBody>
          <a:bodyPr wrap="square" rtlCol="0">
            <a:spAutoFit/>
          </a:bodyPr>
          <a:lstStyle/>
          <a:p>
            <a:pPr algn="ctr"/>
            <a:r>
              <a:rPr lang="vi-VN" sz="3600" b="1" dirty="0"/>
              <a:t>Hoạt động 2</a:t>
            </a:r>
            <a:r>
              <a:rPr lang="vi-VN" sz="3600" b="1"/>
              <a:t>: Tìm </a:t>
            </a:r>
            <a:r>
              <a:rPr lang="vi-VN" sz="3600" b="1" dirty="0"/>
              <a:t>hiểu chức năng của thận và đường đi của nước tiểu</a:t>
            </a:r>
            <a:endParaRPr lang="vi-VN" sz="3600" dirty="0"/>
          </a:p>
        </p:txBody>
      </p:sp>
      <p:sp>
        <p:nvSpPr>
          <p:cNvPr id="185" name="PA_库_任意多边形 184"/>
          <p:cNvSpPr/>
          <p:nvPr>
            <p:custDataLst>
              <p:tags r:id="rId2"/>
            </p:custDataLst>
          </p:nvPr>
        </p:nvSpPr>
        <p:spPr>
          <a:xfrm>
            <a:off x="4814919" y="1652052"/>
            <a:ext cx="6340891" cy="3371045"/>
          </a:xfrm>
          <a:custGeom>
            <a:avLst/>
            <a:gdLst>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111936 w 6416813"/>
              <a:gd name="connsiteY0" fmla="*/ 519638 h 3001581"/>
              <a:gd name="connsiteX1" fmla="*/ 3290358 w 6416813"/>
              <a:gd name="connsiteY1" fmla="*/ 23250 h 3001581"/>
              <a:gd name="connsiteX2" fmla="*/ 103021 w 6416813"/>
              <a:gd name="connsiteY2" fmla="*/ 1029090 h 3001581"/>
              <a:gd name="connsiteX3" fmla="*/ 769227 w 6416813"/>
              <a:gd name="connsiteY3" fmla="*/ 2531318 h 3001581"/>
              <a:gd name="connsiteX4" fmla="*/ 272838 w 6416813"/>
              <a:gd name="connsiteY4" fmla="*/ 3001581 h 3001581"/>
              <a:gd name="connsiteX5" fmla="*/ 1539936 w 6416813"/>
              <a:gd name="connsiteY5" fmla="*/ 2688072 h 3001581"/>
              <a:gd name="connsiteX6" fmla="*/ 5824553 w 6416813"/>
              <a:gd name="connsiteY6" fmla="*/ 2648884 h 3001581"/>
              <a:gd name="connsiteX7" fmla="*/ 6111936 w 6416813"/>
              <a:gd name="connsiteY7" fmla="*/ 519638 h 3001581"/>
              <a:gd name="connsiteX0" fmla="*/ 6072123 w 6377000"/>
              <a:gd name="connsiteY0" fmla="*/ 519638 h 3001581"/>
              <a:gd name="connsiteX1" fmla="*/ 3250545 w 6377000"/>
              <a:gd name="connsiteY1" fmla="*/ 23250 h 3001581"/>
              <a:gd name="connsiteX2" fmla="*/ 63208 w 6377000"/>
              <a:gd name="connsiteY2" fmla="*/ 1029090 h 3001581"/>
              <a:gd name="connsiteX3" fmla="*/ 729414 w 6377000"/>
              <a:gd name="connsiteY3" fmla="*/ 2531318 h 3001581"/>
              <a:gd name="connsiteX4" fmla="*/ 233025 w 6377000"/>
              <a:gd name="connsiteY4" fmla="*/ 3001581 h 3001581"/>
              <a:gd name="connsiteX5" fmla="*/ 1500123 w 6377000"/>
              <a:gd name="connsiteY5" fmla="*/ 2688072 h 3001581"/>
              <a:gd name="connsiteX6" fmla="*/ 5784740 w 6377000"/>
              <a:gd name="connsiteY6" fmla="*/ 2648884 h 3001581"/>
              <a:gd name="connsiteX7" fmla="*/ 6072123 w 6377000"/>
              <a:gd name="connsiteY7" fmla="*/ 519638 h 3001581"/>
              <a:gd name="connsiteX0" fmla="*/ 6202752 w 6463800"/>
              <a:gd name="connsiteY0" fmla="*/ 673348 h 2985474"/>
              <a:gd name="connsiteX1" fmla="*/ 3250545 w 6463800"/>
              <a:gd name="connsiteY1" fmla="*/ 7143 h 2985474"/>
              <a:gd name="connsiteX2" fmla="*/ 63208 w 6463800"/>
              <a:gd name="connsiteY2" fmla="*/ 1012983 h 2985474"/>
              <a:gd name="connsiteX3" fmla="*/ 729414 w 6463800"/>
              <a:gd name="connsiteY3" fmla="*/ 2515211 h 2985474"/>
              <a:gd name="connsiteX4" fmla="*/ 233025 w 6463800"/>
              <a:gd name="connsiteY4" fmla="*/ 2985474 h 2985474"/>
              <a:gd name="connsiteX5" fmla="*/ 1500123 w 6463800"/>
              <a:gd name="connsiteY5" fmla="*/ 2671965 h 2985474"/>
              <a:gd name="connsiteX6" fmla="*/ 5784740 w 6463800"/>
              <a:gd name="connsiteY6" fmla="*/ 2632777 h 2985474"/>
              <a:gd name="connsiteX7" fmla="*/ 6202752 w 6463800"/>
              <a:gd name="connsiteY7" fmla="*/ 673348 h 2985474"/>
              <a:gd name="connsiteX0" fmla="*/ 6202752 w 6463800"/>
              <a:gd name="connsiteY0" fmla="*/ 673348 h 3037725"/>
              <a:gd name="connsiteX1" fmla="*/ 3250545 w 6463800"/>
              <a:gd name="connsiteY1" fmla="*/ 7143 h 3037725"/>
              <a:gd name="connsiteX2" fmla="*/ 63208 w 6463800"/>
              <a:gd name="connsiteY2" fmla="*/ 1012983 h 3037725"/>
              <a:gd name="connsiteX3" fmla="*/ 729414 w 6463800"/>
              <a:gd name="connsiteY3" fmla="*/ 2515211 h 3037725"/>
              <a:gd name="connsiteX4" fmla="*/ 533471 w 6463800"/>
              <a:gd name="connsiteY4" fmla="*/ 3037725 h 3037725"/>
              <a:gd name="connsiteX5" fmla="*/ 1500123 w 6463800"/>
              <a:gd name="connsiteY5" fmla="*/ 2671965 h 3037725"/>
              <a:gd name="connsiteX6" fmla="*/ 5784740 w 6463800"/>
              <a:gd name="connsiteY6" fmla="*/ 2632777 h 3037725"/>
              <a:gd name="connsiteX7" fmla="*/ 6202752 w 6463800"/>
              <a:gd name="connsiteY7" fmla="*/ 673348 h 3037725"/>
              <a:gd name="connsiteX0" fmla="*/ 6202752 w 6399662"/>
              <a:gd name="connsiteY0" fmla="*/ 673568 h 3037945"/>
              <a:gd name="connsiteX1" fmla="*/ 3250545 w 6399662"/>
              <a:gd name="connsiteY1" fmla="*/ 7363 h 3037945"/>
              <a:gd name="connsiteX2" fmla="*/ 63208 w 6399662"/>
              <a:gd name="connsiteY2" fmla="*/ 1013203 h 3037945"/>
              <a:gd name="connsiteX3" fmla="*/ 729414 w 6399662"/>
              <a:gd name="connsiteY3" fmla="*/ 2515431 h 3037945"/>
              <a:gd name="connsiteX4" fmla="*/ 533471 w 6399662"/>
              <a:gd name="connsiteY4" fmla="*/ 3037945 h 3037945"/>
              <a:gd name="connsiteX5" fmla="*/ 1500123 w 6399662"/>
              <a:gd name="connsiteY5" fmla="*/ 2672185 h 3037945"/>
              <a:gd name="connsiteX6" fmla="*/ 5614923 w 6399662"/>
              <a:gd name="connsiteY6" fmla="*/ 2698311 h 3037945"/>
              <a:gd name="connsiteX7" fmla="*/ 6202752 w 6399662"/>
              <a:gd name="connsiteY7" fmla="*/ 673568 h 3037945"/>
              <a:gd name="connsiteX0" fmla="*/ 6202752 w 6427727"/>
              <a:gd name="connsiteY0" fmla="*/ 673568 h 3037945"/>
              <a:gd name="connsiteX1" fmla="*/ 3250545 w 6427727"/>
              <a:gd name="connsiteY1" fmla="*/ 7363 h 3037945"/>
              <a:gd name="connsiteX2" fmla="*/ 63208 w 6427727"/>
              <a:gd name="connsiteY2" fmla="*/ 1013203 h 3037945"/>
              <a:gd name="connsiteX3" fmla="*/ 729414 w 6427727"/>
              <a:gd name="connsiteY3" fmla="*/ 2515431 h 3037945"/>
              <a:gd name="connsiteX4" fmla="*/ 533471 w 6427727"/>
              <a:gd name="connsiteY4" fmla="*/ 3037945 h 3037945"/>
              <a:gd name="connsiteX5" fmla="*/ 1500123 w 6427727"/>
              <a:gd name="connsiteY5" fmla="*/ 2672185 h 3037945"/>
              <a:gd name="connsiteX6" fmla="*/ 5614923 w 6427727"/>
              <a:gd name="connsiteY6" fmla="*/ 2698311 h 3037945"/>
              <a:gd name="connsiteX7" fmla="*/ 6202752 w 6427727"/>
              <a:gd name="connsiteY7" fmla="*/ 673568 h 3037945"/>
              <a:gd name="connsiteX0" fmla="*/ 6202752 w 6427727"/>
              <a:gd name="connsiteY0" fmla="*/ 666268 h 3030645"/>
              <a:gd name="connsiteX1" fmla="*/ 3250545 w 6427727"/>
              <a:gd name="connsiteY1" fmla="*/ 63 h 3030645"/>
              <a:gd name="connsiteX2" fmla="*/ 63208 w 6427727"/>
              <a:gd name="connsiteY2" fmla="*/ 1005903 h 3030645"/>
              <a:gd name="connsiteX3" fmla="*/ 729414 w 6427727"/>
              <a:gd name="connsiteY3" fmla="*/ 2508131 h 3030645"/>
              <a:gd name="connsiteX4" fmla="*/ 533471 w 6427727"/>
              <a:gd name="connsiteY4" fmla="*/ 3030645 h 3030645"/>
              <a:gd name="connsiteX5" fmla="*/ 1500123 w 6427727"/>
              <a:gd name="connsiteY5" fmla="*/ 2664885 h 3030645"/>
              <a:gd name="connsiteX6" fmla="*/ 5614923 w 6427727"/>
              <a:gd name="connsiteY6" fmla="*/ 2691011 h 3030645"/>
              <a:gd name="connsiteX7" fmla="*/ 6202752 w 6427727"/>
              <a:gd name="connsiteY7" fmla="*/ 666268 h 3030645"/>
              <a:gd name="connsiteX0" fmla="*/ 6202752 w 6445028"/>
              <a:gd name="connsiteY0" fmla="*/ 666309 h 3030686"/>
              <a:gd name="connsiteX1" fmla="*/ 3250545 w 6445028"/>
              <a:gd name="connsiteY1" fmla="*/ 104 h 3030686"/>
              <a:gd name="connsiteX2" fmla="*/ 63208 w 6445028"/>
              <a:gd name="connsiteY2" fmla="*/ 1005944 h 3030686"/>
              <a:gd name="connsiteX3" fmla="*/ 729414 w 6445028"/>
              <a:gd name="connsiteY3" fmla="*/ 2508172 h 3030686"/>
              <a:gd name="connsiteX4" fmla="*/ 533471 w 6445028"/>
              <a:gd name="connsiteY4" fmla="*/ 3030686 h 3030686"/>
              <a:gd name="connsiteX5" fmla="*/ 1500123 w 6445028"/>
              <a:gd name="connsiteY5" fmla="*/ 2664926 h 3030686"/>
              <a:gd name="connsiteX6" fmla="*/ 5614923 w 6445028"/>
              <a:gd name="connsiteY6" fmla="*/ 2691052 h 3030686"/>
              <a:gd name="connsiteX7" fmla="*/ 6202752 w 6445028"/>
              <a:gd name="connsiteY7" fmla="*/ 666309 h 3030686"/>
              <a:gd name="connsiteX0" fmla="*/ 6202752 w 6445028"/>
              <a:gd name="connsiteY0" fmla="*/ 666309 h 2805650"/>
              <a:gd name="connsiteX1" fmla="*/ 3250545 w 6445028"/>
              <a:gd name="connsiteY1" fmla="*/ 104 h 2805650"/>
              <a:gd name="connsiteX2" fmla="*/ 63208 w 6445028"/>
              <a:gd name="connsiteY2" fmla="*/ 1005944 h 2805650"/>
              <a:gd name="connsiteX3" fmla="*/ 729414 w 6445028"/>
              <a:gd name="connsiteY3" fmla="*/ 2508172 h 2805650"/>
              <a:gd name="connsiteX4" fmla="*/ 23517 w 6445028"/>
              <a:gd name="connsiteY4" fmla="*/ 2731748 h 2805650"/>
              <a:gd name="connsiteX5" fmla="*/ 1500123 w 6445028"/>
              <a:gd name="connsiteY5" fmla="*/ 2664926 h 2805650"/>
              <a:gd name="connsiteX6" fmla="*/ 5614923 w 6445028"/>
              <a:gd name="connsiteY6" fmla="*/ 2691052 h 2805650"/>
              <a:gd name="connsiteX7" fmla="*/ 6202752 w 6445028"/>
              <a:gd name="connsiteY7" fmla="*/ 666309 h 2805650"/>
              <a:gd name="connsiteX0" fmla="*/ 6293740 w 6536016"/>
              <a:gd name="connsiteY0" fmla="*/ 666309 h 2805650"/>
              <a:gd name="connsiteX1" fmla="*/ 3341533 w 6536016"/>
              <a:gd name="connsiteY1" fmla="*/ 104 h 2805650"/>
              <a:gd name="connsiteX2" fmla="*/ 154196 w 6536016"/>
              <a:gd name="connsiteY2" fmla="*/ 1005944 h 2805650"/>
              <a:gd name="connsiteX3" fmla="*/ 521464 w 6536016"/>
              <a:gd name="connsiteY3" fmla="*/ 2121311 h 2805650"/>
              <a:gd name="connsiteX4" fmla="*/ 114505 w 6536016"/>
              <a:gd name="connsiteY4" fmla="*/ 2731748 h 2805650"/>
              <a:gd name="connsiteX5" fmla="*/ 1591111 w 6536016"/>
              <a:gd name="connsiteY5" fmla="*/ 2664926 h 2805650"/>
              <a:gd name="connsiteX6" fmla="*/ 5705911 w 6536016"/>
              <a:gd name="connsiteY6" fmla="*/ 2691052 h 2805650"/>
              <a:gd name="connsiteX7" fmla="*/ 6293740 w 6536016"/>
              <a:gd name="connsiteY7" fmla="*/ 666309 h 2805650"/>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293740 w 6524352"/>
              <a:gd name="connsiteY0" fmla="*/ 666309 h 2813024"/>
              <a:gd name="connsiteX1" fmla="*/ 3341533 w 6524352"/>
              <a:gd name="connsiteY1" fmla="*/ 104 h 2813024"/>
              <a:gd name="connsiteX2" fmla="*/ 154196 w 6524352"/>
              <a:gd name="connsiteY2" fmla="*/ 1005944 h 2813024"/>
              <a:gd name="connsiteX3" fmla="*/ 521464 w 6524352"/>
              <a:gd name="connsiteY3" fmla="*/ 2121311 h 2813024"/>
              <a:gd name="connsiteX4" fmla="*/ 114505 w 6524352"/>
              <a:gd name="connsiteY4" fmla="*/ 2731748 h 2813024"/>
              <a:gd name="connsiteX5" fmla="*/ 1169081 w 6524352"/>
              <a:gd name="connsiteY5" fmla="*/ 2541833 h 2813024"/>
              <a:gd name="connsiteX6" fmla="*/ 5705911 w 6524352"/>
              <a:gd name="connsiteY6" fmla="*/ 2691052 h 2813024"/>
              <a:gd name="connsiteX7" fmla="*/ 6293740 w 6524352"/>
              <a:gd name="connsiteY7" fmla="*/ 666309 h 2813024"/>
              <a:gd name="connsiteX0" fmla="*/ 6179235 w 6409847"/>
              <a:gd name="connsiteY0" fmla="*/ 677805 h 2824520"/>
              <a:gd name="connsiteX1" fmla="*/ 3227028 w 6409847"/>
              <a:gd name="connsiteY1" fmla="*/ 11600 h 2824520"/>
              <a:gd name="connsiteX2" fmla="*/ 180368 w 6409847"/>
              <a:gd name="connsiteY2" fmla="*/ 401978 h 2824520"/>
              <a:gd name="connsiteX3" fmla="*/ 406959 w 6409847"/>
              <a:gd name="connsiteY3" fmla="*/ 2132807 h 2824520"/>
              <a:gd name="connsiteX4" fmla="*/ 0 w 6409847"/>
              <a:gd name="connsiteY4" fmla="*/ 2743244 h 2824520"/>
              <a:gd name="connsiteX5" fmla="*/ 1054576 w 6409847"/>
              <a:gd name="connsiteY5" fmla="*/ 2553329 h 2824520"/>
              <a:gd name="connsiteX6" fmla="*/ 5591406 w 6409847"/>
              <a:gd name="connsiteY6" fmla="*/ 2702548 h 2824520"/>
              <a:gd name="connsiteX7" fmla="*/ 6179235 w 6409847"/>
              <a:gd name="connsiteY7" fmla="*/ 677805 h 2824520"/>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54011"/>
              <a:gd name="connsiteX1" fmla="*/ 3331030 w 6513849"/>
              <a:gd name="connsiteY1" fmla="*/ 41091 h 2854011"/>
              <a:gd name="connsiteX2" fmla="*/ 284370 w 6513849"/>
              <a:gd name="connsiteY2" fmla="*/ 431469 h 2854011"/>
              <a:gd name="connsiteX3" fmla="*/ 510961 w 6513849"/>
              <a:gd name="connsiteY3" fmla="*/ 2162298 h 2854011"/>
              <a:gd name="connsiteX4" fmla="*/ 104002 w 6513849"/>
              <a:gd name="connsiteY4" fmla="*/ 2772735 h 2854011"/>
              <a:gd name="connsiteX5" fmla="*/ 1158578 w 6513849"/>
              <a:gd name="connsiteY5" fmla="*/ 2582820 h 2854011"/>
              <a:gd name="connsiteX6" fmla="*/ 5695408 w 6513849"/>
              <a:gd name="connsiteY6" fmla="*/ 2732039 h 2854011"/>
              <a:gd name="connsiteX7" fmla="*/ 6283237 w 6513849"/>
              <a:gd name="connsiteY7" fmla="*/ 707296 h 2854011"/>
              <a:gd name="connsiteX0" fmla="*/ 6283237 w 6513849"/>
              <a:gd name="connsiteY0" fmla="*/ 707296 h 2891114"/>
              <a:gd name="connsiteX1" fmla="*/ 3331030 w 6513849"/>
              <a:gd name="connsiteY1" fmla="*/ 41091 h 2891114"/>
              <a:gd name="connsiteX2" fmla="*/ 284370 w 6513849"/>
              <a:gd name="connsiteY2" fmla="*/ 431469 h 2891114"/>
              <a:gd name="connsiteX3" fmla="*/ 510961 w 6513849"/>
              <a:gd name="connsiteY3" fmla="*/ 2162298 h 2891114"/>
              <a:gd name="connsiteX4" fmla="*/ 104002 w 6513849"/>
              <a:gd name="connsiteY4" fmla="*/ 2772735 h 2891114"/>
              <a:gd name="connsiteX5" fmla="*/ 1158578 w 6513849"/>
              <a:gd name="connsiteY5" fmla="*/ 2582820 h 2891114"/>
              <a:gd name="connsiteX6" fmla="*/ 5695408 w 6513849"/>
              <a:gd name="connsiteY6" fmla="*/ 2732039 h 2891114"/>
              <a:gd name="connsiteX7" fmla="*/ 6283237 w 6513849"/>
              <a:gd name="connsiteY7" fmla="*/ 707296 h 2891114"/>
              <a:gd name="connsiteX0" fmla="*/ 6179235 w 6409847"/>
              <a:gd name="connsiteY0" fmla="*/ 707296 h 2891114"/>
              <a:gd name="connsiteX1" fmla="*/ 3227028 w 6409847"/>
              <a:gd name="connsiteY1" fmla="*/ 41091 h 2891114"/>
              <a:gd name="connsiteX2" fmla="*/ 444137 w 6409847"/>
              <a:gd name="connsiteY2" fmla="*/ 431469 h 2891114"/>
              <a:gd name="connsiteX3" fmla="*/ 406959 w 6409847"/>
              <a:gd name="connsiteY3" fmla="*/ 2162298 h 2891114"/>
              <a:gd name="connsiteX4" fmla="*/ 0 w 6409847"/>
              <a:gd name="connsiteY4" fmla="*/ 2772735 h 2891114"/>
              <a:gd name="connsiteX5" fmla="*/ 1054576 w 6409847"/>
              <a:gd name="connsiteY5" fmla="*/ 2582820 h 2891114"/>
              <a:gd name="connsiteX6" fmla="*/ 5591406 w 6409847"/>
              <a:gd name="connsiteY6" fmla="*/ 2732039 h 2891114"/>
              <a:gd name="connsiteX7" fmla="*/ 6179235 w 6409847"/>
              <a:gd name="connsiteY7" fmla="*/ 707296 h 2891114"/>
              <a:gd name="connsiteX0" fmla="*/ 6179235 w 6409847"/>
              <a:gd name="connsiteY0" fmla="*/ 691737 h 2875555"/>
              <a:gd name="connsiteX1" fmla="*/ 3227028 w 6409847"/>
              <a:gd name="connsiteY1" fmla="*/ 25532 h 2875555"/>
              <a:gd name="connsiteX2" fmla="*/ 444137 w 6409847"/>
              <a:gd name="connsiteY2" fmla="*/ 415910 h 2875555"/>
              <a:gd name="connsiteX3" fmla="*/ 406959 w 6409847"/>
              <a:gd name="connsiteY3" fmla="*/ 2146739 h 2875555"/>
              <a:gd name="connsiteX4" fmla="*/ 0 w 6409847"/>
              <a:gd name="connsiteY4" fmla="*/ 2757176 h 2875555"/>
              <a:gd name="connsiteX5" fmla="*/ 1054576 w 6409847"/>
              <a:gd name="connsiteY5" fmla="*/ 2567261 h 2875555"/>
              <a:gd name="connsiteX6" fmla="*/ 5591406 w 6409847"/>
              <a:gd name="connsiteY6" fmla="*/ 2716480 h 2875555"/>
              <a:gd name="connsiteX7" fmla="*/ 6179235 w 6409847"/>
              <a:gd name="connsiteY7" fmla="*/ 691737 h 2875555"/>
              <a:gd name="connsiteX0" fmla="*/ 6179235 w 6392473"/>
              <a:gd name="connsiteY0" fmla="*/ 719790 h 2903608"/>
              <a:gd name="connsiteX1" fmla="*/ 3227028 w 6392473"/>
              <a:gd name="connsiteY1" fmla="*/ 831 h 2903608"/>
              <a:gd name="connsiteX2" fmla="*/ 444137 w 6392473"/>
              <a:gd name="connsiteY2" fmla="*/ 443963 h 2903608"/>
              <a:gd name="connsiteX3" fmla="*/ 406959 w 6392473"/>
              <a:gd name="connsiteY3" fmla="*/ 2174792 h 2903608"/>
              <a:gd name="connsiteX4" fmla="*/ 0 w 6392473"/>
              <a:gd name="connsiteY4" fmla="*/ 2785229 h 2903608"/>
              <a:gd name="connsiteX5" fmla="*/ 1054576 w 6392473"/>
              <a:gd name="connsiteY5" fmla="*/ 2595314 h 2903608"/>
              <a:gd name="connsiteX6" fmla="*/ 5591406 w 6392473"/>
              <a:gd name="connsiteY6" fmla="*/ 2744533 h 2903608"/>
              <a:gd name="connsiteX7" fmla="*/ 6179235 w 6392473"/>
              <a:gd name="connsiteY7" fmla="*/ 719790 h 2903608"/>
              <a:gd name="connsiteX0" fmla="*/ 6179235 w 6392473"/>
              <a:gd name="connsiteY0" fmla="*/ 721488 h 2905306"/>
              <a:gd name="connsiteX1" fmla="*/ 3227028 w 6392473"/>
              <a:gd name="connsiteY1" fmla="*/ 2529 h 2905306"/>
              <a:gd name="connsiteX2" fmla="*/ 444137 w 6392473"/>
              <a:gd name="connsiteY2" fmla="*/ 445661 h 2905306"/>
              <a:gd name="connsiteX3" fmla="*/ 406959 w 6392473"/>
              <a:gd name="connsiteY3" fmla="*/ 2176490 h 2905306"/>
              <a:gd name="connsiteX4" fmla="*/ 0 w 6392473"/>
              <a:gd name="connsiteY4" fmla="*/ 2786927 h 2905306"/>
              <a:gd name="connsiteX5" fmla="*/ 1054576 w 6392473"/>
              <a:gd name="connsiteY5" fmla="*/ 2597012 h 2905306"/>
              <a:gd name="connsiteX6" fmla="*/ 5591406 w 6392473"/>
              <a:gd name="connsiteY6" fmla="*/ 2746231 h 2905306"/>
              <a:gd name="connsiteX7" fmla="*/ 6179235 w 6392473"/>
              <a:gd name="connsiteY7" fmla="*/ 721488 h 2905306"/>
              <a:gd name="connsiteX0" fmla="*/ 6167660 w 6380898"/>
              <a:gd name="connsiteY0" fmla="*/ 721488 h 2905306"/>
              <a:gd name="connsiteX1" fmla="*/ 3215453 w 6380898"/>
              <a:gd name="connsiteY1" fmla="*/ 2529 h 2905306"/>
              <a:gd name="connsiteX2" fmla="*/ 432562 w 6380898"/>
              <a:gd name="connsiteY2" fmla="*/ 445661 h 2905306"/>
              <a:gd name="connsiteX3" fmla="*/ 395384 w 6380898"/>
              <a:gd name="connsiteY3" fmla="*/ 2176490 h 2905306"/>
              <a:gd name="connsiteX4" fmla="*/ 0 w 6380898"/>
              <a:gd name="connsiteY4" fmla="*/ 2416537 h 2905306"/>
              <a:gd name="connsiteX5" fmla="*/ 1043001 w 6380898"/>
              <a:gd name="connsiteY5" fmla="*/ 2597012 h 2905306"/>
              <a:gd name="connsiteX6" fmla="*/ 5579831 w 6380898"/>
              <a:gd name="connsiteY6" fmla="*/ 2746231 h 2905306"/>
              <a:gd name="connsiteX7" fmla="*/ 6167660 w 6380898"/>
              <a:gd name="connsiteY7" fmla="*/ 721488 h 2905306"/>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0898"/>
              <a:gd name="connsiteY0" fmla="*/ 719649 h 2903467"/>
              <a:gd name="connsiteX1" fmla="*/ 3215453 w 6380898"/>
              <a:gd name="connsiteY1" fmla="*/ 690 h 2903467"/>
              <a:gd name="connsiteX2" fmla="*/ 432562 w 6380898"/>
              <a:gd name="connsiteY2" fmla="*/ 443822 h 2903467"/>
              <a:gd name="connsiteX3" fmla="*/ 418534 w 6380898"/>
              <a:gd name="connsiteY3" fmla="*/ 2035755 h 2903467"/>
              <a:gd name="connsiteX4" fmla="*/ 0 w 6380898"/>
              <a:gd name="connsiteY4" fmla="*/ 2414698 h 2903467"/>
              <a:gd name="connsiteX5" fmla="*/ 1043001 w 6380898"/>
              <a:gd name="connsiteY5" fmla="*/ 2595173 h 2903467"/>
              <a:gd name="connsiteX6" fmla="*/ 5579831 w 6380898"/>
              <a:gd name="connsiteY6" fmla="*/ 2744392 h 2903467"/>
              <a:gd name="connsiteX7" fmla="*/ 6167660 w 6380898"/>
              <a:gd name="connsiteY7" fmla="*/ 719649 h 2903467"/>
              <a:gd name="connsiteX0" fmla="*/ 6167660 w 6383718"/>
              <a:gd name="connsiteY0" fmla="*/ 719649 h 2869136"/>
              <a:gd name="connsiteX1" fmla="*/ 3215453 w 6383718"/>
              <a:gd name="connsiteY1" fmla="*/ 690 h 2869136"/>
              <a:gd name="connsiteX2" fmla="*/ 432562 w 6383718"/>
              <a:gd name="connsiteY2" fmla="*/ 443822 h 2869136"/>
              <a:gd name="connsiteX3" fmla="*/ 418534 w 6383718"/>
              <a:gd name="connsiteY3" fmla="*/ 2035755 h 2869136"/>
              <a:gd name="connsiteX4" fmla="*/ 0 w 6383718"/>
              <a:gd name="connsiteY4" fmla="*/ 2414698 h 2869136"/>
              <a:gd name="connsiteX5" fmla="*/ 973553 w 6383718"/>
              <a:gd name="connsiteY5" fmla="*/ 2491000 h 2869136"/>
              <a:gd name="connsiteX6" fmla="*/ 5579831 w 6383718"/>
              <a:gd name="connsiteY6" fmla="*/ 2744392 h 2869136"/>
              <a:gd name="connsiteX7" fmla="*/ 6167660 w 6383718"/>
              <a:gd name="connsiteY7" fmla="*/ 719649 h 2869136"/>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49 h 3254840"/>
              <a:gd name="connsiteX1" fmla="*/ 3215453 w 6383718"/>
              <a:gd name="connsiteY1" fmla="*/ 690 h 3254840"/>
              <a:gd name="connsiteX2" fmla="*/ 432562 w 6383718"/>
              <a:gd name="connsiteY2" fmla="*/ 443822 h 3254840"/>
              <a:gd name="connsiteX3" fmla="*/ 418534 w 6383718"/>
              <a:gd name="connsiteY3" fmla="*/ 2035755 h 3254840"/>
              <a:gd name="connsiteX4" fmla="*/ 0 w 6383718"/>
              <a:gd name="connsiteY4" fmla="*/ 2414698 h 3254840"/>
              <a:gd name="connsiteX5" fmla="*/ 973553 w 6383718"/>
              <a:gd name="connsiteY5" fmla="*/ 2491000 h 3254840"/>
              <a:gd name="connsiteX6" fmla="*/ 5579831 w 6383718"/>
              <a:gd name="connsiteY6" fmla="*/ 2744392 h 3254840"/>
              <a:gd name="connsiteX7" fmla="*/ 6167660 w 6383718"/>
              <a:gd name="connsiteY7" fmla="*/ 719649 h 3254840"/>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383718"/>
              <a:gd name="connsiteY0" fmla="*/ 719611 h 3254802"/>
              <a:gd name="connsiteX1" fmla="*/ 3215453 w 6383718"/>
              <a:gd name="connsiteY1" fmla="*/ 652 h 3254802"/>
              <a:gd name="connsiteX2" fmla="*/ 432562 w 6383718"/>
              <a:gd name="connsiteY2" fmla="*/ 443784 h 3254802"/>
              <a:gd name="connsiteX3" fmla="*/ 406960 w 6383718"/>
              <a:gd name="connsiteY3" fmla="*/ 1989418 h 3254802"/>
              <a:gd name="connsiteX4" fmla="*/ 0 w 6383718"/>
              <a:gd name="connsiteY4" fmla="*/ 2414660 h 3254802"/>
              <a:gd name="connsiteX5" fmla="*/ 973553 w 6383718"/>
              <a:gd name="connsiteY5" fmla="*/ 2490962 h 3254802"/>
              <a:gd name="connsiteX6" fmla="*/ 5579831 w 6383718"/>
              <a:gd name="connsiteY6" fmla="*/ 2744354 h 3254802"/>
              <a:gd name="connsiteX7" fmla="*/ 6167660 w 6383718"/>
              <a:gd name="connsiteY7" fmla="*/ 719611 h 3254802"/>
              <a:gd name="connsiteX0" fmla="*/ 6167660 w 6414938"/>
              <a:gd name="connsiteY0" fmla="*/ 719611 h 3413186"/>
              <a:gd name="connsiteX1" fmla="*/ 3215453 w 6414938"/>
              <a:gd name="connsiteY1" fmla="*/ 652 h 3413186"/>
              <a:gd name="connsiteX2" fmla="*/ 432562 w 6414938"/>
              <a:gd name="connsiteY2" fmla="*/ 443784 h 3413186"/>
              <a:gd name="connsiteX3" fmla="*/ 406960 w 6414938"/>
              <a:gd name="connsiteY3" fmla="*/ 1989418 h 3413186"/>
              <a:gd name="connsiteX4" fmla="*/ 0 w 6414938"/>
              <a:gd name="connsiteY4" fmla="*/ 2414660 h 3413186"/>
              <a:gd name="connsiteX5" fmla="*/ 973553 w 6414938"/>
              <a:gd name="connsiteY5" fmla="*/ 2490962 h 3413186"/>
              <a:gd name="connsiteX6" fmla="*/ 5660854 w 6414938"/>
              <a:gd name="connsiteY6" fmla="*/ 3091595 h 3413186"/>
              <a:gd name="connsiteX7" fmla="*/ 6167660 w 6414938"/>
              <a:gd name="connsiteY7" fmla="*/ 719611 h 3413186"/>
              <a:gd name="connsiteX0" fmla="*/ 6167660 w 6414938"/>
              <a:gd name="connsiteY0" fmla="*/ 726786 h 3420361"/>
              <a:gd name="connsiteX1" fmla="*/ 3215453 w 6414938"/>
              <a:gd name="connsiteY1" fmla="*/ 7827 h 3420361"/>
              <a:gd name="connsiteX2" fmla="*/ 710354 w 6414938"/>
              <a:gd name="connsiteY2" fmla="*/ 450959 h 3420361"/>
              <a:gd name="connsiteX3" fmla="*/ 406960 w 6414938"/>
              <a:gd name="connsiteY3" fmla="*/ 1996593 h 3420361"/>
              <a:gd name="connsiteX4" fmla="*/ 0 w 6414938"/>
              <a:gd name="connsiteY4" fmla="*/ 2421835 h 3420361"/>
              <a:gd name="connsiteX5" fmla="*/ 973553 w 6414938"/>
              <a:gd name="connsiteY5" fmla="*/ 2498137 h 3420361"/>
              <a:gd name="connsiteX6" fmla="*/ 5660854 w 6414938"/>
              <a:gd name="connsiteY6" fmla="*/ 3098770 h 3420361"/>
              <a:gd name="connsiteX7" fmla="*/ 6167660 w 6414938"/>
              <a:gd name="connsiteY7" fmla="*/ 726786 h 3420361"/>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15578 h 3409153"/>
              <a:gd name="connsiteX1" fmla="*/ 3296476 w 6409050"/>
              <a:gd name="connsiteY1" fmla="*/ 8193 h 3409153"/>
              <a:gd name="connsiteX2" fmla="*/ 710354 w 6409050"/>
              <a:gd name="connsiteY2" fmla="*/ 439751 h 3409153"/>
              <a:gd name="connsiteX3" fmla="*/ 406960 w 6409050"/>
              <a:gd name="connsiteY3" fmla="*/ 1985385 h 3409153"/>
              <a:gd name="connsiteX4" fmla="*/ 0 w 6409050"/>
              <a:gd name="connsiteY4" fmla="*/ 2410627 h 3409153"/>
              <a:gd name="connsiteX5" fmla="*/ 973553 w 6409050"/>
              <a:gd name="connsiteY5" fmla="*/ 2486929 h 3409153"/>
              <a:gd name="connsiteX6" fmla="*/ 5660854 w 6409050"/>
              <a:gd name="connsiteY6" fmla="*/ 3087562 h 3409153"/>
              <a:gd name="connsiteX7" fmla="*/ 6167660 w 6409050"/>
              <a:gd name="connsiteY7" fmla="*/ 715578 h 3409153"/>
              <a:gd name="connsiteX0" fmla="*/ 6167660 w 6409050"/>
              <a:gd name="connsiteY0" fmla="*/ 709094 h 3402669"/>
              <a:gd name="connsiteX1" fmla="*/ 3296476 w 6409050"/>
              <a:gd name="connsiteY1" fmla="*/ 1709 h 3402669"/>
              <a:gd name="connsiteX2" fmla="*/ 710354 w 6409050"/>
              <a:gd name="connsiteY2" fmla="*/ 433267 h 3402669"/>
              <a:gd name="connsiteX3" fmla="*/ 406960 w 6409050"/>
              <a:gd name="connsiteY3" fmla="*/ 1978901 h 3402669"/>
              <a:gd name="connsiteX4" fmla="*/ 0 w 6409050"/>
              <a:gd name="connsiteY4" fmla="*/ 2404143 h 3402669"/>
              <a:gd name="connsiteX5" fmla="*/ 973553 w 6409050"/>
              <a:gd name="connsiteY5" fmla="*/ 2480445 h 3402669"/>
              <a:gd name="connsiteX6" fmla="*/ 5660854 w 6409050"/>
              <a:gd name="connsiteY6" fmla="*/ 3081078 h 3402669"/>
              <a:gd name="connsiteX7" fmla="*/ 6167660 w 6409050"/>
              <a:gd name="connsiteY7" fmla="*/ 709094 h 3402669"/>
              <a:gd name="connsiteX0" fmla="*/ 6167660 w 6409050"/>
              <a:gd name="connsiteY0" fmla="*/ 707386 h 3400961"/>
              <a:gd name="connsiteX1" fmla="*/ 3296476 w 6409050"/>
              <a:gd name="connsiteY1" fmla="*/ 1 h 3400961"/>
              <a:gd name="connsiteX2" fmla="*/ 710354 w 6409050"/>
              <a:gd name="connsiteY2" fmla="*/ 431559 h 3400961"/>
              <a:gd name="connsiteX3" fmla="*/ 406960 w 6409050"/>
              <a:gd name="connsiteY3" fmla="*/ 1977193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07386 h 3400961"/>
              <a:gd name="connsiteX1" fmla="*/ 3296476 w 6409050"/>
              <a:gd name="connsiteY1" fmla="*/ 1 h 3400961"/>
              <a:gd name="connsiteX2" fmla="*/ 710354 w 6409050"/>
              <a:gd name="connsiteY2" fmla="*/ 431559 h 3400961"/>
              <a:gd name="connsiteX3" fmla="*/ 557431 w 6409050"/>
              <a:gd name="connsiteY3" fmla="*/ 1930894 h 3400961"/>
              <a:gd name="connsiteX4" fmla="*/ 0 w 6409050"/>
              <a:gd name="connsiteY4" fmla="*/ 2402435 h 3400961"/>
              <a:gd name="connsiteX5" fmla="*/ 973553 w 6409050"/>
              <a:gd name="connsiteY5" fmla="*/ 2478737 h 3400961"/>
              <a:gd name="connsiteX6" fmla="*/ 5660854 w 6409050"/>
              <a:gd name="connsiteY6" fmla="*/ 3079370 h 3400961"/>
              <a:gd name="connsiteX7" fmla="*/ 6167660 w 6409050"/>
              <a:gd name="connsiteY7" fmla="*/ 707386 h 3400961"/>
              <a:gd name="connsiteX0" fmla="*/ 6167660 w 6409050"/>
              <a:gd name="connsiteY0" fmla="*/ 719911 h 3413486"/>
              <a:gd name="connsiteX1" fmla="*/ 3296476 w 6409050"/>
              <a:gd name="connsiteY1" fmla="*/ 12526 h 3413486"/>
              <a:gd name="connsiteX2" fmla="*/ 837676 w 6409050"/>
              <a:gd name="connsiteY2" fmla="*/ 397786 h 3413486"/>
              <a:gd name="connsiteX3" fmla="*/ 557431 w 6409050"/>
              <a:gd name="connsiteY3" fmla="*/ 1943419 h 3413486"/>
              <a:gd name="connsiteX4" fmla="*/ 0 w 6409050"/>
              <a:gd name="connsiteY4" fmla="*/ 2414960 h 3413486"/>
              <a:gd name="connsiteX5" fmla="*/ 973553 w 6409050"/>
              <a:gd name="connsiteY5" fmla="*/ 2491262 h 3413486"/>
              <a:gd name="connsiteX6" fmla="*/ 5660854 w 6409050"/>
              <a:gd name="connsiteY6" fmla="*/ 3091895 h 3413486"/>
              <a:gd name="connsiteX7" fmla="*/ 6167660 w 6409050"/>
              <a:gd name="connsiteY7" fmla="*/ 719911 h 3413486"/>
              <a:gd name="connsiteX0" fmla="*/ 6167660 w 6416077"/>
              <a:gd name="connsiteY0" fmla="*/ 719911 h 3407339"/>
              <a:gd name="connsiteX1" fmla="*/ 3296476 w 6416077"/>
              <a:gd name="connsiteY1" fmla="*/ 12526 h 3407339"/>
              <a:gd name="connsiteX2" fmla="*/ 837676 w 6416077"/>
              <a:gd name="connsiteY2" fmla="*/ 397786 h 3407339"/>
              <a:gd name="connsiteX3" fmla="*/ 557431 w 6416077"/>
              <a:gd name="connsiteY3" fmla="*/ 1943419 h 3407339"/>
              <a:gd name="connsiteX4" fmla="*/ 0 w 6416077"/>
              <a:gd name="connsiteY4" fmla="*/ 2414960 h 3407339"/>
              <a:gd name="connsiteX5" fmla="*/ 823082 w 6416077"/>
              <a:gd name="connsiteY5" fmla="*/ 2479687 h 3407339"/>
              <a:gd name="connsiteX6" fmla="*/ 5660854 w 6416077"/>
              <a:gd name="connsiteY6" fmla="*/ 3091895 h 3407339"/>
              <a:gd name="connsiteX7" fmla="*/ 6167660 w 6416077"/>
              <a:gd name="connsiteY7" fmla="*/ 719911 h 3407339"/>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67660 w 6418824"/>
              <a:gd name="connsiteY0" fmla="*/ 719911 h 3395212"/>
              <a:gd name="connsiteX1" fmla="*/ 3296476 w 6418824"/>
              <a:gd name="connsiteY1" fmla="*/ 12526 h 3395212"/>
              <a:gd name="connsiteX2" fmla="*/ 837676 w 6418824"/>
              <a:gd name="connsiteY2" fmla="*/ 397786 h 3395212"/>
              <a:gd name="connsiteX3" fmla="*/ 557431 w 6418824"/>
              <a:gd name="connsiteY3" fmla="*/ 1943419 h 3395212"/>
              <a:gd name="connsiteX4" fmla="*/ 0 w 6418824"/>
              <a:gd name="connsiteY4" fmla="*/ 2414960 h 3395212"/>
              <a:gd name="connsiteX5" fmla="*/ 765208 w 6418824"/>
              <a:gd name="connsiteY5" fmla="*/ 2456538 h 3395212"/>
              <a:gd name="connsiteX6" fmla="*/ 5660854 w 6418824"/>
              <a:gd name="connsiteY6" fmla="*/ 3091895 h 3395212"/>
              <a:gd name="connsiteX7" fmla="*/ 6167660 w 6418824"/>
              <a:gd name="connsiteY7" fmla="*/ 719911 h 3395212"/>
              <a:gd name="connsiteX0" fmla="*/ 6132936 w 6384100"/>
              <a:gd name="connsiteY0" fmla="*/ 719911 h 3395212"/>
              <a:gd name="connsiteX1" fmla="*/ 3261752 w 6384100"/>
              <a:gd name="connsiteY1" fmla="*/ 12526 h 3395212"/>
              <a:gd name="connsiteX2" fmla="*/ 802952 w 6384100"/>
              <a:gd name="connsiteY2" fmla="*/ 397786 h 3395212"/>
              <a:gd name="connsiteX3" fmla="*/ 522707 w 6384100"/>
              <a:gd name="connsiteY3" fmla="*/ 1943419 h 3395212"/>
              <a:gd name="connsiteX4" fmla="*/ 0 w 6384100"/>
              <a:gd name="connsiteY4" fmla="*/ 2171892 h 3395212"/>
              <a:gd name="connsiteX5" fmla="*/ 730484 w 6384100"/>
              <a:gd name="connsiteY5" fmla="*/ 2456538 h 3395212"/>
              <a:gd name="connsiteX6" fmla="*/ 5626130 w 6384100"/>
              <a:gd name="connsiteY6" fmla="*/ 3091895 h 3395212"/>
              <a:gd name="connsiteX7" fmla="*/ 6132936 w 6384100"/>
              <a:gd name="connsiteY7" fmla="*/ 719911 h 3395212"/>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84100"/>
              <a:gd name="connsiteY0" fmla="*/ 717888 h 3393189"/>
              <a:gd name="connsiteX1" fmla="*/ 3261752 w 6384100"/>
              <a:gd name="connsiteY1" fmla="*/ 10503 h 3393189"/>
              <a:gd name="connsiteX2" fmla="*/ 802952 w 6384100"/>
              <a:gd name="connsiteY2" fmla="*/ 395763 h 3393189"/>
              <a:gd name="connsiteX3" fmla="*/ 487982 w 6384100"/>
              <a:gd name="connsiteY3" fmla="*/ 1709902 h 3393189"/>
              <a:gd name="connsiteX4" fmla="*/ 0 w 6384100"/>
              <a:gd name="connsiteY4" fmla="*/ 2169869 h 3393189"/>
              <a:gd name="connsiteX5" fmla="*/ 730484 w 6384100"/>
              <a:gd name="connsiteY5" fmla="*/ 2454515 h 3393189"/>
              <a:gd name="connsiteX6" fmla="*/ 5626130 w 6384100"/>
              <a:gd name="connsiteY6" fmla="*/ 3089872 h 3393189"/>
              <a:gd name="connsiteX7" fmla="*/ 6132936 w 6384100"/>
              <a:gd name="connsiteY7" fmla="*/ 717888 h 3393189"/>
              <a:gd name="connsiteX0" fmla="*/ 6132936 w 6340891"/>
              <a:gd name="connsiteY0" fmla="*/ 695744 h 3371045"/>
              <a:gd name="connsiteX1" fmla="*/ 3863635 w 6340891"/>
              <a:gd name="connsiteY1" fmla="*/ 11508 h 3371045"/>
              <a:gd name="connsiteX2" fmla="*/ 802952 w 6340891"/>
              <a:gd name="connsiteY2" fmla="*/ 373619 h 3371045"/>
              <a:gd name="connsiteX3" fmla="*/ 487982 w 6340891"/>
              <a:gd name="connsiteY3" fmla="*/ 1687758 h 3371045"/>
              <a:gd name="connsiteX4" fmla="*/ 0 w 6340891"/>
              <a:gd name="connsiteY4" fmla="*/ 2147725 h 3371045"/>
              <a:gd name="connsiteX5" fmla="*/ 730484 w 6340891"/>
              <a:gd name="connsiteY5" fmla="*/ 2432371 h 3371045"/>
              <a:gd name="connsiteX6" fmla="*/ 5626130 w 6340891"/>
              <a:gd name="connsiteY6" fmla="*/ 3067728 h 3371045"/>
              <a:gd name="connsiteX7" fmla="*/ 6132936 w 6340891"/>
              <a:gd name="connsiteY7" fmla="*/ 695744 h 3371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0891" h="3371045">
                <a:moveTo>
                  <a:pt x="6132936" y="695744"/>
                </a:moveTo>
                <a:cubicBezTo>
                  <a:pt x="5839187" y="186374"/>
                  <a:pt x="4751966" y="65196"/>
                  <a:pt x="3863635" y="11508"/>
                </a:cubicBezTo>
                <a:cubicBezTo>
                  <a:pt x="2975304" y="-42180"/>
                  <a:pt x="1365561" y="94244"/>
                  <a:pt x="802952" y="373619"/>
                </a:cubicBezTo>
                <a:cubicBezTo>
                  <a:pt x="240343" y="652994"/>
                  <a:pt x="500714" y="1320151"/>
                  <a:pt x="487982" y="1687758"/>
                </a:cubicBezTo>
                <a:cubicBezTo>
                  <a:pt x="352329" y="1891237"/>
                  <a:pt x="309273" y="1874798"/>
                  <a:pt x="0" y="2147725"/>
                </a:cubicBezTo>
                <a:cubicBezTo>
                  <a:pt x="405021" y="2298033"/>
                  <a:pt x="580106" y="2367762"/>
                  <a:pt x="730484" y="2432371"/>
                </a:cubicBezTo>
                <a:cubicBezTo>
                  <a:pt x="954478" y="3792721"/>
                  <a:pt x="4725721" y="3357166"/>
                  <a:pt x="5626130" y="3067728"/>
                </a:cubicBezTo>
                <a:cubicBezTo>
                  <a:pt x="6526539" y="2778290"/>
                  <a:pt x="6426685" y="1205114"/>
                  <a:pt x="6132936" y="695744"/>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grpSp>
        <p:nvGrpSpPr>
          <p:cNvPr id="186" name="组合 185"/>
          <p:cNvGrpSpPr/>
          <p:nvPr/>
        </p:nvGrpSpPr>
        <p:grpSpPr>
          <a:xfrm>
            <a:off x="2517990" y="5397598"/>
            <a:ext cx="2916000" cy="155561"/>
            <a:chOff x="1232575" y="5597856"/>
            <a:chExt cx="2916000" cy="155561"/>
          </a:xfrm>
        </p:grpSpPr>
        <p:sp>
          <p:nvSpPr>
            <p:cNvPr id="187" name="任意多边形 186"/>
            <p:cNvSpPr/>
            <p:nvPr/>
          </p:nvSpPr>
          <p:spPr>
            <a:xfrm>
              <a:off x="1232575" y="5597856"/>
              <a:ext cx="2916000" cy="33630"/>
            </a:xfrm>
            <a:custGeom>
              <a:avLst/>
              <a:gdLst>
                <a:gd name="connsiteX0" fmla="*/ 0 w 6074229"/>
                <a:gd name="connsiteY0" fmla="*/ 0 h 39188"/>
                <a:gd name="connsiteX1" fmla="*/ 1685109 w 6074229"/>
                <a:gd name="connsiteY1" fmla="*/ 13063 h 39188"/>
                <a:gd name="connsiteX2" fmla="*/ 3775166 w 6074229"/>
                <a:gd name="connsiteY2" fmla="*/ 39188 h 39188"/>
                <a:gd name="connsiteX3" fmla="*/ 5133703 w 6074229"/>
                <a:gd name="connsiteY3" fmla="*/ 26125 h 39188"/>
                <a:gd name="connsiteX4" fmla="*/ 6074229 w 6074229"/>
                <a:gd name="connsiteY4" fmla="*/ 13063 h 39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4229" h="39188">
                  <a:moveTo>
                    <a:pt x="0" y="0"/>
                  </a:moveTo>
                  <a:lnTo>
                    <a:pt x="1685109" y="13063"/>
                  </a:lnTo>
                  <a:lnTo>
                    <a:pt x="3775166" y="39188"/>
                  </a:lnTo>
                  <a:lnTo>
                    <a:pt x="5133703" y="26125"/>
                  </a:lnTo>
                  <a:lnTo>
                    <a:pt x="6074229" y="13063"/>
                  </a:lnTo>
                </a:path>
              </a:pathLst>
            </a:custGeom>
            <a:noFill/>
            <a:ln w="2540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88" name="任意多边形 187"/>
            <p:cNvSpPr/>
            <p:nvPr/>
          </p:nvSpPr>
          <p:spPr>
            <a:xfrm>
              <a:off x="1445773" y="5615641"/>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89" name="任意多边形 188"/>
            <p:cNvSpPr/>
            <p:nvPr/>
          </p:nvSpPr>
          <p:spPr>
            <a:xfrm>
              <a:off x="1739958" y="5620119"/>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0" name="任意多边形 189"/>
            <p:cNvSpPr/>
            <p:nvPr/>
          </p:nvSpPr>
          <p:spPr>
            <a:xfrm>
              <a:off x="2025081" y="5604211"/>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1" name="任意多边形 190"/>
            <p:cNvSpPr/>
            <p:nvPr/>
          </p:nvSpPr>
          <p:spPr>
            <a:xfrm>
              <a:off x="2258194" y="5616648"/>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2" name="任意多边形 191"/>
            <p:cNvSpPr/>
            <p:nvPr/>
          </p:nvSpPr>
          <p:spPr>
            <a:xfrm>
              <a:off x="2552379" y="5621127"/>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3" name="任意多边形 192"/>
            <p:cNvSpPr/>
            <p:nvPr/>
          </p:nvSpPr>
          <p:spPr>
            <a:xfrm>
              <a:off x="2837502" y="5605218"/>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4" name="任意多边形 193"/>
            <p:cNvSpPr/>
            <p:nvPr/>
          </p:nvSpPr>
          <p:spPr>
            <a:xfrm>
              <a:off x="3123414" y="5623735"/>
              <a:ext cx="210987" cy="129682"/>
            </a:xfrm>
            <a:custGeom>
              <a:avLst/>
              <a:gdLst>
                <a:gd name="connsiteX0" fmla="*/ 210987 w 210987"/>
                <a:gd name="connsiteY0" fmla="*/ 0 h 151115"/>
                <a:gd name="connsiteX1" fmla="*/ 15044 w 210987"/>
                <a:gd name="connsiteY1" fmla="*/ 143692 h 151115"/>
                <a:gd name="connsiteX2" fmla="*/ 28107 w 210987"/>
                <a:gd name="connsiteY2" fmla="*/ 117566 h 151115"/>
              </a:gdLst>
              <a:ahLst/>
              <a:cxnLst>
                <a:cxn ang="0">
                  <a:pos x="connsiteX0" y="connsiteY0"/>
                </a:cxn>
                <a:cxn ang="0">
                  <a:pos x="connsiteX1" y="connsiteY1"/>
                </a:cxn>
                <a:cxn ang="0">
                  <a:pos x="connsiteX2" y="connsiteY2"/>
                </a:cxn>
              </a:cxnLst>
              <a:rect l="l" t="t" r="r" b="b"/>
              <a:pathLst>
                <a:path w="210987" h="151115">
                  <a:moveTo>
                    <a:pt x="210987" y="0"/>
                  </a:moveTo>
                  <a:cubicBezTo>
                    <a:pt x="128255" y="62049"/>
                    <a:pt x="45524" y="124098"/>
                    <a:pt x="15044" y="143692"/>
                  </a:cubicBezTo>
                  <a:cubicBezTo>
                    <a:pt x="-15436" y="163286"/>
                    <a:pt x="6335" y="140426"/>
                    <a:pt x="28107" y="117566"/>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5" name="任意多边形 194"/>
            <p:cNvSpPr/>
            <p:nvPr/>
          </p:nvSpPr>
          <p:spPr>
            <a:xfrm>
              <a:off x="3417599" y="5628214"/>
              <a:ext cx="197130" cy="123884"/>
            </a:xfrm>
            <a:custGeom>
              <a:avLst/>
              <a:gdLst>
                <a:gd name="connsiteX0" fmla="*/ 210987 w 210987"/>
                <a:gd name="connsiteY0" fmla="*/ 0 h 151115"/>
                <a:gd name="connsiteX1" fmla="*/ 15044 w 210987"/>
                <a:gd name="connsiteY1" fmla="*/ 143692 h 151115"/>
                <a:gd name="connsiteX2" fmla="*/ 28107 w 210987"/>
                <a:gd name="connsiteY2" fmla="*/ 117566 h 151115"/>
                <a:gd name="connsiteX0" fmla="*/ 197130 w 197130"/>
                <a:gd name="connsiteY0" fmla="*/ 0 h 144359"/>
                <a:gd name="connsiteX1" fmla="*/ 1187 w 197130"/>
                <a:gd name="connsiteY1" fmla="*/ 143692 h 144359"/>
                <a:gd name="connsiteX2" fmla="*/ 115850 w 197130"/>
                <a:gd name="connsiteY2" fmla="*/ 51825 h 144359"/>
              </a:gdLst>
              <a:ahLst/>
              <a:cxnLst>
                <a:cxn ang="0">
                  <a:pos x="connsiteX0" y="connsiteY0"/>
                </a:cxn>
                <a:cxn ang="0">
                  <a:pos x="connsiteX1" y="connsiteY1"/>
                </a:cxn>
                <a:cxn ang="0">
                  <a:pos x="connsiteX2" y="connsiteY2"/>
                </a:cxn>
              </a:cxnLst>
              <a:rect l="l" t="t" r="r" b="b"/>
              <a:pathLst>
                <a:path w="197130" h="144359">
                  <a:moveTo>
                    <a:pt x="197130" y="0"/>
                  </a:moveTo>
                  <a:cubicBezTo>
                    <a:pt x="114398" y="62049"/>
                    <a:pt x="14734" y="135055"/>
                    <a:pt x="1187" y="143692"/>
                  </a:cubicBezTo>
                  <a:cubicBezTo>
                    <a:pt x="-12360" y="152329"/>
                    <a:pt x="94078" y="74685"/>
                    <a:pt x="115850" y="51825"/>
                  </a:cubicBez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196" name="任意多边形 195"/>
            <p:cNvSpPr/>
            <p:nvPr/>
          </p:nvSpPr>
          <p:spPr>
            <a:xfrm>
              <a:off x="3702722" y="5612305"/>
              <a:ext cx="161365" cy="128221"/>
            </a:xfrm>
            <a:custGeom>
              <a:avLst/>
              <a:gdLst>
                <a:gd name="connsiteX0" fmla="*/ 161365 w 161365"/>
                <a:gd name="connsiteY0" fmla="*/ 0 h 149412"/>
                <a:gd name="connsiteX1" fmla="*/ 0 w 161365"/>
                <a:gd name="connsiteY1" fmla="*/ 149412 h 149412"/>
              </a:gdLst>
              <a:ahLst/>
              <a:cxnLst>
                <a:cxn ang="0">
                  <a:pos x="connsiteX0" y="connsiteY0"/>
                </a:cxn>
                <a:cxn ang="0">
                  <a:pos x="connsiteX1" y="connsiteY1"/>
                </a:cxn>
              </a:cxnLst>
              <a:rect l="l" t="t" r="r" b="b"/>
              <a:pathLst>
                <a:path w="161365" h="149412">
                  <a:moveTo>
                    <a:pt x="161365" y="0"/>
                  </a:moveTo>
                  <a:lnTo>
                    <a:pt x="0" y="149412"/>
                  </a:lnTo>
                </a:path>
              </a:pathLst>
            </a:custGeom>
            <a:noFill/>
            <a:ln w="19050"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grpSp>
      <p:pic>
        <p:nvPicPr>
          <p:cNvPr id="217" name="图片 216"/>
          <p:cNvPicPr>
            <a:picLocks noChangeAspect="1"/>
          </p:cNvPicPr>
          <p:nvPr/>
        </p:nvPicPr>
        <p:blipFill>
          <a:blip r:embed="rId10"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2347913" y="2270820"/>
            <a:ext cx="3362325" cy="3362325"/>
          </a:xfrm>
          <a:prstGeom prst="rect">
            <a:avLst/>
          </a:prstGeom>
        </p:spPr>
      </p:pic>
    </p:spTree>
    <p:extLst>
      <p:ext uri="{BB962C8B-B14F-4D97-AF65-F5344CB8AC3E}">
        <p14:creationId xmlns:p14="http://schemas.microsoft.com/office/powerpoint/2010/main" val="16913292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decel="100000" fill="hold" grpId="0" nodeType="clickEffect">
                                  <p:stCondLst>
                                    <p:cond delay="0"/>
                                  </p:stCondLst>
                                  <p:childTnLst>
                                    <p:set>
                                      <p:cBhvr>
                                        <p:cTn id="6" dur="1" fill="hold">
                                          <p:stCondLst>
                                            <p:cond delay="0"/>
                                          </p:stCondLst>
                                        </p:cTn>
                                        <p:tgtEl>
                                          <p:spTgt spid="184"/>
                                        </p:tgtEl>
                                        <p:attrNameLst>
                                          <p:attrName>style.visibility</p:attrName>
                                        </p:attrNameLst>
                                      </p:cBhvr>
                                      <p:to>
                                        <p:strVal val="visible"/>
                                      </p:to>
                                    </p:set>
                                    <p:anim calcmode="lin" valueType="num">
                                      <p:cBhvr additive="base">
                                        <p:cTn id="7" dur="1500" fill="hold"/>
                                        <p:tgtEl>
                                          <p:spTgt spid="184"/>
                                        </p:tgtEl>
                                        <p:attrNameLst>
                                          <p:attrName>ppt_x</p:attrName>
                                        </p:attrNameLst>
                                      </p:cBhvr>
                                      <p:tavLst>
                                        <p:tav tm="0">
                                          <p:val>
                                            <p:strVal val="1+#ppt_w/2"/>
                                          </p:val>
                                        </p:tav>
                                        <p:tav tm="100000">
                                          <p:val>
                                            <p:strVal val="#ppt_x"/>
                                          </p:val>
                                        </p:tav>
                                      </p:tavLst>
                                    </p:anim>
                                    <p:anim calcmode="lin" valueType="num">
                                      <p:cBhvr additive="base">
                                        <p:cTn id="8" dur="1500" fill="hold"/>
                                        <p:tgtEl>
                                          <p:spTgt spid="184"/>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nodePh="1">
                                  <p:stCondLst>
                                    <p:cond delay="250"/>
                                  </p:stCondLst>
                                  <p:endCondLst>
                                    <p:cond evt="begin" delay="0">
                                      <p:tn val="9"/>
                                    </p:cond>
                                  </p:endCondLst>
                                  <p:childTnLst>
                                    <p:set>
                                      <p:cBhvr>
                                        <p:cTn id="10" dur="1" fill="hold">
                                          <p:stCondLst>
                                            <p:cond delay="0"/>
                                          </p:stCondLst>
                                        </p:cTn>
                                        <p:tgtEl>
                                          <p:spTgt spid="185">
                                            <p:txEl>
                                              <p:charRg st="4294967295" end="4294967295"/>
                                            </p:txEl>
                                          </p:spTgt>
                                        </p:tgtEl>
                                        <p:attrNameLst>
                                          <p:attrName>style.visibility</p:attrName>
                                        </p:attrNameLst>
                                      </p:cBhvr>
                                      <p:to>
                                        <p:strVal val="visible"/>
                                      </p:to>
                                    </p:set>
                                    <p:anim calcmode="lin" valueType="num">
                                      <p:cBhvr additive="base">
                                        <p:cTn id="11" dur="1500" fill="hold"/>
                                        <p:tgtEl>
                                          <p:spTgt spid="185">
                                            <p:txEl>
                                              <p:charRg st="4294967295" end="4294967295"/>
                                            </p:txEl>
                                          </p:spTgt>
                                        </p:tgtEl>
                                        <p:attrNameLst>
                                          <p:attrName>ppt_x</p:attrName>
                                        </p:attrNameLst>
                                      </p:cBhvr>
                                      <p:tavLst>
                                        <p:tav tm="0">
                                          <p:val>
                                            <p:strVal val="1+#ppt_w/2"/>
                                          </p:val>
                                        </p:tav>
                                        <p:tav tm="100000">
                                          <p:val>
                                            <p:strVal val="#ppt_x"/>
                                          </p:val>
                                        </p:tav>
                                      </p:tavLst>
                                    </p:anim>
                                    <p:anim calcmode="lin" valueType="num">
                                      <p:cBhvr additive="base">
                                        <p:cTn id="12" dur="1500" fill="hold"/>
                                        <p:tgtEl>
                                          <p:spTgt spid="185">
                                            <p:txEl>
                                              <p:charRg st="4294967295" end="429496729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utoUpdateAnimBg="0"/>
      <p:bldP spid="185"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25" name="图片 212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376" y="4786842"/>
            <a:ext cx="3106737" cy="2071158"/>
          </a:xfrm>
          <a:prstGeom prst="rect">
            <a:avLst/>
          </a:prstGeom>
        </p:spPr>
      </p:pic>
      <p:sp>
        <p:nvSpPr>
          <p:cNvPr id="2" name="TextBox 1">
            <a:extLst>
              <a:ext uri="{FF2B5EF4-FFF2-40B4-BE49-F238E27FC236}">
                <a16:creationId xmlns:a16="http://schemas.microsoft.com/office/drawing/2014/main" id="{74B2F360-E3B9-455B-B1B0-66D77825209C}"/>
              </a:ext>
            </a:extLst>
          </p:cNvPr>
          <p:cNvSpPr txBox="1"/>
          <p:nvPr/>
        </p:nvSpPr>
        <p:spPr>
          <a:xfrm>
            <a:off x="0" y="0"/>
            <a:ext cx="1201148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highlight>
                  <a:srgbClr val="FFFF00"/>
                </a:highlight>
                <a:uLnTx/>
                <a:uFillTx/>
                <a:latin typeface="Arial" panose="020B0604020202020204"/>
                <a:ea typeface="+mn-ea"/>
                <a:cs typeface="+mn-cs"/>
              </a:rPr>
              <a:t>2. </a:t>
            </a:r>
            <a:r>
              <a:rPr kumimoji="0" lang="en-US" sz="3200" b="0" i="0" u="none" strike="noStrike" kern="1200" cap="none" spc="0" normalizeH="0" baseline="0" noProof="0" dirty="0" err="1">
                <a:ln>
                  <a:noFill/>
                </a:ln>
                <a:solidFill>
                  <a:prstClr val="black"/>
                </a:solidFill>
                <a:effectLst/>
                <a:highlight>
                  <a:srgbClr val="FFFF00"/>
                </a:highlight>
                <a:uLnTx/>
                <a:uFillTx/>
                <a:latin typeface="Arial" panose="020B0604020202020204"/>
                <a:ea typeface="+mn-ea"/>
                <a:cs typeface="+mn-cs"/>
              </a:rPr>
              <a:t>Đọc</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đoạn</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hội</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thoại</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trong</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hình</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nêu</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chức</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năng</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err="1">
                <a:ln>
                  <a:noFill/>
                </a:ln>
                <a:solidFill>
                  <a:prstClr val="black"/>
                </a:solidFill>
                <a:effectLst/>
                <a:highlight>
                  <a:srgbClr val="FFFF00"/>
                </a:highlight>
                <a:uLnTx/>
                <a:uFillTx/>
                <a:latin typeface="Arial" panose="020B0604020202020204"/>
                <a:ea typeface="+mn-ea"/>
                <a:cs typeface="+mn-cs"/>
              </a:rPr>
              <a:t>của</a:t>
            </a:r>
            <a:r>
              <a:rPr kumimoji="0" lang="en-US" sz="3200" b="0" i="0" u="none" strike="noStrike" kern="1200" cap="none" spc="0" normalizeH="0" noProof="0">
                <a:ln>
                  <a:noFill/>
                </a:ln>
                <a:solidFill>
                  <a:prstClr val="black"/>
                </a:solidFill>
                <a:effectLst/>
                <a:highlight>
                  <a:srgbClr val="FFFF00"/>
                </a:highlight>
                <a:uLnTx/>
                <a:uFillTx/>
                <a:latin typeface="Arial" panose="020B0604020202020204"/>
                <a:ea typeface="+mn-ea"/>
                <a:cs typeface="+mn-cs"/>
              </a:rPr>
              <a:t> thận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và</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đường</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đi</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của</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nước</a:t>
            </a:r>
            <a:r>
              <a:rPr kumimoji="0" lang="en-US" sz="3200" b="0" i="0" u="none" strike="noStrike" kern="1200" cap="none" spc="0" normalizeH="0" noProof="0" dirty="0">
                <a:ln>
                  <a:noFill/>
                </a:ln>
                <a:solidFill>
                  <a:prstClr val="black"/>
                </a:solidFill>
                <a:effectLst/>
                <a:highlight>
                  <a:srgbClr val="FFFF00"/>
                </a:highlight>
                <a:uLnTx/>
                <a:uFillTx/>
                <a:latin typeface="Arial" panose="020B0604020202020204"/>
                <a:ea typeface="+mn-ea"/>
                <a:cs typeface="+mn-cs"/>
              </a:rPr>
              <a:t> </a:t>
            </a:r>
            <a:r>
              <a:rPr kumimoji="0" lang="en-US" sz="3200" b="0" i="0" u="none" strike="noStrike" kern="1200" cap="none" spc="0" normalizeH="0" noProof="0" dirty="0" err="1">
                <a:ln>
                  <a:noFill/>
                </a:ln>
                <a:solidFill>
                  <a:prstClr val="black"/>
                </a:solidFill>
                <a:effectLst/>
                <a:highlight>
                  <a:srgbClr val="FFFF00"/>
                </a:highlight>
                <a:uLnTx/>
                <a:uFillTx/>
                <a:latin typeface="Arial" panose="020B0604020202020204"/>
                <a:ea typeface="+mn-ea"/>
                <a:cs typeface="+mn-cs"/>
              </a:rPr>
              <a:t>tiểu</a:t>
            </a:r>
            <a:endParaRPr kumimoji="0" lang="en-US" sz="3200" b="0" i="0" u="none" strike="noStrike" kern="1200" cap="none" spc="0" normalizeH="0" baseline="0" noProof="0" dirty="0">
              <a:ln>
                <a:noFill/>
              </a:ln>
              <a:solidFill>
                <a:prstClr val="black"/>
              </a:solidFill>
              <a:effectLst/>
              <a:highlight>
                <a:srgbClr val="FFFF00"/>
              </a:highligh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9CCD3ED3-28F1-46C4-AC29-829EBFA4E623}"/>
              </a:ext>
            </a:extLst>
          </p:cNvPr>
          <p:cNvPicPr>
            <a:picLocks noChangeAspect="1"/>
          </p:cNvPicPr>
          <p:nvPr/>
        </p:nvPicPr>
        <p:blipFill>
          <a:blip r:embed="rId5"/>
          <a:stretch>
            <a:fillRect/>
          </a:stretch>
        </p:blipFill>
        <p:spPr>
          <a:xfrm>
            <a:off x="2707135" y="1325640"/>
            <a:ext cx="7505700" cy="5467350"/>
          </a:xfrm>
          <a:prstGeom prst="rect">
            <a:avLst/>
          </a:prstGeom>
        </p:spPr>
      </p:pic>
      <p:sp>
        <p:nvSpPr>
          <p:cNvPr id="10" name="Thought Bubble: Cloud 9">
            <a:extLst>
              <a:ext uri="{FF2B5EF4-FFF2-40B4-BE49-F238E27FC236}">
                <a16:creationId xmlns:a16="http://schemas.microsoft.com/office/drawing/2014/main" id="{B2D77E7F-E1A6-4C4D-820D-D93A28E80101}"/>
              </a:ext>
            </a:extLst>
          </p:cNvPr>
          <p:cNvSpPr/>
          <p:nvPr/>
        </p:nvSpPr>
        <p:spPr>
          <a:xfrm>
            <a:off x="435006" y="2545024"/>
            <a:ext cx="3275860" cy="215727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4000" dirty="0"/>
              <a:t>Thận có vai trò gì?</a:t>
            </a:r>
            <a:endParaRPr lang="en-US" sz="4000" dirty="0"/>
          </a:p>
        </p:txBody>
      </p:sp>
      <p:sp>
        <p:nvSpPr>
          <p:cNvPr id="12" name="Thought Bubble: Cloud 11">
            <a:extLst>
              <a:ext uri="{FF2B5EF4-FFF2-40B4-BE49-F238E27FC236}">
                <a16:creationId xmlns:a16="http://schemas.microsoft.com/office/drawing/2014/main" id="{A8D147F3-68A5-40FC-B379-06C20E2302AB}"/>
              </a:ext>
            </a:extLst>
          </p:cNvPr>
          <p:cNvSpPr/>
          <p:nvPr/>
        </p:nvSpPr>
        <p:spPr>
          <a:xfrm>
            <a:off x="275208" y="2296602"/>
            <a:ext cx="4030462" cy="237240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t>Nước tiểu được thải ra ngoài như thế nào?</a:t>
            </a:r>
            <a:endParaRPr lang="en-US" sz="3200" dirty="0"/>
          </a:p>
        </p:txBody>
      </p:sp>
    </p:spTree>
    <p:extLst>
      <p:ext uri="{BB962C8B-B14F-4D97-AF65-F5344CB8AC3E}">
        <p14:creationId xmlns:p14="http://schemas.microsoft.com/office/powerpoint/2010/main" val="2879489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0" grpId="1" animBg="1"/>
      <p:bldP spid="12" grpId="0" animBg="1"/>
      <p:bldP spid="1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24" name="组合 2123"/>
          <p:cNvGrpSpPr/>
          <p:nvPr/>
        </p:nvGrpSpPr>
        <p:grpSpPr>
          <a:xfrm>
            <a:off x="-7938" y="-109538"/>
            <a:ext cx="11843979" cy="6377829"/>
            <a:chOff x="-7938" y="-109538"/>
            <a:chExt cx="11843979" cy="6377829"/>
          </a:xfrm>
        </p:grpSpPr>
        <p:pic>
          <p:nvPicPr>
            <p:cNvPr id="2123" name="图片 212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05769" y="864432"/>
              <a:ext cx="10101948" cy="952336"/>
            </a:xfrm>
            <a:prstGeom prst="rect">
              <a:avLst/>
            </a:prstGeom>
          </p:spPr>
        </p:pic>
        <p:pic>
          <p:nvPicPr>
            <p:cNvPr id="148" name="图片 14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27309" y="838200"/>
              <a:ext cx="10101948" cy="2867526"/>
            </a:xfrm>
            <a:prstGeom prst="rect">
              <a:avLst/>
            </a:prstGeom>
          </p:spPr>
        </p:pic>
        <p:sp>
          <p:nvSpPr>
            <p:cNvPr id="2066" name="Oval 103"/>
            <p:cNvSpPr>
              <a:spLocks noChangeArrowheads="1"/>
            </p:cNvSpPr>
            <p:nvPr/>
          </p:nvSpPr>
          <p:spPr bwMode="auto">
            <a:xfrm>
              <a:off x="7938" y="796925"/>
              <a:ext cx="1317625" cy="13239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7" name="Oval 104"/>
            <p:cNvSpPr>
              <a:spLocks noChangeArrowheads="1"/>
            </p:cNvSpPr>
            <p:nvPr/>
          </p:nvSpPr>
          <p:spPr bwMode="auto">
            <a:xfrm>
              <a:off x="82550" y="871538"/>
              <a:ext cx="1319213" cy="1316038"/>
            </a:xfrm>
            <a:prstGeom prst="ellipse">
              <a:avLst/>
            </a:prstGeom>
            <a:solidFill>
              <a:srgbClr val="CBE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8" name="Freeform 105"/>
            <p:cNvSpPr>
              <a:spLocks/>
            </p:cNvSpPr>
            <p:nvPr/>
          </p:nvSpPr>
          <p:spPr bwMode="auto">
            <a:xfrm>
              <a:off x="-7938" y="738188"/>
              <a:ext cx="1343025" cy="1441450"/>
            </a:xfrm>
            <a:custGeom>
              <a:avLst/>
              <a:gdLst>
                <a:gd name="T0" fmla="*/ 159 w 161"/>
                <a:gd name="T1" fmla="*/ 86 h 172"/>
                <a:gd name="T2" fmla="*/ 66 w 161"/>
                <a:gd name="T3" fmla="*/ 163 h 172"/>
                <a:gd name="T4" fmla="*/ 3 w 161"/>
                <a:gd name="T5" fmla="*/ 86 h 172"/>
                <a:gd name="T6" fmla="*/ 96 w 161"/>
                <a:gd name="T7" fmla="*/ 9 h 172"/>
                <a:gd name="T8" fmla="*/ 159 w 161"/>
                <a:gd name="T9" fmla="*/ 86 h 172"/>
                <a:gd name="T10" fmla="*/ 160 w 161"/>
                <a:gd name="T11" fmla="*/ 86 h 172"/>
                <a:gd name="T12" fmla="*/ 66 w 161"/>
                <a:gd name="T13" fmla="*/ 8 h 172"/>
                <a:gd name="T14" fmla="*/ 2 w 161"/>
                <a:gd name="T15" fmla="*/ 86 h 172"/>
                <a:gd name="T16" fmla="*/ 97 w 161"/>
                <a:gd name="T17" fmla="*/ 163 h 172"/>
                <a:gd name="T18" fmla="*/ 160 w 161"/>
                <a:gd name="T19" fmla="*/ 86 h 172"/>
                <a:gd name="T20" fmla="*/ 159 w 161"/>
                <a:gd name="T2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172">
                  <a:moveTo>
                    <a:pt x="159" y="86"/>
                  </a:moveTo>
                  <a:cubicBezTo>
                    <a:pt x="158" y="135"/>
                    <a:pt x="117" y="172"/>
                    <a:pt x="66" y="163"/>
                  </a:cubicBezTo>
                  <a:cubicBezTo>
                    <a:pt x="29" y="157"/>
                    <a:pt x="4" y="122"/>
                    <a:pt x="3" y="86"/>
                  </a:cubicBezTo>
                  <a:cubicBezTo>
                    <a:pt x="1" y="37"/>
                    <a:pt x="49" y="1"/>
                    <a:pt x="96" y="9"/>
                  </a:cubicBezTo>
                  <a:cubicBezTo>
                    <a:pt x="134" y="15"/>
                    <a:pt x="158" y="50"/>
                    <a:pt x="159" y="86"/>
                  </a:cubicBezTo>
                  <a:cubicBezTo>
                    <a:pt x="159" y="86"/>
                    <a:pt x="161" y="86"/>
                    <a:pt x="160" y="86"/>
                  </a:cubicBezTo>
                  <a:cubicBezTo>
                    <a:pt x="159" y="35"/>
                    <a:pt x="115" y="0"/>
                    <a:pt x="66" y="8"/>
                  </a:cubicBezTo>
                  <a:cubicBezTo>
                    <a:pt x="28" y="15"/>
                    <a:pt x="3" y="49"/>
                    <a:pt x="2" y="86"/>
                  </a:cubicBezTo>
                  <a:cubicBezTo>
                    <a:pt x="0" y="137"/>
                    <a:pt x="50" y="171"/>
                    <a:pt x="97" y="163"/>
                  </a:cubicBezTo>
                  <a:cubicBezTo>
                    <a:pt x="134" y="157"/>
                    <a:pt x="159" y="122"/>
                    <a:pt x="160" y="86"/>
                  </a:cubicBezTo>
                  <a:cubicBezTo>
                    <a:pt x="160" y="86"/>
                    <a:pt x="159" y="86"/>
                    <a:pt x="159" y="86"/>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9" name="Freeform 106"/>
            <p:cNvSpPr>
              <a:spLocks/>
            </p:cNvSpPr>
            <p:nvPr/>
          </p:nvSpPr>
          <p:spPr bwMode="auto">
            <a:xfrm>
              <a:off x="125413" y="981075"/>
              <a:ext cx="441325" cy="787400"/>
            </a:xfrm>
            <a:custGeom>
              <a:avLst/>
              <a:gdLst>
                <a:gd name="T0" fmla="*/ 2 w 53"/>
                <a:gd name="T1" fmla="*/ 74 h 94"/>
                <a:gd name="T2" fmla="*/ 1 w 53"/>
                <a:gd name="T3" fmla="*/ 55 h 94"/>
                <a:gd name="T4" fmla="*/ 14 w 53"/>
                <a:gd name="T5" fmla="*/ 20 h 94"/>
                <a:gd name="T6" fmla="*/ 33 w 53"/>
                <a:gd name="T7" fmla="*/ 5 h 94"/>
                <a:gd name="T8" fmla="*/ 51 w 53"/>
                <a:gd name="T9" fmla="*/ 5 h 94"/>
                <a:gd name="T10" fmla="*/ 44 w 53"/>
                <a:gd name="T11" fmla="*/ 18 h 94"/>
                <a:gd name="T12" fmla="*/ 34 w 53"/>
                <a:gd name="T13" fmla="*/ 25 h 94"/>
                <a:gd name="T14" fmla="*/ 19 w 53"/>
                <a:gd name="T15" fmla="*/ 49 h 94"/>
                <a:gd name="T16" fmla="*/ 20 w 53"/>
                <a:gd name="T17" fmla="*/ 74 h 94"/>
                <a:gd name="T18" fmla="*/ 20 w 53"/>
                <a:gd name="T19" fmla="*/ 92 h 94"/>
                <a:gd name="T20" fmla="*/ 6 w 53"/>
                <a:gd name="T21" fmla="*/ 84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1" y="67"/>
                    <a:pt x="0" y="60"/>
                    <a:pt x="1" y="55"/>
                  </a:cubicBezTo>
                  <a:cubicBezTo>
                    <a:pt x="2" y="43"/>
                    <a:pt x="6" y="28"/>
                    <a:pt x="14" y="20"/>
                  </a:cubicBezTo>
                  <a:cubicBezTo>
                    <a:pt x="20" y="14"/>
                    <a:pt x="26" y="9"/>
                    <a:pt x="33" y="5"/>
                  </a:cubicBezTo>
                  <a:cubicBezTo>
                    <a:pt x="38" y="3"/>
                    <a:pt x="47" y="0"/>
                    <a:pt x="51" y="5"/>
                  </a:cubicBezTo>
                  <a:cubicBezTo>
                    <a:pt x="53" y="9"/>
                    <a:pt x="46" y="16"/>
                    <a:pt x="44" y="18"/>
                  </a:cubicBezTo>
                  <a:cubicBezTo>
                    <a:pt x="41" y="21"/>
                    <a:pt x="37" y="23"/>
                    <a:pt x="34" y="25"/>
                  </a:cubicBezTo>
                  <a:cubicBezTo>
                    <a:pt x="26" y="31"/>
                    <a:pt x="21" y="39"/>
                    <a:pt x="19" y="49"/>
                  </a:cubicBezTo>
                  <a:cubicBezTo>
                    <a:pt x="17" y="57"/>
                    <a:pt x="18" y="66"/>
                    <a:pt x="20" y="74"/>
                  </a:cubicBezTo>
                  <a:cubicBezTo>
                    <a:pt x="21" y="77"/>
                    <a:pt x="25" y="90"/>
                    <a:pt x="20" y="92"/>
                  </a:cubicBezTo>
                  <a:cubicBezTo>
                    <a:pt x="15" y="94"/>
                    <a:pt x="8" y="87"/>
                    <a:pt x="6" y="84"/>
                  </a:cubicBezTo>
                  <a:cubicBezTo>
                    <a:pt x="5" y="81"/>
                    <a:pt x="3" y="77"/>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0" name="Freeform 107"/>
            <p:cNvSpPr>
              <a:spLocks/>
            </p:cNvSpPr>
            <p:nvPr/>
          </p:nvSpPr>
          <p:spPr bwMode="auto">
            <a:xfrm>
              <a:off x="166688" y="1022350"/>
              <a:ext cx="441325" cy="788988"/>
            </a:xfrm>
            <a:custGeom>
              <a:avLst/>
              <a:gdLst>
                <a:gd name="T0" fmla="*/ 2 w 53"/>
                <a:gd name="T1" fmla="*/ 74 h 94"/>
                <a:gd name="T2" fmla="*/ 0 w 53"/>
                <a:gd name="T3" fmla="*/ 55 h 94"/>
                <a:gd name="T4" fmla="*/ 14 w 53"/>
                <a:gd name="T5" fmla="*/ 20 h 94"/>
                <a:gd name="T6" fmla="*/ 32 w 53"/>
                <a:gd name="T7" fmla="*/ 6 h 94"/>
                <a:gd name="T8" fmla="*/ 50 w 53"/>
                <a:gd name="T9" fmla="*/ 6 h 94"/>
                <a:gd name="T10" fmla="*/ 43 w 53"/>
                <a:gd name="T11" fmla="*/ 18 h 94"/>
                <a:gd name="T12" fmla="*/ 34 w 53"/>
                <a:gd name="T13" fmla="*/ 26 h 94"/>
                <a:gd name="T14" fmla="*/ 18 w 53"/>
                <a:gd name="T15" fmla="*/ 49 h 94"/>
                <a:gd name="T16" fmla="*/ 19 w 53"/>
                <a:gd name="T17" fmla="*/ 74 h 94"/>
                <a:gd name="T18" fmla="*/ 19 w 53"/>
                <a:gd name="T19" fmla="*/ 93 h 94"/>
                <a:gd name="T20" fmla="*/ 6 w 53"/>
                <a:gd name="T21" fmla="*/ 85 h 94"/>
                <a:gd name="T22" fmla="*/ 2 w 53"/>
                <a:gd name="T23"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94">
                  <a:moveTo>
                    <a:pt x="2" y="74"/>
                  </a:moveTo>
                  <a:cubicBezTo>
                    <a:pt x="0" y="68"/>
                    <a:pt x="0" y="61"/>
                    <a:pt x="0" y="55"/>
                  </a:cubicBezTo>
                  <a:cubicBezTo>
                    <a:pt x="1" y="43"/>
                    <a:pt x="6" y="29"/>
                    <a:pt x="14" y="20"/>
                  </a:cubicBezTo>
                  <a:cubicBezTo>
                    <a:pt x="19" y="15"/>
                    <a:pt x="25" y="9"/>
                    <a:pt x="32" y="6"/>
                  </a:cubicBezTo>
                  <a:cubicBezTo>
                    <a:pt x="37" y="4"/>
                    <a:pt x="47" y="0"/>
                    <a:pt x="50" y="6"/>
                  </a:cubicBezTo>
                  <a:cubicBezTo>
                    <a:pt x="53" y="9"/>
                    <a:pt x="45" y="17"/>
                    <a:pt x="43" y="18"/>
                  </a:cubicBezTo>
                  <a:cubicBezTo>
                    <a:pt x="40" y="21"/>
                    <a:pt x="37" y="23"/>
                    <a:pt x="34" y="26"/>
                  </a:cubicBezTo>
                  <a:cubicBezTo>
                    <a:pt x="26" y="32"/>
                    <a:pt x="21" y="40"/>
                    <a:pt x="18" y="49"/>
                  </a:cubicBezTo>
                  <a:cubicBezTo>
                    <a:pt x="16" y="58"/>
                    <a:pt x="17" y="66"/>
                    <a:pt x="19" y="74"/>
                  </a:cubicBezTo>
                  <a:cubicBezTo>
                    <a:pt x="20" y="78"/>
                    <a:pt x="24" y="91"/>
                    <a:pt x="19" y="93"/>
                  </a:cubicBezTo>
                  <a:cubicBezTo>
                    <a:pt x="14" y="94"/>
                    <a:pt x="8" y="88"/>
                    <a:pt x="6" y="85"/>
                  </a:cubicBezTo>
                  <a:cubicBezTo>
                    <a:pt x="4" y="82"/>
                    <a:pt x="3" y="78"/>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1" name="Freeform 108"/>
            <p:cNvSpPr>
              <a:spLocks/>
            </p:cNvSpPr>
            <p:nvPr/>
          </p:nvSpPr>
          <p:spPr bwMode="auto">
            <a:xfrm>
              <a:off x="92075" y="938213"/>
              <a:ext cx="508000" cy="863600"/>
            </a:xfrm>
            <a:custGeom>
              <a:avLst/>
              <a:gdLst>
                <a:gd name="T0" fmla="*/ 7 w 61"/>
                <a:gd name="T1" fmla="*/ 79 h 103"/>
                <a:gd name="T2" fmla="*/ 13 w 61"/>
                <a:gd name="T3" fmla="*/ 32 h 103"/>
                <a:gd name="T4" fmla="*/ 54 w 61"/>
                <a:gd name="T5" fmla="*/ 11 h 103"/>
                <a:gd name="T6" fmla="*/ 37 w 61"/>
                <a:gd name="T7" fmla="*/ 30 h 103"/>
                <a:gd name="T8" fmla="*/ 22 w 61"/>
                <a:gd name="T9" fmla="*/ 73 h 103"/>
                <a:gd name="T10" fmla="*/ 26 w 61"/>
                <a:gd name="T11" fmla="*/ 90 h 103"/>
                <a:gd name="T12" fmla="*/ 13 w 61"/>
                <a:gd name="T13" fmla="*/ 92 h 103"/>
                <a:gd name="T14" fmla="*/ 7 w 61"/>
                <a:gd name="T15" fmla="*/ 79 h 103"/>
                <a:gd name="T16" fmla="*/ 6 w 61"/>
                <a:gd name="T17" fmla="*/ 79 h 103"/>
                <a:gd name="T18" fmla="*/ 26 w 61"/>
                <a:gd name="T19" fmla="*/ 96 h 103"/>
                <a:gd name="T20" fmla="*/ 22 w 61"/>
                <a:gd name="T21" fmla="*/ 66 h 103"/>
                <a:gd name="T22" fmla="*/ 50 w 61"/>
                <a:gd name="T23" fmla="*/ 21 h 103"/>
                <a:gd name="T24" fmla="*/ 40 w 61"/>
                <a:gd name="T25" fmla="*/ 9 h 103"/>
                <a:gd name="T26" fmla="*/ 6 w 61"/>
                <a:gd name="T27" fmla="*/ 79 h 103"/>
                <a:gd name="T28" fmla="*/ 7 w 61"/>
                <a:gd name="T29" fmla="*/ 7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103">
                  <a:moveTo>
                    <a:pt x="7" y="79"/>
                  </a:moveTo>
                  <a:cubicBezTo>
                    <a:pt x="4" y="62"/>
                    <a:pt x="6" y="47"/>
                    <a:pt x="13" y="32"/>
                  </a:cubicBezTo>
                  <a:cubicBezTo>
                    <a:pt x="18" y="23"/>
                    <a:pt x="42" y="0"/>
                    <a:pt x="54" y="11"/>
                  </a:cubicBezTo>
                  <a:cubicBezTo>
                    <a:pt x="60" y="15"/>
                    <a:pt x="40" y="29"/>
                    <a:pt x="37" y="30"/>
                  </a:cubicBezTo>
                  <a:cubicBezTo>
                    <a:pt x="24" y="41"/>
                    <a:pt x="20" y="57"/>
                    <a:pt x="22" y="73"/>
                  </a:cubicBezTo>
                  <a:cubicBezTo>
                    <a:pt x="23" y="79"/>
                    <a:pt x="25" y="84"/>
                    <a:pt x="26" y="90"/>
                  </a:cubicBezTo>
                  <a:cubicBezTo>
                    <a:pt x="26" y="98"/>
                    <a:pt x="17" y="95"/>
                    <a:pt x="13" y="92"/>
                  </a:cubicBezTo>
                  <a:cubicBezTo>
                    <a:pt x="10" y="89"/>
                    <a:pt x="8" y="83"/>
                    <a:pt x="7" y="79"/>
                  </a:cubicBezTo>
                  <a:cubicBezTo>
                    <a:pt x="7" y="78"/>
                    <a:pt x="6" y="79"/>
                    <a:pt x="6" y="79"/>
                  </a:cubicBezTo>
                  <a:cubicBezTo>
                    <a:pt x="8" y="86"/>
                    <a:pt x="16" y="103"/>
                    <a:pt x="26" y="96"/>
                  </a:cubicBezTo>
                  <a:cubicBezTo>
                    <a:pt x="30" y="92"/>
                    <a:pt x="23" y="70"/>
                    <a:pt x="22" y="66"/>
                  </a:cubicBezTo>
                  <a:cubicBezTo>
                    <a:pt x="19" y="44"/>
                    <a:pt x="37" y="34"/>
                    <a:pt x="50" y="21"/>
                  </a:cubicBezTo>
                  <a:cubicBezTo>
                    <a:pt x="61" y="10"/>
                    <a:pt x="50" y="4"/>
                    <a:pt x="40" y="9"/>
                  </a:cubicBezTo>
                  <a:cubicBezTo>
                    <a:pt x="12" y="21"/>
                    <a:pt x="0" y="50"/>
                    <a:pt x="6" y="79"/>
                  </a:cubicBezTo>
                  <a:cubicBezTo>
                    <a:pt x="6" y="79"/>
                    <a:pt x="7" y="79"/>
                    <a:pt x="7"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2" name="Oval 109"/>
            <p:cNvSpPr>
              <a:spLocks noChangeArrowheads="1"/>
            </p:cNvSpPr>
            <p:nvPr/>
          </p:nvSpPr>
          <p:spPr bwMode="auto">
            <a:xfrm>
              <a:off x="684213" y="922338"/>
              <a:ext cx="149225" cy="150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3" name="Oval 110"/>
            <p:cNvSpPr>
              <a:spLocks noChangeArrowheads="1"/>
            </p:cNvSpPr>
            <p:nvPr/>
          </p:nvSpPr>
          <p:spPr bwMode="auto">
            <a:xfrm>
              <a:off x="708025" y="963613"/>
              <a:ext cx="142875" cy="142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4" name="Freeform 111"/>
            <p:cNvSpPr>
              <a:spLocks/>
            </p:cNvSpPr>
            <p:nvPr/>
          </p:nvSpPr>
          <p:spPr bwMode="auto">
            <a:xfrm>
              <a:off x="674688" y="896938"/>
              <a:ext cx="168275" cy="201613"/>
            </a:xfrm>
            <a:custGeom>
              <a:avLst/>
              <a:gdLst>
                <a:gd name="T0" fmla="*/ 18 w 20"/>
                <a:gd name="T1" fmla="*/ 12 h 24"/>
                <a:gd name="T2" fmla="*/ 9 w 20"/>
                <a:gd name="T3" fmla="*/ 21 h 24"/>
                <a:gd name="T4" fmla="*/ 2 w 20"/>
                <a:gd name="T5" fmla="*/ 12 h 24"/>
                <a:gd name="T6" fmla="*/ 12 w 20"/>
                <a:gd name="T7" fmla="*/ 4 h 24"/>
                <a:gd name="T8" fmla="*/ 18 w 20"/>
                <a:gd name="T9" fmla="*/ 12 h 24"/>
                <a:gd name="T10" fmla="*/ 20 w 20"/>
                <a:gd name="T11" fmla="*/ 12 h 24"/>
                <a:gd name="T12" fmla="*/ 1 w 20"/>
                <a:gd name="T13" fmla="*/ 12 h 24"/>
                <a:gd name="T14" fmla="*/ 20 w 20"/>
                <a:gd name="T15" fmla="*/ 12 h 24"/>
                <a:gd name="T16" fmla="*/ 18 w 20"/>
                <a:gd name="T1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18" y="12"/>
                  </a:moveTo>
                  <a:cubicBezTo>
                    <a:pt x="18" y="17"/>
                    <a:pt x="14" y="22"/>
                    <a:pt x="9" y="21"/>
                  </a:cubicBezTo>
                  <a:cubicBezTo>
                    <a:pt x="5" y="20"/>
                    <a:pt x="2" y="16"/>
                    <a:pt x="2" y="12"/>
                  </a:cubicBezTo>
                  <a:cubicBezTo>
                    <a:pt x="2" y="7"/>
                    <a:pt x="7" y="3"/>
                    <a:pt x="12" y="4"/>
                  </a:cubicBezTo>
                  <a:cubicBezTo>
                    <a:pt x="16" y="5"/>
                    <a:pt x="18" y="8"/>
                    <a:pt x="18" y="12"/>
                  </a:cubicBezTo>
                  <a:cubicBezTo>
                    <a:pt x="18" y="12"/>
                    <a:pt x="20" y="12"/>
                    <a:pt x="20" y="12"/>
                  </a:cubicBezTo>
                  <a:cubicBezTo>
                    <a:pt x="19" y="0"/>
                    <a:pt x="1" y="1"/>
                    <a:pt x="1" y="12"/>
                  </a:cubicBezTo>
                  <a:cubicBezTo>
                    <a:pt x="0" y="24"/>
                    <a:pt x="19" y="23"/>
                    <a:pt x="20" y="12"/>
                  </a:cubicBezTo>
                  <a:cubicBezTo>
                    <a:pt x="20" y="12"/>
                    <a:pt x="18" y="12"/>
                    <a:pt x="18" y="1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5" name="Oval 112"/>
            <p:cNvSpPr>
              <a:spLocks noChangeArrowheads="1"/>
            </p:cNvSpPr>
            <p:nvPr/>
          </p:nvSpPr>
          <p:spPr bwMode="auto">
            <a:xfrm>
              <a:off x="1201738" y="2430463"/>
              <a:ext cx="1008063" cy="10144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6" name="Oval 113"/>
            <p:cNvSpPr>
              <a:spLocks noChangeArrowheads="1"/>
            </p:cNvSpPr>
            <p:nvPr/>
          </p:nvSpPr>
          <p:spPr bwMode="auto">
            <a:xfrm>
              <a:off x="1258888" y="2489200"/>
              <a:ext cx="1001713" cy="1006475"/>
            </a:xfrm>
            <a:prstGeom prst="ellipse">
              <a:avLst/>
            </a:prstGeom>
            <a:solidFill>
              <a:srgbClr val="A8CA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7" name="Freeform 114"/>
            <p:cNvSpPr>
              <a:spLocks/>
            </p:cNvSpPr>
            <p:nvPr/>
          </p:nvSpPr>
          <p:spPr bwMode="auto">
            <a:xfrm>
              <a:off x="1184275" y="2271713"/>
              <a:ext cx="1025525" cy="1223963"/>
            </a:xfrm>
            <a:custGeom>
              <a:avLst/>
              <a:gdLst>
                <a:gd name="T0" fmla="*/ 122 w 123"/>
                <a:gd name="T1" fmla="*/ 79 h 146"/>
                <a:gd name="T2" fmla="*/ 52 w 123"/>
                <a:gd name="T3" fmla="*/ 138 h 146"/>
                <a:gd name="T4" fmla="*/ 3 w 123"/>
                <a:gd name="T5" fmla="*/ 79 h 146"/>
                <a:gd name="T6" fmla="*/ 73 w 123"/>
                <a:gd name="T7" fmla="*/ 20 h 146"/>
                <a:gd name="T8" fmla="*/ 122 w 123"/>
                <a:gd name="T9" fmla="*/ 79 h 146"/>
                <a:gd name="T10" fmla="*/ 123 w 123"/>
                <a:gd name="T11" fmla="*/ 79 h 146"/>
                <a:gd name="T12" fmla="*/ 2 w 123"/>
                <a:gd name="T13" fmla="*/ 79 h 146"/>
                <a:gd name="T14" fmla="*/ 73 w 123"/>
                <a:gd name="T15" fmla="*/ 139 h 146"/>
                <a:gd name="T16" fmla="*/ 123 w 123"/>
                <a:gd name="T17" fmla="*/ 79 h 146"/>
                <a:gd name="T18" fmla="*/ 122 w 123"/>
                <a:gd name="T19" fmla="*/ 7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46">
                  <a:moveTo>
                    <a:pt x="122" y="79"/>
                  </a:moveTo>
                  <a:cubicBezTo>
                    <a:pt x="120" y="116"/>
                    <a:pt x="91" y="144"/>
                    <a:pt x="52" y="138"/>
                  </a:cubicBezTo>
                  <a:cubicBezTo>
                    <a:pt x="23" y="134"/>
                    <a:pt x="4" y="107"/>
                    <a:pt x="3" y="79"/>
                  </a:cubicBezTo>
                  <a:cubicBezTo>
                    <a:pt x="1" y="42"/>
                    <a:pt x="37" y="15"/>
                    <a:pt x="73" y="20"/>
                  </a:cubicBezTo>
                  <a:cubicBezTo>
                    <a:pt x="102" y="24"/>
                    <a:pt x="121" y="52"/>
                    <a:pt x="122" y="79"/>
                  </a:cubicBezTo>
                  <a:cubicBezTo>
                    <a:pt x="122" y="79"/>
                    <a:pt x="123" y="79"/>
                    <a:pt x="123" y="79"/>
                  </a:cubicBezTo>
                  <a:cubicBezTo>
                    <a:pt x="120" y="0"/>
                    <a:pt x="5" y="1"/>
                    <a:pt x="2" y="79"/>
                  </a:cubicBezTo>
                  <a:cubicBezTo>
                    <a:pt x="0" y="116"/>
                    <a:pt x="38" y="146"/>
                    <a:pt x="73" y="139"/>
                  </a:cubicBezTo>
                  <a:cubicBezTo>
                    <a:pt x="102" y="132"/>
                    <a:pt x="122" y="109"/>
                    <a:pt x="123" y="79"/>
                  </a:cubicBezTo>
                  <a:cubicBezTo>
                    <a:pt x="123" y="79"/>
                    <a:pt x="122" y="79"/>
                    <a:pt x="122" y="79"/>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8" name="Freeform 115"/>
            <p:cNvSpPr>
              <a:spLocks/>
            </p:cNvSpPr>
            <p:nvPr/>
          </p:nvSpPr>
          <p:spPr bwMode="auto">
            <a:xfrm>
              <a:off x="1292225" y="2565400"/>
              <a:ext cx="334963" cy="603250"/>
            </a:xfrm>
            <a:custGeom>
              <a:avLst/>
              <a:gdLst>
                <a:gd name="T0" fmla="*/ 1 w 40"/>
                <a:gd name="T1" fmla="*/ 57 h 72"/>
                <a:gd name="T2" fmla="*/ 0 w 40"/>
                <a:gd name="T3" fmla="*/ 42 h 72"/>
                <a:gd name="T4" fmla="*/ 11 w 40"/>
                <a:gd name="T5" fmla="*/ 16 h 72"/>
                <a:gd name="T6" fmla="*/ 25 w 40"/>
                <a:gd name="T7" fmla="*/ 5 h 72"/>
                <a:gd name="T8" fmla="*/ 38 w 40"/>
                <a:gd name="T9" fmla="*/ 5 h 72"/>
                <a:gd name="T10" fmla="*/ 33 w 40"/>
                <a:gd name="T11" fmla="*/ 14 h 72"/>
                <a:gd name="T12" fmla="*/ 26 w 40"/>
                <a:gd name="T13" fmla="*/ 20 h 72"/>
                <a:gd name="T14" fmla="*/ 14 w 40"/>
                <a:gd name="T15" fmla="*/ 38 h 72"/>
                <a:gd name="T16" fmla="*/ 15 w 40"/>
                <a:gd name="T17" fmla="*/ 57 h 72"/>
                <a:gd name="T18" fmla="*/ 15 w 40"/>
                <a:gd name="T19" fmla="*/ 71 h 72"/>
                <a:gd name="T20" fmla="*/ 5 w 40"/>
                <a:gd name="T21" fmla="*/ 65 h 72"/>
                <a:gd name="T22" fmla="*/ 1 w 40"/>
                <a:gd name="T23" fmla="*/ 5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72">
                  <a:moveTo>
                    <a:pt x="1" y="57"/>
                  </a:moveTo>
                  <a:cubicBezTo>
                    <a:pt x="0" y="52"/>
                    <a:pt x="0" y="47"/>
                    <a:pt x="0" y="42"/>
                  </a:cubicBezTo>
                  <a:cubicBezTo>
                    <a:pt x="1" y="34"/>
                    <a:pt x="4" y="23"/>
                    <a:pt x="11" y="16"/>
                  </a:cubicBezTo>
                  <a:cubicBezTo>
                    <a:pt x="15" y="12"/>
                    <a:pt x="19" y="8"/>
                    <a:pt x="25" y="5"/>
                  </a:cubicBezTo>
                  <a:cubicBezTo>
                    <a:pt x="28" y="3"/>
                    <a:pt x="35" y="0"/>
                    <a:pt x="38" y="5"/>
                  </a:cubicBezTo>
                  <a:cubicBezTo>
                    <a:pt x="40" y="8"/>
                    <a:pt x="35" y="13"/>
                    <a:pt x="33" y="14"/>
                  </a:cubicBezTo>
                  <a:cubicBezTo>
                    <a:pt x="31" y="16"/>
                    <a:pt x="28" y="18"/>
                    <a:pt x="26" y="20"/>
                  </a:cubicBezTo>
                  <a:cubicBezTo>
                    <a:pt x="20" y="25"/>
                    <a:pt x="16" y="31"/>
                    <a:pt x="14" y="38"/>
                  </a:cubicBezTo>
                  <a:cubicBezTo>
                    <a:pt x="12" y="44"/>
                    <a:pt x="13" y="51"/>
                    <a:pt x="15" y="57"/>
                  </a:cubicBezTo>
                  <a:cubicBezTo>
                    <a:pt x="16" y="60"/>
                    <a:pt x="18" y="70"/>
                    <a:pt x="15" y="71"/>
                  </a:cubicBezTo>
                  <a:cubicBezTo>
                    <a:pt x="11" y="72"/>
                    <a:pt x="6" y="68"/>
                    <a:pt x="5" y="65"/>
                  </a:cubicBezTo>
                  <a:cubicBezTo>
                    <a:pt x="3" y="63"/>
                    <a:pt x="2" y="60"/>
                    <a:pt x="1"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79" name="Freeform 116"/>
            <p:cNvSpPr>
              <a:spLocks/>
            </p:cNvSpPr>
            <p:nvPr/>
          </p:nvSpPr>
          <p:spPr bwMode="auto">
            <a:xfrm>
              <a:off x="1317625" y="2606675"/>
              <a:ext cx="342900" cy="603250"/>
            </a:xfrm>
            <a:custGeom>
              <a:avLst/>
              <a:gdLst>
                <a:gd name="T0" fmla="*/ 2 w 41"/>
                <a:gd name="T1" fmla="*/ 56 h 72"/>
                <a:gd name="T2" fmla="*/ 1 w 41"/>
                <a:gd name="T3" fmla="*/ 42 h 72"/>
                <a:gd name="T4" fmla="*/ 11 w 41"/>
                <a:gd name="T5" fmla="*/ 15 h 72"/>
                <a:gd name="T6" fmla="*/ 25 w 41"/>
                <a:gd name="T7" fmla="*/ 4 h 72"/>
                <a:gd name="T8" fmla="*/ 39 w 41"/>
                <a:gd name="T9" fmla="*/ 4 h 72"/>
                <a:gd name="T10" fmla="*/ 34 w 41"/>
                <a:gd name="T11" fmla="*/ 14 h 72"/>
                <a:gd name="T12" fmla="*/ 26 w 41"/>
                <a:gd name="T13" fmla="*/ 19 h 72"/>
                <a:gd name="T14" fmla="*/ 14 w 41"/>
                <a:gd name="T15" fmla="*/ 37 h 72"/>
                <a:gd name="T16" fmla="*/ 15 w 41"/>
                <a:gd name="T17" fmla="*/ 57 h 72"/>
                <a:gd name="T18" fmla="*/ 15 w 41"/>
                <a:gd name="T19" fmla="*/ 70 h 72"/>
                <a:gd name="T20" fmla="*/ 5 w 41"/>
                <a:gd name="T21" fmla="*/ 64 h 72"/>
                <a:gd name="T22" fmla="*/ 2 w 41"/>
                <a:gd name="T2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72">
                  <a:moveTo>
                    <a:pt x="2" y="56"/>
                  </a:moveTo>
                  <a:cubicBezTo>
                    <a:pt x="1" y="51"/>
                    <a:pt x="0" y="46"/>
                    <a:pt x="1" y="42"/>
                  </a:cubicBezTo>
                  <a:cubicBezTo>
                    <a:pt x="1" y="33"/>
                    <a:pt x="5" y="22"/>
                    <a:pt x="11" y="15"/>
                  </a:cubicBezTo>
                  <a:cubicBezTo>
                    <a:pt x="15" y="11"/>
                    <a:pt x="20" y="7"/>
                    <a:pt x="25" y="4"/>
                  </a:cubicBezTo>
                  <a:cubicBezTo>
                    <a:pt x="29" y="2"/>
                    <a:pt x="36" y="0"/>
                    <a:pt x="39" y="4"/>
                  </a:cubicBezTo>
                  <a:cubicBezTo>
                    <a:pt x="41" y="7"/>
                    <a:pt x="35" y="12"/>
                    <a:pt x="34" y="14"/>
                  </a:cubicBezTo>
                  <a:cubicBezTo>
                    <a:pt x="31" y="16"/>
                    <a:pt x="29" y="17"/>
                    <a:pt x="26" y="19"/>
                  </a:cubicBezTo>
                  <a:cubicBezTo>
                    <a:pt x="20" y="24"/>
                    <a:pt x="16" y="30"/>
                    <a:pt x="14" y="37"/>
                  </a:cubicBezTo>
                  <a:cubicBezTo>
                    <a:pt x="13" y="44"/>
                    <a:pt x="13" y="50"/>
                    <a:pt x="15" y="57"/>
                  </a:cubicBezTo>
                  <a:cubicBezTo>
                    <a:pt x="16" y="59"/>
                    <a:pt x="19" y="69"/>
                    <a:pt x="15" y="70"/>
                  </a:cubicBezTo>
                  <a:cubicBezTo>
                    <a:pt x="11" y="72"/>
                    <a:pt x="7" y="67"/>
                    <a:pt x="5" y="64"/>
                  </a:cubicBezTo>
                  <a:cubicBezTo>
                    <a:pt x="4" y="62"/>
                    <a:pt x="3" y="59"/>
                    <a:pt x="2"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0" name="Freeform 117"/>
            <p:cNvSpPr>
              <a:spLocks/>
            </p:cNvSpPr>
            <p:nvPr/>
          </p:nvSpPr>
          <p:spPr bwMode="auto">
            <a:xfrm>
              <a:off x="1258888" y="2540000"/>
              <a:ext cx="401638" cy="661988"/>
            </a:xfrm>
            <a:custGeom>
              <a:avLst/>
              <a:gdLst>
                <a:gd name="T0" fmla="*/ 6 w 48"/>
                <a:gd name="T1" fmla="*/ 60 h 79"/>
                <a:gd name="T2" fmla="*/ 11 w 48"/>
                <a:gd name="T3" fmla="*/ 25 h 79"/>
                <a:gd name="T4" fmla="*/ 42 w 48"/>
                <a:gd name="T5" fmla="*/ 8 h 79"/>
                <a:gd name="T6" fmla="*/ 29 w 48"/>
                <a:gd name="T7" fmla="*/ 23 h 79"/>
                <a:gd name="T8" fmla="*/ 17 w 48"/>
                <a:gd name="T9" fmla="*/ 56 h 79"/>
                <a:gd name="T10" fmla="*/ 20 w 48"/>
                <a:gd name="T11" fmla="*/ 69 h 79"/>
                <a:gd name="T12" fmla="*/ 11 w 48"/>
                <a:gd name="T13" fmla="*/ 70 h 79"/>
                <a:gd name="T14" fmla="*/ 6 w 48"/>
                <a:gd name="T15" fmla="*/ 60 h 79"/>
                <a:gd name="T16" fmla="*/ 5 w 48"/>
                <a:gd name="T17" fmla="*/ 60 h 79"/>
                <a:gd name="T18" fmla="*/ 20 w 48"/>
                <a:gd name="T19" fmla="*/ 73 h 79"/>
                <a:gd name="T20" fmla="*/ 18 w 48"/>
                <a:gd name="T21" fmla="*/ 51 h 79"/>
                <a:gd name="T22" fmla="*/ 39 w 48"/>
                <a:gd name="T23" fmla="*/ 16 h 79"/>
                <a:gd name="T24" fmla="*/ 31 w 48"/>
                <a:gd name="T25" fmla="*/ 7 h 79"/>
                <a:gd name="T26" fmla="*/ 5 w 48"/>
                <a:gd name="T27" fmla="*/ 60 h 79"/>
                <a:gd name="T28" fmla="*/ 6 w 48"/>
                <a:gd name="T29"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79">
                  <a:moveTo>
                    <a:pt x="6" y="60"/>
                  </a:moveTo>
                  <a:cubicBezTo>
                    <a:pt x="3" y="48"/>
                    <a:pt x="5" y="36"/>
                    <a:pt x="11" y="25"/>
                  </a:cubicBezTo>
                  <a:cubicBezTo>
                    <a:pt x="15" y="17"/>
                    <a:pt x="32" y="0"/>
                    <a:pt x="42" y="8"/>
                  </a:cubicBezTo>
                  <a:cubicBezTo>
                    <a:pt x="46" y="12"/>
                    <a:pt x="31" y="22"/>
                    <a:pt x="29" y="23"/>
                  </a:cubicBezTo>
                  <a:cubicBezTo>
                    <a:pt x="19" y="31"/>
                    <a:pt x="16" y="43"/>
                    <a:pt x="17" y="56"/>
                  </a:cubicBezTo>
                  <a:cubicBezTo>
                    <a:pt x="18" y="60"/>
                    <a:pt x="19" y="65"/>
                    <a:pt x="20" y="69"/>
                  </a:cubicBezTo>
                  <a:cubicBezTo>
                    <a:pt x="21" y="75"/>
                    <a:pt x="13" y="73"/>
                    <a:pt x="11" y="70"/>
                  </a:cubicBezTo>
                  <a:cubicBezTo>
                    <a:pt x="8" y="68"/>
                    <a:pt x="7" y="63"/>
                    <a:pt x="6" y="60"/>
                  </a:cubicBezTo>
                  <a:cubicBezTo>
                    <a:pt x="6" y="60"/>
                    <a:pt x="5" y="60"/>
                    <a:pt x="5" y="60"/>
                  </a:cubicBezTo>
                  <a:cubicBezTo>
                    <a:pt x="7" y="66"/>
                    <a:pt x="13" y="79"/>
                    <a:pt x="20" y="73"/>
                  </a:cubicBezTo>
                  <a:cubicBezTo>
                    <a:pt x="24" y="70"/>
                    <a:pt x="18" y="54"/>
                    <a:pt x="18" y="51"/>
                  </a:cubicBezTo>
                  <a:cubicBezTo>
                    <a:pt x="16" y="34"/>
                    <a:pt x="29" y="26"/>
                    <a:pt x="39" y="16"/>
                  </a:cubicBezTo>
                  <a:cubicBezTo>
                    <a:pt x="48" y="8"/>
                    <a:pt x="39" y="3"/>
                    <a:pt x="31" y="7"/>
                  </a:cubicBezTo>
                  <a:cubicBezTo>
                    <a:pt x="10" y="16"/>
                    <a:pt x="0" y="38"/>
                    <a:pt x="5" y="60"/>
                  </a:cubicBezTo>
                  <a:cubicBezTo>
                    <a:pt x="5" y="60"/>
                    <a:pt x="6" y="60"/>
                    <a:pt x="6" y="60"/>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4" name="Oval 121"/>
            <p:cNvSpPr>
              <a:spLocks noChangeArrowheads="1"/>
            </p:cNvSpPr>
            <p:nvPr/>
          </p:nvSpPr>
          <p:spPr bwMode="auto">
            <a:xfrm>
              <a:off x="1535113" y="0"/>
              <a:ext cx="700088" cy="703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5" name="Oval 122"/>
            <p:cNvSpPr>
              <a:spLocks noChangeArrowheads="1"/>
            </p:cNvSpPr>
            <p:nvPr/>
          </p:nvSpPr>
          <p:spPr bwMode="auto">
            <a:xfrm>
              <a:off x="1576388" y="41275"/>
              <a:ext cx="700088" cy="704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6" name="Freeform 123"/>
            <p:cNvSpPr>
              <a:spLocks/>
            </p:cNvSpPr>
            <p:nvPr/>
          </p:nvSpPr>
          <p:spPr bwMode="auto">
            <a:xfrm>
              <a:off x="1509713" y="-109538"/>
              <a:ext cx="733425" cy="922338"/>
            </a:xfrm>
            <a:custGeom>
              <a:avLst/>
              <a:gdLst>
                <a:gd name="T0" fmla="*/ 86 w 88"/>
                <a:gd name="T1" fmla="*/ 55 h 110"/>
                <a:gd name="T2" fmla="*/ 37 w 88"/>
                <a:gd name="T3" fmla="*/ 96 h 110"/>
                <a:gd name="T4" fmla="*/ 4 w 88"/>
                <a:gd name="T5" fmla="*/ 55 h 110"/>
                <a:gd name="T6" fmla="*/ 54 w 88"/>
                <a:gd name="T7" fmla="*/ 14 h 110"/>
                <a:gd name="T8" fmla="*/ 86 w 88"/>
                <a:gd name="T9" fmla="*/ 55 h 110"/>
                <a:gd name="T10" fmla="*/ 88 w 88"/>
                <a:gd name="T11" fmla="*/ 55 h 110"/>
                <a:gd name="T12" fmla="*/ 3 w 88"/>
                <a:gd name="T13" fmla="*/ 55 h 110"/>
                <a:gd name="T14" fmla="*/ 88 w 88"/>
                <a:gd name="T15" fmla="*/ 55 h 110"/>
                <a:gd name="T16" fmla="*/ 86 w 88"/>
                <a:gd name="T17" fmla="*/ 5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10">
                  <a:moveTo>
                    <a:pt x="86" y="55"/>
                  </a:moveTo>
                  <a:cubicBezTo>
                    <a:pt x="85" y="81"/>
                    <a:pt x="65" y="100"/>
                    <a:pt x="37" y="96"/>
                  </a:cubicBezTo>
                  <a:cubicBezTo>
                    <a:pt x="17" y="93"/>
                    <a:pt x="5" y="73"/>
                    <a:pt x="4" y="55"/>
                  </a:cubicBezTo>
                  <a:cubicBezTo>
                    <a:pt x="2" y="28"/>
                    <a:pt x="29" y="10"/>
                    <a:pt x="54" y="14"/>
                  </a:cubicBezTo>
                  <a:cubicBezTo>
                    <a:pt x="73" y="17"/>
                    <a:pt x="85" y="36"/>
                    <a:pt x="86" y="55"/>
                  </a:cubicBezTo>
                  <a:cubicBezTo>
                    <a:pt x="86" y="55"/>
                    <a:pt x="88" y="55"/>
                    <a:pt x="88" y="55"/>
                  </a:cubicBezTo>
                  <a:cubicBezTo>
                    <a:pt x="85" y="0"/>
                    <a:pt x="5" y="1"/>
                    <a:pt x="3" y="55"/>
                  </a:cubicBezTo>
                  <a:cubicBezTo>
                    <a:pt x="0" y="110"/>
                    <a:pt x="85" y="109"/>
                    <a:pt x="88" y="55"/>
                  </a:cubicBezTo>
                  <a:cubicBezTo>
                    <a:pt x="88" y="55"/>
                    <a:pt x="86" y="55"/>
                    <a:pt x="86" y="55"/>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87" name="Freeform 124"/>
            <p:cNvSpPr>
              <a:spLocks/>
            </p:cNvSpPr>
            <p:nvPr/>
          </p:nvSpPr>
          <p:spPr bwMode="auto">
            <a:xfrm>
              <a:off x="1601788" y="92075"/>
              <a:ext cx="233363" cy="427038"/>
            </a:xfrm>
            <a:custGeom>
              <a:avLst/>
              <a:gdLst>
                <a:gd name="T0" fmla="*/ 1 w 28"/>
                <a:gd name="T1" fmla="*/ 40 h 51"/>
                <a:gd name="T2" fmla="*/ 0 w 28"/>
                <a:gd name="T3" fmla="*/ 30 h 51"/>
                <a:gd name="T4" fmla="*/ 7 w 28"/>
                <a:gd name="T5" fmla="*/ 11 h 51"/>
                <a:gd name="T6" fmla="*/ 17 w 28"/>
                <a:gd name="T7" fmla="*/ 4 h 51"/>
                <a:gd name="T8" fmla="*/ 26 w 28"/>
                <a:gd name="T9" fmla="*/ 4 h 51"/>
                <a:gd name="T10" fmla="*/ 23 w 28"/>
                <a:gd name="T11" fmla="*/ 10 h 51"/>
                <a:gd name="T12" fmla="*/ 17 w 28"/>
                <a:gd name="T13" fmla="*/ 14 h 51"/>
                <a:gd name="T14" fmla="*/ 9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0" y="23"/>
                    <a:pt x="3" y="16"/>
                    <a:pt x="7" y="11"/>
                  </a:cubicBezTo>
                  <a:cubicBezTo>
                    <a:pt x="10" y="8"/>
                    <a:pt x="13" y="5"/>
                    <a:pt x="17" y="4"/>
                  </a:cubicBezTo>
                  <a:cubicBezTo>
                    <a:pt x="19" y="2"/>
                    <a:pt x="24" y="0"/>
                    <a:pt x="26" y="4"/>
                  </a:cubicBezTo>
                  <a:cubicBezTo>
                    <a:pt x="28" y="5"/>
                    <a:pt x="24" y="9"/>
                    <a:pt x="23" y="10"/>
                  </a:cubicBezTo>
                  <a:cubicBezTo>
                    <a:pt x="21" y="12"/>
                    <a:pt x="19" y="13"/>
                    <a:pt x="17" y="14"/>
                  </a:cubicBezTo>
                  <a:cubicBezTo>
                    <a:pt x="13" y="17"/>
                    <a:pt x="11" y="22"/>
                    <a:pt x="9" y="27"/>
                  </a:cubicBezTo>
                  <a:cubicBezTo>
                    <a:pt x="8" y="31"/>
                    <a:pt x="9" y="36"/>
                    <a:pt x="10" y="40"/>
                  </a:cubicBezTo>
                  <a:cubicBezTo>
                    <a:pt x="11" y="42"/>
                    <a:pt x="13" y="49"/>
                    <a:pt x="10" y="50"/>
                  </a:cubicBezTo>
                  <a:cubicBezTo>
                    <a:pt x="7" y="51"/>
                    <a:pt x="4" y="47"/>
                    <a:pt x="3" y="45"/>
                  </a:cubicBezTo>
                  <a:cubicBezTo>
                    <a:pt x="2" y="44"/>
                    <a:pt x="1"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2" name="Freeform 125"/>
            <p:cNvSpPr>
              <a:spLocks/>
            </p:cNvSpPr>
            <p:nvPr/>
          </p:nvSpPr>
          <p:spPr bwMode="auto">
            <a:xfrm>
              <a:off x="1617663" y="117475"/>
              <a:ext cx="233363" cy="427038"/>
            </a:xfrm>
            <a:custGeom>
              <a:avLst/>
              <a:gdLst>
                <a:gd name="T0" fmla="*/ 1 w 28"/>
                <a:gd name="T1" fmla="*/ 40 h 51"/>
                <a:gd name="T2" fmla="*/ 0 w 28"/>
                <a:gd name="T3" fmla="*/ 30 h 51"/>
                <a:gd name="T4" fmla="*/ 7 w 28"/>
                <a:gd name="T5" fmla="*/ 11 h 51"/>
                <a:gd name="T6" fmla="*/ 17 w 28"/>
                <a:gd name="T7" fmla="*/ 4 h 51"/>
                <a:gd name="T8" fmla="*/ 27 w 28"/>
                <a:gd name="T9" fmla="*/ 3 h 51"/>
                <a:gd name="T10" fmla="*/ 23 w 28"/>
                <a:gd name="T11" fmla="*/ 10 h 51"/>
                <a:gd name="T12" fmla="*/ 18 w 28"/>
                <a:gd name="T13" fmla="*/ 14 h 51"/>
                <a:gd name="T14" fmla="*/ 10 w 28"/>
                <a:gd name="T15" fmla="*/ 27 h 51"/>
                <a:gd name="T16" fmla="*/ 10 w 28"/>
                <a:gd name="T17" fmla="*/ 40 h 51"/>
                <a:gd name="T18" fmla="*/ 10 w 28"/>
                <a:gd name="T19" fmla="*/ 50 h 51"/>
                <a:gd name="T20" fmla="*/ 3 w 28"/>
                <a:gd name="T21" fmla="*/ 45 h 51"/>
                <a:gd name="T22" fmla="*/ 1 w 28"/>
                <a:gd name="T23"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51">
                  <a:moveTo>
                    <a:pt x="1" y="40"/>
                  </a:moveTo>
                  <a:cubicBezTo>
                    <a:pt x="0" y="36"/>
                    <a:pt x="0" y="33"/>
                    <a:pt x="0" y="30"/>
                  </a:cubicBezTo>
                  <a:cubicBezTo>
                    <a:pt x="1" y="23"/>
                    <a:pt x="3" y="16"/>
                    <a:pt x="7" y="11"/>
                  </a:cubicBezTo>
                  <a:cubicBezTo>
                    <a:pt x="10" y="8"/>
                    <a:pt x="13" y="5"/>
                    <a:pt x="17" y="4"/>
                  </a:cubicBezTo>
                  <a:cubicBezTo>
                    <a:pt x="20" y="2"/>
                    <a:pt x="25" y="0"/>
                    <a:pt x="27" y="3"/>
                  </a:cubicBezTo>
                  <a:cubicBezTo>
                    <a:pt x="28" y="5"/>
                    <a:pt x="24" y="9"/>
                    <a:pt x="23" y="10"/>
                  </a:cubicBezTo>
                  <a:cubicBezTo>
                    <a:pt x="22" y="12"/>
                    <a:pt x="20" y="13"/>
                    <a:pt x="18" y="14"/>
                  </a:cubicBezTo>
                  <a:cubicBezTo>
                    <a:pt x="14" y="17"/>
                    <a:pt x="11" y="22"/>
                    <a:pt x="10" y="27"/>
                  </a:cubicBezTo>
                  <a:cubicBezTo>
                    <a:pt x="9" y="31"/>
                    <a:pt x="9" y="36"/>
                    <a:pt x="10" y="40"/>
                  </a:cubicBezTo>
                  <a:cubicBezTo>
                    <a:pt x="11" y="42"/>
                    <a:pt x="13" y="49"/>
                    <a:pt x="10" y="50"/>
                  </a:cubicBezTo>
                  <a:cubicBezTo>
                    <a:pt x="8" y="51"/>
                    <a:pt x="4" y="47"/>
                    <a:pt x="3" y="45"/>
                  </a:cubicBezTo>
                  <a:cubicBezTo>
                    <a:pt x="2" y="44"/>
                    <a:pt x="2" y="42"/>
                    <a:pt x="1"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3" name="Freeform 126"/>
            <p:cNvSpPr>
              <a:spLocks/>
            </p:cNvSpPr>
            <p:nvPr/>
          </p:nvSpPr>
          <p:spPr bwMode="auto">
            <a:xfrm>
              <a:off x="1576388" y="74613"/>
              <a:ext cx="284163" cy="461963"/>
            </a:xfrm>
            <a:custGeom>
              <a:avLst/>
              <a:gdLst>
                <a:gd name="T0" fmla="*/ 4 w 34"/>
                <a:gd name="T1" fmla="*/ 42 h 55"/>
                <a:gd name="T2" fmla="*/ 8 w 34"/>
                <a:gd name="T3" fmla="*/ 17 h 55"/>
                <a:gd name="T4" fmla="*/ 29 w 34"/>
                <a:gd name="T5" fmla="*/ 6 h 55"/>
                <a:gd name="T6" fmla="*/ 20 w 34"/>
                <a:gd name="T7" fmla="*/ 16 h 55"/>
                <a:gd name="T8" fmla="*/ 12 w 34"/>
                <a:gd name="T9" fmla="*/ 39 h 55"/>
                <a:gd name="T10" fmla="*/ 14 w 34"/>
                <a:gd name="T11" fmla="*/ 48 h 55"/>
                <a:gd name="T12" fmla="*/ 8 w 34"/>
                <a:gd name="T13" fmla="*/ 49 h 55"/>
                <a:gd name="T14" fmla="*/ 4 w 34"/>
                <a:gd name="T15" fmla="*/ 42 h 55"/>
                <a:gd name="T16" fmla="*/ 3 w 34"/>
                <a:gd name="T17" fmla="*/ 42 h 55"/>
                <a:gd name="T18" fmla="*/ 14 w 34"/>
                <a:gd name="T19" fmla="*/ 51 h 55"/>
                <a:gd name="T20" fmla="*/ 12 w 34"/>
                <a:gd name="T21" fmla="*/ 35 h 55"/>
                <a:gd name="T22" fmla="*/ 27 w 34"/>
                <a:gd name="T23" fmla="*/ 11 h 55"/>
                <a:gd name="T24" fmla="*/ 21 w 34"/>
                <a:gd name="T25" fmla="*/ 5 h 55"/>
                <a:gd name="T26" fmla="*/ 3 w 34"/>
                <a:gd name="T27" fmla="*/ 42 h 55"/>
                <a:gd name="T28" fmla="*/ 4 w 34"/>
                <a:gd name="T29"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55">
                  <a:moveTo>
                    <a:pt x="4" y="42"/>
                  </a:moveTo>
                  <a:cubicBezTo>
                    <a:pt x="3" y="33"/>
                    <a:pt x="4" y="25"/>
                    <a:pt x="8" y="17"/>
                  </a:cubicBezTo>
                  <a:cubicBezTo>
                    <a:pt x="10" y="12"/>
                    <a:pt x="22" y="0"/>
                    <a:pt x="29" y="6"/>
                  </a:cubicBezTo>
                  <a:cubicBezTo>
                    <a:pt x="32" y="8"/>
                    <a:pt x="21" y="15"/>
                    <a:pt x="20" y="16"/>
                  </a:cubicBezTo>
                  <a:cubicBezTo>
                    <a:pt x="13" y="22"/>
                    <a:pt x="11" y="30"/>
                    <a:pt x="12" y="39"/>
                  </a:cubicBezTo>
                  <a:cubicBezTo>
                    <a:pt x="12" y="42"/>
                    <a:pt x="13" y="45"/>
                    <a:pt x="14" y="48"/>
                  </a:cubicBezTo>
                  <a:cubicBezTo>
                    <a:pt x="14" y="52"/>
                    <a:pt x="9" y="50"/>
                    <a:pt x="8" y="49"/>
                  </a:cubicBezTo>
                  <a:cubicBezTo>
                    <a:pt x="6" y="47"/>
                    <a:pt x="5" y="44"/>
                    <a:pt x="4" y="42"/>
                  </a:cubicBezTo>
                  <a:cubicBezTo>
                    <a:pt x="4" y="42"/>
                    <a:pt x="3" y="42"/>
                    <a:pt x="3" y="42"/>
                  </a:cubicBezTo>
                  <a:cubicBezTo>
                    <a:pt x="4" y="46"/>
                    <a:pt x="9" y="55"/>
                    <a:pt x="14" y="51"/>
                  </a:cubicBezTo>
                  <a:cubicBezTo>
                    <a:pt x="17" y="49"/>
                    <a:pt x="13" y="37"/>
                    <a:pt x="12" y="35"/>
                  </a:cubicBezTo>
                  <a:cubicBezTo>
                    <a:pt x="11" y="24"/>
                    <a:pt x="20" y="18"/>
                    <a:pt x="27" y="11"/>
                  </a:cubicBezTo>
                  <a:cubicBezTo>
                    <a:pt x="34" y="5"/>
                    <a:pt x="27" y="2"/>
                    <a:pt x="21" y="5"/>
                  </a:cubicBezTo>
                  <a:cubicBezTo>
                    <a:pt x="6" y="11"/>
                    <a:pt x="0" y="27"/>
                    <a:pt x="3" y="42"/>
                  </a:cubicBezTo>
                  <a:cubicBezTo>
                    <a:pt x="3" y="42"/>
                    <a:pt x="4" y="42"/>
                    <a:pt x="4" y="4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nvGrpSpPr>
            <p:cNvPr id="2118" name="组合 2117"/>
            <p:cNvGrpSpPr/>
            <p:nvPr/>
          </p:nvGrpSpPr>
          <p:grpSpPr>
            <a:xfrm>
              <a:off x="1884363" y="50800"/>
              <a:ext cx="9677400" cy="1189038"/>
              <a:chOff x="1884363" y="50800"/>
              <a:chExt cx="9677400" cy="1189038"/>
            </a:xfrm>
          </p:grpSpPr>
          <p:sp>
            <p:nvSpPr>
              <p:cNvPr id="54" name="Freeform 75"/>
              <p:cNvSpPr>
                <a:spLocks/>
              </p:cNvSpPr>
              <p:nvPr/>
            </p:nvSpPr>
            <p:spPr bwMode="auto">
              <a:xfrm>
                <a:off x="2201863"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5" name="Freeform 76"/>
              <p:cNvSpPr>
                <a:spLocks/>
              </p:cNvSpPr>
              <p:nvPr/>
            </p:nvSpPr>
            <p:spPr bwMode="auto">
              <a:xfrm>
                <a:off x="2544763"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1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1"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6" name="Freeform 77"/>
              <p:cNvSpPr>
                <a:spLocks/>
              </p:cNvSpPr>
              <p:nvPr/>
            </p:nvSpPr>
            <p:spPr bwMode="auto">
              <a:xfrm>
                <a:off x="28940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7" name="Freeform 78"/>
              <p:cNvSpPr>
                <a:spLocks/>
              </p:cNvSpPr>
              <p:nvPr/>
            </p:nvSpPr>
            <p:spPr bwMode="auto">
              <a:xfrm>
                <a:off x="3244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8" name="Freeform 79"/>
              <p:cNvSpPr>
                <a:spLocks/>
              </p:cNvSpPr>
              <p:nvPr/>
            </p:nvSpPr>
            <p:spPr bwMode="auto">
              <a:xfrm>
                <a:off x="35956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59" name="Freeform 80"/>
              <p:cNvSpPr>
                <a:spLocks/>
              </p:cNvSpPr>
              <p:nvPr/>
            </p:nvSpPr>
            <p:spPr bwMode="auto">
              <a:xfrm>
                <a:off x="394493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0" name="Freeform 81"/>
              <p:cNvSpPr>
                <a:spLocks/>
              </p:cNvSpPr>
              <p:nvPr/>
            </p:nvSpPr>
            <p:spPr bwMode="auto">
              <a:xfrm>
                <a:off x="42957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1" name="Freeform 82"/>
              <p:cNvSpPr>
                <a:spLocks/>
              </p:cNvSpPr>
              <p:nvPr/>
            </p:nvSpPr>
            <p:spPr bwMode="auto">
              <a:xfrm>
                <a:off x="46386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2" name="Freeform 83"/>
              <p:cNvSpPr>
                <a:spLocks/>
              </p:cNvSpPr>
              <p:nvPr/>
            </p:nvSpPr>
            <p:spPr bwMode="auto">
              <a:xfrm>
                <a:off x="4987925"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2"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63" name="Freeform 84"/>
              <p:cNvSpPr>
                <a:spLocks/>
              </p:cNvSpPr>
              <p:nvPr/>
            </p:nvSpPr>
            <p:spPr bwMode="auto">
              <a:xfrm>
                <a:off x="5338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8" name="Freeform 85"/>
              <p:cNvSpPr>
                <a:spLocks/>
              </p:cNvSpPr>
              <p:nvPr/>
            </p:nvSpPr>
            <p:spPr bwMode="auto">
              <a:xfrm>
                <a:off x="568960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49" name="Freeform 86"/>
              <p:cNvSpPr>
                <a:spLocks/>
              </p:cNvSpPr>
              <p:nvPr/>
            </p:nvSpPr>
            <p:spPr bwMode="auto">
              <a:xfrm>
                <a:off x="60388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0" name="Freeform 87"/>
              <p:cNvSpPr>
                <a:spLocks/>
              </p:cNvSpPr>
              <p:nvPr/>
            </p:nvSpPr>
            <p:spPr bwMode="auto">
              <a:xfrm>
                <a:off x="6389688"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1" name="Freeform 88"/>
              <p:cNvSpPr>
                <a:spLocks/>
              </p:cNvSpPr>
              <p:nvPr/>
            </p:nvSpPr>
            <p:spPr bwMode="auto">
              <a:xfrm>
                <a:off x="6732588"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2" name="Freeform 89"/>
              <p:cNvSpPr>
                <a:spLocks/>
              </p:cNvSpPr>
              <p:nvPr/>
            </p:nvSpPr>
            <p:spPr bwMode="auto">
              <a:xfrm>
                <a:off x="7081838" y="971550"/>
                <a:ext cx="300038" cy="268288"/>
              </a:xfrm>
              <a:custGeom>
                <a:avLst/>
                <a:gdLst>
                  <a:gd name="T0" fmla="*/ 19 w 36"/>
                  <a:gd name="T1" fmla="*/ 32 h 32"/>
                  <a:gd name="T2" fmla="*/ 12 w 36"/>
                  <a:gd name="T3" fmla="*/ 6 h 32"/>
                  <a:gd name="T4" fmla="*/ 30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3" name="Freeform 90"/>
              <p:cNvSpPr>
                <a:spLocks/>
              </p:cNvSpPr>
              <p:nvPr/>
            </p:nvSpPr>
            <p:spPr bwMode="auto">
              <a:xfrm>
                <a:off x="743267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4" name="Freeform 91"/>
              <p:cNvSpPr>
                <a:spLocks/>
              </p:cNvSpPr>
              <p:nvPr/>
            </p:nvSpPr>
            <p:spPr bwMode="auto">
              <a:xfrm>
                <a:off x="778351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9" y="4"/>
                    </a:cubicBezTo>
                    <a:cubicBezTo>
                      <a:pt x="1"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5" name="Freeform 92"/>
              <p:cNvSpPr>
                <a:spLocks/>
              </p:cNvSpPr>
              <p:nvPr/>
            </p:nvSpPr>
            <p:spPr bwMode="auto">
              <a:xfrm>
                <a:off x="81327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7" y="32"/>
                      <a:pt x="18"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6" name="Freeform 93"/>
              <p:cNvSpPr>
                <a:spLocks/>
              </p:cNvSpPr>
              <p:nvPr/>
            </p:nvSpPr>
            <p:spPr bwMode="auto">
              <a:xfrm>
                <a:off x="8483600" y="971550"/>
                <a:ext cx="292100" cy="268288"/>
              </a:xfrm>
              <a:custGeom>
                <a:avLst/>
                <a:gdLst>
                  <a:gd name="T0" fmla="*/ 18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8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8" y="32"/>
                    </a:moveTo>
                    <a:cubicBezTo>
                      <a:pt x="5" y="31"/>
                      <a:pt x="1" y="14"/>
                      <a:pt x="12" y="6"/>
                    </a:cubicBezTo>
                    <a:cubicBezTo>
                      <a:pt x="20" y="0"/>
                      <a:pt x="28" y="8"/>
                      <a:pt x="30" y="15"/>
                    </a:cubicBezTo>
                    <a:cubicBezTo>
                      <a:pt x="32" y="23"/>
                      <a:pt x="26"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8"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7" name="Freeform 94"/>
              <p:cNvSpPr>
                <a:spLocks/>
              </p:cNvSpPr>
              <p:nvPr/>
            </p:nvSpPr>
            <p:spPr bwMode="auto">
              <a:xfrm>
                <a:off x="8826500"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8" name="Freeform 95"/>
              <p:cNvSpPr>
                <a:spLocks/>
              </p:cNvSpPr>
              <p:nvPr/>
            </p:nvSpPr>
            <p:spPr bwMode="auto">
              <a:xfrm>
                <a:off x="9175750"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9"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59" name="Freeform 96"/>
              <p:cNvSpPr>
                <a:spLocks/>
              </p:cNvSpPr>
              <p:nvPr/>
            </p:nvSpPr>
            <p:spPr bwMode="auto">
              <a:xfrm>
                <a:off x="9526588"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0" name="Freeform 97"/>
              <p:cNvSpPr>
                <a:spLocks/>
              </p:cNvSpPr>
              <p:nvPr/>
            </p:nvSpPr>
            <p:spPr bwMode="auto">
              <a:xfrm>
                <a:off x="9877425"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8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9" y="32"/>
                    </a:cubicBezTo>
                    <a:cubicBezTo>
                      <a:pt x="18" y="32"/>
                      <a:pt x="18" y="32"/>
                      <a:pt x="18" y="32"/>
                    </a:cubicBezTo>
                    <a:cubicBezTo>
                      <a:pt x="23" y="32"/>
                      <a:pt x="27" y="30"/>
                      <a:pt x="30" y="25"/>
                    </a:cubicBezTo>
                    <a:cubicBezTo>
                      <a:pt x="35" y="16"/>
                      <a:pt x="28" y="5"/>
                      <a:pt x="18" y="4"/>
                    </a:cubicBezTo>
                    <a:cubicBezTo>
                      <a:pt x="1" y="3"/>
                      <a:pt x="0" y="32"/>
                      <a:pt x="18"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1" name="Freeform 98"/>
              <p:cNvSpPr>
                <a:spLocks/>
              </p:cNvSpPr>
              <p:nvPr/>
            </p:nvSpPr>
            <p:spPr bwMode="auto">
              <a:xfrm>
                <a:off x="10226675" y="971550"/>
                <a:ext cx="292100" cy="268288"/>
              </a:xfrm>
              <a:custGeom>
                <a:avLst/>
                <a:gdLst>
                  <a:gd name="T0" fmla="*/ 19 w 35"/>
                  <a:gd name="T1" fmla="*/ 32 h 32"/>
                  <a:gd name="T2" fmla="*/ 12 w 35"/>
                  <a:gd name="T3" fmla="*/ 6 h 32"/>
                  <a:gd name="T4" fmla="*/ 30 w 35"/>
                  <a:gd name="T5" fmla="*/ 15 h 32"/>
                  <a:gd name="T6" fmla="*/ 18 w 35"/>
                  <a:gd name="T7" fmla="*/ 32 h 32"/>
                  <a:gd name="T8" fmla="*/ 17 w 35"/>
                  <a:gd name="T9" fmla="*/ 32 h 32"/>
                  <a:gd name="T10" fmla="*/ 30 w 35"/>
                  <a:gd name="T11" fmla="*/ 25 h 32"/>
                  <a:gd name="T12" fmla="*/ 18 w 35"/>
                  <a:gd name="T13" fmla="*/ 4 h 32"/>
                  <a:gd name="T14" fmla="*/ 17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1" y="14"/>
                      <a:pt x="12" y="6"/>
                    </a:cubicBezTo>
                    <a:cubicBezTo>
                      <a:pt x="20" y="0"/>
                      <a:pt x="28" y="8"/>
                      <a:pt x="30" y="15"/>
                    </a:cubicBezTo>
                    <a:cubicBezTo>
                      <a:pt x="32" y="23"/>
                      <a:pt x="27" y="32"/>
                      <a:pt x="18" y="32"/>
                    </a:cubicBezTo>
                    <a:cubicBezTo>
                      <a:pt x="18" y="32"/>
                      <a:pt x="17" y="32"/>
                      <a:pt x="17" y="32"/>
                    </a:cubicBezTo>
                    <a:cubicBezTo>
                      <a:pt x="23" y="32"/>
                      <a:pt x="27" y="30"/>
                      <a:pt x="30" y="25"/>
                    </a:cubicBezTo>
                    <a:cubicBezTo>
                      <a:pt x="35" y="16"/>
                      <a:pt x="28" y="5"/>
                      <a:pt x="18" y="4"/>
                    </a:cubicBezTo>
                    <a:cubicBezTo>
                      <a:pt x="1" y="3"/>
                      <a:pt x="0" y="32"/>
                      <a:pt x="17" y="32"/>
                    </a:cubicBezTo>
                    <a:cubicBezTo>
                      <a:pt x="18" y="32"/>
                      <a:pt x="18"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2" name="Freeform 99"/>
              <p:cNvSpPr>
                <a:spLocks/>
              </p:cNvSpPr>
              <p:nvPr/>
            </p:nvSpPr>
            <p:spPr bwMode="auto">
              <a:xfrm>
                <a:off x="10569575" y="971550"/>
                <a:ext cx="300038" cy="268288"/>
              </a:xfrm>
              <a:custGeom>
                <a:avLst/>
                <a:gdLst>
                  <a:gd name="T0" fmla="*/ 19 w 36"/>
                  <a:gd name="T1" fmla="*/ 32 h 32"/>
                  <a:gd name="T2" fmla="*/ 13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6" y="31"/>
                      <a:pt x="2" y="14"/>
                      <a:pt x="13" y="6"/>
                    </a:cubicBezTo>
                    <a:cubicBezTo>
                      <a:pt x="20" y="0"/>
                      <a:pt x="29" y="8"/>
                      <a:pt x="31" y="15"/>
                    </a:cubicBezTo>
                    <a:cubicBezTo>
                      <a:pt x="33" y="23"/>
                      <a:pt x="27" y="32"/>
                      <a:pt x="19" y="32"/>
                    </a:cubicBezTo>
                    <a:cubicBezTo>
                      <a:pt x="19" y="32"/>
                      <a:pt x="18" y="32"/>
                      <a:pt x="18" y="32"/>
                    </a:cubicBezTo>
                    <a:cubicBezTo>
                      <a:pt x="24" y="32"/>
                      <a:pt x="28" y="30"/>
                      <a:pt x="30" y="25"/>
                    </a:cubicBezTo>
                    <a:cubicBezTo>
                      <a:pt x="36" y="16"/>
                      <a:pt x="29" y="5"/>
                      <a:pt x="19" y="4"/>
                    </a:cubicBezTo>
                    <a:cubicBezTo>
                      <a:pt x="2" y="3"/>
                      <a:pt x="0" y="32"/>
                      <a:pt x="18" y="32"/>
                    </a:cubicBezTo>
                    <a:cubicBezTo>
                      <a:pt x="19"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3" name="Freeform 100"/>
              <p:cNvSpPr>
                <a:spLocks/>
              </p:cNvSpPr>
              <p:nvPr/>
            </p:nvSpPr>
            <p:spPr bwMode="auto">
              <a:xfrm>
                <a:off x="10920413" y="971550"/>
                <a:ext cx="300038" cy="268288"/>
              </a:xfrm>
              <a:custGeom>
                <a:avLst/>
                <a:gdLst>
                  <a:gd name="T0" fmla="*/ 19 w 36"/>
                  <a:gd name="T1" fmla="*/ 32 h 32"/>
                  <a:gd name="T2" fmla="*/ 12 w 36"/>
                  <a:gd name="T3" fmla="*/ 6 h 32"/>
                  <a:gd name="T4" fmla="*/ 31 w 36"/>
                  <a:gd name="T5" fmla="*/ 15 h 32"/>
                  <a:gd name="T6" fmla="*/ 19 w 36"/>
                  <a:gd name="T7" fmla="*/ 32 h 32"/>
                  <a:gd name="T8" fmla="*/ 18 w 36"/>
                  <a:gd name="T9" fmla="*/ 32 h 32"/>
                  <a:gd name="T10" fmla="*/ 30 w 36"/>
                  <a:gd name="T11" fmla="*/ 25 h 32"/>
                  <a:gd name="T12" fmla="*/ 19 w 36"/>
                  <a:gd name="T13" fmla="*/ 4 h 32"/>
                  <a:gd name="T14" fmla="*/ 18 w 36"/>
                  <a:gd name="T15" fmla="*/ 32 h 32"/>
                  <a:gd name="T16" fmla="*/ 19 w 36"/>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2">
                    <a:moveTo>
                      <a:pt x="19" y="32"/>
                    </a:moveTo>
                    <a:cubicBezTo>
                      <a:pt x="5" y="31"/>
                      <a:pt x="2" y="14"/>
                      <a:pt x="12" y="6"/>
                    </a:cubicBezTo>
                    <a:cubicBezTo>
                      <a:pt x="20" y="0"/>
                      <a:pt x="29" y="8"/>
                      <a:pt x="31" y="15"/>
                    </a:cubicBezTo>
                    <a:cubicBezTo>
                      <a:pt x="33" y="23"/>
                      <a:pt x="27" y="32"/>
                      <a:pt x="19" y="32"/>
                    </a:cubicBezTo>
                    <a:cubicBezTo>
                      <a:pt x="19" y="32"/>
                      <a:pt x="18" y="32"/>
                      <a:pt x="18" y="32"/>
                    </a:cubicBezTo>
                    <a:cubicBezTo>
                      <a:pt x="23" y="32"/>
                      <a:pt x="28" y="30"/>
                      <a:pt x="30" y="25"/>
                    </a:cubicBezTo>
                    <a:cubicBezTo>
                      <a:pt x="36"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064" name="Freeform 101"/>
              <p:cNvSpPr>
                <a:spLocks/>
              </p:cNvSpPr>
              <p:nvPr/>
            </p:nvSpPr>
            <p:spPr bwMode="auto">
              <a:xfrm>
                <a:off x="11269663" y="971550"/>
                <a:ext cx="292100" cy="268288"/>
              </a:xfrm>
              <a:custGeom>
                <a:avLst/>
                <a:gdLst>
                  <a:gd name="T0" fmla="*/ 19 w 35"/>
                  <a:gd name="T1" fmla="*/ 32 h 32"/>
                  <a:gd name="T2" fmla="*/ 12 w 35"/>
                  <a:gd name="T3" fmla="*/ 6 h 32"/>
                  <a:gd name="T4" fmla="*/ 30 w 35"/>
                  <a:gd name="T5" fmla="*/ 15 h 32"/>
                  <a:gd name="T6" fmla="*/ 19 w 35"/>
                  <a:gd name="T7" fmla="*/ 32 h 32"/>
                  <a:gd name="T8" fmla="*/ 18 w 35"/>
                  <a:gd name="T9" fmla="*/ 32 h 32"/>
                  <a:gd name="T10" fmla="*/ 30 w 35"/>
                  <a:gd name="T11" fmla="*/ 25 h 32"/>
                  <a:gd name="T12" fmla="*/ 19 w 35"/>
                  <a:gd name="T13" fmla="*/ 4 h 32"/>
                  <a:gd name="T14" fmla="*/ 18 w 35"/>
                  <a:gd name="T15" fmla="*/ 32 h 32"/>
                  <a:gd name="T16" fmla="*/ 19 w 35"/>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
                    <a:moveTo>
                      <a:pt x="19" y="32"/>
                    </a:moveTo>
                    <a:cubicBezTo>
                      <a:pt x="5" y="31"/>
                      <a:pt x="2" y="14"/>
                      <a:pt x="12" y="6"/>
                    </a:cubicBezTo>
                    <a:cubicBezTo>
                      <a:pt x="20" y="0"/>
                      <a:pt x="28" y="8"/>
                      <a:pt x="30" y="15"/>
                    </a:cubicBezTo>
                    <a:cubicBezTo>
                      <a:pt x="32" y="23"/>
                      <a:pt x="27" y="32"/>
                      <a:pt x="19" y="32"/>
                    </a:cubicBezTo>
                    <a:cubicBezTo>
                      <a:pt x="19" y="32"/>
                      <a:pt x="18" y="32"/>
                      <a:pt x="18" y="32"/>
                    </a:cubicBezTo>
                    <a:cubicBezTo>
                      <a:pt x="23" y="32"/>
                      <a:pt x="27" y="30"/>
                      <a:pt x="30" y="25"/>
                    </a:cubicBezTo>
                    <a:cubicBezTo>
                      <a:pt x="35" y="16"/>
                      <a:pt x="29" y="5"/>
                      <a:pt x="19" y="4"/>
                    </a:cubicBezTo>
                    <a:cubicBezTo>
                      <a:pt x="2" y="3"/>
                      <a:pt x="0" y="32"/>
                      <a:pt x="18" y="32"/>
                    </a:cubicBezTo>
                    <a:cubicBezTo>
                      <a:pt x="18" y="32"/>
                      <a:pt x="19" y="32"/>
                      <a:pt x="19" y="32"/>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4" name="Oval 127"/>
              <p:cNvSpPr>
                <a:spLocks noChangeArrowheads="1"/>
              </p:cNvSpPr>
              <p:nvPr/>
            </p:nvSpPr>
            <p:spPr bwMode="auto">
              <a:xfrm>
                <a:off x="1893888" y="66675"/>
                <a:ext cx="82550"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5" name="Oval 128"/>
              <p:cNvSpPr>
                <a:spLocks noChangeArrowheads="1"/>
              </p:cNvSpPr>
              <p:nvPr/>
            </p:nvSpPr>
            <p:spPr bwMode="auto">
              <a:xfrm>
                <a:off x="1909763" y="84138"/>
                <a:ext cx="74613"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2116" name="Freeform 129"/>
              <p:cNvSpPr>
                <a:spLocks/>
              </p:cNvSpPr>
              <p:nvPr/>
            </p:nvSpPr>
            <p:spPr bwMode="auto">
              <a:xfrm>
                <a:off x="1884363" y="50800"/>
                <a:ext cx="92075" cy="117475"/>
              </a:xfrm>
              <a:custGeom>
                <a:avLst/>
                <a:gdLst>
                  <a:gd name="T0" fmla="*/ 10 w 11"/>
                  <a:gd name="T1" fmla="*/ 7 h 14"/>
                  <a:gd name="T2" fmla="*/ 5 w 11"/>
                  <a:gd name="T3" fmla="*/ 11 h 14"/>
                  <a:gd name="T4" fmla="*/ 2 w 11"/>
                  <a:gd name="T5" fmla="*/ 7 h 14"/>
                  <a:gd name="T6" fmla="*/ 6 w 11"/>
                  <a:gd name="T7" fmla="*/ 2 h 14"/>
                  <a:gd name="T8" fmla="*/ 10 w 11"/>
                  <a:gd name="T9" fmla="*/ 7 h 14"/>
                  <a:gd name="T10" fmla="*/ 11 w 11"/>
                  <a:gd name="T11" fmla="*/ 7 h 14"/>
                  <a:gd name="T12" fmla="*/ 1 w 11"/>
                  <a:gd name="T13" fmla="*/ 7 h 14"/>
                  <a:gd name="T14" fmla="*/ 11 w 11"/>
                  <a:gd name="T15" fmla="*/ 7 h 14"/>
                  <a:gd name="T16" fmla="*/ 10 w 11"/>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10" y="7"/>
                    </a:moveTo>
                    <a:cubicBezTo>
                      <a:pt x="10" y="9"/>
                      <a:pt x="8" y="12"/>
                      <a:pt x="5" y="11"/>
                    </a:cubicBezTo>
                    <a:cubicBezTo>
                      <a:pt x="3" y="11"/>
                      <a:pt x="2" y="9"/>
                      <a:pt x="2" y="7"/>
                    </a:cubicBezTo>
                    <a:cubicBezTo>
                      <a:pt x="2" y="4"/>
                      <a:pt x="4" y="2"/>
                      <a:pt x="6" y="2"/>
                    </a:cubicBezTo>
                    <a:cubicBezTo>
                      <a:pt x="9" y="3"/>
                      <a:pt x="10" y="5"/>
                      <a:pt x="10" y="7"/>
                    </a:cubicBezTo>
                    <a:cubicBezTo>
                      <a:pt x="10" y="7"/>
                      <a:pt x="11" y="7"/>
                      <a:pt x="11" y="7"/>
                    </a:cubicBezTo>
                    <a:cubicBezTo>
                      <a:pt x="11" y="0"/>
                      <a:pt x="1" y="1"/>
                      <a:pt x="1" y="7"/>
                    </a:cubicBezTo>
                    <a:cubicBezTo>
                      <a:pt x="0" y="14"/>
                      <a:pt x="11" y="13"/>
                      <a:pt x="11" y="7"/>
                    </a:cubicBezTo>
                    <a:cubicBezTo>
                      <a:pt x="11" y="7"/>
                      <a:pt x="10" y="7"/>
                      <a:pt x="10" y="7"/>
                    </a:cubicBezTo>
                    <a:close/>
                  </a:path>
                </a:pathLst>
              </a:custGeom>
              <a:solidFill>
                <a:srgbClr val="49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grpSp>
        <p:pic>
          <p:nvPicPr>
            <p:cNvPr id="2122" name="图片 212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34093" y="3705726"/>
              <a:ext cx="10101948" cy="2562565"/>
            </a:xfrm>
            <a:prstGeom prst="rect">
              <a:avLst/>
            </a:prstGeom>
          </p:spPr>
        </p:pic>
      </p:grpSp>
      <p:pic>
        <p:nvPicPr>
          <p:cNvPr id="2125" name="图片 212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550" y="4502094"/>
            <a:ext cx="3106737" cy="2071158"/>
          </a:xfrm>
          <a:prstGeom prst="rect">
            <a:avLst/>
          </a:prstGeom>
        </p:spPr>
      </p:pic>
      <p:sp>
        <p:nvSpPr>
          <p:cNvPr id="64" name="文本框 63"/>
          <p:cNvSpPr txBox="1"/>
          <p:nvPr/>
        </p:nvSpPr>
        <p:spPr>
          <a:xfrm>
            <a:off x="4673912" y="102097"/>
            <a:ext cx="287449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697DA9"/>
                </a:solidFill>
                <a:effectLst/>
                <a:highlight>
                  <a:srgbClr val="FFFF00"/>
                </a:highlight>
                <a:uLnTx/>
                <a:uFillTx/>
                <a:latin typeface="Arial" panose="020B0604020202020204" pitchFamily="34" charset="0"/>
                <a:ea typeface="方正静蕾简体" panose="02000000000000000000" pitchFamily="2" charset="-122"/>
                <a:cs typeface="+mn-cs"/>
              </a:rPr>
              <a:t>Kết</a:t>
            </a:r>
            <a:r>
              <a:rPr kumimoji="0" lang="en-US" altLang="zh-CN" sz="4400" b="0" i="0" u="none" strike="noStrike" kern="1200" cap="none" spc="0" normalizeH="0" baseline="0" noProof="0" dirty="0">
                <a:ln>
                  <a:noFill/>
                </a:ln>
                <a:solidFill>
                  <a:srgbClr val="697DA9"/>
                </a:solidFill>
                <a:effectLst/>
                <a:highlight>
                  <a:srgbClr val="FFFF00"/>
                </a:highlight>
                <a:uLnTx/>
                <a:uFillTx/>
                <a:latin typeface="Arial" panose="020B0604020202020204" pitchFamily="34" charset="0"/>
                <a:ea typeface="方正静蕾简体" panose="02000000000000000000" pitchFamily="2" charset="-122"/>
                <a:cs typeface="+mn-cs"/>
              </a:rPr>
              <a:t> </a:t>
            </a:r>
            <a:r>
              <a:rPr kumimoji="0" lang="en-US" altLang="zh-CN" sz="4400" b="0" i="0" u="none" strike="noStrike" kern="1200" cap="none" spc="0" normalizeH="0" baseline="0" noProof="0" dirty="0" err="1">
                <a:ln>
                  <a:noFill/>
                </a:ln>
                <a:solidFill>
                  <a:srgbClr val="697DA9"/>
                </a:solidFill>
                <a:effectLst/>
                <a:highlight>
                  <a:srgbClr val="FFFF00"/>
                </a:highlight>
                <a:uLnTx/>
                <a:uFillTx/>
                <a:latin typeface="Arial" panose="020B0604020202020204" pitchFamily="34" charset="0"/>
                <a:ea typeface="方正静蕾简体" panose="02000000000000000000" pitchFamily="2" charset="-122"/>
                <a:cs typeface="+mn-cs"/>
              </a:rPr>
              <a:t>luận</a:t>
            </a:r>
            <a:endParaRPr kumimoji="0" lang="zh-CN" altLang="en-US" sz="4400" b="1" i="0" u="none" strike="noStrike" kern="1200" cap="none" spc="0" normalizeH="0" baseline="0" noProof="0" dirty="0">
              <a:ln>
                <a:noFill/>
              </a:ln>
              <a:solidFill>
                <a:srgbClr val="697DA9"/>
              </a:solidFill>
              <a:effectLst/>
              <a:highlight>
                <a:srgbClr val="FFFF00"/>
              </a:highlight>
              <a:uLnTx/>
              <a:uFillTx/>
              <a:latin typeface="Arial" panose="020B0604020202020204" pitchFamily="34" charset="0"/>
              <a:ea typeface="方正静蕾简体" panose="02000000000000000000" pitchFamily="2" charset="-122"/>
              <a:cs typeface="+mn-cs"/>
            </a:endParaRPr>
          </a:p>
        </p:txBody>
      </p:sp>
      <p:sp>
        <p:nvSpPr>
          <p:cNvPr id="65" name="任意多边形 64"/>
          <p:cNvSpPr/>
          <p:nvPr/>
        </p:nvSpPr>
        <p:spPr>
          <a:xfrm>
            <a:off x="4315275" y="191549"/>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66" name="任意多边形 65"/>
          <p:cNvSpPr/>
          <p:nvPr/>
        </p:nvSpPr>
        <p:spPr>
          <a:xfrm flipH="1">
            <a:off x="7641889" y="191549"/>
            <a:ext cx="343476" cy="578494"/>
          </a:xfrm>
          <a:custGeom>
            <a:avLst/>
            <a:gdLst>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257175 w 647700"/>
              <a:gd name="connsiteY0" fmla="*/ 1181158 h 1209733"/>
              <a:gd name="connsiteX1" fmla="*/ 219075 w 647700"/>
              <a:gd name="connsiteY1" fmla="*/ 800158 h 1209733"/>
              <a:gd name="connsiteX2" fmla="*/ 0 w 647700"/>
              <a:gd name="connsiteY2" fmla="*/ 590608 h 1209733"/>
              <a:gd name="connsiteX3" fmla="*/ 266700 w 647700"/>
              <a:gd name="connsiteY3" fmla="*/ 504883 h 1209733"/>
              <a:gd name="connsiteX4" fmla="*/ 361950 w 647700"/>
              <a:gd name="connsiteY4" fmla="*/ 58 h 1209733"/>
              <a:gd name="connsiteX5" fmla="*/ 438150 w 647700"/>
              <a:gd name="connsiteY5" fmla="*/ 581083 h 1209733"/>
              <a:gd name="connsiteX6" fmla="*/ 647700 w 647700"/>
              <a:gd name="connsiteY6" fmla="*/ 657283 h 1209733"/>
              <a:gd name="connsiteX7" fmla="*/ 390525 w 647700"/>
              <a:gd name="connsiteY7" fmla="*/ 771583 h 1209733"/>
              <a:gd name="connsiteX8" fmla="*/ 314325 w 647700"/>
              <a:gd name="connsiteY8" fmla="*/ 1209733 h 1209733"/>
              <a:gd name="connsiteX0" fmla="*/ 161925 w 552450"/>
              <a:gd name="connsiteY0" fmla="*/ 1181173 h 1209748"/>
              <a:gd name="connsiteX1" fmla="*/ 123825 w 552450"/>
              <a:gd name="connsiteY1" fmla="*/ 800173 h 1209748"/>
              <a:gd name="connsiteX2" fmla="*/ 0 w 552450"/>
              <a:gd name="connsiteY2" fmla="*/ 638248 h 1209748"/>
              <a:gd name="connsiteX3" fmla="*/ 171450 w 552450"/>
              <a:gd name="connsiteY3" fmla="*/ 504898 h 1209748"/>
              <a:gd name="connsiteX4" fmla="*/ 266700 w 552450"/>
              <a:gd name="connsiteY4" fmla="*/ 73 h 1209748"/>
              <a:gd name="connsiteX5" fmla="*/ 342900 w 552450"/>
              <a:gd name="connsiteY5" fmla="*/ 581098 h 1209748"/>
              <a:gd name="connsiteX6" fmla="*/ 552450 w 552450"/>
              <a:gd name="connsiteY6" fmla="*/ 657298 h 1209748"/>
              <a:gd name="connsiteX7" fmla="*/ 295275 w 552450"/>
              <a:gd name="connsiteY7" fmla="*/ 771598 h 1209748"/>
              <a:gd name="connsiteX8" fmla="*/ 219075 w 552450"/>
              <a:gd name="connsiteY8" fmla="*/ 1209748 h 1209748"/>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38125 w 628650"/>
              <a:gd name="connsiteY0" fmla="*/ 1181172 h 1209747"/>
              <a:gd name="connsiteX1" fmla="*/ 200025 w 628650"/>
              <a:gd name="connsiteY1" fmla="*/ 800172 h 1209747"/>
              <a:gd name="connsiteX2" fmla="*/ 0 w 628650"/>
              <a:gd name="connsiteY2" fmla="*/ 562047 h 1209747"/>
              <a:gd name="connsiteX3" fmla="*/ 247650 w 628650"/>
              <a:gd name="connsiteY3" fmla="*/ 504897 h 1209747"/>
              <a:gd name="connsiteX4" fmla="*/ 342900 w 628650"/>
              <a:gd name="connsiteY4" fmla="*/ 72 h 1209747"/>
              <a:gd name="connsiteX5" fmla="*/ 419100 w 628650"/>
              <a:gd name="connsiteY5" fmla="*/ 581097 h 1209747"/>
              <a:gd name="connsiteX6" fmla="*/ 628650 w 628650"/>
              <a:gd name="connsiteY6" fmla="*/ 657297 h 1209747"/>
              <a:gd name="connsiteX7" fmla="*/ 371475 w 628650"/>
              <a:gd name="connsiteY7" fmla="*/ 771597 h 1209747"/>
              <a:gd name="connsiteX8" fmla="*/ 295275 w 628650"/>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28132 w 618657"/>
              <a:gd name="connsiteY0" fmla="*/ 1181172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9" fmla="*/ 228132 w 618657"/>
              <a:gd name="connsiteY9" fmla="*/ 1181172 h 1209747"/>
              <a:gd name="connsiteX0" fmla="*/ 285282 w 618657"/>
              <a:gd name="connsiteY0" fmla="*/ 1209747 h 1209747"/>
              <a:gd name="connsiteX1" fmla="*/ 190032 w 618657"/>
              <a:gd name="connsiteY1" fmla="*/ 800172 h 1209747"/>
              <a:gd name="connsiteX2" fmla="*/ 0 w 618657"/>
              <a:gd name="connsiteY2" fmla="*/ 589529 h 1209747"/>
              <a:gd name="connsiteX3" fmla="*/ 237657 w 618657"/>
              <a:gd name="connsiteY3" fmla="*/ 504897 h 1209747"/>
              <a:gd name="connsiteX4" fmla="*/ 332907 w 618657"/>
              <a:gd name="connsiteY4" fmla="*/ 72 h 1209747"/>
              <a:gd name="connsiteX5" fmla="*/ 409107 w 618657"/>
              <a:gd name="connsiteY5" fmla="*/ 581097 h 1209747"/>
              <a:gd name="connsiteX6" fmla="*/ 618657 w 618657"/>
              <a:gd name="connsiteY6" fmla="*/ 657297 h 1209747"/>
              <a:gd name="connsiteX7" fmla="*/ 361482 w 618657"/>
              <a:gd name="connsiteY7" fmla="*/ 771597 h 1209747"/>
              <a:gd name="connsiteX8" fmla="*/ 285282 w 618657"/>
              <a:gd name="connsiteY8" fmla="*/ 1209747 h 1209747"/>
              <a:gd name="connsiteX0" fmla="*/ 270292 w 618657"/>
              <a:gd name="connsiteY0" fmla="*/ 1249721 h 1249721"/>
              <a:gd name="connsiteX1" fmla="*/ 190032 w 618657"/>
              <a:gd name="connsiteY1" fmla="*/ 800172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70292 w 618657"/>
              <a:gd name="connsiteY0" fmla="*/ 1249721 h 1249721"/>
              <a:gd name="connsiteX1" fmla="*/ 190032 w 618657"/>
              <a:gd name="connsiteY1" fmla="*/ 775188 h 1249721"/>
              <a:gd name="connsiteX2" fmla="*/ 0 w 618657"/>
              <a:gd name="connsiteY2" fmla="*/ 589529 h 1249721"/>
              <a:gd name="connsiteX3" fmla="*/ 237657 w 618657"/>
              <a:gd name="connsiteY3" fmla="*/ 504897 h 1249721"/>
              <a:gd name="connsiteX4" fmla="*/ 332907 w 618657"/>
              <a:gd name="connsiteY4" fmla="*/ 72 h 1249721"/>
              <a:gd name="connsiteX5" fmla="*/ 409107 w 618657"/>
              <a:gd name="connsiteY5" fmla="*/ 581097 h 1249721"/>
              <a:gd name="connsiteX6" fmla="*/ 618657 w 618657"/>
              <a:gd name="connsiteY6" fmla="*/ 657297 h 1249721"/>
              <a:gd name="connsiteX7" fmla="*/ 361482 w 618657"/>
              <a:gd name="connsiteY7" fmla="*/ 771597 h 1249721"/>
              <a:gd name="connsiteX8" fmla="*/ 270292 w 618657"/>
              <a:gd name="connsiteY8" fmla="*/ 1249721 h 1249721"/>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61482 w 618657"/>
              <a:gd name="connsiteY7" fmla="*/ 771597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297774 w 618657"/>
              <a:gd name="connsiteY0" fmla="*/ 1257216 h 1257216"/>
              <a:gd name="connsiteX1" fmla="*/ 190032 w 618657"/>
              <a:gd name="connsiteY1" fmla="*/ 775188 h 1257216"/>
              <a:gd name="connsiteX2" fmla="*/ 0 w 618657"/>
              <a:gd name="connsiteY2" fmla="*/ 589529 h 1257216"/>
              <a:gd name="connsiteX3" fmla="*/ 237657 w 618657"/>
              <a:gd name="connsiteY3" fmla="*/ 504897 h 1257216"/>
              <a:gd name="connsiteX4" fmla="*/ 332907 w 618657"/>
              <a:gd name="connsiteY4" fmla="*/ 72 h 1257216"/>
              <a:gd name="connsiteX5" fmla="*/ 409107 w 618657"/>
              <a:gd name="connsiteY5" fmla="*/ 581097 h 1257216"/>
              <a:gd name="connsiteX6" fmla="*/ 618657 w 618657"/>
              <a:gd name="connsiteY6" fmla="*/ 657297 h 1257216"/>
              <a:gd name="connsiteX7" fmla="*/ 388964 w 618657"/>
              <a:gd name="connsiteY7" fmla="*/ 776593 h 1257216"/>
              <a:gd name="connsiteX8" fmla="*/ 297774 w 618657"/>
              <a:gd name="connsiteY8" fmla="*/ 1257216 h 1257216"/>
              <a:gd name="connsiteX0" fmla="*/ 317761 w 638644"/>
              <a:gd name="connsiteY0" fmla="*/ 1257216 h 1257216"/>
              <a:gd name="connsiteX1" fmla="*/ 210019 w 638644"/>
              <a:gd name="connsiteY1" fmla="*/ 775188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17761 w 638644"/>
              <a:gd name="connsiteY0" fmla="*/ 1257216 h 1257216"/>
              <a:gd name="connsiteX1" fmla="*/ 227508 w 638644"/>
              <a:gd name="connsiteY1" fmla="*/ 772690 h 1257216"/>
              <a:gd name="connsiteX2" fmla="*/ 0 w 638644"/>
              <a:gd name="connsiteY2" fmla="*/ 597024 h 1257216"/>
              <a:gd name="connsiteX3" fmla="*/ 257644 w 638644"/>
              <a:gd name="connsiteY3" fmla="*/ 504897 h 1257216"/>
              <a:gd name="connsiteX4" fmla="*/ 352894 w 638644"/>
              <a:gd name="connsiteY4" fmla="*/ 72 h 1257216"/>
              <a:gd name="connsiteX5" fmla="*/ 429094 w 638644"/>
              <a:gd name="connsiteY5" fmla="*/ 581097 h 1257216"/>
              <a:gd name="connsiteX6" fmla="*/ 638644 w 638644"/>
              <a:gd name="connsiteY6" fmla="*/ 657297 h 1257216"/>
              <a:gd name="connsiteX7" fmla="*/ 408951 w 638644"/>
              <a:gd name="connsiteY7" fmla="*/ 776593 h 1257216"/>
              <a:gd name="connsiteX8" fmla="*/ 317761 w 638644"/>
              <a:gd name="connsiteY8" fmla="*/ 1257216 h 1257216"/>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08951 w 638644"/>
              <a:gd name="connsiteY7" fmla="*/ 776593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29094 w 638644"/>
              <a:gd name="connsiteY5" fmla="*/ 581097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38644"/>
              <a:gd name="connsiteY0" fmla="*/ 1253055 h 1253055"/>
              <a:gd name="connsiteX1" fmla="*/ 227508 w 638644"/>
              <a:gd name="connsiteY1" fmla="*/ 772690 h 1253055"/>
              <a:gd name="connsiteX2" fmla="*/ 0 w 638644"/>
              <a:gd name="connsiteY2" fmla="*/ 597024 h 1253055"/>
              <a:gd name="connsiteX3" fmla="*/ 257644 w 638644"/>
              <a:gd name="connsiteY3" fmla="*/ 504897 h 1253055"/>
              <a:gd name="connsiteX4" fmla="*/ 352894 w 638644"/>
              <a:gd name="connsiteY4" fmla="*/ 72 h 1253055"/>
              <a:gd name="connsiteX5" fmla="*/ 443547 w 638644"/>
              <a:gd name="connsiteY5" fmla="*/ 539503 h 1253055"/>
              <a:gd name="connsiteX6" fmla="*/ 638644 w 638644"/>
              <a:gd name="connsiteY6" fmla="*/ 657297 h 1253055"/>
              <a:gd name="connsiteX7" fmla="*/ 427015 w 638644"/>
              <a:gd name="connsiteY7" fmla="*/ 776594 h 1253055"/>
              <a:gd name="connsiteX8" fmla="*/ 339441 w 638644"/>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43547 w 642257"/>
              <a:gd name="connsiteY5" fmla="*/ 539503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27015 w 642257"/>
              <a:gd name="connsiteY7" fmla="*/ 776594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55920 w 642257"/>
              <a:gd name="connsiteY7" fmla="*/ 780753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 name="connsiteX0" fmla="*/ 339441 w 642257"/>
              <a:gd name="connsiteY0" fmla="*/ 1253055 h 1253055"/>
              <a:gd name="connsiteX1" fmla="*/ 227508 w 642257"/>
              <a:gd name="connsiteY1" fmla="*/ 772690 h 1253055"/>
              <a:gd name="connsiteX2" fmla="*/ 0 w 642257"/>
              <a:gd name="connsiteY2" fmla="*/ 597024 h 1253055"/>
              <a:gd name="connsiteX3" fmla="*/ 257644 w 642257"/>
              <a:gd name="connsiteY3" fmla="*/ 504897 h 1253055"/>
              <a:gd name="connsiteX4" fmla="*/ 352894 w 642257"/>
              <a:gd name="connsiteY4" fmla="*/ 72 h 1253055"/>
              <a:gd name="connsiteX5" fmla="*/ 436320 w 642257"/>
              <a:gd name="connsiteY5" fmla="*/ 514546 h 1253055"/>
              <a:gd name="connsiteX6" fmla="*/ 642257 w 642257"/>
              <a:gd name="connsiteY6" fmla="*/ 628182 h 1253055"/>
              <a:gd name="connsiteX7" fmla="*/ 441468 w 642257"/>
              <a:gd name="connsiteY7" fmla="*/ 789072 h 1253055"/>
              <a:gd name="connsiteX8" fmla="*/ 339441 w 642257"/>
              <a:gd name="connsiteY8" fmla="*/ 1253055 h 125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257" h="1253055">
                <a:moveTo>
                  <a:pt x="339441" y="1253055"/>
                </a:moveTo>
                <a:cubicBezTo>
                  <a:pt x="300026" y="1037368"/>
                  <a:pt x="284082" y="882029"/>
                  <a:pt x="227508" y="772690"/>
                </a:cubicBezTo>
                <a:cubicBezTo>
                  <a:pt x="170935" y="663352"/>
                  <a:pt x="136499" y="666457"/>
                  <a:pt x="0" y="597024"/>
                </a:cubicBezTo>
                <a:cubicBezTo>
                  <a:pt x="134026" y="572509"/>
                  <a:pt x="198828" y="604389"/>
                  <a:pt x="257644" y="504897"/>
                </a:cubicBezTo>
                <a:cubicBezTo>
                  <a:pt x="316460" y="405405"/>
                  <a:pt x="325907" y="-6278"/>
                  <a:pt x="352894" y="72"/>
                </a:cubicBezTo>
                <a:cubicBezTo>
                  <a:pt x="378294" y="193747"/>
                  <a:pt x="388093" y="409861"/>
                  <a:pt x="436320" y="514546"/>
                </a:cubicBezTo>
                <a:cubicBezTo>
                  <a:pt x="484547" y="619231"/>
                  <a:pt x="572407" y="602782"/>
                  <a:pt x="642257" y="628182"/>
                </a:cubicBezTo>
                <a:cubicBezTo>
                  <a:pt x="556532" y="666282"/>
                  <a:pt x="491937" y="684927"/>
                  <a:pt x="441468" y="789072"/>
                </a:cubicBezTo>
                <a:cubicBezTo>
                  <a:pt x="390999" y="893217"/>
                  <a:pt x="349760" y="1080017"/>
                  <a:pt x="339441" y="1253055"/>
                </a:cubicBezTo>
                <a:close/>
              </a:path>
            </a:pathLst>
          </a:custGeom>
          <a:noFill/>
          <a:ln w="25400" cap="rnd">
            <a:solidFill>
              <a:srgbClr val="697DA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97DA9"/>
              </a:solidFill>
              <a:effectLst/>
              <a:uLnTx/>
              <a:uFillTx/>
              <a:latin typeface="Arial" panose="020B0604020202020204"/>
              <a:ea typeface="黑体" panose="02010609060101010101" pitchFamily="49" charset="-122"/>
              <a:cs typeface="+mn-cs"/>
            </a:endParaRPr>
          </a:p>
        </p:txBody>
      </p:sp>
      <p:sp>
        <p:nvSpPr>
          <p:cNvPr id="69" name="文本框 68"/>
          <p:cNvSpPr txBox="1"/>
          <p:nvPr/>
        </p:nvSpPr>
        <p:spPr>
          <a:xfrm>
            <a:off x="3317295" y="3165889"/>
            <a:ext cx="1854098" cy="400110"/>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600" normalizeH="0" baseline="0" noProof="0" dirty="0">
                <a:ln>
                  <a:noFill/>
                </a:ln>
                <a:solidFill>
                  <a:prstClr val="white"/>
                </a:solidFill>
                <a:effectLst/>
                <a:uLnTx/>
                <a:uFillTx/>
                <a:latin typeface="Arial" panose="020B0604020202020204" pitchFamily="34" charset="0"/>
                <a:ea typeface="方正静蕾简体" panose="02000000000000000000" pitchFamily="2" charset="-122"/>
                <a:cs typeface="+mn-cs"/>
              </a:rPr>
              <a:t>卡通可爱</a:t>
            </a:r>
          </a:p>
        </p:txBody>
      </p:sp>
      <p:sp>
        <p:nvSpPr>
          <p:cNvPr id="2" name="TextBox 1">
            <a:extLst>
              <a:ext uri="{FF2B5EF4-FFF2-40B4-BE49-F238E27FC236}">
                <a16:creationId xmlns:a16="http://schemas.microsoft.com/office/drawing/2014/main" id="{7AACEA93-65E1-450C-AA72-06FE450117FE}"/>
              </a:ext>
            </a:extLst>
          </p:cNvPr>
          <p:cNvSpPr txBox="1"/>
          <p:nvPr/>
        </p:nvSpPr>
        <p:spPr>
          <a:xfrm>
            <a:off x="2652823" y="1660124"/>
            <a:ext cx="7833408" cy="3785652"/>
          </a:xfrm>
          <a:prstGeom prst="rect">
            <a:avLst/>
          </a:prstGeom>
          <a:noFill/>
        </p:spPr>
        <p:txBody>
          <a:bodyPr wrap="square" rtlCol="0">
            <a:spAutoFit/>
          </a:bodyPr>
          <a:lstStyle/>
          <a:p>
            <a:pPr algn="just"/>
            <a:r>
              <a:rPr lang="en-US" sz="4000" dirty="0"/>
              <a:t>T</a:t>
            </a:r>
            <a:r>
              <a:rPr lang="vi-VN" sz="4000" dirty="0"/>
              <a:t>hận có chức năng lọc máu, loại bỏ các chất thải độc hại, tạo thành nước tiểu. Nước tiểu từ thận theo ống dẫn nước tiểu xuống bóng đái và thải ra ngoài qua bóng đái.</a:t>
            </a:r>
            <a:endParaRPr lang="en-US" sz="4000" dirty="0"/>
          </a:p>
        </p:txBody>
      </p:sp>
    </p:spTree>
    <p:extLst>
      <p:ext uri="{BB962C8B-B14F-4D97-AF65-F5344CB8AC3E}">
        <p14:creationId xmlns:p14="http://schemas.microsoft.com/office/powerpoint/2010/main" val="41567065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wipe(left)">
                                      <p:cBhvr>
                                        <p:cTn id="7"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A_图片 2"/>
          <p:cNvPicPr>
            <a:picLocks noChangeAspect="1"/>
          </p:cNvPicPr>
          <p:nvPr>
            <p:custDataLst>
              <p:tags r:id="rId1"/>
            </p:custDataLst>
          </p:nvPr>
        </p:nvPicPr>
        <p:blipFill>
          <a:blip r:embed="rId3"/>
          <a:stretch>
            <a:fillRect/>
          </a:stretch>
        </p:blipFill>
        <p:spPr>
          <a:xfrm>
            <a:off x="2973251" y="735633"/>
            <a:ext cx="6619240" cy="4582795"/>
          </a:xfrm>
          <a:prstGeom prst="rect">
            <a:avLst/>
          </a:prstGeom>
          <a:noFill/>
          <a:ln w="9525">
            <a:noFill/>
          </a:ln>
        </p:spPr>
      </p:pic>
      <p:grpSp>
        <p:nvGrpSpPr>
          <p:cNvPr id="4" name="组合 3"/>
          <p:cNvGrpSpPr/>
          <p:nvPr/>
        </p:nvGrpSpPr>
        <p:grpSpPr>
          <a:xfrm>
            <a:off x="2489835" y="4055745"/>
            <a:ext cx="7009765" cy="2845435"/>
            <a:chOff x="2178296" y="3110568"/>
            <a:chExt cx="8289199" cy="3834581"/>
          </a:xfrm>
        </p:grpSpPr>
        <p:pic>
          <p:nvPicPr>
            <p:cNvPr id="5" name="图片 4"/>
            <p:cNvPicPr>
              <a:picLocks noChangeAspect="1"/>
            </p:cNvPicPr>
            <p:nvPr/>
          </p:nvPicPr>
          <p:blipFill>
            <a:blip r:embed="rId4"/>
            <a:stretch>
              <a:fillRect/>
            </a:stretch>
          </p:blipFill>
          <p:spPr>
            <a:xfrm>
              <a:off x="2178296" y="3110568"/>
              <a:ext cx="1600551" cy="3785532"/>
            </a:xfrm>
            <a:prstGeom prst="rect">
              <a:avLst/>
            </a:prstGeom>
          </p:spPr>
        </p:pic>
        <p:pic>
          <p:nvPicPr>
            <p:cNvPr id="6" name="图片 5"/>
            <p:cNvPicPr>
              <a:picLocks noChangeAspect="1"/>
            </p:cNvPicPr>
            <p:nvPr/>
          </p:nvPicPr>
          <p:blipFill>
            <a:blip r:embed="rId5"/>
            <a:stretch>
              <a:fillRect/>
            </a:stretch>
          </p:blipFill>
          <p:spPr>
            <a:xfrm>
              <a:off x="5920887" y="4828067"/>
              <a:ext cx="2108662" cy="2096016"/>
            </a:xfrm>
            <a:prstGeom prst="rect">
              <a:avLst/>
            </a:prstGeom>
          </p:spPr>
        </p:pic>
        <p:pic>
          <p:nvPicPr>
            <p:cNvPr id="7" name="图片 6"/>
            <p:cNvPicPr>
              <a:picLocks noChangeAspect="1"/>
            </p:cNvPicPr>
            <p:nvPr/>
          </p:nvPicPr>
          <p:blipFill>
            <a:blip r:embed="rId6"/>
            <a:stretch>
              <a:fillRect/>
            </a:stretch>
          </p:blipFill>
          <p:spPr>
            <a:xfrm>
              <a:off x="4249545" y="4747508"/>
              <a:ext cx="1524334" cy="2197641"/>
            </a:xfrm>
            <a:prstGeom prst="rect">
              <a:avLst/>
            </a:prstGeom>
          </p:spPr>
        </p:pic>
        <p:pic>
          <p:nvPicPr>
            <p:cNvPr id="8" name="图片 7"/>
            <p:cNvPicPr>
              <a:picLocks noChangeAspect="1"/>
            </p:cNvPicPr>
            <p:nvPr/>
          </p:nvPicPr>
          <p:blipFill>
            <a:blip r:embed="rId7"/>
            <a:stretch>
              <a:fillRect/>
            </a:stretch>
          </p:blipFill>
          <p:spPr>
            <a:xfrm>
              <a:off x="8689105" y="4533318"/>
              <a:ext cx="1778390" cy="2362782"/>
            </a:xfrm>
            <a:prstGeom prst="rect">
              <a:avLst/>
            </a:prstGeom>
          </p:spPr>
        </p:pic>
      </p:grpSp>
      <p:sp>
        <p:nvSpPr>
          <p:cNvPr id="13" name="文本框 26"/>
          <p:cNvSpPr txBox="1">
            <a:spLocks noChangeArrowheads="1"/>
          </p:cNvSpPr>
          <p:nvPr/>
        </p:nvSpPr>
        <p:spPr bwMode="auto">
          <a:xfrm>
            <a:off x="4037293" y="1921750"/>
            <a:ext cx="4785061" cy="20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zh-CN" sz="13800" b="1" i="0" u="none" strike="noStrike" kern="1200" cap="none" spc="0" normalizeH="0" baseline="0" noProof="0" dirty="0" err="1">
                <a:ln>
                  <a:noFill/>
                </a:ln>
                <a:solidFill>
                  <a:srgbClr val="ED7D31"/>
                </a:solidFill>
                <a:effectLst>
                  <a:outerShdw blurRad="38100" dist="38100" dir="2700000" algn="tl">
                    <a:srgbClr val="000000">
                      <a:alpha val="43137"/>
                    </a:srgbClr>
                  </a:outerShdw>
                </a:effectLst>
                <a:uLnTx/>
                <a:uFillTx/>
                <a:latin typeface="Calibri"/>
                <a:ea typeface="Microsoft YaHei UI" panose="020B0503020204020204" pitchFamily="34" charset="-122"/>
                <a:cs typeface="Calibri"/>
                <a:sym typeface="+mn-lt"/>
              </a:rPr>
              <a:t>Tiết</a:t>
            </a:r>
            <a:r>
              <a:rPr kumimoji="0" lang="en-US" altLang="zh-CN" sz="138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Calibri"/>
                <a:ea typeface="Microsoft YaHei UI" panose="020B0503020204020204" pitchFamily="34" charset="-122"/>
                <a:cs typeface="Calibri"/>
                <a:sym typeface="+mn-lt"/>
              </a:rPr>
              <a:t> 2</a:t>
            </a:r>
            <a:endParaRPr kumimoji="0" lang="zh-CN" altLang="en-US" sz="138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Calibri"/>
              <a:ea typeface="Microsoft YaHei UI" panose="020B0503020204020204" pitchFamily="34" charset="-122"/>
              <a:cs typeface="Calibri"/>
              <a:sym typeface="+mn-lt"/>
            </a:endParaRPr>
          </a:p>
        </p:txBody>
      </p:sp>
      <p:pic>
        <p:nvPicPr>
          <p:cNvPr id="7173" name="图片 20"/>
          <p:cNvPicPr>
            <a:picLocks noChangeAspect="1"/>
          </p:cNvPicPr>
          <p:nvPr/>
        </p:nvPicPr>
        <p:blipFill>
          <a:blip r:embed="rId8" cstate="print"/>
          <a:stretch>
            <a:fillRect/>
          </a:stretch>
        </p:blipFill>
        <p:spPr>
          <a:xfrm>
            <a:off x="960755" y="986790"/>
            <a:ext cx="1630363" cy="1485900"/>
          </a:xfrm>
          <a:prstGeom prst="rect">
            <a:avLst/>
          </a:prstGeom>
          <a:noFill/>
          <a:ln w="9525">
            <a:noFill/>
          </a:ln>
        </p:spPr>
      </p:pic>
      <p:pic>
        <p:nvPicPr>
          <p:cNvPr id="15" name="图片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400000">
            <a:off x="9232439" y="4055974"/>
            <a:ext cx="2695575" cy="7143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1000" fill="hold"/>
                                        <p:tgtEl>
                                          <p:spTgt spid="13"/>
                                        </p:tgtEl>
                                        <p:attrNameLst>
                                          <p:attrName>ppt_x</p:attrName>
                                        </p:attrNameLst>
                                      </p:cBhvr>
                                      <p:tavLst>
                                        <p:tav tm="0">
                                          <p:val>
                                            <p:strVal val="#ppt_x"/>
                                          </p:val>
                                        </p:tav>
                                        <p:tav tm="100000">
                                          <p:val>
                                            <p:strVal val="#ppt_x"/>
                                          </p:val>
                                        </p:tav>
                                      </p:tavLst>
                                    </p:anim>
                                    <p:anim calcmode="lin" valueType="num">
                                      <p:cBhvr additive="base">
                                        <p:cTn id="12" dur="1000" fill="hold"/>
                                        <p:tgtEl>
                                          <p:spTgt spid="13"/>
                                        </p:tgtEl>
                                        <p:attrNameLst>
                                          <p:attrName>ppt_y</p:attrName>
                                        </p:attrNameLst>
                                      </p:cBhvr>
                                      <p:tavLst>
                                        <p:tav tm="0">
                                          <p:val>
                                            <p:strVal val="1+#ppt_h/2"/>
                                          </p:val>
                                        </p:tav>
                                        <p:tav tm="100000">
                                          <p:val>
                                            <p:strVal val="#ppt_y"/>
                                          </p:val>
                                        </p:tav>
                                      </p:tavLst>
                                    </p:anim>
                                  </p:childTnLst>
                                </p:cTn>
                              </p:par>
                              <p:par>
                                <p:cTn id="13" presetID="47" presetClass="entr" presetSubtype="0" fill="hold" nodeType="withEffect">
                                  <p:stCondLst>
                                    <p:cond delay="11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anim calcmode="lin" valueType="num">
                                      <p:cBhvr>
                                        <p:cTn id="16" dur="1000" fill="hold"/>
                                        <p:tgtEl>
                                          <p:spTgt spid="18"/>
                                        </p:tgtEl>
                                        <p:attrNameLst>
                                          <p:attrName>ppt_x</p:attrName>
                                        </p:attrNameLst>
                                      </p:cBhvr>
                                      <p:tavLst>
                                        <p:tav tm="0">
                                          <p:val>
                                            <p:strVal val="#ppt_x"/>
                                          </p:val>
                                        </p:tav>
                                        <p:tav tm="100000">
                                          <p:val>
                                            <p:strVal val="#ppt_x"/>
                                          </p:val>
                                        </p:tav>
                                      </p:tavLst>
                                    </p:anim>
                                    <p:anim calcmode="lin" valueType="num">
                                      <p:cBhvr>
                                        <p:cTn id="1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23CBCF-60E0-4765-BF84-C975F6117D1D}"/>
              </a:ext>
            </a:extLst>
          </p:cNvPr>
          <p:cNvSpPr txBox="1"/>
          <p:nvPr/>
        </p:nvSpPr>
        <p:spPr>
          <a:xfrm>
            <a:off x="4557821" y="1913421"/>
            <a:ext cx="4227827" cy="2800767"/>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prstClr val="white"/>
                  </a:solidFill>
                  <a:prstDash val="solid"/>
                </a:ln>
                <a:solidFill>
                  <a:srgbClr val="00B050"/>
                </a:solidFill>
                <a:effectLst>
                  <a:outerShdw blurRad="50800" dist="38100" dir="8100000" algn="tr" rotWithShape="0">
                    <a:prstClr val="black">
                      <a:alpha val="40000"/>
                    </a:prstClr>
                  </a:outerShdw>
                </a:effectLst>
                <a:uLnTx/>
                <a:uFillTx/>
                <a:latin typeface="Arial" panose="020B0604020202020204"/>
                <a:ea typeface="+mn-ea"/>
                <a:cs typeface="+mn-cs"/>
              </a:rPr>
              <a:t>KHỞI ĐỘNG</a:t>
            </a:r>
          </a:p>
        </p:txBody>
      </p:sp>
      <p:sp>
        <p:nvSpPr>
          <p:cNvPr id="3" name="Rectangle 2">
            <a:extLst>
              <a:ext uri="{FF2B5EF4-FFF2-40B4-BE49-F238E27FC236}">
                <a16:creationId xmlns:a16="http://schemas.microsoft.com/office/drawing/2014/main" id="{EC9516F7-4474-4A87-B049-4C7BCD691EDB}"/>
              </a:ext>
            </a:extLst>
          </p:cNvPr>
          <p:cNvSpPr/>
          <p:nvPr/>
        </p:nvSpPr>
        <p:spPr>
          <a:xfrm>
            <a:off x="7699513" y="6599583"/>
            <a:ext cx="2902226" cy="258417"/>
          </a:xfrm>
          <a:prstGeom prst="rect">
            <a:avLst/>
          </a:prstGeom>
          <a:solidFill>
            <a:srgbClr val="FAFC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947560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a:solidFill>
                  <a:prstClr val="black"/>
                </a:solidFill>
                <a:latin typeface="HP001 4 hàng" panose="020B0603050302020204" pitchFamily="34" charset="0"/>
                <a:ea typeface="方正卡通简体" panose="03000509000000000000" pitchFamily="65" charset="-122"/>
              </a:rPr>
              <a:t>22</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3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3696788" y="2840311"/>
            <a:ext cx="3905795" cy="769441"/>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err="1">
                <a:solidFill>
                  <a:prstClr val="black"/>
                </a:solidFill>
                <a:latin typeface="HP001 4 hàng" panose="020B0603050302020204" pitchFamily="34" charset="0"/>
                <a:ea typeface="方正卡通简体" panose="03000509000000000000" pitchFamily="65" charset="-122"/>
              </a:rPr>
              <a:t>Tự</a:t>
            </a:r>
            <a:r>
              <a:rPr lang="en-US" altLang="zh-CN" sz="3200" b="1">
                <a:solidFill>
                  <a:prstClr val="black"/>
                </a:solidFill>
                <a:latin typeface="HP001 4 hàng" panose="020B0603050302020204" pitchFamily="34" charset="0"/>
                <a:ea typeface="方正卡通简体" panose="03000509000000000000" pitchFamily="65" charset="-122"/>
              </a:rPr>
              <a:t> nhiên </a:t>
            </a:r>
            <a:r>
              <a:rPr lang="en-US" altLang="zh-CN" sz="4400" b="1">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Xã</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hội</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2353659" y="3583645"/>
            <a:ext cx="832337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a:solidFill>
                  <a:srgbClr val="FF0000"/>
                </a:solidFill>
                <a:latin typeface="HP001 4 hàng" panose="020B0603050302020204" pitchFamily="34" charset="0"/>
                <a:ea typeface="方正卡通简体" panose="03000509000000000000" pitchFamily="65" charset="-122"/>
              </a:rPr>
              <a:t>Bài</a:t>
            </a:r>
            <a:r>
              <a:rPr lang="en-US" altLang="zh-CN" sz="3200" b="1" dirty="0">
                <a:solidFill>
                  <a:srgbClr val="FF0000"/>
                </a:solidFill>
                <a:latin typeface="HP001 4 hàng" panose="020B0603050302020204" pitchFamily="34" charset="0"/>
                <a:ea typeface="方正卡通简体" panose="03000509000000000000" pitchFamily="65" charset="-122"/>
              </a:rPr>
              <a:t> 25: </a:t>
            </a:r>
            <a:r>
              <a:rPr lang="en-US" altLang="zh-CN" sz="3200" b="1" dirty="0" err="1">
                <a:solidFill>
                  <a:srgbClr val="FF0000"/>
                </a:solidFill>
                <a:latin typeface="HP001 4 hàng" panose="020B0603050302020204" pitchFamily="34" charset="0"/>
                <a:ea typeface="方正卡通简体" panose="03000509000000000000" pitchFamily="65" charset="-122"/>
              </a:rPr>
              <a:t>Tìm</a:t>
            </a:r>
            <a:r>
              <a:rPr lang="en-US" altLang="zh-CN" sz="3200" b="1" dirty="0">
                <a:solidFill>
                  <a:srgbClr val="FF0000"/>
                </a:solidFill>
                <a:latin typeface="HP001 4 hàng" panose="020B0603050302020204" pitchFamily="34" charset="0"/>
                <a:ea typeface="方正卡通简体" panose="03000509000000000000" pitchFamily="65" charset="-122"/>
              </a:rPr>
              <a:t> </a:t>
            </a:r>
            <a:r>
              <a:rPr lang="en-US" altLang="zh-CN" sz="3200" b="1" dirty="0" err="1">
                <a:solidFill>
                  <a:srgbClr val="FF0000"/>
                </a:solidFill>
                <a:latin typeface="HP001 4 hàng" panose="020B0603050302020204" pitchFamily="34" charset="0"/>
                <a:ea typeface="方正卡通简体" panose="03000509000000000000" pitchFamily="65" charset="-122"/>
              </a:rPr>
              <a:t>hiểu</a:t>
            </a:r>
            <a:r>
              <a:rPr lang="en-US" altLang="zh-CN" sz="3200" b="1" dirty="0">
                <a:solidFill>
                  <a:srgbClr val="FF0000"/>
                </a:solidFill>
                <a:latin typeface="HP001 4 hàng" panose="020B0603050302020204" pitchFamily="34" charset="0"/>
                <a:ea typeface="方正卡通简体" panose="03000509000000000000" pitchFamily="65" charset="-122"/>
              </a:rPr>
              <a:t> </a:t>
            </a:r>
            <a:r>
              <a:rPr lang="en-US" altLang="zh-CN" sz="3200" b="1" err="1">
                <a:solidFill>
                  <a:srgbClr val="FF0000"/>
                </a:solidFill>
                <a:latin typeface="HP001 4 hàng" panose="020B0603050302020204" pitchFamily="34" charset="0"/>
                <a:ea typeface="方正卡通简体" panose="03000509000000000000" pitchFamily="65" charset="-122"/>
              </a:rPr>
              <a:t>cơ</a:t>
            </a:r>
            <a:r>
              <a:rPr lang="en-US" altLang="zh-CN" sz="3200" b="1">
                <a:solidFill>
                  <a:srgbClr val="FF0000"/>
                </a:solidFill>
                <a:latin typeface="HP001 4 hàng" panose="020B0603050302020204" pitchFamily="34" charset="0"/>
                <a:ea typeface="方正卡通简体" panose="03000509000000000000" pitchFamily="65" charset="-122"/>
              </a:rPr>
              <a:t> quan bài tiết nước tiểu </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1" name="TextBox 10"/>
          <p:cNvSpPr txBox="1"/>
          <p:nvPr/>
        </p:nvSpPr>
        <p:spPr>
          <a:xfrm>
            <a:off x="70340" y="1252029"/>
            <a:ext cx="1969477" cy="369332"/>
          </a:xfrm>
          <a:prstGeom prst="rect">
            <a:avLst/>
          </a:prstGeom>
          <a:solidFill>
            <a:srgbClr val="FFC000"/>
          </a:solidFill>
        </p:spPr>
        <p:txBody>
          <a:bodyPr wrap="square" rtlCol="0">
            <a:spAutoFit/>
          </a:bodyPr>
          <a:lstStyle/>
          <a:p>
            <a:r>
              <a:rPr lang="en-US" dirty="0" err="1"/>
              <a:t>Sách</a:t>
            </a:r>
            <a:r>
              <a:rPr lang="en-US" dirty="0"/>
              <a:t> TNXH </a:t>
            </a:r>
            <a:r>
              <a:rPr lang="en-US" dirty="0" err="1"/>
              <a:t>tr</a:t>
            </a:r>
            <a:r>
              <a:rPr lang="en-US" dirty="0"/>
              <a:t> 94</a:t>
            </a:r>
          </a:p>
        </p:txBody>
      </p:sp>
      <p:sp>
        <p:nvSpPr>
          <p:cNvPr id="12" name="TextBox 11">
            <a:extLst>
              <a:ext uri="{FF2B5EF4-FFF2-40B4-BE49-F238E27FC236}">
                <a16:creationId xmlns:a16="http://schemas.microsoft.com/office/drawing/2014/main" id="{01EA0521-79F3-41E2-8DEE-2105C8917C79}"/>
              </a:ext>
            </a:extLst>
          </p:cNvPr>
          <p:cNvSpPr txBox="1"/>
          <p:nvPr/>
        </p:nvSpPr>
        <p:spPr>
          <a:xfrm>
            <a:off x="4392528" y="1110904"/>
            <a:ext cx="390579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a:solidFill>
                  <a:prstClr val="black"/>
                </a:solidFill>
                <a:latin typeface="HP001 4 hàng" panose="020B0603050302020204" pitchFamily="34" charset="0"/>
                <a:ea typeface="方正卡通简体" panose="03000509000000000000" pitchFamily="65" charset="-122"/>
              </a:rPr>
              <a:t>Thể dục</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4" name="TextBox 13">
            <a:extLst>
              <a:ext uri="{FF2B5EF4-FFF2-40B4-BE49-F238E27FC236}">
                <a16:creationId xmlns:a16="http://schemas.microsoft.com/office/drawing/2014/main" id="{41FD3E97-3BF0-4310-BE07-1BF425A6BA65}"/>
              </a:ext>
            </a:extLst>
          </p:cNvPr>
          <p:cNvSpPr txBox="1"/>
          <p:nvPr/>
        </p:nvSpPr>
        <p:spPr>
          <a:xfrm>
            <a:off x="2604621" y="1722616"/>
            <a:ext cx="8198451"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a:solidFill>
                  <a:srgbClr val="FF0000"/>
                </a:solidFill>
                <a:latin typeface="HP001 4 hàng" pitchFamily="34" charset="0"/>
                <a:ea typeface="方正卡通简体" panose="03000509000000000000" pitchFamily="65" charset="-122"/>
                <a:cs typeface="Times New Roman" pitchFamily="18" charset="0"/>
              </a:rPr>
              <a:t>Các động tác quỳ ngồi cơ bản </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endParaRPr>
          </a:p>
        </p:txBody>
      </p:sp>
      <p:cxnSp>
        <p:nvCxnSpPr>
          <p:cNvPr id="15" name="Straight Connector 14">
            <a:extLst>
              <a:ext uri="{FF2B5EF4-FFF2-40B4-BE49-F238E27FC236}">
                <a16:creationId xmlns:a16="http://schemas.microsoft.com/office/drawing/2014/main" id="{1354169C-8306-4A68-A9C0-C8FE387ED8C6}"/>
              </a:ext>
            </a:extLst>
          </p:cNvPr>
          <p:cNvCxnSpPr>
            <a:cxnSpLocks/>
          </p:cNvCxnSpPr>
          <p:nvPr/>
        </p:nvCxnSpPr>
        <p:spPr>
          <a:xfrm>
            <a:off x="3696788" y="2702417"/>
            <a:ext cx="605681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754629"/>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4000" b="-14000"/>
          </a:stretch>
        </a:blip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33741" y="2012817"/>
            <a:ext cx="1560513"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07" b="98160" l="125" r="96000"/>
                    </a14:imgEffect>
                  </a14:imgLayer>
                </a14:imgProps>
              </a:ext>
              <a:ext uri="{28A0092B-C50C-407E-A947-70E740481C1C}">
                <a14:useLocalDpi xmlns:a14="http://schemas.microsoft.com/office/drawing/2010/main" val="0"/>
              </a:ext>
            </a:extLst>
          </a:blip>
          <a:srcRect/>
          <a:stretch>
            <a:fillRect/>
          </a:stretch>
        </p:blipFill>
        <p:spPr bwMode="auto">
          <a:xfrm flipH="1">
            <a:off x="7805469" y="4371656"/>
            <a:ext cx="1941591" cy="158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400" y="1220231"/>
            <a:ext cx="1726453" cy="1585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3382049" y="4572001"/>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4038600" y="40360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a:off x="5997023" y="2739963"/>
            <a:ext cx="432444" cy="5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a:off x="6338365" y="2414760"/>
            <a:ext cx="432444" cy="5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5"/>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a:off x="7408609" y="3390368"/>
            <a:ext cx="432444" cy="5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flipH="1">
            <a:off x="6328037" y="538789"/>
            <a:ext cx="382794" cy="45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descr="C:\Users\ADMIN\Desktop\Tai nguyen thiet ke tro choi\Angry birds epic birds\1505573783630 (2).png">
            <a:hlinkClick r:id="" action="ppaction://hlinkshowjump?jump=nextslide"/>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269437" y="5954052"/>
            <a:ext cx="1887616" cy="903947"/>
          </a:xfrm>
          <a:prstGeom prst="rect">
            <a:avLst/>
          </a:prstGeom>
          <a:noFill/>
          <a:extLst>
            <a:ext uri="{909E8E84-426E-40DD-AFC4-6F175D3DCCD1}">
              <a14:hiddenFill xmlns:a14="http://schemas.microsoft.com/office/drawing/2010/main">
                <a:solidFill>
                  <a:srgbClr val="FFFFFF"/>
                </a:solidFill>
              </a14:hiddenFill>
            </a:ext>
          </a:extLst>
        </p:spPr>
      </p:pic>
      <p:pic>
        <p:nvPicPr>
          <p:cNvPr id="2" name="Chu-Ech-Con-Be-Bao-A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cstate="print"/>
          <a:stretch>
            <a:fillRect/>
          </a:stretch>
        </p:blipFill>
        <p:spPr>
          <a:xfrm>
            <a:off x="-3581400" y="1361228"/>
            <a:ext cx="609600" cy="609600"/>
          </a:xfrm>
          <a:prstGeom prst="rect">
            <a:avLst/>
          </a:prstGeom>
        </p:spPr>
      </p:pic>
      <p:sp>
        <p:nvSpPr>
          <p:cNvPr id="4" name="Oval Callout 3"/>
          <p:cNvSpPr/>
          <p:nvPr/>
        </p:nvSpPr>
        <p:spPr>
          <a:xfrm>
            <a:off x="7648643" y="-97280"/>
            <a:ext cx="4495800" cy="2917016"/>
          </a:xfrm>
          <a:prstGeom prst="wedgeEllipseCallout">
            <a:avLst>
              <a:gd name="adj1" fmla="val -155261"/>
              <a:gd name="adj2" fmla="val 2919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Ôn và khởi động</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75" fill="hold">
                                          <p:stCondLst>
                                            <p:cond delay="0"/>
                                          </p:stCondLst>
                                        </p:cTn>
                                        <p:tgtEl>
                                          <p:spTgt spid="8"/>
                                        </p:tgtEl>
                                        <p:attrNameLst>
                                          <p:attrName>r</p:attrName>
                                        </p:attrNameLst>
                                      </p:cBhvr>
                                    </p:animRot>
                                    <p:animRot by="-240000">
                                      <p:cBhvr>
                                        <p:cTn id="7" dur="750" fill="hold">
                                          <p:stCondLst>
                                            <p:cond delay="750"/>
                                          </p:stCondLst>
                                        </p:cTn>
                                        <p:tgtEl>
                                          <p:spTgt spid="8"/>
                                        </p:tgtEl>
                                        <p:attrNameLst>
                                          <p:attrName>r</p:attrName>
                                        </p:attrNameLst>
                                      </p:cBhvr>
                                    </p:animRot>
                                    <p:animRot by="240000">
                                      <p:cBhvr>
                                        <p:cTn id="8" dur="750" fill="hold">
                                          <p:stCondLst>
                                            <p:cond delay="1500"/>
                                          </p:stCondLst>
                                        </p:cTn>
                                        <p:tgtEl>
                                          <p:spTgt spid="8"/>
                                        </p:tgtEl>
                                        <p:attrNameLst>
                                          <p:attrName>r</p:attrName>
                                        </p:attrNameLst>
                                      </p:cBhvr>
                                    </p:animRot>
                                    <p:animRot by="-240000">
                                      <p:cBhvr>
                                        <p:cTn id="9" dur="750" fill="hold">
                                          <p:stCondLst>
                                            <p:cond delay="2250"/>
                                          </p:stCondLst>
                                        </p:cTn>
                                        <p:tgtEl>
                                          <p:spTgt spid="8"/>
                                        </p:tgtEl>
                                        <p:attrNameLst>
                                          <p:attrName>r</p:attrName>
                                        </p:attrNameLst>
                                      </p:cBhvr>
                                    </p:animRot>
                                    <p:animRot by="120000">
                                      <p:cBhvr>
                                        <p:cTn id="10" dur="750" fill="hold">
                                          <p:stCondLst>
                                            <p:cond delay="3000"/>
                                          </p:stCondLst>
                                        </p:cTn>
                                        <p:tgtEl>
                                          <p:spTgt spid="8"/>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25" fill="hold">
                                          <p:stCondLst>
                                            <p:cond delay="0"/>
                                          </p:stCondLst>
                                        </p:cTn>
                                        <p:tgtEl>
                                          <p:spTgt spid="15"/>
                                        </p:tgtEl>
                                        <p:attrNameLst>
                                          <p:attrName>r</p:attrName>
                                        </p:attrNameLst>
                                      </p:cBhvr>
                                    </p:animRot>
                                    <p:animRot by="-240000">
                                      <p:cBhvr>
                                        <p:cTn id="13" dur="650" fill="hold">
                                          <p:stCondLst>
                                            <p:cond delay="650"/>
                                          </p:stCondLst>
                                        </p:cTn>
                                        <p:tgtEl>
                                          <p:spTgt spid="15"/>
                                        </p:tgtEl>
                                        <p:attrNameLst>
                                          <p:attrName>r</p:attrName>
                                        </p:attrNameLst>
                                      </p:cBhvr>
                                    </p:animRot>
                                    <p:animRot by="240000">
                                      <p:cBhvr>
                                        <p:cTn id="14" dur="650" fill="hold">
                                          <p:stCondLst>
                                            <p:cond delay="1300"/>
                                          </p:stCondLst>
                                        </p:cTn>
                                        <p:tgtEl>
                                          <p:spTgt spid="15"/>
                                        </p:tgtEl>
                                        <p:attrNameLst>
                                          <p:attrName>r</p:attrName>
                                        </p:attrNameLst>
                                      </p:cBhvr>
                                    </p:animRot>
                                    <p:animRot by="-240000">
                                      <p:cBhvr>
                                        <p:cTn id="15" dur="650" fill="hold">
                                          <p:stCondLst>
                                            <p:cond delay="1950"/>
                                          </p:stCondLst>
                                        </p:cTn>
                                        <p:tgtEl>
                                          <p:spTgt spid="15"/>
                                        </p:tgtEl>
                                        <p:attrNameLst>
                                          <p:attrName>r</p:attrName>
                                        </p:attrNameLst>
                                      </p:cBhvr>
                                    </p:animRot>
                                    <p:animRot by="120000">
                                      <p:cBhvr>
                                        <p:cTn id="16" dur="650" fill="hold">
                                          <p:stCondLst>
                                            <p:cond delay="2600"/>
                                          </p:stCondLst>
                                        </p:cTn>
                                        <p:tgtEl>
                                          <p:spTgt spid="1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25" fill="hold">
                                          <p:stCondLst>
                                            <p:cond delay="0"/>
                                          </p:stCondLst>
                                        </p:cTn>
                                        <p:tgtEl>
                                          <p:spTgt spid="13"/>
                                        </p:tgtEl>
                                        <p:attrNameLst>
                                          <p:attrName>r</p:attrName>
                                        </p:attrNameLst>
                                      </p:cBhvr>
                                    </p:animRot>
                                    <p:animRot by="-240000">
                                      <p:cBhvr>
                                        <p:cTn id="19" dur="650" fill="hold">
                                          <p:stCondLst>
                                            <p:cond delay="650"/>
                                          </p:stCondLst>
                                        </p:cTn>
                                        <p:tgtEl>
                                          <p:spTgt spid="13"/>
                                        </p:tgtEl>
                                        <p:attrNameLst>
                                          <p:attrName>r</p:attrName>
                                        </p:attrNameLst>
                                      </p:cBhvr>
                                    </p:animRot>
                                    <p:animRot by="240000">
                                      <p:cBhvr>
                                        <p:cTn id="20" dur="650" fill="hold">
                                          <p:stCondLst>
                                            <p:cond delay="1300"/>
                                          </p:stCondLst>
                                        </p:cTn>
                                        <p:tgtEl>
                                          <p:spTgt spid="13"/>
                                        </p:tgtEl>
                                        <p:attrNameLst>
                                          <p:attrName>r</p:attrName>
                                        </p:attrNameLst>
                                      </p:cBhvr>
                                    </p:animRot>
                                    <p:animRot by="-240000">
                                      <p:cBhvr>
                                        <p:cTn id="21" dur="650" fill="hold">
                                          <p:stCondLst>
                                            <p:cond delay="1950"/>
                                          </p:stCondLst>
                                        </p:cTn>
                                        <p:tgtEl>
                                          <p:spTgt spid="13"/>
                                        </p:tgtEl>
                                        <p:attrNameLst>
                                          <p:attrName>r</p:attrName>
                                        </p:attrNameLst>
                                      </p:cBhvr>
                                    </p:animRot>
                                    <p:animRot by="120000">
                                      <p:cBhvr>
                                        <p:cTn id="22" dur="650" fill="hold">
                                          <p:stCondLst>
                                            <p:cond delay="2600"/>
                                          </p:stCondLst>
                                        </p:cTn>
                                        <p:tgtEl>
                                          <p:spTgt spid="13"/>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25" fill="hold">
                                          <p:stCondLst>
                                            <p:cond delay="0"/>
                                          </p:stCondLst>
                                        </p:cTn>
                                        <p:tgtEl>
                                          <p:spTgt spid="14"/>
                                        </p:tgtEl>
                                        <p:attrNameLst>
                                          <p:attrName>r</p:attrName>
                                        </p:attrNameLst>
                                      </p:cBhvr>
                                    </p:animRot>
                                    <p:animRot by="-240000">
                                      <p:cBhvr>
                                        <p:cTn id="25" dur="650" fill="hold">
                                          <p:stCondLst>
                                            <p:cond delay="650"/>
                                          </p:stCondLst>
                                        </p:cTn>
                                        <p:tgtEl>
                                          <p:spTgt spid="14"/>
                                        </p:tgtEl>
                                        <p:attrNameLst>
                                          <p:attrName>r</p:attrName>
                                        </p:attrNameLst>
                                      </p:cBhvr>
                                    </p:animRot>
                                    <p:animRot by="240000">
                                      <p:cBhvr>
                                        <p:cTn id="26" dur="650" fill="hold">
                                          <p:stCondLst>
                                            <p:cond delay="1300"/>
                                          </p:stCondLst>
                                        </p:cTn>
                                        <p:tgtEl>
                                          <p:spTgt spid="14"/>
                                        </p:tgtEl>
                                        <p:attrNameLst>
                                          <p:attrName>r</p:attrName>
                                        </p:attrNameLst>
                                      </p:cBhvr>
                                    </p:animRot>
                                    <p:animRot by="-240000">
                                      <p:cBhvr>
                                        <p:cTn id="27" dur="650" fill="hold">
                                          <p:stCondLst>
                                            <p:cond delay="1950"/>
                                          </p:stCondLst>
                                        </p:cTn>
                                        <p:tgtEl>
                                          <p:spTgt spid="14"/>
                                        </p:tgtEl>
                                        <p:attrNameLst>
                                          <p:attrName>r</p:attrName>
                                        </p:attrNameLst>
                                      </p:cBhvr>
                                    </p:animRot>
                                    <p:animRot by="120000">
                                      <p:cBhvr>
                                        <p:cTn id="28" dur="650" fill="hold">
                                          <p:stCondLst>
                                            <p:cond delay="2600"/>
                                          </p:stCondLst>
                                        </p:cTn>
                                        <p:tgtEl>
                                          <p:spTgt spid="14"/>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325" fill="hold">
                                          <p:stCondLst>
                                            <p:cond delay="0"/>
                                          </p:stCondLst>
                                        </p:cTn>
                                        <p:tgtEl>
                                          <p:spTgt spid="16"/>
                                        </p:tgtEl>
                                        <p:attrNameLst>
                                          <p:attrName>r</p:attrName>
                                        </p:attrNameLst>
                                      </p:cBhvr>
                                    </p:animRot>
                                    <p:animRot by="-240000">
                                      <p:cBhvr>
                                        <p:cTn id="31" dur="650" fill="hold">
                                          <p:stCondLst>
                                            <p:cond delay="650"/>
                                          </p:stCondLst>
                                        </p:cTn>
                                        <p:tgtEl>
                                          <p:spTgt spid="16"/>
                                        </p:tgtEl>
                                        <p:attrNameLst>
                                          <p:attrName>r</p:attrName>
                                        </p:attrNameLst>
                                      </p:cBhvr>
                                    </p:animRot>
                                    <p:animRot by="240000">
                                      <p:cBhvr>
                                        <p:cTn id="32" dur="650" fill="hold">
                                          <p:stCondLst>
                                            <p:cond delay="1300"/>
                                          </p:stCondLst>
                                        </p:cTn>
                                        <p:tgtEl>
                                          <p:spTgt spid="16"/>
                                        </p:tgtEl>
                                        <p:attrNameLst>
                                          <p:attrName>r</p:attrName>
                                        </p:attrNameLst>
                                      </p:cBhvr>
                                    </p:animRot>
                                    <p:animRot by="-240000">
                                      <p:cBhvr>
                                        <p:cTn id="33" dur="650" fill="hold">
                                          <p:stCondLst>
                                            <p:cond delay="1950"/>
                                          </p:stCondLst>
                                        </p:cTn>
                                        <p:tgtEl>
                                          <p:spTgt spid="16"/>
                                        </p:tgtEl>
                                        <p:attrNameLst>
                                          <p:attrName>r</p:attrName>
                                        </p:attrNameLst>
                                      </p:cBhvr>
                                    </p:animRot>
                                    <p:animRot by="120000">
                                      <p:cBhvr>
                                        <p:cTn id="34" dur="650" fill="hold">
                                          <p:stCondLst>
                                            <p:cond delay="2600"/>
                                          </p:stCondLst>
                                        </p:cTn>
                                        <p:tgtEl>
                                          <p:spTgt spid="16"/>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325" fill="hold">
                                          <p:stCondLst>
                                            <p:cond delay="0"/>
                                          </p:stCondLst>
                                        </p:cTn>
                                        <p:tgtEl>
                                          <p:spTgt spid="17"/>
                                        </p:tgtEl>
                                        <p:attrNameLst>
                                          <p:attrName>r</p:attrName>
                                        </p:attrNameLst>
                                      </p:cBhvr>
                                    </p:animRot>
                                    <p:animRot by="-240000">
                                      <p:cBhvr>
                                        <p:cTn id="37" dur="650" fill="hold">
                                          <p:stCondLst>
                                            <p:cond delay="650"/>
                                          </p:stCondLst>
                                        </p:cTn>
                                        <p:tgtEl>
                                          <p:spTgt spid="17"/>
                                        </p:tgtEl>
                                        <p:attrNameLst>
                                          <p:attrName>r</p:attrName>
                                        </p:attrNameLst>
                                      </p:cBhvr>
                                    </p:animRot>
                                    <p:animRot by="240000">
                                      <p:cBhvr>
                                        <p:cTn id="38" dur="650" fill="hold">
                                          <p:stCondLst>
                                            <p:cond delay="1300"/>
                                          </p:stCondLst>
                                        </p:cTn>
                                        <p:tgtEl>
                                          <p:spTgt spid="17"/>
                                        </p:tgtEl>
                                        <p:attrNameLst>
                                          <p:attrName>r</p:attrName>
                                        </p:attrNameLst>
                                      </p:cBhvr>
                                    </p:animRot>
                                    <p:animRot by="-240000">
                                      <p:cBhvr>
                                        <p:cTn id="39" dur="650" fill="hold">
                                          <p:stCondLst>
                                            <p:cond delay="1950"/>
                                          </p:stCondLst>
                                        </p:cTn>
                                        <p:tgtEl>
                                          <p:spTgt spid="17"/>
                                        </p:tgtEl>
                                        <p:attrNameLst>
                                          <p:attrName>r</p:attrName>
                                        </p:attrNameLst>
                                      </p:cBhvr>
                                    </p:animRot>
                                    <p:animRot by="120000">
                                      <p:cBhvr>
                                        <p:cTn id="40" dur="650" fill="hold">
                                          <p:stCondLst>
                                            <p:cond delay="2600"/>
                                          </p:stCondLst>
                                        </p:cTn>
                                        <p:tgtEl>
                                          <p:spTgt spid="17"/>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325" fill="hold">
                                          <p:stCondLst>
                                            <p:cond delay="0"/>
                                          </p:stCondLst>
                                        </p:cTn>
                                        <p:tgtEl>
                                          <p:spTgt spid="18"/>
                                        </p:tgtEl>
                                        <p:attrNameLst>
                                          <p:attrName>r</p:attrName>
                                        </p:attrNameLst>
                                      </p:cBhvr>
                                    </p:animRot>
                                    <p:animRot by="-240000">
                                      <p:cBhvr>
                                        <p:cTn id="43" dur="650" fill="hold">
                                          <p:stCondLst>
                                            <p:cond delay="650"/>
                                          </p:stCondLst>
                                        </p:cTn>
                                        <p:tgtEl>
                                          <p:spTgt spid="18"/>
                                        </p:tgtEl>
                                        <p:attrNameLst>
                                          <p:attrName>r</p:attrName>
                                        </p:attrNameLst>
                                      </p:cBhvr>
                                    </p:animRot>
                                    <p:animRot by="240000">
                                      <p:cBhvr>
                                        <p:cTn id="44" dur="650" fill="hold">
                                          <p:stCondLst>
                                            <p:cond delay="1300"/>
                                          </p:stCondLst>
                                        </p:cTn>
                                        <p:tgtEl>
                                          <p:spTgt spid="18"/>
                                        </p:tgtEl>
                                        <p:attrNameLst>
                                          <p:attrName>r</p:attrName>
                                        </p:attrNameLst>
                                      </p:cBhvr>
                                    </p:animRot>
                                    <p:animRot by="-240000">
                                      <p:cBhvr>
                                        <p:cTn id="45" dur="650" fill="hold">
                                          <p:stCondLst>
                                            <p:cond delay="1950"/>
                                          </p:stCondLst>
                                        </p:cTn>
                                        <p:tgtEl>
                                          <p:spTgt spid="18"/>
                                        </p:tgtEl>
                                        <p:attrNameLst>
                                          <p:attrName>r</p:attrName>
                                        </p:attrNameLst>
                                      </p:cBhvr>
                                    </p:animRot>
                                    <p:animRot by="120000">
                                      <p:cBhvr>
                                        <p:cTn id="46" dur="650" fill="hold">
                                          <p:stCondLst>
                                            <p:cond delay="2600"/>
                                          </p:stCondLst>
                                        </p:cTn>
                                        <p:tgtEl>
                                          <p:spTgt spid="18"/>
                                        </p:tgtEl>
                                        <p:attrNameLst>
                                          <p:attrName>r</p:attrName>
                                        </p:attrNameLst>
                                      </p:cBhvr>
                                    </p:animRot>
                                  </p:childTnLst>
                                </p:cTn>
                              </p:par>
                              <p:par>
                                <p:cTn id="47" presetID="32" presetClass="emph" presetSubtype="0" repeatCount="indefinite" fill="hold" nodeType="withEffect">
                                  <p:stCondLst>
                                    <p:cond delay="0"/>
                                  </p:stCondLst>
                                  <p:childTnLst>
                                    <p:animRot by="120000">
                                      <p:cBhvr>
                                        <p:cTn id="48" dur="100" fill="hold">
                                          <p:stCondLst>
                                            <p:cond delay="0"/>
                                          </p:stCondLst>
                                        </p:cTn>
                                        <p:tgtEl>
                                          <p:spTgt spid="2051"/>
                                        </p:tgtEl>
                                        <p:attrNameLst>
                                          <p:attrName>r</p:attrName>
                                        </p:attrNameLst>
                                      </p:cBhvr>
                                    </p:animRot>
                                    <p:animRot by="-240000">
                                      <p:cBhvr>
                                        <p:cTn id="49" dur="200" fill="hold">
                                          <p:stCondLst>
                                            <p:cond delay="200"/>
                                          </p:stCondLst>
                                        </p:cTn>
                                        <p:tgtEl>
                                          <p:spTgt spid="2051"/>
                                        </p:tgtEl>
                                        <p:attrNameLst>
                                          <p:attrName>r</p:attrName>
                                        </p:attrNameLst>
                                      </p:cBhvr>
                                    </p:animRot>
                                    <p:animRot by="240000">
                                      <p:cBhvr>
                                        <p:cTn id="50" dur="200" fill="hold">
                                          <p:stCondLst>
                                            <p:cond delay="400"/>
                                          </p:stCondLst>
                                        </p:cTn>
                                        <p:tgtEl>
                                          <p:spTgt spid="2051"/>
                                        </p:tgtEl>
                                        <p:attrNameLst>
                                          <p:attrName>r</p:attrName>
                                        </p:attrNameLst>
                                      </p:cBhvr>
                                    </p:animRot>
                                    <p:animRot by="-240000">
                                      <p:cBhvr>
                                        <p:cTn id="51" dur="200" fill="hold">
                                          <p:stCondLst>
                                            <p:cond delay="600"/>
                                          </p:stCondLst>
                                        </p:cTn>
                                        <p:tgtEl>
                                          <p:spTgt spid="2051"/>
                                        </p:tgtEl>
                                        <p:attrNameLst>
                                          <p:attrName>r</p:attrName>
                                        </p:attrNameLst>
                                      </p:cBhvr>
                                    </p:animRot>
                                    <p:animRot by="120000">
                                      <p:cBhvr>
                                        <p:cTn id="52" dur="200" fill="hold">
                                          <p:stCondLst>
                                            <p:cond delay="800"/>
                                          </p:stCondLst>
                                        </p:cTn>
                                        <p:tgtEl>
                                          <p:spTgt spid="2051"/>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100" fill="hold">
                                          <p:stCondLst>
                                            <p:cond delay="0"/>
                                          </p:stCondLst>
                                        </p:cTn>
                                        <p:tgtEl>
                                          <p:spTgt spid="2050"/>
                                        </p:tgtEl>
                                        <p:attrNameLst>
                                          <p:attrName>r</p:attrName>
                                        </p:attrNameLst>
                                      </p:cBhvr>
                                    </p:animRot>
                                    <p:animRot by="-240000">
                                      <p:cBhvr>
                                        <p:cTn id="55" dur="200" fill="hold">
                                          <p:stCondLst>
                                            <p:cond delay="200"/>
                                          </p:stCondLst>
                                        </p:cTn>
                                        <p:tgtEl>
                                          <p:spTgt spid="2050"/>
                                        </p:tgtEl>
                                        <p:attrNameLst>
                                          <p:attrName>r</p:attrName>
                                        </p:attrNameLst>
                                      </p:cBhvr>
                                    </p:animRot>
                                    <p:animRot by="240000">
                                      <p:cBhvr>
                                        <p:cTn id="56" dur="200" fill="hold">
                                          <p:stCondLst>
                                            <p:cond delay="400"/>
                                          </p:stCondLst>
                                        </p:cTn>
                                        <p:tgtEl>
                                          <p:spTgt spid="2050"/>
                                        </p:tgtEl>
                                        <p:attrNameLst>
                                          <p:attrName>r</p:attrName>
                                        </p:attrNameLst>
                                      </p:cBhvr>
                                    </p:animRot>
                                    <p:animRot by="-240000">
                                      <p:cBhvr>
                                        <p:cTn id="57" dur="200" fill="hold">
                                          <p:stCondLst>
                                            <p:cond delay="600"/>
                                          </p:stCondLst>
                                        </p:cTn>
                                        <p:tgtEl>
                                          <p:spTgt spid="2050"/>
                                        </p:tgtEl>
                                        <p:attrNameLst>
                                          <p:attrName>r</p:attrName>
                                        </p:attrNameLst>
                                      </p:cBhvr>
                                    </p:animRot>
                                    <p:animRot by="120000">
                                      <p:cBhvr>
                                        <p:cTn id="58" dur="200" fill="hold">
                                          <p:stCondLst>
                                            <p:cond delay="800"/>
                                          </p:stCondLst>
                                        </p:cTn>
                                        <p:tgtEl>
                                          <p:spTgt spid="2050"/>
                                        </p:tgtEl>
                                        <p:attrNameLst>
                                          <p:attrName>r</p:attrName>
                                        </p:attrNameLst>
                                      </p:cBhvr>
                                    </p:animRot>
                                  </p:childTnLst>
                                </p:cTn>
                              </p:par>
                              <p:par>
                                <p:cTn id="59" presetID="1" presetClass="mediacall" presetSubtype="0" fill="hold" nodeType="withEffect">
                                  <p:stCondLst>
                                    <p:cond delay="0"/>
                                  </p:stCondLst>
                                  <p:childTnLst>
                                    <p:cmd type="call" cmd="playFrom(0.0)">
                                      <p:cBhvr>
                                        <p:cTn id="60" dur="1" fill="hold"/>
                                        <p:tgtEl>
                                          <p:spTgt spid="2"/>
                                        </p:tgtEl>
                                      </p:cBhvr>
                                    </p:cmd>
                                  </p:childTnLst>
                                </p:cTn>
                              </p:par>
                            </p:childTnLst>
                          </p:cTn>
                        </p:par>
                      </p:childTnLst>
                    </p:cTn>
                  </p:par>
                  <p:par>
                    <p:cTn id="61" fill="hold">
                      <p:stCondLst>
                        <p:cond delay="indefinite"/>
                      </p:stCondLst>
                      <p:childTnLst>
                        <p:par>
                          <p:cTn id="62" fill="hold">
                            <p:stCondLst>
                              <p:cond delay="0"/>
                            </p:stCondLst>
                            <p:childTnLst>
                              <p:par>
                                <p:cTn id="63" presetID="31" presetClass="exit" presetSubtype="0" fill="hold" grpId="0" nodeType="clickEffect">
                                  <p:stCondLst>
                                    <p:cond delay="0"/>
                                  </p:stCondLst>
                                  <p:childTnLst>
                                    <p:anim calcmode="lin" valueType="num">
                                      <p:cBhvr>
                                        <p:cTn id="64" dur="1000"/>
                                        <p:tgtEl>
                                          <p:spTgt spid="4"/>
                                        </p:tgtEl>
                                        <p:attrNameLst>
                                          <p:attrName>ppt_w</p:attrName>
                                        </p:attrNameLst>
                                      </p:cBhvr>
                                      <p:tavLst>
                                        <p:tav tm="0">
                                          <p:val>
                                            <p:strVal val="ppt_w"/>
                                          </p:val>
                                        </p:tav>
                                        <p:tav tm="100000">
                                          <p:val>
                                            <p:fltVal val="0"/>
                                          </p:val>
                                        </p:tav>
                                      </p:tavLst>
                                    </p:anim>
                                    <p:anim calcmode="lin" valueType="num">
                                      <p:cBhvr>
                                        <p:cTn id="65" dur="1000"/>
                                        <p:tgtEl>
                                          <p:spTgt spid="4"/>
                                        </p:tgtEl>
                                        <p:attrNameLst>
                                          <p:attrName>ppt_h</p:attrName>
                                        </p:attrNameLst>
                                      </p:cBhvr>
                                      <p:tavLst>
                                        <p:tav tm="0">
                                          <p:val>
                                            <p:strVal val="ppt_h"/>
                                          </p:val>
                                        </p:tav>
                                        <p:tav tm="100000">
                                          <p:val>
                                            <p:fltVal val="0"/>
                                          </p:val>
                                        </p:tav>
                                      </p:tavLst>
                                    </p:anim>
                                    <p:anim calcmode="lin" valueType="num">
                                      <p:cBhvr>
                                        <p:cTn id="66" dur="1000"/>
                                        <p:tgtEl>
                                          <p:spTgt spid="4"/>
                                        </p:tgtEl>
                                        <p:attrNameLst>
                                          <p:attrName>style.rotation</p:attrName>
                                        </p:attrNameLst>
                                      </p:cBhvr>
                                      <p:tavLst>
                                        <p:tav tm="0">
                                          <p:val>
                                            <p:fltVal val="0"/>
                                          </p:val>
                                        </p:tav>
                                        <p:tav tm="100000">
                                          <p:val>
                                            <p:fltVal val="90"/>
                                          </p:val>
                                        </p:tav>
                                      </p:tavLst>
                                    </p:anim>
                                    <p:animEffect transition="out" filter="fade">
                                      <p:cBhvr>
                                        <p:cTn id="67" dur="1000"/>
                                        <p:tgtEl>
                                          <p:spTgt spid="4"/>
                                        </p:tgtEl>
                                      </p:cBhvr>
                                    </p:animEffect>
                                    <p:set>
                                      <p:cBhvr>
                                        <p:cTn id="68"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7">
                <p:cTn id="69" fill="hold" display="0">
                  <p:stCondLst>
                    <p:cond delay="indefinite"/>
                  </p:stCondLst>
                  <p:endCondLst>
                    <p:cond evt="onStopAudio" delay="0">
                      <p:tgtEl>
                        <p:sldTgt/>
                      </p:tgtEl>
                    </p:cond>
                  </p:endCondLst>
                </p:cTn>
                <p:tgtEl>
                  <p:spTgt spid="2"/>
                </p:tgtEl>
              </p:cMediaNode>
            </p:audio>
          </p:childTnLst>
        </p:cTn>
      </p:par>
    </p:tnLst>
    <p:bldLst>
      <p:bldP spid="4"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4000" b="-14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692" r="93538">
                        <a14:foregroundMark x1="36846" y1="87129" x2="32769" y2="95490"/>
                        <a14:foregroundMark x1="27077" y1="88999" x2="24538" y2="92079"/>
                        <a14:foregroundMark x1="24538" y1="92079" x2="24538" y2="92079"/>
                        <a14:foregroundMark x1="33077" y1="94829" x2="32308" y2="96480"/>
                        <a14:backgroundMark x1="53385" y1="32563" x2="53154" y2="33993"/>
                        <a14:backgroundMark x1="57154" y1="37844" x2="56692" y2="40374"/>
                        <a14:backgroundMark x1="48615" y1="27393" x2="49615" y2="26953"/>
                        <a14:backgroundMark x1="65615" y1="26623" x2="65923" y2="26513"/>
                        <a14:backgroundMark x1="60077" y1="61936" x2="60077" y2="63256"/>
                        <a14:backgroundMark x1="75923" y1="60726" x2="75385" y2="61716"/>
                        <a14:backgroundMark x1="73538" y1="65347" x2="73538" y2="65347"/>
                        <a14:backgroundMark x1="29769" y1="87239" x2="29462" y2="87789"/>
                        <a14:backgroundMark x1="29692" y1="86909" x2="29000" y2="88229"/>
                        <a14:backgroundMark x1="29000" y1="88229" x2="29000" y2="88229"/>
                      </a14:backgroundRemoval>
                    </a14:imgEffect>
                  </a14:imgLayer>
                </a14:imgProps>
              </a:ext>
              <a:ext uri="{28A0092B-C50C-407E-A947-70E740481C1C}">
                <a14:useLocalDpi xmlns:a14="http://schemas.microsoft.com/office/drawing/2010/main" val="0"/>
              </a:ext>
            </a:extLst>
          </a:blip>
          <a:stretch>
            <a:fillRect/>
          </a:stretch>
        </p:blipFill>
        <p:spPr>
          <a:xfrm>
            <a:off x="6323351" y="-15556"/>
            <a:ext cx="2667000" cy="1864848"/>
          </a:xfrm>
          <a:prstGeom prst="rect">
            <a:avLst/>
          </a:prstGeom>
        </p:spPr>
      </p:pic>
      <p:pic>
        <p:nvPicPr>
          <p:cNvPr id="15" name="Picture 14">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6030382" y="2136396"/>
            <a:ext cx="901116" cy="241694"/>
          </a:xfrm>
          <a:prstGeom prst="rect">
            <a:avLst/>
          </a:prstGeom>
        </p:spPr>
      </p:pic>
      <p:pic>
        <p:nvPicPr>
          <p:cNvPr id="11" name="Picture 10">
            <a:hlinkClick r:id="rId9"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3143299" y="2704373"/>
            <a:ext cx="1443361" cy="340974"/>
          </a:xfrm>
          <a:prstGeom prst="rect">
            <a:avLst/>
          </a:prstGeom>
        </p:spPr>
      </p:pic>
      <p:pic>
        <p:nvPicPr>
          <p:cNvPr id="12" name="Picture 11">
            <a:hlinkClick r:id="rId12" action="ppaction://hlinksldjump"/>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1630987" y="3561041"/>
            <a:ext cx="1647623" cy="477738"/>
          </a:xfrm>
          <a:prstGeom prst="rect">
            <a:avLst/>
          </a:prstGeom>
        </p:spPr>
      </p:pic>
      <p:pic>
        <p:nvPicPr>
          <p:cNvPr id="13" name="Picture 12">
            <a:hlinkClick r:id="rId15" action="ppaction://hlinksldjump"/>
          </p:cNvPr>
          <p:cNvPicPr>
            <a:picLocks noChangeAspect="1"/>
          </p:cNvPicPr>
          <p:nvPr/>
        </p:nvPicPr>
        <p:blipFill rotWithShape="1">
          <a:blip r:embed="rId16">
            <a:extLst>
              <a:ext uri="{BEBA8EAE-BF5A-486C-A8C5-ECC9F3942E4B}">
                <a14:imgProps xmlns:a14="http://schemas.microsoft.com/office/drawing/2010/main">
                  <a14:imgLayer r:embed="rId17">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4061397" y="3915498"/>
            <a:ext cx="1935255" cy="457200"/>
          </a:xfrm>
          <a:prstGeom prst="rect">
            <a:avLst/>
          </a:prstGeom>
        </p:spPr>
      </p:pic>
      <p:pic>
        <p:nvPicPr>
          <p:cNvPr id="14" name="Picture 13">
            <a:hlinkClick r:id="rId18" action="ppaction://hlinksldjump"/>
          </p:cNvPr>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4599535" y="2265957"/>
            <a:ext cx="1125118" cy="294922"/>
          </a:xfrm>
          <a:prstGeom prst="rect">
            <a:avLst/>
          </a:prstGeom>
        </p:spPr>
      </p:pic>
      <p:pic>
        <p:nvPicPr>
          <p:cNvPr id="16" name="Picture 15"/>
          <p:cNvPicPr>
            <a:picLocks noChangeAspect="1"/>
          </p:cNvPicPr>
          <p:nvPr/>
        </p:nvPicPr>
        <p:blipFill rotWithShape="1">
          <a:blip r:embed="rId21">
            <a:extLst>
              <a:ext uri="{BEBA8EAE-BF5A-486C-A8C5-ECC9F3942E4B}">
                <a14:imgProps xmlns:a14="http://schemas.microsoft.com/office/drawing/2010/main">
                  <a14:imgLayer r:embed="rId22">
                    <a14:imgEffect>
                      <a14:backgroundRemoval t="44985" b="99558" l="0" r="67742">
                        <a14:foregroundMark x1="14370" y1="88053" x2="58847" y2="95133"/>
                        <a14:foregroundMark x1="25024" y1="75664" x2="26197" y2="80088"/>
                        <a14:foregroundMark x1="26197" y1="80088" x2="26197" y2="80088"/>
                        <a14:foregroundMark x1="52493" y1="70649" x2="53079" y2="81416"/>
                        <a14:foregroundMark x1="60411" y1="74779" x2="59042" y2="75664"/>
                        <a14:foregroundMark x1="41153" y1="79204" x2="44966" y2="83038"/>
                        <a14:foregroundMark x1="46530" y1="76254" x2="46530" y2="82153"/>
                        <a14:foregroundMark x1="43402" y1="74484" x2="40274" y2="78614"/>
                        <a14:foregroundMark x1="22190" y1="73156" x2="25220" y2="76696"/>
                        <a14:foregroundMark x1="27566" y1="73009" x2="26491" y2="75369"/>
                        <a14:backgroundMark x1="13881" y1="52360" x2="59335" y2="52065"/>
                        <a14:backgroundMark x1="25024" y1="53540" x2="41251" y2="62389"/>
                        <a14:backgroundMark x1="20430" y1="52802" x2="20430" y2="63422"/>
                        <a14:backgroundMark x1="11828" y1="51622" x2="6452" y2="65339"/>
                        <a14:backgroundMark x1="1466" y1="52065" x2="2639" y2="53982"/>
                        <a14:backgroundMark x1="4008" y1="58260" x2="5083" y2="66667"/>
                        <a14:backgroundMark x1="30401" y1="84956" x2="30890" y2="85693"/>
                        <a14:backgroundMark x1="32356" y1="88791" x2="33138" y2="89823"/>
                        <a14:backgroundMark x1="13783" y1="87906" x2="14761" y2="88643"/>
                        <a14:backgroundMark x1="24536" y1="81858" x2="24536" y2="83038"/>
                        <a14:backgroundMark x1="41838" y1="91150" x2="42033" y2="90560"/>
                        <a14:backgroundMark x1="45161" y1="85693" x2="45748" y2="87611"/>
                        <a14:backgroundMark x1="43793" y1="87463" x2="43011" y2="87906"/>
                        <a14:backgroundMark x1="17498" y1="60767" x2="17889" y2="65339"/>
                        <a14:backgroundMark x1="5572" y1="77434" x2="5474" y2="79646"/>
                        <a14:backgroundMark x1="6647" y1="80383" x2="6354" y2="81416"/>
                        <a14:backgroundMark x1="7527" y1="81563" x2="7038" y2="82743"/>
                        <a14:backgroundMark x1="29521" y1="87316" x2="29619" y2="88201"/>
                        <a14:backgroundMark x1="23656" y1="86726" x2="24047" y2="86873"/>
                        <a14:backgroundMark x1="51026" y1="91593" x2="51711" y2="92035"/>
                        <a14:backgroundMark x1="47801" y1="84366" x2="47801" y2="84366"/>
                      </a14:backgroundRemoval>
                    </a14:imgEffect>
                  </a14:imgLayer>
                </a14:imgProps>
              </a:ext>
              <a:ext uri="{28A0092B-C50C-407E-A947-70E740481C1C}">
                <a14:useLocalDpi xmlns:a14="http://schemas.microsoft.com/office/drawing/2010/main" val="0"/>
              </a:ext>
            </a:extLst>
          </a:blip>
          <a:srcRect l="-1" t="45732" r="32503"/>
          <a:stretch>
            <a:fillRect/>
          </a:stretch>
        </p:blipFill>
        <p:spPr>
          <a:xfrm>
            <a:off x="1538844" y="4944629"/>
            <a:ext cx="4173322" cy="1925247"/>
          </a:xfrm>
          <a:prstGeom prst="rect">
            <a:avLst/>
          </a:prstGeom>
        </p:spPr>
      </p:pic>
      <p:pic>
        <p:nvPicPr>
          <p:cNvPr id="17" name="Picture 16"/>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8002604" y="2035030"/>
            <a:ext cx="306458" cy="233467"/>
          </a:xfrm>
          <a:prstGeom prst="rect">
            <a:avLst/>
          </a:prstGeom>
        </p:spPr>
      </p:pic>
      <p:pic>
        <p:nvPicPr>
          <p:cNvPr id="19" name="Picture 18"/>
          <p:cNvPicPr>
            <a:picLocks noChangeAspect="1"/>
          </p:cNvPicPr>
          <p:nvPr/>
        </p:nvPicPr>
        <p:blipFill rotWithShape="1">
          <a:blip r:embed="rId25">
            <a:extLst>
              <a:ext uri="{BEBA8EAE-BF5A-486C-A8C5-ECC9F3942E4B}">
                <a14:imgProps xmlns:a14="http://schemas.microsoft.com/office/drawing/2010/main">
                  <a14:imgLayer r:embed="rId26">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7974610" y="2983317"/>
            <a:ext cx="575459" cy="438398"/>
          </a:xfrm>
          <a:prstGeom prst="rect">
            <a:avLst/>
          </a:prstGeom>
        </p:spPr>
      </p:pic>
      <p:pic>
        <p:nvPicPr>
          <p:cNvPr id="20" name="Picture 19"/>
          <p:cNvPicPr>
            <a:picLocks noChangeAspect="1"/>
          </p:cNvPicPr>
          <p:nvPr/>
        </p:nvPicPr>
        <p:blipFill rotWithShape="1">
          <a:blip r:embed="rId25">
            <a:extLst>
              <a:ext uri="{BEBA8EAE-BF5A-486C-A8C5-ECC9F3942E4B}">
                <a14:imgProps xmlns:a14="http://schemas.microsoft.com/office/drawing/2010/main">
                  <a14:imgLayer r:embed="rId26">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8344287" y="1893246"/>
            <a:ext cx="575459" cy="438398"/>
          </a:xfrm>
          <a:prstGeom prst="rect">
            <a:avLst/>
          </a:prstGeom>
        </p:spPr>
      </p:pic>
      <p:pic>
        <p:nvPicPr>
          <p:cNvPr id="21" name="Picture 20"/>
          <p:cNvPicPr>
            <a:picLocks noChangeAspect="1"/>
          </p:cNvPicPr>
          <p:nvPr/>
        </p:nvPicPr>
        <p:blipFill rotWithShape="1">
          <a:blip r:embed="rId25">
            <a:extLst>
              <a:ext uri="{BEBA8EAE-BF5A-486C-A8C5-ECC9F3942E4B}">
                <a14:imgProps xmlns:a14="http://schemas.microsoft.com/office/drawing/2010/main">
                  <a14:imgLayer r:embed="rId26">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4011201" y="2070291"/>
            <a:ext cx="575459" cy="438398"/>
          </a:xfrm>
          <a:prstGeom prst="rect">
            <a:avLst/>
          </a:prstGeom>
        </p:spPr>
      </p:pic>
      <p:pic>
        <p:nvPicPr>
          <p:cNvPr id="22" name="Picture 21"/>
          <p:cNvPicPr>
            <a:picLocks noChangeAspect="1"/>
          </p:cNvPicPr>
          <p:nvPr/>
        </p:nvPicPr>
        <p:blipFill rotWithShape="1">
          <a:blip r:embed="rId25">
            <a:extLst>
              <a:ext uri="{BEBA8EAE-BF5A-486C-A8C5-ECC9F3942E4B}">
                <a14:imgProps xmlns:a14="http://schemas.microsoft.com/office/drawing/2010/main">
                  <a14:imgLayer r:embed="rId26">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8424834" y="2131653"/>
            <a:ext cx="414367" cy="315674"/>
          </a:xfrm>
          <a:prstGeom prst="rect">
            <a:avLst/>
          </a:prstGeom>
        </p:spPr>
      </p:pic>
      <p:pic>
        <p:nvPicPr>
          <p:cNvPr id="23" name="Picture 22"/>
          <p:cNvPicPr>
            <a:picLocks noChangeAspect="1"/>
          </p:cNvPicPr>
          <p:nvPr/>
        </p:nvPicPr>
        <p:blipFill>
          <a:blip r:embed="rId27" cstate="print">
            <a:extLst>
              <a:ext uri="{BEBA8EAE-BF5A-486C-A8C5-ECC9F3942E4B}">
                <a14:imgProps xmlns:a14="http://schemas.microsoft.com/office/drawing/2010/main">
                  <a14:imgLayer r:embed="rId28">
                    <a14:imgEffect>
                      <a14:backgroundRemoval t="9470" b="89773" l="1667" r="100000"/>
                    </a14:imgEffect>
                  </a14:imgLayer>
                </a14:imgProps>
              </a:ext>
              <a:ext uri="{28A0092B-C50C-407E-A947-70E740481C1C}">
                <a14:useLocalDpi xmlns:a14="http://schemas.microsoft.com/office/drawing/2010/main" val="0"/>
              </a:ext>
            </a:extLst>
          </a:blip>
          <a:stretch>
            <a:fillRect/>
          </a:stretch>
        </p:blipFill>
        <p:spPr>
          <a:xfrm>
            <a:off x="1999403" y="1858998"/>
            <a:ext cx="1810598" cy="796663"/>
          </a:xfrm>
          <a:prstGeom prst="rect">
            <a:avLst/>
          </a:prstGeom>
        </p:spPr>
      </p:pic>
      <p:pic>
        <p:nvPicPr>
          <p:cNvPr id="1027" name="Picture 3"/>
          <p:cNvPicPr>
            <a:picLocks noChangeAspect="1" noChangeArrowheads="1"/>
          </p:cNvPicPr>
          <p:nvPr/>
        </p:nvPicPr>
        <p:blipFill>
          <a:blip r:embed="rId29" cstate="print">
            <a:extLst>
              <a:ext uri="{BEBA8EAE-BF5A-486C-A8C5-ECC9F3942E4B}">
                <a14:imgProps xmlns:a14="http://schemas.microsoft.com/office/drawing/2010/main">
                  <a14:imgLayer r:embed="rId30">
                    <a14:imgEffect>
                      <a14:backgroundRemoval t="307" b="98160" l="125" r="96000"/>
                    </a14:imgEffect>
                  </a14:imgLayer>
                </a14:imgProps>
              </a:ext>
              <a:ext uri="{28A0092B-C50C-407E-A947-70E740481C1C}">
                <a14:useLocalDpi xmlns:a14="http://schemas.microsoft.com/office/drawing/2010/main" val="0"/>
              </a:ext>
            </a:extLst>
          </a:blip>
          <a:srcRect/>
          <a:stretch>
            <a:fillRect/>
          </a:stretch>
        </p:blipFill>
        <p:spPr bwMode="auto">
          <a:xfrm flipH="1">
            <a:off x="8982228" y="4849119"/>
            <a:ext cx="1941591" cy="158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1" cstate="print">
            <a:extLst>
              <a:ext uri="{BEBA8EAE-BF5A-486C-A8C5-ECC9F3942E4B}">
                <a14:imgProps xmlns:a14="http://schemas.microsoft.com/office/drawing/2010/main">
                  <a14:imgLayer r:embed="rId32">
                    <a14:imgEffect>
                      <a14:backgroundRemoval t="212" b="100000" l="0" r="98438">
                        <a14:foregroundMark x1="48828" y1="25000" x2="45117" y2="37924"/>
                        <a14:foregroundMark x1="43359" y1="23729" x2="40234" y2="36229"/>
                        <a14:foregroundMark x1="57617" y1="23305" x2="57617" y2="39195"/>
                        <a14:foregroundMark x1="47656" y1="32415" x2="64453" y2="31568"/>
                        <a14:foregroundMark x1="58789" y1="24364" x2="62695" y2="28390"/>
                        <a14:foregroundMark x1="26172" y1="73517" x2="34180" y2="80508"/>
                        <a14:foregroundMark x1="60742" y1="31356" x2="60547" y2="41949"/>
                      </a14:backgroundRemoval>
                    </a14:imgEffect>
                  </a14:imgLayer>
                </a14:imgProps>
              </a:ext>
              <a:ext uri="{28A0092B-C50C-407E-A947-70E740481C1C}">
                <a14:useLocalDpi xmlns:a14="http://schemas.microsoft.com/office/drawing/2010/main" val="0"/>
              </a:ext>
            </a:extLst>
          </a:blip>
          <a:srcRect/>
          <a:stretch>
            <a:fillRect/>
          </a:stretch>
        </p:blipFill>
        <p:spPr bwMode="auto">
          <a:xfrm>
            <a:off x="5512364" y="896087"/>
            <a:ext cx="968577" cy="892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1"/>
          <p:cNvPicPr>
            <a:picLocks noChangeAspect="1"/>
          </p:cNvPicPr>
          <p:nvPr/>
        </p:nvPicPr>
        <p:blipFill>
          <a:blip r:embed="rId33"/>
          <a:stretch>
            <a:fillRect/>
          </a:stretch>
        </p:blipFill>
        <p:spPr>
          <a:xfrm>
            <a:off x="2619024" y="26980"/>
            <a:ext cx="505176" cy="505176"/>
          </a:xfrm>
          <a:prstGeom prst="rect">
            <a:avLst/>
          </a:prstGeom>
        </p:spPr>
      </p:pic>
      <p:pic>
        <p:nvPicPr>
          <p:cNvPr id="1028" name="Picture 4"/>
          <p:cNvPicPr>
            <a:picLocks noChangeAspect="1" noChangeArrowheads="1"/>
          </p:cNvPicPr>
          <p:nvPr/>
        </p:nvPicPr>
        <p:blipFill>
          <a:blip r:embed="rId34">
            <a:extLst>
              <a:ext uri="{BEBA8EAE-BF5A-486C-A8C5-ECC9F3942E4B}">
                <a14:imgProps xmlns:a14="http://schemas.microsoft.com/office/drawing/2010/main">
                  <a14:imgLayer r:embed="rId35">
                    <a14:imgEffect>
                      <a14:backgroundRemoval t="0" b="100000" l="0" r="98271"/>
                    </a14:imgEffect>
                  </a14:imgLayer>
                </a14:imgProps>
              </a:ext>
              <a:ext uri="{28A0092B-C50C-407E-A947-70E740481C1C}">
                <a14:useLocalDpi xmlns:a14="http://schemas.microsoft.com/office/drawing/2010/main" val="0"/>
              </a:ext>
            </a:extLst>
          </a:blip>
          <a:srcRect/>
          <a:stretch>
            <a:fillRect/>
          </a:stretch>
        </p:blipFill>
        <p:spPr bwMode="auto">
          <a:xfrm>
            <a:off x="7974609" y="4979972"/>
            <a:ext cx="1557594" cy="1167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2"/>
          <p:cNvPicPr>
            <a:picLocks noChangeAspect="1"/>
          </p:cNvPicPr>
          <p:nvPr/>
        </p:nvPicPr>
        <p:blipFill rotWithShape="1">
          <a:blip r:embed="rId25">
            <a:extLst>
              <a:ext uri="{BEBA8EAE-BF5A-486C-A8C5-ECC9F3942E4B}">
                <a14:imgProps xmlns:a14="http://schemas.microsoft.com/office/drawing/2010/main">
                  <a14:imgLayer r:embed="rId26">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2417184" y="2466625"/>
            <a:ext cx="575459" cy="438398"/>
          </a:xfrm>
          <a:prstGeom prst="rect">
            <a:avLst/>
          </a:prstGeom>
        </p:spPr>
      </p:pic>
      <p:pic>
        <p:nvPicPr>
          <p:cNvPr id="34" name="Picture 33"/>
          <p:cNvPicPr>
            <a:picLocks noChangeAspect="1"/>
          </p:cNvPicPr>
          <p:nvPr/>
        </p:nvPicPr>
        <p:blipFill rotWithShape="1">
          <a:blip r:embed="rId25">
            <a:extLst>
              <a:ext uri="{BEBA8EAE-BF5A-486C-A8C5-ECC9F3942E4B}">
                <a14:imgProps xmlns:a14="http://schemas.microsoft.com/office/drawing/2010/main">
                  <a14:imgLayer r:embed="rId26">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4298930" y="5229823"/>
            <a:ext cx="575459" cy="438398"/>
          </a:xfrm>
          <a:prstGeom prst="rect">
            <a:avLst/>
          </a:prstGeom>
        </p:spPr>
      </p:pic>
      <p:pic>
        <p:nvPicPr>
          <p:cNvPr id="35" name="Picture 34"/>
          <p:cNvPicPr>
            <a:picLocks noChangeAspect="1"/>
          </p:cNvPicPr>
          <p:nvPr/>
        </p:nvPicPr>
        <p:blipFill rotWithShape="1">
          <a:blip r:embed="rId25">
            <a:extLst>
              <a:ext uri="{BEBA8EAE-BF5A-486C-A8C5-ECC9F3942E4B}">
                <a14:imgProps xmlns:a14="http://schemas.microsoft.com/office/drawing/2010/main">
                  <a14:imgLayer r:embed="rId26">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6193211" y="5280091"/>
            <a:ext cx="575459" cy="438398"/>
          </a:xfrm>
          <a:prstGeom prst="rect">
            <a:avLst/>
          </a:prstGeom>
        </p:spPr>
      </p:pic>
      <p:pic>
        <p:nvPicPr>
          <p:cNvPr id="36" name="Picture 35"/>
          <p:cNvPicPr>
            <a:picLocks noChangeAspect="1"/>
          </p:cNvPicPr>
          <p:nvPr/>
        </p:nvPicPr>
        <p:blipFill rotWithShape="1">
          <a:blip r:embed="rId25">
            <a:extLst>
              <a:ext uri="{BEBA8EAE-BF5A-486C-A8C5-ECC9F3942E4B}">
                <a14:imgProps xmlns:a14="http://schemas.microsoft.com/office/drawing/2010/main">
                  <a14:imgLayer r:embed="rId26">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3723471" y="5010624"/>
            <a:ext cx="575459" cy="438398"/>
          </a:xfrm>
          <a:prstGeom prst="rect">
            <a:avLst/>
          </a:prstGeom>
        </p:spPr>
      </p:pic>
      <p:pic>
        <p:nvPicPr>
          <p:cNvPr id="37" name="Picture 2" descr="Kết quả hình ảnh cho FIREWORK GIF"/>
          <p:cNvPicPr>
            <a:picLocks noChangeAspect="1" noChangeArrowheads="1" noCrop="1"/>
          </p:cNvPicPr>
          <p:nvPr/>
        </p:nvPicPr>
        <p:blipFill>
          <a:blip r:embed="rId36"/>
          <a:srcRect/>
          <a:stretch>
            <a:fillRect/>
          </a:stretch>
        </p:blipFill>
        <p:spPr bwMode="auto">
          <a:xfrm>
            <a:off x="751330"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Kết quả hình ảnh cho FIREWORK GIF"/>
          <p:cNvPicPr>
            <a:picLocks noChangeAspect="1" noChangeArrowheads="1" noCrop="1"/>
          </p:cNvPicPr>
          <p:nvPr/>
        </p:nvPicPr>
        <p:blipFill>
          <a:blip r:embed="rId36"/>
          <a:srcRect/>
          <a:stretch>
            <a:fillRect/>
          </a:stretch>
        </p:blipFill>
        <p:spPr bwMode="auto">
          <a:xfrm>
            <a:off x="8483366" y="1342540"/>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Kết quả hình ảnh cho FIREWORK GIF"/>
          <p:cNvPicPr>
            <a:picLocks noChangeAspect="1" noChangeArrowheads="1" noCrop="1"/>
          </p:cNvPicPr>
          <p:nvPr/>
        </p:nvPicPr>
        <p:blipFill>
          <a:blip r:embed="rId36"/>
          <a:srcRect/>
          <a:stretch>
            <a:fillRect/>
          </a:stretch>
        </p:blipFill>
        <p:spPr bwMode="auto">
          <a:xfrm>
            <a:off x="7283750" y="1449293"/>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Kết quả hình ảnh cho FIREWORK GIF">
            <a:hlinkClick r:id="rId6" action="ppaction://hlinksldjump"/>
          </p:cNvPr>
          <p:cNvPicPr>
            <a:picLocks noChangeAspect="1" noChangeArrowheads="1" noCrop="1"/>
          </p:cNvPicPr>
          <p:nvPr/>
        </p:nvPicPr>
        <p:blipFill>
          <a:blip r:embed="rId36"/>
          <a:srcRect/>
          <a:stretch>
            <a:fillRect/>
          </a:stretch>
        </p:blipFill>
        <p:spPr bwMode="auto">
          <a:xfrm>
            <a:off x="-163893" y="570969"/>
            <a:ext cx="2939313" cy="2851135"/>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p:cNvSpPr/>
          <p:nvPr/>
        </p:nvSpPr>
        <p:spPr>
          <a:xfrm>
            <a:off x="2912745" y="2655570"/>
            <a:ext cx="7013575" cy="119888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 panose="020B0604020202020204" pitchFamily="34" charset="0"/>
                <a:ea typeface="+mn-ea"/>
                <a:cs typeface="Arial" panose="020B0604020202020204" pitchFamily="34" charset="0"/>
              </a:rPr>
              <a:t>CHÚC MỪNG</a:t>
            </a:r>
          </a:p>
        </p:txBody>
      </p:sp>
      <p:sp>
        <p:nvSpPr>
          <p:cNvPr id="2" name="Rounded Rectangular Callout 1"/>
          <p:cNvSpPr/>
          <p:nvPr/>
        </p:nvSpPr>
        <p:spPr>
          <a:xfrm>
            <a:off x="2213476" y="2823478"/>
            <a:ext cx="8200277" cy="3728046"/>
          </a:xfrm>
          <a:prstGeom prst="wedgeRoundRectCallout">
            <a:avLst>
              <a:gd name="adj1" fmla="val -10514"/>
              <a:gd name="adj2" fmla="val -83164"/>
              <a:gd name="adj3" fmla="val 1666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Xin</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chào</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các</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bạn</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nhỏ</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Mình</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là</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Ếch</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Xanh</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hôm</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nay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mình</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đi</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học</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Muốn</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sang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bờ</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sông</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bên</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kia</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học</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bài</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với</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các</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bạn</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mình</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phải</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nhảy</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qua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các</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bèo</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sen.</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Mỗi</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bèo</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sen</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là</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một</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câu</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hỏi</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các</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bạn</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có</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thể</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giúp</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mình</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trả</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lời</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các</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câu</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hỏi</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để</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mình</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đi</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học</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đúng</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giờ</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được</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không</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ạ.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Hãy</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giúp</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mình</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với</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nhé</a:t>
            </a:r>
            <a:r>
              <a:rPr kumimoji="0" lang="en-US" sz="32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fill="hold" nodeType="withEffect">
                                  <p:stCondLst>
                                    <p:cond delay="0"/>
                                  </p:stCondLst>
                                  <p:childTnLst>
                                    <p:animMotion origin="layout" path="M -0.10573 0.0037 L 0.81927 -0.0074 " pathEditMode="relative" rAng="0" ptsTypes="AA">
                                      <p:cBhvr>
                                        <p:cTn id="6" dur="6750" fill="hold"/>
                                        <p:tgtEl>
                                          <p:spTgt spid="32"/>
                                        </p:tgtEl>
                                        <p:attrNameLst>
                                          <p:attrName>ppt_x</p:attrName>
                                          <p:attrName>ppt_y</p:attrName>
                                        </p:attrNameLst>
                                      </p:cBhvr>
                                      <p:rCtr x="46250" y="-555"/>
                                    </p:animMotion>
                                  </p:childTnLst>
                                </p:cTn>
                              </p:par>
                              <p:par>
                                <p:cTn id="7" presetID="32" presetClass="emph" presetSubtype="0" repeatCount="indefinite" fill="hold" nodeType="withEffect">
                                  <p:stCondLst>
                                    <p:cond delay="0"/>
                                  </p:stCondLst>
                                  <p:childTnLst>
                                    <p:animRot by="120000">
                                      <p:cBhvr>
                                        <p:cTn id="8" dur="375" fill="hold">
                                          <p:stCondLst>
                                            <p:cond delay="0"/>
                                          </p:stCondLst>
                                        </p:cTn>
                                        <p:tgtEl>
                                          <p:spTgt spid="1029"/>
                                        </p:tgtEl>
                                        <p:attrNameLst>
                                          <p:attrName>r</p:attrName>
                                        </p:attrNameLst>
                                      </p:cBhvr>
                                    </p:animRot>
                                    <p:animRot by="-240000">
                                      <p:cBhvr>
                                        <p:cTn id="9" dur="750" fill="hold">
                                          <p:stCondLst>
                                            <p:cond delay="750"/>
                                          </p:stCondLst>
                                        </p:cTn>
                                        <p:tgtEl>
                                          <p:spTgt spid="1029"/>
                                        </p:tgtEl>
                                        <p:attrNameLst>
                                          <p:attrName>r</p:attrName>
                                        </p:attrNameLst>
                                      </p:cBhvr>
                                    </p:animRot>
                                    <p:animRot by="240000">
                                      <p:cBhvr>
                                        <p:cTn id="10" dur="750" fill="hold">
                                          <p:stCondLst>
                                            <p:cond delay="1500"/>
                                          </p:stCondLst>
                                        </p:cTn>
                                        <p:tgtEl>
                                          <p:spTgt spid="1029"/>
                                        </p:tgtEl>
                                        <p:attrNameLst>
                                          <p:attrName>r</p:attrName>
                                        </p:attrNameLst>
                                      </p:cBhvr>
                                    </p:animRot>
                                    <p:animRot by="-240000">
                                      <p:cBhvr>
                                        <p:cTn id="11" dur="750" fill="hold">
                                          <p:stCondLst>
                                            <p:cond delay="2250"/>
                                          </p:stCondLst>
                                        </p:cTn>
                                        <p:tgtEl>
                                          <p:spTgt spid="1029"/>
                                        </p:tgtEl>
                                        <p:attrNameLst>
                                          <p:attrName>r</p:attrName>
                                        </p:attrNameLst>
                                      </p:cBhvr>
                                    </p:animRot>
                                    <p:animRot by="120000">
                                      <p:cBhvr>
                                        <p:cTn id="12" dur="750" fill="hold">
                                          <p:stCondLst>
                                            <p:cond delay="3000"/>
                                          </p:stCondLst>
                                        </p:cTn>
                                        <p:tgtEl>
                                          <p:spTgt spid="1029"/>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375" fill="hold">
                                          <p:stCondLst>
                                            <p:cond delay="0"/>
                                          </p:stCondLst>
                                        </p:cTn>
                                        <p:tgtEl>
                                          <p:spTgt spid="1027"/>
                                        </p:tgtEl>
                                        <p:attrNameLst>
                                          <p:attrName>r</p:attrName>
                                        </p:attrNameLst>
                                      </p:cBhvr>
                                    </p:animRot>
                                    <p:animRot by="-240000">
                                      <p:cBhvr>
                                        <p:cTn id="15" dur="750" fill="hold">
                                          <p:stCondLst>
                                            <p:cond delay="750"/>
                                          </p:stCondLst>
                                        </p:cTn>
                                        <p:tgtEl>
                                          <p:spTgt spid="1027"/>
                                        </p:tgtEl>
                                        <p:attrNameLst>
                                          <p:attrName>r</p:attrName>
                                        </p:attrNameLst>
                                      </p:cBhvr>
                                    </p:animRot>
                                    <p:animRot by="240000">
                                      <p:cBhvr>
                                        <p:cTn id="16" dur="750" fill="hold">
                                          <p:stCondLst>
                                            <p:cond delay="1500"/>
                                          </p:stCondLst>
                                        </p:cTn>
                                        <p:tgtEl>
                                          <p:spTgt spid="1027"/>
                                        </p:tgtEl>
                                        <p:attrNameLst>
                                          <p:attrName>r</p:attrName>
                                        </p:attrNameLst>
                                      </p:cBhvr>
                                    </p:animRot>
                                    <p:animRot by="-240000">
                                      <p:cBhvr>
                                        <p:cTn id="17" dur="750" fill="hold">
                                          <p:stCondLst>
                                            <p:cond delay="2250"/>
                                          </p:stCondLst>
                                        </p:cTn>
                                        <p:tgtEl>
                                          <p:spTgt spid="1027"/>
                                        </p:tgtEl>
                                        <p:attrNameLst>
                                          <p:attrName>r</p:attrName>
                                        </p:attrNameLst>
                                      </p:cBhvr>
                                    </p:animRot>
                                    <p:animRot by="120000">
                                      <p:cBhvr>
                                        <p:cTn id="18" dur="750" fill="hold">
                                          <p:stCondLst>
                                            <p:cond delay="3000"/>
                                          </p:stCondLst>
                                        </p:cTn>
                                        <p:tgtEl>
                                          <p:spTgt spid="1027"/>
                                        </p:tgtEl>
                                        <p:attrNameLst>
                                          <p:attrName>r</p:attrName>
                                        </p:attrNameLst>
                                      </p:cBhvr>
                                    </p:animRot>
                                  </p:childTnLst>
                                </p:cTn>
                              </p:par>
                              <p:par>
                                <p:cTn id="19" presetID="32" presetClass="emph" presetSubtype="0" repeatCount="indefinite" fill="hold" nodeType="withEffect">
                                  <p:stCondLst>
                                    <p:cond delay="0"/>
                                  </p:stCondLst>
                                  <p:childTnLst>
                                    <p:animRot by="120000">
                                      <p:cBhvr>
                                        <p:cTn id="20" dur="375" fill="hold">
                                          <p:stCondLst>
                                            <p:cond delay="0"/>
                                          </p:stCondLst>
                                        </p:cTn>
                                        <p:tgtEl>
                                          <p:spTgt spid="1028"/>
                                        </p:tgtEl>
                                        <p:attrNameLst>
                                          <p:attrName>r</p:attrName>
                                        </p:attrNameLst>
                                      </p:cBhvr>
                                    </p:animRot>
                                    <p:animRot by="-240000">
                                      <p:cBhvr>
                                        <p:cTn id="21" dur="750" fill="hold">
                                          <p:stCondLst>
                                            <p:cond delay="750"/>
                                          </p:stCondLst>
                                        </p:cTn>
                                        <p:tgtEl>
                                          <p:spTgt spid="1028"/>
                                        </p:tgtEl>
                                        <p:attrNameLst>
                                          <p:attrName>r</p:attrName>
                                        </p:attrNameLst>
                                      </p:cBhvr>
                                    </p:animRot>
                                    <p:animRot by="240000">
                                      <p:cBhvr>
                                        <p:cTn id="22" dur="750" fill="hold">
                                          <p:stCondLst>
                                            <p:cond delay="1500"/>
                                          </p:stCondLst>
                                        </p:cTn>
                                        <p:tgtEl>
                                          <p:spTgt spid="1028"/>
                                        </p:tgtEl>
                                        <p:attrNameLst>
                                          <p:attrName>r</p:attrName>
                                        </p:attrNameLst>
                                      </p:cBhvr>
                                    </p:animRot>
                                    <p:animRot by="-240000">
                                      <p:cBhvr>
                                        <p:cTn id="23" dur="750" fill="hold">
                                          <p:stCondLst>
                                            <p:cond delay="2250"/>
                                          </p:stCondLst>
                                        </p:cTn>
                                        <p:tgtEl>
                                          <p:spTgt spid="1028"/>
                                        </p:tgtEl>
                                        <p:attrNameLst>
                                          <p:attrName>r</p:attrName>
                                        </p:attrNameLst>
                                      </p:cBhvr>
                                    </p:animRot>
                                    <p:animRot by="120000">
                                      <p:cBhvr>
                                        <p:cTn id="24" dur="750" fill="hold">
                                          <p:stCondLst>
                                            <p:cond delay="3000"/>
                                          </p:stCondLst>
                                        </p:cTn>
                                        <p:tgtEl>
                                          <p:spTgt spid="102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500" fill="hold"/>
                                        <p:tgtEl>
                                          <p:spTgt spid="2"/>
                                        </p:tgtEl>
                                        <p:attrNameLst>
                                          <p:attrName>ppt_w</p:attrName>
                                        </p:attrNameLst>
                                      </p:cBhvr>
                                      <p:tavLst>
                                        <p:tav tm="0">
                                          <p:val>
                                            <p:fltVal val="0"/>
                                          </p:val>
                                        </p:tav>
                                        <p:tav tm="100000">
                                          <p:val>
                                            <p:strVal val="#ppt_w"/>
                                          </p:val>
                                        </p:tav>
                                      </p:tavLst>
                                    </p:anim>
                                    <p:anim calcmode="lin" valueType="num">
                                      <p:cBhvr>
                                        <p:cTn id="30" dur="500" fill="hold"/>
                                        <p:tgtEl>
                                          <p:spTgt spid="2"/>
                                        </p:tgtEl>
                                        <p:attrNameLst>
                                          <p:attrName>ppt_h</p:attrName>
                                        </p:attrNameLst>
                                      </p:cBhvr>
                                      <p:tavLst>
                                        <p:tav tm="0">
                                          <p:val>
                                            <p:fltVal val="0"/>
                                          </p:val>
                                        </p:tav>
                                        <p:tav tm="100000">
                                          <p:val>
                                            <p:strVal val="#ppt_h"/>
                                          </p:val>
                                        </p:tav>
                                      </p:tavLst>
                                    </p:anim>
                                    <p:animEffect transition="in" filter="fade">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xit" presetSubtype="32" fill="hold" grpId="1" nodeType="clickEffect">
                                  <p:stCondLst>
                                    <p:cond delay="0"/>
                                  </p:stCondLst>
                                  <p:childTnLst>
                                    <p:anim calcmode="lin" valueType="num">
                                      <p:cBhvr>
                                        <p:cTn id="35" dur="500"/>
                                        <p:tgtEl>
                                          <p:spTgt spid="2"/>
                                        </p:tgtEl>
                                        <p:attrNameLst>
                                          <p:attrName>ppt_w</p:attrName>
                                        </p:attrNameLst>
                                      </p:cBhvr>
                                      <p:tavLst>
                                        <p:tav tm="0">
                                          <p:val>
                                            <p:strVal val="ppt_w"/>
                                          </p:val>
                                        </p:tav>
                                        <p:tav tm="100000">
                                          <p:val>
                                            <p:fltVal val="0"/>
                                          </p:val>
                                        </p:tav>
                                      </p:tavLst>
                                    </p:anim>
                                    <p:anim calcmode="lin" valueType="num">
                                      <p:cBhvr>
                                        <p:cTn id="36" dur="500"/>
                                        <p:tgtEl>
                                          <p:spTgt spid="2"/>
                                        </p:tgtEl>
                                        <p:attrNameLst>
                                          <p:attrName>ppt_h</p:attrName>
                                        </p:attrNameLst>
                                      </p:cBhvr>
                                      <p:tavLst>
                                        <p:tav tm="0">
                                          <p:val>
                                            <p:strVal val="ppt_h"/>
                                          </p:val>
                                        </p:tav>
                                        <p:tav tm="100000">
                                          <p:val>
                                            <p:fltVal val="0"/>
                                          </p:val>
                                        </p:tav>
                                      </p:tavLst>
                                    </p:anim>
                                    <p:animEffect transition="out" filter="fade">
                                      <p:cBhvr>
                                        <p:cTn id="37" dur="500"/>
                                        <p:tgtEl>
                                          <p:spTgt spid="2"/>
                                        </p:tgtEl>
                                      </p:cBhvr>
                                    </p:animEffect>
                                    <p:set>
                                      <p:cBhvr>
                                        <p:cTn id="38" dur="1" fill="hold">
                                          <p:stCondLst>
                                            <p:cond delay="499"/>
                                          </p:stCondLst>
                                        </p:cTn>
                                        <p:tgtEl>
                                          <p:spTgt spid="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0" presetClass="path" presetSubtype="0" accel="50000" decel="50000" fill="hold" nodeType="clickEffect">
                                  <p:stCondLst>
                                    <p:cond delay="0"/>
                                  </p:stCondLst>
                                  <p:childTnLst>
                                    <p:animMotion origin="layout" path="M 7.22222E-6 2.96947E-6 C 0.00417 -0.00717 0.01181 -0.01619 0.01823 -0.01897 C 0.03108 -0.01665 0.02535 -0.02035 0.03507 -0.00694 C 0.03733 -0.00393 0.04289 2.96947E-6 0.04289 2.96947E-6 C 0.04584 0.00601 0.04948 0.00879 0.0533 0.01387 C 0.05626 0.02451 0.05521 0.02359 0.06372 0.03122 C 0.06494 0.03238 0.06754 0.03469 0.06754 0.03469 C 0.06997 0.04348 0.07813 0.0555 0.06632 0.06059 C 0.06285 0.06984 0.05851 0.07747 0.05851 0.08834 " pathEditMode="relative" ptsTypes="ffffffffA">
                                      <p:cBhvr>
                                        <p:cTn id="42" dur="2000" fill="hold"/>
                                        <p:tgtEl>
                                          <p:spTgt spid="1029"/>
                                        </p:tgtEl>
                                        <p:attrNameLst>
                                          <p:attrName>ppt_x</p:attrName>
                                          <p:attrName>ppt_y</p:attrName>
                                        </p:attrNameLst>
                                      </p:cBhvr>
                                    </p:animMotion>
                                  </p:childTnLst>
                                </p:cTn>
                              </p:par>
                            </p:childTnLst>
                          </p:cTn>
                        </p:par>
                      </p:childTnLst>
                    </p:cTn>
                  </p:par>
                  <p:par>
                    <p:cTn id="43" fill="hold">
                      <p:stCondLst>
                        <p:cond delay="indefinite"/>
                      </p:stCondLst>
                      <p:childTnLst>
                        <p:par>
                          <p:cTn id="44" fill="hold">
                            <p:stCondLst>
                              <p:cond delay="0"/>
                            </p:stCondLst>
                            <p:childTnLst>
                              <p:par>
                                <p:cTn id="45" presetID="0" presetClass="path" presetSubtype="0" accel="50000" decel="50000" fill="hold" nodeType="clickEffect">
                                  <p:stCondLst>
                                    <p:cond delay="0"/>
                                  </p:stCondLst>
                                  <p:childTnLst>
                                    <p:animMotion origin="layout" path="M 0.05851 0.08839 C 0.05712 0.08353 0.05556 0.08399 0.05296 0.08098 C 0.04948 0.07705 0.04063 0.06918 0.03612 0.06733 C 0.03316 0.06479 0.03091 0.06224 0.02761 0.06085 C 0.02466 0.05831 0.02066 0.05761 0.01719 0.05692 C 0.00417 0.04998 -0.01041 0.05299 -0.02395 0.04952 C -0.03958 0.05044 -0.05243 0.05252 -0.06753 0.05599 C -0.06961 0.05692 -0.071 0.05854 -0.07309 0.05923 C -0.07604 0.06201 -0.07847 0.06803 -0.08038 0.07219 C -0.08246 0.08145 -0.08645 0.09001 -0.08645 0.09972 " pathEditMode="relative" ptsTypes="fffffffffA">
                                      <p:cBhvr>
                                        <p:cTn id="46" dur="2000" fill="hold"/>
                                        <p:tgtEl>
                                          <p:spTgt spid="1029"/>
                                        </p:tgtEl>
                                        <p:attrNameLst>
                                          <p:attrName>ppt_x</p:attrName>
                                          <p:attrName>ppt_y</p:attrName>
                                        </p:attrNameLst>
                                      </p:cBhvr>
                                    </p:animMotion>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8645 0.09973 C -0.09322 0.09278 -0.09131 0.08422 -0.10156 0.08029 C -0.10972 0.07034 -0.11944 0.06548 -0.1302 0.0634 C -0.13454 0.06109 -0.13992 0.05923 -0.14461 0.05854 C -0.14704 0.05738 -0.1493 0.05692 -0.1519 0.056 C -0.15329 0.05553 -0.15624 0.05438 -0.15624 0.05438 C -0.17569 0.05507 -0.18367 0.05391 -0.19913 0.06016 C -0.2026 0.06317 -0.20607 0.06594 -0.20954 0.06895 C -0.21701 0.08469 -0.22725 0.09834 -0.23124 0.11662 C -0.23229 0.12171 -0.23541 0.12818 -0.23558 0.13374 C -0.23576 0.14114 -0.23558 0.14878 -0.23558 0.15618 " pathEditMode="relative" ptsTypes="ffffffffffA">
                                      <p:cBhvr>
                                        <p:cTn id="50" dur="2000" fill="hold"/>
                                        <p:tgtEl>
                                          <p:spTgt spid="1029"/>
                                        </p:tgtEl>
                                        <p:attrNameLst>
                                          <p:attrName>ppt_x</p:attrName>
                                          <p:attrName>ppt_y</p:attrName>
                                        </p:attrNameLst>
                                      </p:cBhvr>
                                    </p:animMotion>
                                  </p:childTnLst>
                                </p:cTn>
                              </p:par>
                            </p:childTnLst>
                          </p:cTn>
                        </p:par>
                      </p:childTnLst>
                    </p:cTn>
                  </p:par>
                  <p:par>
                    <p:cTn id="51" fill="hold">
                      <p:stCondLst>
                        <p:cond delay="indefinite"/>
                      </p:stCondLst>
                      <p:childTnLst>
                        <p:par>
                          <p:cTn id="52" fill="hold">
                            <p:stCondLst>
                              <p:cond delay="0"/>
                            </p:stCondLst>
                            <p:childTnLst>
                              <p:par>
                                <p:cTn id="53" presetID="0" presetClass="path" presetSubtype="0" accel="50000" decel="50000" fill="hold" nodeType="clickEffect">
                                  <p:stCondLst>
                                    <p:cond delay="0"/>
                                  </p:stCondLst>
                                  <p:childTnLst>
                                    <p:animMotion origin="layout" path="M -0.23559 0.15607 C -0.25052 0.14497 -0.26302 0.12647 -0.27864 0.12208 C -0.28889 0.11491 -0.28333 0.11653 -0.29531 0.11953 C -0.29913 0.12508 -0.30208 0.1304 -0.30607 0.13526 C -0.30694 0.1378 -0.30729 0.14104 -0.3085 0.14289 C -0.30955 0.14474 -0.31111 0.14358 -0.31215 0.14543 C -0.31302 0.14751 -0.31267 0.15098 -0.31319 0.15352 C -0.31632 0.16554 -0.31701 0.16647 -0.32048 0.17433 C -0.3217 0.18312 -0.32326 0.18867 -0.32656 0.19491 C -0.32812 0.20601 -0.33073 0.21502 -0.33229 0.22635 C -0.33281 0.2289 -0.33316 0.23144 -0.3335 0.23398 C -0.33385 0.23653 -0.33489 0.24161 -0.33489 0.24185 C -0.3335 0.29479 -0.33906 0.28161 -0.33229 0.29641 " pathEditMode="relative" rAng="0" ptsTypes="ffffffffffffA">
                                      <p:cBhvr>
                                        <p:cTn id="54" dur="2000" fill="hold"/>
                                        <p:tgtEl>
                                          <p:spTgt spid="1029"/>
                                        </p:tgtEl>
                                        <p:attrNameLst>
                                          <p:attrName>ppt_x</p:attrName>
                                          <p:attrName>ppt_y</p:attrName>
                                        </p:attrNameLst>
                                      </p:cBhvr>
                                      <p:rCtr x="-5174" y="4948"/>
                                    </p:animMotion>
                                  </p:childTnLst>
                                </p:cTn>
                              </p:par>
                              <p:par>
                                <p:cTn id="55" presetID="6" presetClass="emph" presetSubtype="0" fill="hold" nodeType="withEffect">
                                  <p:stCondLst>
                                    <p:cond delay="0"/>
                                  </p:stCondLst>
                                  <p:childTnLst>
                                    <p:animScale>
                                      <p:cBhvr>
                                        <p:cTn id="56" dur="2000" fill="hold"/>
                                        <p:tgtEl>
                                          <p:spTgt spid="1029"/>
                                        </p:tgtEl>
                                      </p:cBhvr>
                                      <p:by x="150000" y="150000"/>
                                    </p:animScale>
                                  </p:childTnLst>
                                </p:cTn>
                              </p:par>
                            </p:childTnLst>
                          </p:cTn>
                        </p:par>
                      </p:childTnLst>
                    </p:cTn>
                  </p:par>
                  <p:par>
                    <p:cTn id="57" fill="hold">
                      <p:stCondLst>
                        <p:cond delay="indefinite"/>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0.33229 0.29642 C -0.32761 0.2726 -0.30781 0.25989 -0.29427 0.25411 C -0.28733 0.24255 -0.27813 0.23677 -0.26875 0.23307 C -0.26007 0.22567 -0.25122 0.22359 -0.24184 0.21989 C -0.21597 0.22058 -0.18993 0.22058 -0.16406 0.22243 C -0.15278 0.22289 -0.14288 0.24763 -0.13542 0.25943 C -0.1349 0.26197 -0.13472 0.26497 -0.13386 0.26729 C -0.13316 0.2696 -0.13143 0.27029 -0.13073 0.2726 C -0.12691 0.28578 -0.12726 0.29896 -0.12118 0.3096 C -0.11875 0.32555 -0.11615 0.34243 -0.11163 0.35723 " pathEditMode="relative" rAng="0" ptsTypes="fffffffffA">
                                      <p:cBhvr>
                                        <p:cTn id="60" dur="2000" fill="hold"/>
                                        <p:tgtEl>
                                          <p:spTgt spid="1029"/>
                                        </p:tgtEl>
                                        <p:attrNameLst>
                                          <p:attrName>ppt_x</p:attrName>
                                          <p:attrName>ppt_y</p:attrName>
                                        </p:attrNameLst>
                                      </p:cBhvr>
                                      <p:rCtr x="11024" y="-786"/>
                                    </p:animMotion>
                                  </p:childTnLst>
                                </p:cTn>
                              </p:par>
                            </p:childTnLst>
                          </p:cTn>
                        </p:par>
                      </p:childTnLst>
                    </p:cTn>
                  </p:par>
                  <p:par>
                    <p:cTn id="61" fill="hold">
                      <p:stCondLst>
                        <p:cond delay="indefinite"/>
                      </p:stCondLst>
                      <p:childTnLst>
                        <p:par>
                          <p:cTn id="62" fill="hold">
                            <p:stCondLst>
                              <p:cond delay="0"/>
                            </p:stCondLst>
                            <p:childTnLst>
                              <p:par>
                                <p:cTn id="63" presetID="0" presetClass="path" presetSubtype="0" accel="50000" decel="50000" fill="hold" nodeType="clickEffect">
                                  <p:stCondLst>
                                    <p:cond delay="0"/>
                                  </p:stCondLst>
                                  <p:childTnLst>
                                    <p:animMotion origin="layout" path="M -0.08107 0.3415 C -0.08055 0.33873 -0.08073 0.33549 -0.07951 0.33295 C -0.07847 0.33087 -0.07621 0.33041 -0.07465 0.32879 C -0.06823 0.32185 -0.06267 0.31584 -0.05555 0.30983 C -0.05399 0.30844 -0.0526 0.30659 -0.05087 0.30543 C -0.04826 0.30382 -0.04548 0.30312 -0.04288 0.30127 C -0.03576 0.29619 -0.03212 0.28948 -0.02552 0.28439 C -0.01666 0.27769 -0.00677 0.27376 0.00313 0.27168 C 0.02587 0.25642 0.06007 0.26682 0.08091 0.26752 C 0.09618 0.27145 0.10643 0.28601 0.11893 0.29711 C 0.12222 0.30335 0.12379 0.3096 0.12691 0.31607 C 0.12969 0.3274 0.13125 0.33642 0.13334 0.34775 C 0.13594 0.36162 0.14115 0.37364 0.14115 0.38798 " pathEditMode="relative" ptsTypes="ffffffffffffA">
                                      <p:cBhvr>
                                        <p:cTn id="64" dur="2000" fill="hold"/>
                                        <p:tgtEl>
                                          <p:spTgt spid="1029"/>
                                        </p:tgtEl>
                                        <p:attrNameLst>
                                          <p:attrName>ppt_x</p:attrName>
                                          <p:attrName>ppt_y</p:attrName>
                                        </p:attrNameLst>
                                      </p:cBhvr>
                                    </p:animMotion>
                                  </p:childTnLst>
                                </p:cTn>
                              </p:par>
                            </p:childTnLst>
                          </p:cTn>
                        </p:par>
                      </p:childTnLst>
                    </p:cTn>
                  </p:par>
                  <p:par>
                    <p:cTn id="65" fill="hold">
                      <p:stCondLst>
                        <p:cond delay="indefinite"/>
                      </p:stCondLst>
                      <p:childTnLst>
                        <p:par>
                          <p:cTn id="66" fill="hold">
                            <p:stCondLst>
                              <p:cond delay="0"/>
                            </p:stCondLst>
                            <p:childTnLst>
                              <p:par>
                                <p:cTn id="67" presetID="42" presetClass="path" presetSubtype="0" accel="50000" decel="50000" fill="hold" nodeType="clickEffect">
                                  <p:stCondLst>
                                    <p:cond delay="0"/>
                                  </p:stCondLst>
                                  <p:childTnLst>
                                    <p:animMotion origin="layout" path="M 0.14115 0.38797 L 0.23594 0.50381 " pathEditMode="relative" rAng="0" ptsTypes="AA">
                                      <p:cBhvr>
                                        <p:cTn id="68" dur="2000" fill="hold"/>
                                        <p:tgtEl>
                                          <p:spTgt spid="1029"/>
                                        </p:tgtEl>
                                        <p:attrNameLst>
                                          <p:attrName>ppt_x</p:attrName>
                                          <p:attrName>ppt_y</p:attrName>
                                        </p:attrNameLst>
                                      </p:cBhvr>
                                      <p:rCtr x="4740" y="5780"/>
                                    </p:animMotion>
                                  </p:childTnLst>
                                </p:cTn>
                              </p:par>
                              <p:par>
                                <p:cTn id="69" presetID="1" presetClass="entr" presetSubtype="0" fill="hold" nodeType="with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par>
                                <p:cTn id="71" presetID="1" presetClass="exit" presetSubtype="0" fill="hold" nodeType="withEffect">
                                  <p:stCondLst>
                                    <p:cond delay="5000"/>
                                  </p:stCondLst>
                                  <p:childTnLst>
                                    <p:set>
                                      <p:cBhvr>
                                        <p:cTn id="72" dur="1" fill="hold">
                                          <p:stCondLst>
                                            <p:cond delay="0"/>
                                          </p:stCondLst>
                                        </p:cTn>
                                        <p:tgtEl>
                                          <p:spTgt spid="37"/>
                                        </p:tgtEl>
                                        <p:attrNameLst>
                                          <p:attrName>style.visibility</p:attrName>
                                        </p:attrNameLst>
                                      </p:cBhvr>
                                      <p:to>
                                        <p:strVal val="hidden"/>
                                      </p:to>
                                    </p:set>
                                  </p:childTnLst>
                                </p:cTn>
                              </p:par>
                              <p:par>
                                <p:cTn id="73" presetID="1" presetClass="entr" presetSubtype="0" fill="hold" nodeType="withEffect">
                                  <p:stCondLst>
                                    <p:cond delay="0"/>
                                  </p:stCondLst>
                                  <p:childTnLst>
                                    <p:set>
                                      <p:cBhvr>
                                        <p:cTn id="74" dur="1" fill="hold">
                                          <p:stCondLst>
                                            <p:cond delay="0"/>
                                          </p:stCondLst>
                                        </p:cTn>
                                        <p:tgtEl>
                                          <p:spTgt spid="38"/>
                                        </p:tgtEl>
                                        <p:attrNameLst>
                                          <p:attrName>style.visibility</p:attrName>
                                        </p:attrNameLst>
                                      </p:cBhvr>
                                      <p:to>
                                        <p:strVal val="visible"/>
                                      </p:to>
                                    </p:set>
                                  </p:childTnLst>
                                </p:cTn>
                              </p:par>
                              <p:par>
                                <p:cTn id="75" presetID="1" presetClass="exit" presetSubtype="0" fill="hold" nodeType="withEffect">
                                  <p:stCondLst>
                                    <p:cond delay="5000"/>
                                  </p:stCondLst>
                                  <p:childTnLst>
                                    <p:set>
                                      <p:cBhvr>
                                        <p:cTn id="76" dur="1" fill="hold">
                                          <p:stCondLst>
                                            <p:cond delay="0"/>
                                          </p:stCondLst>
                                        </p:cTn>
                                        <p:tgtEl>
                                          <p:spTgt spid="38"/>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39"/>
                                        </p:tgtEl>
                                        <p:attrNameLst>
                                          <p:attrName>style.visibility</p:attrName>
                                        </p:attrNameLst>
                                      </p:cBhvr>
                                      <p:to>
                                        <p:strVal val="visible"/>
                                      </p:to>
                                    </p:set>
                                  </p:childTnLst>
                                </p:cTn>
                              </p:par>
                              <p:par>
                                <p:cTn id="79" presetID="1" presetClass="exit" presetSubtype="0" fill="hold" nodeType="withEffect">
                                  <p:stCondLst>
                                    <p:cond delay="5000"/>
                                  </p:stCondLst>
                                  <p:childTnLst>
                                    <p:set>
                                      <p:cBhvr>
                                        <p:cTn id="80" dur="1" fill="hold">
                                          <p:stCondLst>
                                            <p:cond delay="0"/>
                                          </p:stCondLst>
                                        </p:cTn>
                                        <p:tgtEl>
                                          <p:spTgt spid="39"/>
                                        </p:tgtEl>
                                        <p:attrNameLst>
                                          <p:attrName>style.visibility</p:attrName>
                                        </p:attrNameLst>
                                      </p:cBhvr>
                                      <p:to>
                                        <p:strVal val="hidden"/>
                                      </p:to>
                                    </p:set>
                                  </p:childTnLst>
                                </p:cTn>
                              </p:par>
                              <p:par>
                                <p:cTn id="81" presetID="1" presetClass="entr" presetSubtype="0" fill="hold" nodeType="withEffect">
                                  <p:stCondLst>
                                    <p:cond delay="0"/>
                                  </p:stCondLst>
                                  <p:childTnLst>
                                    <p:set>
                                      <p:cBhvr>
                                        <p:cTn id="82" dur="1" fill="hold">
                                          <p:stCondLst>
                                            <p:cond delay="0"/>
                                          </p:stCondLst>
                                        </p:cTn>
                                        <p:tgtEl>
                                          <p:spTgt spid="40"/>
                                        </p:tgtEl>
                                        <p:attrNameLst>
                                          <p:attrName>style.visibility</p:attrName>
                                        </p:attrNameLst>
                                      </p:cBhvr>
                                      <p:to>
                                        <p:strVal val="visible"/>
                                      </p:to>
                                    </p:set>
                                  </p:childTnLst>
                                </p:cTn>
                              </p:par>
                              <p:par>
                                <p:cTn id="83" presetID="1" presetClass="exit" presetSubtype="0" fill="hold" nodeType="withEffect">
                                  <p:stCondLst>
                                    <p:cond delay="5000"/>
                                  </p:stCondLst>
                                  <p:childTnLst>
                                    <p:set>
                                      <p:cBhvr>
                                        <p:cTn id="84" dur="1" fill="hold">
                                          <p:stCondLst>
                                            <p:cond delay="0"/>
                                          </p:stCondLst>
                                        </p:cTn>
                                        <p:tgtEl>
                                          <p:spTgt spid="40"/>
                                        </p:tgtEl>
                                        <p:attrNameLst>
                                          <p:attrName>style.visibility</p:attrName>
                                        </p:attrNameLst>
                                      </p:cBhvr>
                                      <p:to>
                                        <p:strVal val="hidden"/>
                                      </p:to>
                                    </p:set>
                                  </p:childTnLst>
                                </p:cTn>
                              </p:par>
                              <p:par>
                                <p:cTn id="85" presetID="1" presetClass="entr" presetSubtype="0" fill="hold" grpId="0" nodeType="withEffect">
                                  <p:stCondLst>
                                    <p:cond delay="0"/>
                                  </p:stCondLst>
                                  <p:childTnLst>
                                    <p:set>
                                      <p:cBhvr>
                                        <p:cTn id="86" dur="1" fill="hold">
                                          <p:stCondLst>
                                            <p:cond delay="0"/>
                                          </p:stCondLst>
                                        </p:cTn>
                                        <p:tgtEl>
                                          <p:spTgt spid="41"/>
                                        </p:tgtEl>
                                        <p:attrNameLst>
                                          <p:attrName>style.visibility</p:attrName>
                                        </p:attrNameLst>
                                      </p:cBhvr>
                                      <p:to>
                                        <p:strVal val="visible"/>
                                      </p:to>
                                    </p:set>
                                  </p:childTnLst>
                                </p:cTn>
                              </p:par>
                              <p:par>
                                <p:cTn id="87" presetID="1" presetClass="exit" presetSubtype="0" fill="hold" grpId="1" nodeType="withEffect">
                                  <p:stCondLst>
                                    <p:cond delay="5000"/>
                                  </p:stCondLst>
                                  <p:childTnLst>
                                    <p:set>
                                      <p:cBhvr>
                                        <p:cTn id="88" dur="1" fill="hold">
                                          <p:stCondLst>
                                            <p:cond delay="0"/>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1" grpId="1"/>
      <p:bldP spid="2" grpId="0" bldLvl="0" animBg="1"/>
      <p:bldP spid="2" grpId="1"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152401"/>
            <a:ext cx="6400800" cy="3870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4" cstate="print">
            <a:extLst>
              <a:ext uri="{BEBA8EAE-BF5A-486C-A8C5-ECC9F3942E4B}">
                <a14:imgProps xmlns:a14="http://schemas.microsoft.com/office/drawing/2010/main">
                  <a14:imgLayer r:embed="rId5">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152400" y="2011825"/>
            <a:ext cx="12039601" cy="4869196"/>
          </a:xfrm>
        </p:spPr>
      </p:pic>
      <p:pic>
        <p:nvPicPr>
          <p:cNvPr id="5" name="Content Placeholder 3"/>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8" cstate="print">
            <a:extLst>
              <a:ext uri="{BEBA8EAE-BF5A-486C-A8C5-ECC9F3942E4B}">
                <a14:imgProps xmlns:a14="http://schemas.microsoft.com/office/drawing/2010/main">
                  <a14:imgLayer r:embed="rId5">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259784" y="81742"/>
            <a:ext cx="1578429" cy="2053744"/>
          </a:xfrm>
          <a:prstGeom prst="rect">
            <a:avLst/>
          </a:prstGeom>
        </p:spPr>
      </p:pic>
      <p:sp>
        <p:nvSpPr>
          <p:cNvPr id="15" name="TextBox 14"/>
          <p:cNvSpPr txBox="1"/>
          <p:nvPr/>
        </p:nvSpPr>
        <p:spPr>
          <a:xfrm>
            <a:off x="4907593" y="1087111"/>
            <a:ext cx="4998403"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Đây</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là</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bộ</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phận</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nào</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của</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cơ</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quan</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tiết</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nước</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tiểu</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endParaRPr kumimoji="0" lang="en-US" sz="66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endParaRPr>
          </a:p>
        </p:txBody>
      </p:sp>
      <p:sp>
        <p:nvSpPr>
          <p:cNvPr id="16" name="Rectangular Callout 15"/>
          <p:cNvSpPr/>
          <p:nvPr/>
        </p:nvSpPr>
        <p:spPr>
          <a:xfrm>
            <a:off x="3098871" y="5082367"/>
            <a:ext cx="2645231" cy="1360448"/>
          </a:xfrm>
          <a:prstGeom prst="wedgeRectCallout">
            <a:avLst>
              <a:gd name="adj1" fmla="val 73576"/>
              <a:gd name="adj2" fmla="val -31846"/>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Thận</a:t>
            </a:r>
            <a:endParaRPr kumimoji="0" lang="en-US" sz="44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endParaRPr>
          </a:p>
        </p:txBody>
      </p:sp>
      <p:sp>
        <p:nvSpPr>
          <p:cNvPr id="18" name="Right Arrow 17">
            <a:hlinkClick r:id="rId9" action="ppaction://hlinksldjump"/>
          </p:cNvPr>
          <p:cNvSpPr/>
          <p:nvPr/>
        </p:nvSpPr>
        <p:spPr>
          <a:xfrm>
            <a:off x="10515601" y="6009247"/>
            <a:ext cx="1676400"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Trở</a:t>
            </a:r>
            <a:r>
              <a:rPr kumimoji="0" lang="en-US" sz="2800" b="1"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về</a:t>
            </a:r>
            <a:endParaRPr kumimoji="0" lang="en-US" sz="2800" b="1"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endParaRPr>
          </a:p>
        </p:txBody>
      </p:sp>
      <p:pic>
        <p:nvPicPr>
          <p:cNvPr id="19"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a:extLst>
              <a:ext uri="{FF2B5EF4-FFF2-40B4-BE49-F238E27FC236}">
                <a16:creationId xmlns:a16="http://schemas.microsoft.com/office/drawing/2014/main" id="{2AB42391-F3E1-4C73-8245-F9A92F43B475}"/>
              </a:ext>
            </a:extLst>
          </p:cNvPr>
          <p:cNvPicPr>
            <a:picLocks noChangeAspect="1"/>
          </p:cNvPicPr>
          <p:nvPr/>
        </p:nvPicPr>
        <p:blipFill rotWithShape="1">
          <a:blip r:embed="rId12"/>
          <a:srcRect l="24430" r="29472"/>
          <a:stretch/>
        </p:blipFill>
        <p:spPr>
          <a:xfrm>
            <a:off x="347657" y="0"/>
            <a:ext cx="2941293" cy="5455616"/>
          </a:xfrm>
          <a:prstGeom prst="rect">
            <a:avLst/>
          </a:prstGeom>
          <a:ln>
            <a:noFill/>
          </a:ln>
          <a:effectLst>
            <a:softEdge rad="112500"/>
          </a:effectLst>
        </p:spPr>
      </p:pic>
      <p:sp>
        <p:nvSpPr>
          <p:cNvPr id="2" name="Rectangle: Rounded Corners 1">
            <a:extLst>
              <a:ext uri="{FF2B5EF4-FFF2-40B4-BE49-F238E27FC236}">
                <a16:creationId xmlns:a16="http://schemas.microsoft.com/office/drawing/2014/main" id="{8AF9C5C1-79ED-4EC7-87D9-1D3BCBDF649A}"/>
              </a:ext>
            </a:extLst>
          </p:cNvPr>
          <p:cNvSpPr/>
          <p:nvPr/>
        </p:nvSpPr>
        <p:spPr>
          <a:xfrm>
            <a:off x="152400" y="2727808"/>
            <a:ext cx="919789" cy="59659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a:ea typeface="+mn-ea"/>
                <a:cs typeface="+mn-cs"/>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9"/>
                                        </p:tgtEl>
                                        <p:attrNameLst>
                                          <p:attrName>r</p:attrName>
                                        </p:attrNameLst>
                                      </p:cBhvr>
                                    </p:animRot>
                                    <p:animRot by="-240000">
                                      <p:cBhvr>
                                        <p:cTn id="15" dur="650" fill="hold">
                                          <p:stCondLst>
                                            <p:cond delay="650"/>
                                          </p:stCondLst>
                                        </p:cTn>
                                        <p:tgtEl>
                                          <p:spTgt spid="19"/>
                                        </p:tgtEl>
                                        <p:attrNameLst>
                                          <p:attrName>r</p:attrName>
                                        </p:attrNameLst>
                                      </p:cBhvr>
                                    </p:animRot>
                                    <p:animRot by="240000">
                                      <p:cBhvr>
                                        <p:cTn id="16" dur="650" fill="hold">
                                          <p:stCondLst>
                                            <p:cond delay="1300"/>
                                          </p:stCondLst>
                                        </p:cTn>
                                        <p:tgtEl>
                                          <p:spTgt spid="19"/>
                                        </p:tgtEl>
                                        <p:attrNameLst>
                                          <p:attrName>r</p:attrName>
                                        </p:attrNameLst>
                                      </p:cBhvr>
                                    </p:animRot>
                                    <p:animRot by="-240000">
                                      <p:cBhvr>
                                        <p:cTn id="17" dur="650" fill="hold">
                                          <p:stCondLst>
                                            <p:cond delay="1950"/>
                                          </p:stCondLst>
                                        </p:cTn>
                                        <p:tgtEl>
                                          <p:spTgt spid="19"/>
                                        </p:tgtEl>
                                        <p:attrNameLst>
                                          <p:attrName>r</p:attrName>
                                        </p:attrNameLst>
                                      </p:cBhvr>
                                    </p:animRot>
                                    <p:animRot by="120000">
                                      <p:cBhvr>
                                        <p:cTn id="18" dur="650" fill="hold">
                                          <p:stCondLst>
                                            <p:cond delay="260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52401"/>
            <a:ext cx="6881448" cy="3870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4" cstate="print">
            <a:extLst>
              <a:ext uri="{BEBA8EAE-BF5A-486C-A8C5-ECC9F3942E4B}">
                <a14:imgProps xmlns:a14="http://schemas.microsoft.com/office/drawing/2010/main">
                  <a14:imgLayer r:embed="rId5">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304800" y="1969754"/>
            <a:ext cx="12573000" cy="4869196"/>
          </a:xfrm>
        </p:spPr>
      </p:pic>
      <p:pic>
        <p:nvPicPr>
          <p:cNvPr id="5" name="Content Placeholder 3"/>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8" cstate="print">
            <a:extLst>
              <a:ext uri="{BEBA8EAE-BF5A-486C-A8C5-ECC9F3942E4B}">
                <a14:imgProps xmlns:a14="http://schemas.microsoft.com/office/drawing/2010/main">
                  <a14:imgLayer r:embed="rId5">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744200" y="-64940"/>
            <a:ext cx="1578429" cy="2053744"/>
          </a:xfrm>
          <a:prstGeom prst="rect">
            <a:avLst/>
          </a:prstGeom>
        </p:spPr>
      </p:pic>
      <p:sp>
        <p:nvSpPr>
          <p:cNvPr id="15" name="TextBox 14"/>
          <p:cNvSpPr txBox="1"/>
          <p:nvPr/>
        </p:nvSpPr>
        <p:spPr>
          <a:xfrm>
            <a:off x="4952645" y="744946"/>
            <a:ext cx="5955197"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Đây</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là</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bộ</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phận</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nào</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của</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cơ</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quan</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bài</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tiết</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nước</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tiểu</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endParaRPr kumimoji="0" lang="en-US" sz="8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endParaRPr>
          </a:p>
        </p:txBody>
      </p:sp>
      <p:sp>
        <p:nvSpPr>
          <p:cNvPr id="16" name="Rectangular Callout 15"/>
          <p:cNvSpPr/>
          <p:nvPr/>
        </p:nvSpPr>
        <p:spPr>
          <a:xfrm>
            <a:off x="3143659" y="4972988"/>
            <a:ext cx="2511415" cy="1741332"/>
          </a:xfrm>
          <a:prstGeom prst="wedgeRectCallout">
            <a:avLst>
              <a:gd name="adj1" fmla="val 72703"/>
              <a:gd name="adj2" fmla="val -51937"/>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Ống</a:t>
            </a:r>
            <a:r>
              <a:rPr kumimoji="0" lang="en-US" sz="44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dẫn</a:t>
            </a:r>
            <a:r>
              <a:rPr kumimoji="0" lang="en-US" sz="44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nước</a:t>
            </a:r>
            <a:r>
              <a:rPr kumimoji="0" lang="en-US" sz="44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tiểu</a:t>
            </a:r>
            <a:endParaRPr kumimoji="0" lang="en-US" sz="44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endParaRPr>
          </a:p>
        </p:txBody>
      </p:sp>
      <p:sp>
        <p:nvSpPr>
          <p:cNvPr id="18" name="Right Arrow 17">
            <a:hlinkClick r:id="rId9"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Trở</a:t>
            </a:r>
            <a:r>
              <a:rPr kumimoji="0" lang="en-US" sz="1800" b="1"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rPr>
              <a:t> </a:t>
            </a:r>
            <a:r>
              <a:rPr kumimoji="0" lang="en-US" sz="1800" b="1"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về</a:t>
            </a:r>
            <a:endParaRPr kumimoji="0" lang="en-US" sz="1800" b="1"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endParaRPr>
          </a:p>
        </p:txBody>
      </p:sp>
      <p:pic>
        <p:nvPicPr>
          <p:cNvPr id="10"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35486"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3FB75FF9-5EB0-4977-B170-6297E4C26FBC}"/>
              </a:ext>
            </a:extLst>
          </p:cNvPr>
          <p:cNvPicPr>
            <a:picLocks noChangeAspect="1"/>
          </p:cNvPicPr>
          <p:nvPr/>
        </p:nvPicPr>
        <p:blipFill rotWithShape="1">
          <a:blip r:embed="rId12"/>
          <a:srcRect l="24430" r="29472"/>
          <a:stretch/>
        </p:blipFill>
        <p:spPr>
          <a:xfrm>
            <a:off x="120454" y="19050"/>
            <a:ext cx="2941293" cy="5455616"/>
          </a:xfrm>
          <a:prstGeom prst="rect">
            <a:avLst/>
          </a:prstGeom>
          <a:ln>
            <a:noFill/>
          </a:ln>
          <a:effectLst>
            <a:softEdge rad="112500"/>
          </a:effectLst>
        </p:spPr>
      </p:pic>
      <p:sp>
        <p:nvSpPr>
          <p:cNvPr id="12" name="Rectangle: Rounded Corners 11">
            <a:extLst>
              <a:ext uri="{FF2B5EF4-FFF2-40B4-BE49-F238E27FC236}">
                <a16:creationId xmlns:a16="http://schemas.microsoft.com/office/drawing/2014/main" id="{8BE4EBDA-0438-43C8-9628-6E6A26F10257}"/>
              </a:ext>
            </a:extLst>
          </p:cNvPr>
          <p:cNvSpPr/>
          <p:nvPr/>
        </p:nvSpPr>
        <p:spPr>
          <a:xfrm>
            <a:off x="2683765" y="3973422"/>
            <a:ext cx="919789" cy="59659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a:ea typeface="+mn-ea"/>
                <a:cs typeface="+mn-cs"/>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762001"/>
            <a:ext cx="6477000" cy="326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457200" y="1988804"/>
            <a:ext cx="11734800"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2514600" y="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591800" y="-264871"/>
            <a:ext cx="1578429" cy="2053744"/>
          </a:xfrm>
          <a:prstGeom prst="rect">
            <a:avLst/>
          </a:prstGeom>
        </p:spPr>
      </p:pic>
      <p:sp>
        <p:nvSpPr>
          <p:cNvPr id="15" name="TextBox 14"/>
          <p:cNvSpPr txBox="1"/>
          <p:nvPr/>
        </p:nvSpPr>
        <p:spPr>
          <a:xfrm>
            <a:off x="4436551" y="1048232"/>
            <a:ext cx="6019800"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Đây</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là</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bộ</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phận</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nào</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của</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cơ</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quan</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bài</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tiết</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nước</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tiểu</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endParaRPr kumimoji="0" lang="en-US" sz="8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endParaRPr>
          </a:p>
        </p:txBody>
      </p:sp>
      <p:sp>
        <p:nvSpPr>
          <p:cNvPr id="16" name="Rectangular Callout 15"/>
          <p:cNvSpPr/>
          <p:nvPr/>
        </p:nvSpPr>
        <p:spPr>
          <a:xfrm>
            <a:off x="3184896" y="5250157"/>
            <a:ext cx="2503310" cy="1228702"/>
          </a:xfrm>
          <a:prstGeom prst="wedgeRectCallout">
            <a:avLst>
              <a:gd name="adj1" fmla="val 73503"/>
              <a:gd name="adj2" fmla="val -87747"/>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Bóng</a:t>
            </a:r>
            <a:r>
              <a:rPr kumimoji="0" lang="en-US" sz="36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đái</a:t>
            </a:r>
            <a:endParaRPr kumimoji="0" lang="en-US" sz="36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endParaRPr>
          </a:p>
        </p:txBody>
      </p:sp>
      <p:sp>
        <p:nvSpPr>
          <p:cNvPr id="18" name="Right Arrow 17">
            <a:hlinkClick r:id="rId8"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Trở</a:t>
            </a:r>
            <a:r>
              <a:rPr kumimoji="0" lang="en-US" sz="1800" b="0"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về</a:t>
            </a:r>
            <a:endParaRPr kumimoji="0" lang="en-US" sz="1800" b="0"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endParaRPr>
          </a:p>
        </p:txBody>
      </p:sp>
      <p:pic>
        <p:nvPicPr>
          <p:cNvPr id="10"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D1695EB5-81A0-41DD-B436-DF71E84D41D4}"/>
              </a:ext>
            </a:extLst>
          </p:cNvPr>
          <p:cNvPicPr>
            <a:picLocks noChangeAspect="1"/>
          </p:cNvPicPr>
          <p:nvPr/>
        </p:nvPicPr>
        <p:blipFill rotWithShape="1">
          <a:blip r:embed="rId11"/>
          <a:srcRect l="24430" r="29472"/>
          <a:stretch/>
        </p:blipFill>
        <p:spPr>
          <a:xfrm>
            <a:off x="120454" y="19050"/>
            <a:ext cx="2941293" cy="5455616"/>
          </a:xfrm>
          <a:prstGeom prst="rect">
            <a:avLst/>
          </a:prstGeom>
          <a:ln>
            <a:noFill/>
          </a:ln>
          <a:effectLst>
            <a:softEdge rad="112500"/>
          </a:effectLst>
        </p:spPr>
      </p:pic>
      <p:sp>
        <p:nvSpPr>
          <p:cNvPr id="12" name="Rectangle: Rounded Corners 11">
            <a:extLst>
              <a:ext uri="{FF2B5EF4-FFF2-40B4-BE49-F238E27FC236}">
                <a16:creationId xmlns:a16="http://schemas.microsoft.com/office/drawing/2014/main" id="{47E0CC29-A498-41CE-97EF-A437D22DF26F}"/>
              </a:ext>
            </a:extLst>
          </p:cNvPr>
          <p:cNvSpPr/>
          <p:nvPr/>
        </p:nvSpPr>
        <p:spPr>
          <a:xfrm>
            <a:off x="-2695" y="4575588"/>
            <a:ext cx="919789" cy="59659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a:ea typeface="+mn-ea"/>
                <a:cs typeface="+mn-cs"/>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446049"/>
            <a:ext cx="6713034" cy="3577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429985" y="1988804"/>
            <a:ext cx="11903263"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183586" y="338933"/>
            <a:ext cx="1578429" cy="2053744"/>
          </a:xfrm>
          <a:prstGeom prst="rect">
            <a:avLst/>
          </a:prstGeom>
        </p:spPr>
      </p:pic>
      <p:sp>
        <p:nvSpPr>
          <p:cNvPr id="15" name="TextBox 14"/>
          <p:cNvSpPr txBox="1"/>
          <p:nvPr/>
        </p:nvSpPr>
        <p:spPr>
          <a:xfrm>
            <a:off x="4856355" y="1000375"/>
            <a:ext cx="5486400"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Đây</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là</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bộ</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phận</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nào</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của</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cơ</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quan</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bài</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tiết</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nước</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tiểu</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endParaRPr kumimoji="0" lang="en-US" sz="8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endParaRPr>
          </a:p>
        </p:txBody>
      </p:sp>
      <p:sp>
        <p:nvSpPr>
          <p:cNvPr id="16" name="Rectangular Callout 15"/>
          <p:cNvSpPr/>
          <p:nvPr/>
        </p:nvSpPr>
        <p:spPr>
          <a:xfrm>
            <a:off x="3371278" y="5185316"/>
            <a:ext cx="2267522" cy="1226635"/>
          </a:xfrm>
          <a:prstGeom prst="wedgeRectCallout">
            <a:avLst>
              <a:gd name="adj1" fmla="val 77375"/>
              <a:gd name="adj2" fmla="val -70824"/>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vi-VN" sz="48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Ống</a:t>
            </a:r>
            <a:r>
              <a:rPr kumimoji="0" lang="en-US" altLang="vi-VN" sz="48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 </a:t>
            </a:r>
            <a:r>
              <a:rPr kumimoji="0" lang="en-US" altLang="vi-VN" sz="48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đái</a:t>
            </a:r>
            <a:endParaRPr kumimoji="0" lang="en-US" altLang="vi-VN" sz="48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endParaRPr>
          </a:p>
        </p:txBody>
      </p:sp>
      <p:sp>
        <p:nvSpPr>
          <p:cNvPr id="18" name="Right Arrow 17">
            <a:hlinkClick r:id="rId8"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Trở</a:t>
            </a:r>
            <a:r>
              <a:rPr kumimoji="0" lang="en-US" sz="1800" b="0"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về</a:t>
            </a:r>
            <a:endParaRPr kumimoji="0" lang="en-US" sz="1800" b="0"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endParaRPr>
          </a:p>
        </p:txBody>
      </p:sp>
      <p:pic>
        <p:nvPicPr>
          <p:cNvPr id="10"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948C4D11-74C6-4082-BF61-7881BA888507}"/>
              </a:ext>
            </a:extLst>
          </p:cNvPr>
          <p:cNvPicPr>
            <a:picLocks noChangeAspect="1"/>
          </p:cNvPicPr>
          <p:nvPr/>
        </p:nvPicPr>
        <p:blipFill rotWithShape="1">
          <a:blip r:embed="rId11"/>
          <a:srcRect l="24430" r="29472"/>
          <a:stretch/>
        </p:blipFill>
        <p:spPr>
          <a:xfrm>
            <a:off x="120454" y="19050"/>
            <a:ext cx="2941293" cy="5455616"/>
          </a:xfrm>
          <a:prstGeom prst="rect">
            <a:avLst/>
          </a:prstGeom>
          <a:ln>
            <a:noFill/>
          </a:ln>
          <a:effectLst>
            <a:softEdge rad="112500"/>
          </a:effectLst>
        </p:spPr>
      </p:pic>
      <p:sp>
        <p:nvSpPr>
          <p:cNvPr id="12" name="Rectangle: Rounded Corners 11">
            <a:extLst>
              <a:ext uri="{FF2B5EF4-FFF2-40B4-BE49-F238E27FC236}">
                <a16:creationId xmlns:a16="http://schemas.microsoft.com/office/drawing/2014/main" id="{8311BE17-B0F4-4A59-97E3-D4A34B16AE36}"/>
              </a:ext>
            </a:extLst>
          </p:cNvPr>
          <p:cNvSpPr/>
          <p:nvPr/>
        </p:nvSpPr>
        <p:spPr>
          <a:xfrm>
            <a:off x="2359505" y="4765158"/>
            <a:ext cx="919789" cy="59659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a:ea typeface="+mn-ea"/>
                <a:cs typeface="+mn-cs"/>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446049"/>
            <a:ext cx="6713034" cy="3577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429985" y="1988804"/>
            <a:ext cx="11903263"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183586" y="338933"/>
            <a:ext cx="1578429" cy="2053744"/>
          </a:xfrm>
          <a:prstGeom prst="rect">
            <a:avLst/>
          </a:prstGeom>
        </p:spPr>
      </p:pic>
      <p:sp>
        <p:nvSpPr>
          <p:cNvPr id="15" name="TextBox 14"/>
          <p:cNvSpPr txBox="1"/>
          <p:nvPr/>
        </p:nvSpPr>
        <p:spPr>
          <a:xfrm>
            <a:off x="4856355" y="1000375"/>
            <a:ext cx="54864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Thận</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gồm</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thận</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trái</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là</a:t>
            </a:r>
            <a:r>
              <a:rPr kumimoji="0" lang="en-US" sz="48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a:t>
            </a:r>
            <a:endParaRPr kumimoji="0" lang="en-US" sz="8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endParaRPr>
          </a:p>
        </p:txBody>
      </p:sp>
      <p:sp>
        <p:nvSpPr>
          <p:cNvPr id="16" name="Rectangular Callout 15"/>
          <p:cNvSpPr/>
          <p:nvPr/>
        </p:nvSpPr>
        <p:spPr>
          <a:xfrm>
            <a:off x="2698595" y="5185316"/>
            <a:ext cx="2940205" cy="1226635"/>
          </a:xfrm>
          <a:prstGeom prst="wedgeRectCallout">
            <a:avLst>
              <a:gd name="adj1" fmla="val 77375"/>
              <a:gd name="adj2" fmla="val -70824"/>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vi-VN" sz="48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Thận</a:t>
            </a:r>
            <a:r>
              <a:rPr kumimoji="0" lang="en-US" altLang="vi-VN" sz="48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 </a:t>
            </a:r>
            <a:r>
              <a:rPr kumimoji="0" lang="en-US" altLang="vi-VN" sz="48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phải</a:t>
            </a:r>
            <a:endParaRPr kumimoji="0" lang="en-US" altLang="vi-VN" sz="48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endParaRPr>
          </a:p>
        </p:txBody>
      </p:sp>
      <p:sp>
        <p:nvSpPr>
          <p:cNvPr id="18" name="Right Arrow 17">
            <a:hlinkClick r:id="rId8"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Trở</a:t>
            </a:r>
            <a:r>
              <a:rPr kumimoji="0" lang="en-US" sz="1800" b="0"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rPr>
              <a:t> </a:t>
            </a:r>
            <a:r>
              <a:rPr kumimoji="0" lang="en-US" sz="1800" b="0"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về</a:t>
            </a:r>
            <a:endParaRPr kumimoji="0" lang="en-US" sz="1800" b="0"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endParaRPr>
          </a:p>
        </p:txBody>
      </p:sp>
      <p:pic>
        <p:nvPicPr>
          <p:cNvPr id="10"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Rounded Corners 11">
            <a:extLst>
              <a:ext uri="{FF2B5EF4-FFF2-40B4-BE49-F238E27FC236}">
                <a16:creationId xmlns:a16="http://schemas.microsoft.com/office/drawing/2014/main" id="{8311BE17-B0F4-4A59-97E3-D4A34B16AE36}"/>
              </a:ext>
            </a:extLst>
          </p:cNvPr>
          <p:cNvSpPr/>
          <p:nvPr/>
        </p:nvSpPr>
        <p:spPr>
          <a:xfrm>
            <a:off x="2359505" y="4765158"/>
            <a:ext cx="919789" cy="59659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786232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AC6B33-749D-4602-8011-DA810FC63840}"/>
              </a:ext>
            </a:extLst>
          </p:cNvPr>
          <p:cNvSpPr txBox="1"/>
          <p:nvPr/>
        </p:nvSpPr>
        <p:spPr>
          <a:xfrm>
            <a:off x="3155098" y="2004297"/>
            <a:ext cx="4227827" cy="2800767"/>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prstClr val="white"/>
                  </a:solidFill>
                  <a:prstDash val="solid"/>
                </a:ln>
                <a:solidFill>
                  <a:srgbClr val="5B9BD5">
                    <a:lumMod val="75000"/>
                  </a:srgbClr>
                </a:solidFill>
                <a:effectLst>
                  <a:outerShdw blurRad="50800" dist="38100" dir="8100000" algn="tr" rotWithShape="0">
                    <a:prstClr val="black">
                      <a:alpha val="40000"/>
                    </a:prstClr>
                  </a:outerShdw>
                </a:effectLst>
                <a:uLnTx/>
                <a:uFillTx/>
                <a:latin typeface="Arial" panose="020B0604020202020204"/>
                <a:ea typeface="+mn-ea"/>
                <a:cs typeface="+mn-cs"/>
              </a:rPr>
              <a:t>THỰC HÀNH</a:t>
            </a:r>
          </a:p>
        </p:txBody>
      </p:sp>
    </p:spTree>
    <p:extLst>
      <p:ext uri="{BB962C8B-B14F-4D97-AF65-F5344CB8AC3E}">
        <p14:creationId xmlns:p14="http://schemas.microsoft.com/office/powerpoint/2010/main" val="17858160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0"/>
            <a:ext cx="12219444" cy="6857999"/>
          </a:xfrm>
          <a:prstGeom prst="rect">
            <a:avLst/>
          </a:prstGeom>
        </p:spPr>
      </p:pic>
      <p:pic>
        <p:nvPicPr>
          <p:cNvPr id="5" name="Picture 4">
            <a:extLst>
              <a:ext uri="{FF2B5EF4-FFF2-40B4-BE49-F238E27FC236}">
                <a16:creationId xmlns:a16="http://schemas.microsoft.com/office/drawing/2014/main" id="{49F17CEF-FF14-4941-B4DC-B163AC4FA5E9}"/>
              </a:ext>
            </a:extLst>
          </p:cNvPr>
          <p:cNvPicPr>
            <a:picLocks noChangeAspect="1"/>
          </p:cNvPicPr>
          <p:nvPr/>
        </p:nvPicPr>
        <p:blipFill>
          <a:blip r:embed="rId4"/>
          <a:stretch>
            <a:fillRect/>
          </a:stretch>
        </p:blipFill>
        <p:spPr>
          <a:xfrm>
            <a:off x="1531310" y="147638"/>
            <a:ext cx="857250" cy="866775"/>
          </a:xfrm>
          <a:prstGeom prst="rect">
            <a:avLst/>
          </a:prstGeom>
        </p:spPr>
      </p:pic>
      <p:sp>
        <p:nvSpPr>
          <p:cNvPr id="7" name="TextBox 6">
            <a:extLst>
              <a:ext uri="{FF2B5EF4-FFF2-40B4-BE49-F238E27FC236}">
                <a16:creationId xmlns:a16="http://schemas.microsoft.com/office/drawing/2014/main" id="{0A2098F0-1A32-4F4A-A7E4-D876DC8A9566}"/>
              </a:ext>
            </a:extLst>
          </p:cNvPr>
          <p:cNvSpPr txBox="1"/>
          <p:nvPr/>
        </p:nvSpPr>
        <p:spPr>
          <a:xfrm>
            <a:off x="2498651" y="288637"/>
            <a:ext cx="837845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cs typeface="+mn-cs"/>
              </a:rPr>
              <a:t>Sắp</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xếp</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thẻ</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chữ</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vào</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hình</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sau</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cho</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phù</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hợp</a:t>
            </a:r>
            <a:r>
              <a:rPr kumimoji="0" lang="en-US" sz="3200" b="0" i="0" u="none" strike="noStrike" kern="1200" cap="none" spc="0" normalizeH="0" baseline="0" noProof="0" dirty="0">
                <a:ln>
                  <a:noFill/>
                </a:ln>
                <a:solidFill>
                  <a:prstClr val="black"/>
                </a:solidFill>
                <a:effectLst/>
                <a:uLnTx/>
                <a:uFillTx/>
                <a:latin typeface="Calibri"/>
                <a:cs typeface="+mn-cs"/>
              </a:rPr>
              <a:t> </a:t>
            </a:r>
          </a:p>
        </p:txBody>
      </p:sp>
      <p:pic>
        <p:nvPicPr>
          <p:cNvPr id="12" name="Picture 11">
            <a:extLst>
              <a:ext uri="{FF2B5EF4-FFF2-40B4-BE49-F238E27FC236}">
                <a16:creationId xmlns:a16="http://schemas.microsoft.com/office/drawing/2014/main" id="{86B80CC3-13BF-4A11-BD14-327609A50687}"/>
              </a:ext>
            </a:extLst>
          </p:cNvPr>
          <p:cNvPicPr>
            <a:picLocks noChangeAspect="1"/>
          </p:cNvPicPr>
          <p:nvPr/>
        </p:nvPicPr>
        <p:blipFill>
          <a:blip r:embed="rId5"/>
          <a:stretch>
            <a:fillRect/>
          </a:stretch>
        </p:blipFill>
        <p:spPr>
          <a:xfrm>
            <a:off x="1120517" y="1039605"/>
            <a:ext cx="6768841" cy="5652201"/>
          </a:xfrm>
          <a:prstGeom prst="rect">
            <a:avLst/>
          </a:prstGeom>
        </p:spPr>
      </p:pic>
      <p:sp>
        <p:nvSpPr>
          <p:cNvPr id="13" name="Rectangle: Rounded Corners 12">
            <a:extLst>
              <a:ext uri="{FF2B5EF4-FFF2-40B4-BE49-F238E27FC236}">
                <a16:creationId xmlns:a16="http://schemas.microsoft.com/office/drawing/2014/main" id="{73EC6FBA-869B-447B-B4AE-FB0A84376B5A}"/>
              </a:ext>
            </a:extLst>
          </p:cNvPr>
          <p:cNvSpPr/>
          <p:nvPr/>
        </p:nvSpPr>
        <p:spPr>
          <a:xfrm>
            <a:off x="8165805" y="1180213"/>
            <a:ext cx="2711302" cy="950923"/>
          </a:xfrm>
          <a:prstGeom prst="roundRect">
            <a:avLst/>
          </a:prstGeom>
          <a:solidFill>
            <a:schemeClr val="accent6">
              <a:lumMod val="60000"/>
              <a:lumOff val="40000"/>
            </a:schemeClr>
          </a:solidFill>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cs typeface="+mn-cs"/>
              </a:rPr>
              <a:t>Chứa</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nước</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tiểu</a:t>
            </a:r>
            <a:endParaRPr kumimoji="0" lang="en-US" sz="2800" b="0" i="0" u="none" strike="noStrike" kern="1200" cap="none" spc="0" normalizeH="0" baseline="0" noProof="0" dirty="0">
              <a:ln>
                <a:noFill/>
              </a:ln>
              <a:solidFill>
                <a:prstClr val="black"/>
              </a:solidFill>
              <a:effectLst/>
              <a:uLnTx/>
              <a:uFillTx/>
              <a:latin typeface="Calibri"/>
              <a:cs typeface="+mn-cs"/>
            </a:endParaRPr>
          </a:p>
        </p:txBody>
      </p:sp>
      <p:sp>
        <p:nvSpPr>
          <p:cNvPr id="14" name="Rectangle: Rounded Corners 13">
            <a:extLst>
              <a:ext uri="{FF2B5EF4-FFF2-40B4-BE49-F238E27FC236}">
                <a16:creationId xmlns:a16="http://schemas.microsoft.com/office/drawing/2014/main" id="{800FED23-DF98-4370-AA2B-67D084B24622}"/>
              </a:ext>
            </a:extLst>
          </p:cNvPr>
          <p:cNvSpPr/>
          <p:nvPr/>
        </p:nvSpPr>
        <p:spPr>
          <a:xfrm>
            <a:off x="8165805" y="2478075"/>
            <a:ext cx="2711302" cy="950924"/>
          </a:xfrm>
          <a:prstGeom prst="roundRect">
            <a:avLst/>
          </a:prstGeom>
          <a:solidFill>
            <a:schemeClr val="accent6">
              <a:lumMod val="60000"/>
              <a:lumOff val="40000"/>
            </a:schemeClr>
          </a:solidFill>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cs typeface="+mn-cs"/>
              </a:rPr>
              <a:t>Lọc</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máu</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tạo</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thành</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nước</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tiểu</a:t>
            </a:r>
            <a:endParaRPr kumimoji="0" lang="en-US" sz="2800" b="0" i="0" u="none" strike="noStrike" kern="1200" cap="none" spc="0" normalizeH="0" baseline="0" noProof="0" dirty="0">
              <a:ln>
                <a:noFill/>
              </a:ln>
              <a:solidFill>
                <a:prstClr val="black"/>
              </a:solidFill>
              <a:effectLst/>
              <a:uLnTx/>
              <a:uFillTx/>
              <a:latin typeface="Calibri"/>
              <a:cs typeface="+mn-cs"/>
            </a:endParaRPr>
          </a:p>
        </p:txBody>
      </p:sp>
      <p:sp>
        <p:nvSpPr>
          <p:cNvPr id="15" name="Rectangle: Rounded Corners 14">
            <a:extLst>
              <a:ext uri="{FF2B5EF4-FFF2-40B4-BE49-F238E27FC236}">
                <a16:creationId xmlns:a16="http://schemas.microsoft.com/office/drawing/2014/main" id="{05DA86F0-976F-4D11-ADF6-5052A0539A96}"/>
              </a:ext>
            </a:extLst>
          </p:cNvPr>
          <p:cNvSpPr/>
          <p:nvPr/>
        </p:nvSpPr>
        <p:spPr>
          <a:xfrm>
            <a:off x="8165805" y="3837811"/>
            <a:ext cx="2711302" cy="950924"/>
          </a:xfrm>
          <a:prstGeom prst="roundRect">
            <a:avLst/>
          </a:prstGeom>
          <a:solidFill>
            <a:schemeClr val="accent6">
              <a:lumMod val="60000"/>
              <a:lumOff val="40000"/>
            </a:schemeClr>
          </a:solidFill>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cs typeface="+mn-cs"/>
              </a:rPr>
              <a:t>Thải</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nước</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tiểu</a:t>
            </a:r>
            <a:r>
              <a:rPr kumimoji="0" lang="en-US" sz="2800" b="0" i="0" u="none" strike="noStrike" kern="1200" cap="none" spc="0" normalizeH="0" baseline="0" noProof="0" dirty="0">
                <a:ln>
                  <a:noFill/>
                </a:ln>
                <a:solidFill>
                  <a:prstClr val="black"/>
                </a:solidFill>
                <a:effectLst/>
                <a:uLnTx/>
                <a:uFillTx/>
                <a:latin typeface="Calibri"/>
                <a:cs typeface="+mn-cs"/>
              </a:rPr>
              <a:t> ra </a:t>
            </a:r>
            <a:r>
              <a:rPr kumimoji="0" lang="en-US" sz="2800" b="0" i="0" u="none" strike="noStrike" kern="1200" cap="none" spc="0" normalizeH="0" baseline="0" noProof="0" dirty="0" err="1">
                <a:ln>
                  <a:noFill/>
                </a:ln>
                <a:solidFill>
                  <a:prstClr val="black"/>
                </a:solidFill>
                <a:effectLst/>
                <a:uLnTx/>
                <a:uFillTx/>
                <a:latin typeface="Calibri"/>
                <a:cs typeface="+mn-cs"/>
              </a:rPr>
              <a:t>ngoài</a:t>
            </a:r>
            <a:endParaRPr kumimoji="0" lang="en-US" sz="2800" b="0" i="0" u="none" strike="noStrike" kern="1200" cap="none" spc="0" normalizeH="0" baseline="0" noProof="0" dirty="0">
              <a:ln>
                <a:noFill/>
              </a:ln>
              <a:solidFill>
                <a:prstClr val="black"/>
              </a:solidFill>
              <a:effectLst/>
              <a:uLnTx/>
              <a:uFillTx/>
              <a:latin typeface="Calibri"/>
              <a:cs typeface="+mn-cs"/>
            </a:endParaRPr>
          </a:p>
        </p:txBody>
      </p:sp>
      <p:sp>
        <p:nvSpPr>
          <p:cNvPr id="16" name="Rectangle: Rounded Corners 15">
            <a:extLst>
              <a:ext uri="{FF2B5EF4-FFF2-40B4-BE49-F238E27FC236}">
                <a16:creationId xmlns:a16="http://schemas.microsoft.com/office/drawing/2014/main" id="{1E38712F-CF72-4257-89DF-C8C3627CA827}"/>
              </a:ext>
            </a:extLst>
          </p:cNvPr>
          <p:cNvSpPr/>
          <p:nvPr/>
        </p:nvSpPr>
        <p:spPr>
          <a:xfrm>
            <a:off x="8165805" y="5099001"/>
            <a:ext cx="2711302" cy="950924"/>
          </a:xfrm>
          <a:prstGeom prst="roundRect">
            <a:avLst/>
          </a:prstGeom>
          <a:solidFill>
            <a:schemeClr val="accent6">
              <a:lumMod val="60000"/>
              <a:lumOff val="40000"/>
            </a:schemeClr>
          </a:solidFill>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cs typeface="+mn-cs"/>
              </a:rPr>
              <a:t>Dẫn</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nước</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tiểu</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xuống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bóng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đái</a:t>
            </a:r>
            <a:endParaRPr kumimoji="0" lang="en-US" sz="2800" b="0" i="0" u="none" strike="noStrike" kern="1200" cap="none" spc="0" normalizeH="0" baseline="0" noProof="0" dirty="0">
              <a:ln>
                <a:noFill/>
              </a:ln>
              <a:solidFill>
                <a:prstClr val="black"/>
              </a:solidFill>
              <a:effectLst/>
              <a:uLnTx/>
              <a:uFillTx/>
              <a:latin typeface="Calibri"/>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16667E-7 -3.7037E-6 L -0.65534 0.13866 " pathEditMode="relative" rAng="0" ptsTypes="AA">
                                      <p:cBhvr>
                                        <p:cTn id="6" dur="2000" fill="hold"/>
                                        <p:tgtEl>
                                          <p:spTgt spid="13"/>
                                        </p:tgtEl>
                                        <p:attrNameLst>
                                          <p:attrName>ppt_x</p:attrName>
                                          <p:attrName>ppt_y</p:attrName>
                                        </p:attrNameLst>
                                      </p:cBhvr>
                                      <p:rCtr x="-32773" y="6921"/>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4.16667E-7 -1.48148E-6 L -0.22982 -0.25301 " pathEditMode="relative" rAng="0" ptsTypes="AA">
                                      <p:cBhvr>
                                        <p:cTn id="10" dur="2000" fill="hold"/>
                                        <p:tgtEl>
                                          <p:spTgt spid="16"/>
                                        </p:tgtEl>
                                        <p:attrNameLst>
                                          <p:attrName>ppt_x</p:attrName>
                                          <p:attrName>ppt_y</p:attrName>
                                        </p:attrNameLst>
                                      </p:cBhvr>
                                      <p:rCtr x="-11497" y="-12662"/>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4.16667E-7 4.44444E-6 L -0.61354 0.42986 " pathEditMode="relative" rAng="0" ptsTypes="AA">
                                      <p:cBhvr>
                                        <p:cTn id="14" dur="2000" fill="hold"/>
                                        <p:tgtEl>
                                          <p:spTgt spid="14"/>
                                        </p:tgtEl>
                                        <p:attrNameLst>
                                          <p:attrName>ppt_x</p:attrName>
                                          <p:attrName>ppt_y</p:attrName>
                                        </p:attrNameLst>
                                      </p:cBhvr>
                                      <p:rCtr x="-30677" y="21481"/>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4.16667E-7 4.81481E-6 L -0.24466 0.26875 " pathEditMode="relative" rAng="0" ptsTypes="AA">
                                      <p:cBhvr>
                                        <p:cTn id="18" dur="2000" fill="hold"/>
                                        <p:tgtEl>
                                          <p:spTgt spid="15"/>
                                        </p:tgtEl>
                                        <p:attrNameLst>
                                          <p:attrName>ppt_x</p:attrName>
                                          <p:attrName>ppt_y</p:attrName>
                                        </p:attrNameLst>
                                      </p:cBhvr>
                                      <p:rCtr x="-12240" y="1342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0"/>
            <a:ext cx="12219444" cy="6857999"/>
          </a:xfrm>
          <a:prstGeom prst="rect">
            <a:avLst/>
          </a:prstGeom>
        </p:spPr>
      </p:pic>
      <p:grpSp>
        <p:nvGrpSpPr>
          <p:cNvPr id="2" name="组合 1"/>
          <p:cNvGrpSpPr/>
          <p:nvPr/>
        </p:nvGrpSpPr>
        <p:grpSpPr>
          <a:xfrm>
            <a:off x="4186989" y="1630015"/>
            <a:ext cx="6737685" cy="3566453"/>
            <a:chOff x="4186989" y="457201"/>
            <a:chExt cx="6737685" cy="5751094"/>
          </a:xfrm>
        </p:grpSpPr>
        <p:sp>
          <p:nvSpPr>
            <p:cNvPr id="11" name="圆角矩形 10"/>
            <p:cNvSpPr/>
            <p:nvPr/>
          </p:nvSpPr>
          <p:spPr>
            <a:xfrm>
              <a:off x="4186989" y="457201"/>
              <a:ext cx="6737685" cy="5751094"/>
            </a:xfrm>
            <a:prstGeom prst="roundRect">
              <a:avLst/>
            </a:prstGeom>
            <a:solidFill>
              <a:srgbClr val="A4E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Arial" panose="020B0604020202020204" pitchFamily="34" charset="0"/>
                <a:sym typeface="+mn-lt"/>
              </a:endParaRPr>
            </a:p>
          </p:txBody>
        </p:sp>
        <p:sp>
          <p:nvSpPr>
            <p:cNvPr id="13" name="矩形: 圆角 12"/>
            <p:cNvSpPr/>
            <p:nvPr/>
          </p:nvSpPr>
          <p:spPr>
            <a:xfrm>
              <a:off x="4403188" y="675249"/>
              <a:ext cx="6296016" cy="5324576"/>
            </a:xfrm>
            <a:prstGeom prst="roundRect">
              <a:avLst/>
            </a:prstGeom>
            <a:noFill/>
            <a:ln w="28575">
              <a:solidFill>
                <a:srgbClr val="74C3C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mn-cs"/>
              </a:endParaRPr>
            </a:p>
          </p:txBody>
        </p:sp>
      </p:gr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11025" y="876745"/>
            <a:ext cx="2061034" cy="2061034"/>
          </a:xfrm>
          <a:prstGeom prst="rect">
            <a:avLst/>
          </a:prstGeom>
        </p:spPr>
      </p:pic>
      <p:pic>
        <p:nvPicPr>
          <p:cNvPr id="9" name="图片 22">
            <a:extLst>
              <a:ext uri="{FF2B5EF4-FFF2-40B4-BE49-F238E27FC236}">
                <a16:creationId xmlns:a16="http://schemas.microsoft.com/office/drawing/2014/main" id="{3A1A751D-7D16-4BD3-8629-962A6963F11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2789" y="2106989"/>
            <a:ext cx="3578860" cy="3941445"/>
          </a:xfrm>
          <a:prstGeom prst="rect">
            <a:avLst/>
          </a:prstGeom>
          <a:noFill/>
          <a:ln>
            <a:noFill/>
          </a:ln>
        </p:spPr>
      </p:pic>
      <p:sp>
        <p:nvSpPr>
          <p:cNvPr id="10" name="TextBox 9">
            <a:extLst>
              <a:ext uri="{FF2B5EF4-FFF2-40B4-BE49-F238E27FC236}">
                <a16:creationId xmlns:a16="http://schemas.microsoft.com/office/drawing/2014/main" id="{0EDCD981-467A-4BB4-9722-ED6AC1F76FD9}"/>
              </a:ext>
            </a:extLst>
          </p:cNvPr>
          <p:cNvSpPr txBox="1"/>
          <p:nvPr/>
        </p:nvSpPr>
        <p:spPr>
          <a:xfrm>
            <a:off x="4953421" y="2061396"/>
            <a:ext cx="5195550" cy="2703689"/>
          </a:xfrm>
          <a:prstGeom prst="rect">
            <a:avLst/>
          </a:prstGeom>
          <a:noFill/>
        </p:spPr>
        <p:txBody>
          <a:bodyPr wrap="square">
            <a:spAutoFit/>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T</a:t>
            </a:r>
            <a:r>
              <a:rPr kumimoji="0" lang="vi-VN" sz="32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hận – lọc máu, ống dẫn nước tiểu – dẫn nước tiểu xuống bóng đái, bóng đái – chứa nước tiểu, ống đái – thải nước tiểu ra ngoài.</a:t>
            </a:r>
            <a:endParaRPr kumimoji="0" lang="en-US" sz="32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endParaRPr>
          </a:p>
        </p:txBody>
      </p:sp>
    </p:spTree>
    <p:extLst>
      <p:ext uri="{BB962C8B-B14F-4D97-AF65-F5344CB8AC3E}">
        <p14:creationId xmlns:p14="http://schemas.microsoft.com/office/powerpoint/2010/main" val="17764073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750" fill="hold"/>
                                        <p:tgtEl>
                                          <p:spTgt spid="9"/>
                                        </p:tgtEl>
                                        <p:attrNameLst>
                                          <p:attrName>ppt_w</p:attrName>
                                        </p:attrNameLst>
                                      </p:cBhvr>
                                      <p:tavLst>
                                        <p:tav tm="0">
                                          <p:val>
                                            <p:fltVal val="0"/>
                                          </p:val>
                                        </p:tav>
                                        <p:tav tm="100000">
                                          <p:val>
                                            <p:strVal val="#ppt_w"/>
                                          </p:val>
                                        </p:tav>
                                      </p:tavLst>
                                    </p:anim>
                                    <p:anim calcmode="lin" valueType="num">
                                      <p:cBhvr>
                                        <p:cTn id="20" dur="750" fill="hold"/>
                                        <p:tgtEl>
                                          <p:spTgt spid="9"/>
                                        </p:tgtEl>
                                        <p:attrNameLst>
                                          <p:attrName>ppt_h</p:attrName>
                                        </p:attrNameLst>
                                      </p:cBhvr>
                                      <p:tavLst>
                                        <p:tav tm="0">
                                          <p:val>
                                            <p:fltVal val="0"/>
                                          </p:val>
                                        </p:tav>
                                        <p:tav tm="100000">
                                          <p:val>
                                            <p:strVal val="#ppt_h"/>
                                          </p:val>
                                        </p:tav>
                                      </p:tavLst>
                                    </p:anim>
                                    <p:animEffect transition="in" filter="fade">
                                      <p:cBhvr>
                                        <p:cTn id="21"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032" y="0"/>
            <a:ext cx="12200021" cy="6858000"/>
          </a:xfrm>
          <a:prstGeom prst="rect">
            <a:avLst/>
          </a:prstGeom>
        </p:spPr>
      </p:pic>
      <p:sp>
        <p:nvSpPr>
          <p:cNvPr id="4" name="PA_库_椭圆 3"/>
          <p:cNvSpPr/>
          <p:nvPr>
            <p:custDataLst>
              <p:tags r:id="rId1"/>
            </p:custDataLst>
          </p:nvPr>
        </p:nvSpPr>
        <p:spPr>
          <a:xfrm>
            <a:off x="7267073" y="1429058"/>
            <a:ext cx="4158916" cy="41589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3" name="PA_库_图片 2"/>
          <p:cNvPicPr>
            <a:picLocks noChangeAspect="1"/>
          </p:cNvPicPr>
          <p:nvPr>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7066547" y="1032015"/>
            <a:ext cx="4359442" cy="4359442"/>
          </a:xfrm>
          <a:prstGeom prst="rect">
            <a:avLst/>
          </a:prstGeom>
        </p:spPr>
      </p:pic>
      <p:sp>
        <p:nvSpPr>
          <p:cNvPr id="6" name="PA_库_文本框 5"/>
          <p:cNvSpPr txBox="1"/>
          <p:nvPr>
            <p:custDataLst>
              <p:tags r:id="rId3"/>
            </p:custDataLst>
          </p:nvPr>
        </p:nvSpPr>
        <p:spPr>
          <a:xfrm>
            <a:off x="2239148" y="2657738"/>
            <a:ext cx="4456669"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Khởi</a:t>
            </a:r>
            <a:r>
              <a:rPr kumimoji="0" lang="en-US" altLang="zh-CN" sz="6600" b="1" i="0" u="none" strike="noStrike" kern="1200" cap="none" spc="0" normalizeH="0" noProof="0" dirty="0">
                <a:ln>
                  <a:noFill/>
                </a:ln>
                <a:solidFill>
                  <a:prstClr val="black"/>
                </a:solidFill>
                <a:effectLst/>
                <a:uLnTx/>
                <a:uFillTx/>
                <a:latin typeface="Arial" panose="020B0604020202020204" pitchFamily="34" charset="0"/>
                <a:ea typeface="方正静蕾简体" panose="02000000000000000000" pitchFamily="2" charset="-122"/>
                <a:cs typeface="+mn-cs"/>
              </a:rPr>
              <a:t> </a:t>
            </a:r>
            <a:r>
              <a:rPr kumimoji="0" lang="en-US" altLang="zh-CN" sz="6600" b="1" i="0" u="none" strike="noStrike" kern="1200" cap="none" spc="0" normalizeH="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động</a:t>
            </a:r>
            <a:endParaRPr kumimoji="0" lang="zh-CN" altLang="en-US" sz="66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方正静蕾简体" panose="02000000000000000000" pitchFamily="2" charset="-122"/>
              <a:cs typeface="+mn-cs"/>
            </a:endParaRPr>
          </a:p>
        </p:txBody>
      </p:sp>
      <p:sp>
        <p:nvSpPr>
          <p:cNvPr id="8" name="PA_库_任意多边形 7"/>
          <p:cNvSpPr/>
          <p:nvPr>
            <p:custDataLst>
              <p:tags r:id="rId4"/>
            </p:custDataLst>
          </p:nvPr>
        </p:nvSpPr>
        <p:spPr>
          <a:xfrm>
            <a:off x="2101215" y="3179848"/>
            <a:ext cx="5105400" cy="385831"/>
          </a:xfrm>
          <a:custGeom>
            <a:avLst/>
            <a:gdLst>
              <a:gd name="connsiteX0" fmla="*/ 0 w 3886200"/>
              <a:gd name="connsiteY0" fmla="*/ 169262 h 169262"/>
              <a:gd name="connsiteX1" fmla="*/ 1106905 w 3886200"/>
              <a:gd name="connsiteY1" fmla="*/ 133168 h 169262"/>
              <a:gd name="connsiteX2" fmla="*/ 2731168 w 3886200"/>
              <a:gd name="connsiteY2" fmla="*/ 145199 h 169262"/>
              <a:gd name="connsiteX3" fmla="*/ 3693695 w 3886200"/>
              <a:gd name="connsiteY3" fmla="*/ 820 h 169262"/>
              <a:gd name="connsiteX4" fmla="*/ 3886200 w 3886200"/>
              <a:gd name="connsiteY4" fmla="*/ 97073 h 16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00" h="169262">
                <a:moveTo>
                  <a:pt x="0" y="169262"/>
                </a:moveTo>
                <a:cubicBezTo>
                  <a:pt x="325855" y="153220"/>
                  <a:pt x="1106905" y="133168"/>
                  <a:pt x="1106905" y="133168"/>
                </a:cubicBezTo>
                <a:cubicBezTo>
                  <a:pt x="1562100" y="129157"/>
                  <a:pt x="2300036" y="167257"/>
                  <a:pt x="2731168" y="145199"/>
                </a:cubicBezTo>
                <a:cubicBezTo>
                  <a:pt x="3162300" y="123141"/>
                  <a:pt x="3501190" y="8841"/>
                  <a:pt x="3693695" y="820"/>
                </a:cubicBezTo>
                <a:cubicBezTo>
                  <a:pt x="3886200" y="-7201"/>
                  <a:pt x="3886200" y="44936"/>
                  <a:pt x="3886200" y="97073"/>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Tree>
    <p:extLst>
      <p:ext uri="{BB962C8B-B14F-4D97-AF65-F5344CB8AC3E}">
        <p14:creationId xmlns:p14="http://schemas.microsoft.com/office/powerpoint/2010/main" val="20175217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ppt_x</p:attrName>
                                        </p:attrNameLst>
                                      </p:cBhvr>
                                      <p:tavLst>
                                        <p:tav tm="0">
                                          <p:val>
                                            <p:fltVal val="0.5"/>
                                          </p:val>
                                        </p:tav>
                                        <p:tav tm="100000">
                                          <p:val>
                                            <p:strVal val="#ppt_x"/>
                                          </p:val>
                                        </p:tav>
                                      </p:tavLst>
                                    </p:anim>
                                    <p:anim calcmode="lin" valueType="num">
                                      <p:cBhvr>
                                        <p:cTn id="10" dur="500" fill="hold"/>
                                        <p:tgtEl>
                                          <p:spTgt spid="4"/>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25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 presetClass="entr" presetSubtype="8" decel="100000" fill="hold" grpId="0" nodeType="withEffect" nodePh="1">
                                  <p:stCondLst>
                                    <p:cond delay="250"/>
                                  </p:stCondLst>
                                  <p:endCondLst>
                                    <p:cond evt="begin" delay="0">
                                      <p:tn val="17"/>
                                    </p:cond>
                                  </p:endCondLst>
                                  <p:childTnLst>
                                    <p:set>
                                      <p:cBhvr>
                                        <p:cTn id="18" dur="1" fill="hold">
                                          <p:stCondLst>
                                            <p:cond delay="0"/>
                                          </p:stCondLst>
                                        </p:cTn>
                                        <p:tgtEl>
                                          <p:spTgt spid="8">
                                            <p:txEl>
                                              <p:charRg st="4294967295" end="4294967295"/>
                                            </p:txEl>
                                          </p:spTgt>
                                        </p:tgtEl>
                                        <p:attrNameLst>
                                          <p:attrName>style.visibility</p:attrName>
                                        </p:attrNameLst>
                                      </p:cBhvr>
                                      <p:to>
                                        <p:strVal val="visible"/>
                                      </p:to>
                                    </p:set>
                                    <p:anim calcmode="lin" valueType="num">
                                      <p:cBhvr additive="base">
                                        <p:cTn id="19" dur="1500" fill="hold"/>
                                        <p:tgtEl>
                                          <p:spTgt spid="8">
                                            <p:txEl>
                                              <p:charRg st="4294967295" end="4294967295"/>
                                            </p:txEl>
                                          </p:spTgt>
                                        </p:tgtEl>
                                        <p:attrNameLst>
                                          <p:attrName>ppt_x</p:attrName>
                                        </p:attrNameLst>
                                      </p:cBhvr>
                                      <p:tavLst>
                                        <p:tav tm="0">
                                          <p:val>
                                            <p:strVal val="0-#ppt_w/2"/>
                                          </p:val>
                                        </p:tav>
                                        <p:tav tm="100000">
                                          <p:val>
                                            <p:strVal val="#ppt_x"/>
                                          </p:val>
                                        </p:tav>
                                      </p:tavLst>
                                    </p:anim>
                                    <p:anim calcmode="lin" valueType="num">
                                      <p:cBhvr additive="base">
                                        <p:cTn id="20" dur="1500" fill="hold"/>
                                        <p:tgtEl>
                                          <p:spTgt spid="8">
                                            <p:txEl>
                                              <p:charRg st="4294967295" end="4294967295"/>
                                            </p:txEl>
                                          </p:spTgt>
                                        </p:tgtEl>
                                        <p:attrNameLst>
                                          <p:attrName>ppt_y</p:attrName>
                                        </p:attrNameLst>
                                      </p:cBhvr>
                                      <p:tavLst>
                                        <p:tav tm="0">
                                          <p:val>
                                            <p:strVal val="#ppt_y"/>
                                          </p:val>
                                        </p:tav>
                                        <p:tav tm="100000">
                                          <p:val>
                                            <p:strVal val="#ppt_y"/>
                                          </p:val>
                                        </p:tav>
                                      </p:tavLst>
                                    </p:anim>
                                    <p:set>
                                      <p:cBhvr>
                                        <p:cTn id="21" dur="1" fill="hold">
                                          <p:stCondLst>
                                            <p:cond delay="0"/>
                                          </p:stCondLst>
                                        </p:cTn>
                                        <p:tgtEl>
                                          <p:spTgt spid="8">
                                            <p:txEl>
                                              <p:charRg st="4294967295" end="4294967295"/>
                                            </p:txEl>
                                          </p:spTgt>
                                        </p:tgtEl>
                                        <p:attrNameLst>
                                          <p:attrName>style.visibility</p:attrName>
                                        </p:attrNameLst>
                                      </p:cBhvr>
                                      <p:to>
                                        <p:strVal val="visible"/>
                                      </p:to>
                                    </p:set>
                                    <p:anim to="" calcmode="lin" valueType="num">
                                      <p:cBhvr>
                                        <p:cTn id="22" dur="1500" fill="hold">
                                          <p:stCondLst>
                                            <p:cond delay="0"/>
                                          </p:stCondLst>
                                        </p:cTn>
                                        <p:tgtEl>
                                          <p:spTgt spid="8">
                                            <p:txEl>
                                              <p:charRg st="4294967295" end="4294967295"/>
                                            </p:txEl>
                                          </p:spTgt>
                                        </p:tgtEl>
                                        <p:attrNameLst>
                                          <p:attrName>ppt_w</p:attrName>
                                        </p:attrNameLst>
                                      </p:cBhvr>
                                      <p:tavLst>
                                        <p:tav tm="0">
                                          <p:val>
                                            <p:strVal val="0"/>
                                          </p:val>
                                        </p:tav>
                                        <p:tav tm="100000">
                                          <p:val>
                                            <p:strVal val="#ppt_w"/>
                                          </p:val>
                                        </p:tav>
                                      </p:tavLst>
                                    </p:anim>
                                    <p:anim to="" calcmode="lin" valueType="num">
                                      <p:cBhvr>
                                        <p:cTn id="23" dur="1500" fill="hold">
                                          <p:stCondLst>
                                            <p:cond delay="0"/>
                                          </p:stCondLst>
                                        </p:cTn>
                                        <p:tgtEl>
                                          <p:spTgt spid="8">
                                            <p:txEl>
                                              <p:charRg st="4294967295" end="4294967295"/>
                                            </p:txEl>
                                          </p:spTgt>
                                        </p:tgtEl>
                                        <p:attrNameLst>
                                          <p:attrName>ppt_h</p:attrName>
                                        </p:attrNameLst>
                                      </p:cBhvr>
                                      <p:tavLst>
                                        <p:tav tm="0">
                                          <p:val>
                                            <p:strVal val="0"/>
                                          </p:val>
                                        </p:tav>
                                        <p:tav tm="100000">
                                          <p:val>
                                            <p:strVal val="#ppt_h"/>
                                          </p:val>
                                        </p:tav>
                                      </p:tavLst>
                                    </p:anim>
                                    <p:animEffect filter="fade">
                                      <p:cBhvr>
                                        <p:cTn id="24" dur="1500">
                                          <p:stCondLst>
                                            <p:cond delay="0"/>
                                          </p:stCondLst>
                                        </p:cTn>
                                        <p:tgtEl>
                                          <p:spTgt spid="8">
                                            <p:txEl>
                                              <p:charRg st="4294967295" end="429496729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8"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EFEB6E-C60C-4C18-8AC4-0DE62842479C}"/>
              </a:ext>
            </a:extLst>
          </p:cNvPr>
          <p:cNvSpPr txBox="1"/>
          <p:nvPr/>
        </p:nvSpPr>
        <p:spPr>
          <a:xfrm>
            <a:off x="5353382" y="1982712"/>
            <a:ext cx="4227827" cy="2800767"/>
          </a:xfrm>
          <a:prstGeom prst="rect">
            <a:avLst/>
          </a:prstGeom>
          <a:noFill/>
        </p:spPr>
        <p:txBody>
          <a:bodyPr wrap="square" rtlCol="0">
            <a:spAutoFit/>
          </a:bodyPr>
          <a:lstStyle/>
          <a:p>
            <a:pPr marL="0" marR="0" lvl="0" indent="0" algn="ctr" defTabSz="91434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prstClr val="white"/>
                  </a:solidFill>
                  <a:prstDash val="solid"/>
                </a:ln>
                <a:solidFill>
                  <a:srgbClr val="7030A0"/>
                </a:solidFill>
                <a:effectLst>
                  <a:outerShdw blurRad="50800" dist="38100" dir="8100000" algn="tr" rotWithShape="0">
                    <a:prstClr val="black">
                      <a:alpha val="40000"/>
                    </a:prstClr>
                  </a:outerShdw>
                </a:effectLst>
                <a:uLnTx/>
                <a:uFillTx/>
                <a:latin typeface="Arial" panose="020B0604020202020204"/>
                <a:ea typeface="+mn-ea"/>
                <a:cs typeface="+mn-cs"/>
              </a:rPr>
              <a:t>VẬN DỤNG</a:t>
            </a:r>
          </a:p>
        </p:txBody>
      </p:sp>
    </p:spTree>
    <p:extLst>
      <p:ext uri="{BB962C8B-B14F-4D97-AF65-F5344CB8AC3E}">
        <p14:creationId xmlns:p14="http://schemas.microsoft.com/office/powerpoint/2010/main" val="2332243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1"/>
            <a:ext cx="12219444" cy="6857999"/>
          </a:xfrm>
          <a:prstGeom prst="rect">
            <a:avLst/>
          </a:prstGeom>
        </p:spPr>
      </p:pic>
      <p:pic>
        <p:nvPicPr>
          <p:cNvPr id="8" name="图形 1">
            <a:extLst>
              <a:ext uri="{FF2B5EF4-FFF2-40B4-BE49-F238E27FC236}">
                <a16:creationId xmlns:a16="http://schemas.microsoft.com/office/drawing/2014/main" id="{A21BAD10-7AFB-4D1C-8F54-34F81812531F}"/>
              </a:ext>
            </a:extLst>
          </p:cNvPr>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0" y="5186471"/>
            <a:ext cx="3356663" cy="1669508"/>
          </a:xfrm>
          <a:prstGeom prst="rect">
            <a:avLst/>
          </a:prstGeom>
        </p:spPr>
      </p:pic>
      <p:grpSp>
        <p:nvGrpSpPr>
          <p:cNvPr id="6" name="Group 5">
            <a:extLst>
              <a:ext uri="{FF2B5EF4-FFF2-40B4-BE49-F238E27FC236}">
                <a16:creationId xmlns:a16="http://schemas.microsoft.com/office/drawing/2014/main" id="{914BC6FB-8557-4956-A2C5-047439E25F97}"/>
              </a:ext>
            </a:extLst>
          </p:cNvPr>
          <p:cNvGrpSpPr/>
          <p:nvPr/>
        </p:nvGrpSpPr>
        <p:grpSpPr>
          <a:xfrm>
            <a:off x="3052646" y="1838918"/>
            <a:ext cx="6086708" cy="4165497"/>
            <a:chOff x="3367668" y="1672683"/>
            <a:chExt cx="6214830" cy="4048105"/>
          </a:xfrm>
        </p:grpSpPr>
        <p:pic>
          <p:nvPicPr>
            <p:cNvPr id="3" name="Picture 2">
              <a:extLst>
                <a:ext uri="{FF2B5EF4-FFF2-40B4-BE49-F238E27FC236}">
                  <a16:creationId xmlns:a16="http://schemas.microsoft.com/office/drawing/2014/main" id="{97C0B88A-2730-412F-AF3B-A1D8F31515A8}"/>
                </a:ext>
              </a:extLst>
            </p:cNvPr>
            <p:cNvPicPr>
              <a:picLocks noChangeAspect="1"/>
            </p:cNvPicPr>
            <p:nvPr/>
          </p:nvPicPr>
          <p:blipFill>
            <a:blip r:embed="rId6"/>
            <a:stretch>
              <a:fillRect/>
            </a:stretch>
          </p:blipFill>
          <p:spPr>
            <a:xfrm>
              <a:off x="3724623" y="2101288"/>
              <a:ext cx="5857875" cy="3619500"/>
            </a:xfrm>
            <a:prstGeom prst="rect">
              <a:avLst/>
            </a:prstGeom>
          </p:spPr>
        </p:pic>
        <p:sp>
          <p:nvSpPr>
            <p:cNvPr id="5" name="Rectangle 4">
              <a:extLst>
                <a:ext uri="{FF2B5EF4-FFF2-40B4-BE49-F238E27FC236}">
                  <a16:creationId xmlns:a16="http://schemas.microsoft.com/office/drawing/2014/main" id="{0ADD965E-044E-46CC-929C-07A97D82E76A}"/>
                </a:ext>
              </a:extLst>
            </p:cNvPr>
            <p:cNvSpPr/>
            <p:nvPr/>
          </p:nvSpPr>
          <p:spPr>
            <a:xfrm>
              <a:off x="3367668" y="1672683"/>
              <a:ext cx="3769112" cy="7359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cs typeface="+mn-cs"/>
              </a:endParaRPr>
            </a:p>
          </p:txBody>
        </p:sp>
      </p:grpSp>
      <p:pic>
        <p:nvPicPr>
          <p:cNvPr id="9" name="Picture 8">
            <a:extLst>
              <a:ext uri="{FF2B5EF4-FFF2-40B4-BE49-F238E27FC236}">
                <a16:creationId xmlns:a16="http://schemas.microsoft.com/office/drawing/2014/main" id="{0EAE64D6-6CF8-4260-B0D3-8F79CA24D80D}"/>
              </a:ext>
            </a:extLst>
          </p:cNvPr>
          <p:cNvPicPr>
            <a:picLocks noChangeAspect="1"/>
          </p:cNvPicPr>
          <p:nvPr/>
        </p:nvPicPr>
        <p:blipFill>
          <a:blip r:embed="rId7"/>
          <a:stretch>
            <a:fillRect/>
          </a:stretch>
        </p:blipFill>
        <p:spPr>
          <a:xfrm>
            <a:off x="2408847" y="606009"/>
            <a:ext cx="791554" cy="819491"/>
          </a:xfrm>
          <a:prstGeom prst="rect">
            <a:avLst/>
          </a:prstGeom>
        </p:spPr>
      </p:pic>
      <p:sp>
        <p:nvSpPr>
          <p:cNvPr id="10" name="TextBox 9">
            <a:extLst>
              <a:ext uri="{FF2B5EF4-FFF2-40B4-BE49-F238E27FC236}">
                <a16:creationId xmlns:a16="http://schemas.microsoft.com/office/drawing/2014/main" id="{72AF7BC6-C2EB-4571-A233-7A062C6C5A25}"/>
              </a:ext>
            </a:extLst>
          </p:cNvPr>
          <p:cNvSpPr txBox="1"/>
          <p:nvPr/>
        </p:nvSpPr>
        <p:spPr>
          <a:xfrm>
            <a:off x="3235097" y="749077"/>
            <a:ext cx="69806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cs typeface="+mn-cs"/>
              </a:rPr>
              <a:t>Điều</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gì</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xảy</a:t>
            </a:r>
            <a:r>
              <a:rPr kumimoji="0" lang="en-US" sz="3200" b="0" i="0" u="none" strike="noStrike" kern="1200" cap="none" spc="0" normalizeH="0" baseline="0" noProof="0" dirty="0">
                <a:ln>
                  <a:noFill/>
                </a:ln>
                <a:solidFill>
                  <a:prstClr val="black"/>
                </a:solidFill>
                <a:effectLst/>
                <a:uLnTx/>
                <a:uFillTx/>
                <a:latin typeface="Calibri"/>
                <a:cs typeface="+mn-cs"/>
              </a:rPr>
              <a:t> ra </a:t>
            </a:r>
            <a:r>
              <a:rPr kumimoji="0" lang="en-US" sz="3200" b="0" i="0" u="none" strike="noStrike" kern="1200" cap="none" spc="0" normalizeH="0" baseline="0" noProof="0" dirty="0" err="1">
                <a:ln>
                  <a:noFill/>
                </a:ln>
                <a:solidFill>
                  <a:prstClr val="black"/>
                </a:solidFill>
                <a:effectLst/>
                <a:uLnTx/>
                <a:uFillTx/>
                <a:latin typeface="Calibri"/>
                <a:cs typeface="+mn-cs"/>
              </a:rPr>
              <a:t>nếu</a:t>
            </a:r>
            <a:r>
              <a:rPr kumimoji="0" lang="en-US" sz="3200" b="0" i="0" u="none" strike="noStrike" kern="1200" cap="none" spc="0" normalizeH="0" baseline="0" noProof="0" dirty="0">
                <a:ln>
                  <a:noFill/>
                </a:ln>
                <a:solidFill>
                  <a:prstClr val="black"/>
                </a:solidFill>
                <a:effectLst/>
                <a:uLnTx/>
                <a:uFillTx/>
                <a:latin typeface="Calibri"/>
                <a:cs typeface="+mn-cs"/>
              </a:rPr>
              <a:t>:</a:t>
            </a:r>
          </a:p>
        </p:txBody>
      </p:sp>
      <p:sp>
        <p:nvSpPr>
          <p:cNvPr id="12" name="TextBox 11">
            <a:extLst>
              <a:ext uri="{FF2B5EF4-FFF2-40B4-BE49-F238E27FC236}">
                <a16:creationId xmlns:a16="http://schemas.microsoft.com/office/drawing/2014/main" id="{FBFDC53B-738C-4C3C-B05F-9EBBF6EFF3C2}"/>
              </a:ext>
            </a:extLst>
          </p:cNvPr>
          <p:cNvSpPr txBox="1"/>
          <p:nvPr/>
        </p:nvSpPr>
        <p:spPr>
          <a:xfrm>
            <a:off x="1590029" y="1425500"/>
            <a:ext cx="901194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cs typeface="+mn-cs"/>
              </a:rPr>
              <a:t>1. </a:t>
            </a:r>
            <a:r>
              <a:rPr kumimoji="0" lang="en-US" sz="3200" b="0" i="0" u="none" strike="noStrike" kern="1200" cap="none" spc="0" normalizeH="0" baseline="0" noProof="0" dirty="0" err="1">
                <a:ln>
                  <a:noFill/>
                </a:ln>
                <a:solidFill>
                  <a:prstClr val="black"/>
                </a:solidFill>
                <a:effectLst/>
                <a:uLnTx/>
                <a:uFillTx/>
                <a:latin typeface="Calibri"/>
                <a:cs typeface="+mn-cs"/>
              </a:rPr>
              <a:t>Bóng</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đái</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quá</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đầy</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nước</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tiểu</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mà</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không</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được</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thải</a:t>
            </a:r>
            <a:r>
              <a:rPr kumimoji="0" lang="en-US" sz="3200" b="0" i="0" u="none" strike="noStrike" kern="1200" cap="none" spc="0" normalizeH="0" baseline="0" noProof="0" dirty="0">
                <a:ln>
                  <a:noFill/>
                </a:ln>
                <a:solidFill>
                  <a:prstClr val="black"/>
                </a:solidFill>
                <a:effectLst/>
                <a:uLnTx/>
                <a:uFillTx/>
                <a:latin typeface="Calibri"/>
                <a:cs typeface="+mn-cs"/>
              </a:rPr>
              <a:t> ra</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par>
                                <p:cTn id="18" presetID="14" presetClass="entr" presetSubtype="1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1"/>
            <a:ext cx="12219444" cy="6857999"/>
          </a:xfrm>
          <a:prstGeom prst="rect">
            <a:avLst/>
          </a:prstGeom>
        </p:spPr>
      </p:pic>
      <p:pic>
        <p:nvPicPr>
          <p:cNvPr id="8" name="图形 1">
            <a:extLst>
              <a:ext uri="{FF2B5EF4-FFF2-40B4-BE49-F238E27FC236}">
                <a16:creationId xmlns:a16="http://schemas.microsoft.com/office/drawing/2014/main" id="{A21BAD10-7AFB-4D1C-8F54-34F81812531F}"/>
              </a:ext>
            </a:extLst>
          </p:cNvPr>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0" y="5186471"/>
            <a:ext cx="3356663" cy="1669508"/>
          </a:xfrm>
          <a:prstGeom prst="rect">
            <a:avLst/>
          </a:prstGeom>
        </p:spPr>
      </p:pic>
      <p:grpSp>
        <p:nvGrpSpPr>
          <p:cNvPr id="6" name="Group 5">
            <a:extLst>
              <a:ext uri="{FF2B5EF4-FFF2-40B4-BE49-F238E27FC236}">
                <a16:creationId xmlns:a16="http://schemas.microsoft.com/office/drawing/2014/main" id="{914BC6FB-8557-4956-A2C5-047439E25F97}"/>
              </a:ext>
            </a:extLst>
          </p:cNvPr>
          <p:cNvGrpSpPr/>
          <p:nvPr/>
        </p:nvGrpSpPr>
        <p:grpSpPr>
          <a:xfrm>
            <a:off x="3052646" y="1838918"/>
            <a:ext cx="6086708" cy="4165497"/>
            <a:chOff x="3367668" y="1672683"/>
            <a:chExt cx="6214830" cy="4048105"/>
          </a:xfrm>
        </p:grpSpPr>
        <p:pic>
          <p:nvPicPr>
            <p:cNvPr id="3" name="Picture 2">
              <a:extLst>
                <a:ext uri="{FF2B5EF4-FFF2-40B4-BE49-F238E27FC236}">
                  <a16:creationId xmlns:a16="http://schemas.microsoft.com/office/drawing/2014/main" id="{97C0B88A-2730-412F-AF3B-A1D8F31515A8}"/>
                </a:ext>
              </a:extLst>
            </p:cNvPr>
            <p:cNvPicPr>
              <a:picLocks noChangeAspect="1"/>
            </p:cNvPicPr>
            <p:nvPr/>
          </p:nvPicPr>
          <p:blipFill>
            <a:blip r:embed="rId6"/>
            <a:stretch>
              <a:fillRect/>
            </a:stretch>
          </p:blipFill>
          <p:spPr>
            <a:xfrm>
              <a:off x="3724623" y="2101288"/>
              <a:ext cx="5857875" cy="3619500"/>
            </a:xfrm>
            <a:prstGeom prst="rect">
              <a:avLst/>
            </a:prstGeom>
          </p:spPr>
        </p:pic>
        <p:sp>
          <p:nvSpPr>
            <p:cNvPr id="5" name="Rectangle 4">
              <a:extLst>
                <a:ext uri="{FF2B5EF4-FFF2-40B4-BE49-F238E27FC236}">
                  <a16:creationId xmlns:a16="http://schemas.microsoft.com/office/drawing/2014/main" id="{0ADD965E-044E-46CC-929C-07A97D82E76A}"/>
                </a:ext>
              </a:extLst>
            </p:cNvPr>
            <p:cNvSpPr/>
            <p:nvPr/>
          </p:nvSpPr>
          <p:spPr>
            <a:xfrm>
              <a:off x="3367668" y="1672683"/>
              <a:ext cx="3769112" cy="7359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cs typeface="+mn-cs"/>
              </a:endParaRPr>
            </a:p>
          </p:txBody>
        </p:sp>
      </p:grpSp>
      <p:pic>
        <p:nvPicPr>
          <p:cNvPr id="9" name="Picture 8">
            <a:extLst>
              <a:ext uri="{FF2B5EF4-FFF2-40B4-BE49-F238E27FC236}">
                <a16:creationId xmlns:a16="http://schemas.microsoft.com/office/drawing/2014/main" id="{0EAE64D6-6CF8-4260-B0D3-8F79CA24D80D}"/>
              </a:ext>
            </a:extLst>
          </p:cNvPr>
          <p:cNvPicPr>
            <a:picLocks noChangeAspect="1"/>
          </p:cNvPicPr>
          <p:nvPr/>
        </p:nvPicPr>
        <p:blipFill>
          <a:blip r:embed="rId7"/>
          <a:stretch>
            <a:fillRect/>
          </a:stretch>
        </p:blipFill>
        <p:spPr>
          <a:xfrm>
            <a:off x="2408847" y="606009"/>
            <a:ext cx="791554" cy="819491"/>
          </a:xfrm>
          <a:prstGeom prst="rect">
            <a:avLst/>
          </a:prstGeom>
        </p:spPr>
      </p:pic>
      <p:sp>
        <p:nvSpPr>
          <p:cNvPr id="10" name="TextBox 9">
            <a:extLst>
              <a:ext uri="{FF2B5EF4-FFF2-40B4-BE49-F238E27FC236}">
                <a16:creationId xmlns:a16="http://schemas.microsoft.com/office/drawing/2014/main" id="{72AF7BC6-C2EB-4571-A233-7A062C6C5A25}"/>
              </a:ext>
            </a:extLst>
          </p:cNvPr>
          <p:cNvSpPr txBox="1"/>
          <p:nvPr/>
        </p:nvSpPr>
        <p:spPr>
          <a:xfrm>
            <a:off x="3235097" y="749077"/>
            <a:ext cx="69806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cs typeface="+mn-cs"/>
              </a:rPr>
              <a:t>Điều</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gì</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xảy</a:t>
            </a:r>
            <a:r>
              <a:rPr kumimoji="0" lang="en-US" sz="3200" b="0" i="0" u="none" strike="noStrike" kern="1200" cap="none" spc="0" normalizeH="0" baseline="0" noProof="0" dirty="0">
                <a:ln>
                  <a:noFill/>
                </a:ln>
                <a:solidFill>
                  <a:prstClr val="black"/>
                </a:solidFill>
                <a:effectLst/>
                <a:uLnTx/>
                <a:uFillTx/>
                <a:latin typeface="Calibri"/>
                <a:cs typeface="+mn-cs"/>
              </a:rPr>
              <a:t> ra </a:t>
            </a:r>
            <a:r>
              <a:rPr kumimoji="0" lang="en-US" sz="3200" b="0" i="0" u="none" strike="noStrike" kern="1200" cap="none" spc="0" normalizeH="0" baseline="0" noProof="0" dirty="0" err="1">
                <a:ln>
                  <a:noFill/>
                </a:ln>
                <a:solidFill>
                  <a:prstClr val="black"/>
                </a:solidFill>
                <a:effectLst/>
                <a:uLnTx/>
                <a:uFillTx/>
                <a:latin typeface="Calibri"/>
                <a:cs typeface="+mn-cs"/>
              </a:rPr>
              <a:t>nếu</a:t>
            </a:r>
            <a:r>
              <a:rPr kumimoji="0" lang="en-US" sz="3200" b="0" i="0" u="none" strike="noStrike" kern="1200" cap="none" spc="0" normalizeH="0" baseline="0" noProof="0" dirty="0">
                <a:ln>
                  <a:noFill/>
                </a:ln>
                <a:solidFill>
                  <a:prstClr val="black"/>
                </a:solidFill>
                <a:effectLst/>
                <a:uLnTx/>
                <a:uFillTx/>
                <a:latin typeface="Calibri"/>
                <a:cs typeface="+mn-cs"/>
              </a:rPr>
              <a:t>:</a:t>
            </a:r>
          </a:p>
        </p:txBody>
      </p:sp>
      <p:sp>
        <p:nvSpPr>
          <p:cNvPr id="12" name="TextBox 11">
            <a:extLst>
              <a:ext uri="{FF2B5EF4-FFF2-40B4-BE49-F238E27FC236}">
                <a16:creationId xmlns:a16="http://schemas.microsoft.com/office/drawing/2014/main" id="{FBFDC53B-738C-4C3C-B05F-9EBBF6EFF3C2}"/>
              </a:ext>
            </a:extLst>
          </p:cNvPr>
          <p:cNvSpPr txBox="1"/>
          <p:nvPr/>
        </p:nvSpPr>
        <p:spPr>
          <a:xfrm>
            <a:off x="2537883" y="1425500"/>
            <a:ext cx="901194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cs typeface="+mn-cs"/>
              </a:rPr>
              <a:t>2. </a:t>
            </a:r>
            <a:r>
              <a:rPr kumimoji="0" lang="en-US" sz="3200" b="0" i="0" u="none" strike="noStrike" kern="1200" cap="none" spc="0" normalizeH="0" baseline="0" noProof="0" dirty="0" err="1">
                <a:ln>
                  <a:noFill/>
                </a:ln>
                <a:solidFill>
                  <a:prstClr val="black"/>
                </a:solidFill>
                <a:effectLst/>
                <a:uLnTx/>
                <a:uFillTx/>
                <a:latin typeface="Calibri"/>
                <a:cs typeface="+mn-cs"/>
              </a:rPr>
              <a:t>Có</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vật</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cản</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nằm</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trong</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ống</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nước</a:t>
            </a:r>
            <a:r>
              <a:rPr kumimoji="0" lang="en-US" sz="3200" b="0" i="0" u="none" strike="noStrike" kern="1200" cap="none" spc="0" normalizeH="0" baseline="0" noProof="0" dirty="0">
                <a:ln>
                  <a:noFill/>
                </a:ln>
                <a:solidFill>
                  <a:prstClr val="black"/>
                </a:solidFill>
                <a:effectLst/>
                <a:uLnTx/>
                <a:uFillTx/>
                <a:latin typeface="Calibri"/>
                <a:cs typeface="+mn-cs"/>
              </a:rPr>
              <a:t> </a:t>
            </a:r>
            <a:r>
              <a:rPr kumimoji="0" lang="en-US" sz="3200" b="0" i="0" u="none" strike="noStrike" kern="1200" cap="none" spc="0" normalizeH="0" baseline="0" noProof="0" dirty="0" err="1">
                <a:ln>
                  <a:noFill/>
                </a:ln>
                <a:solidFill>
                  <a:prstClr val="black"/>
                </a:solidFill>
                <a:effectLst/>
                <a:uLnTx/>
                <a:uFillTx/>
                <a:latin typeface="Calibri"/>
                <a:cs typeface="+mn-cs"/>
              </a:rPr>
              <a:t>tiểu</a:t>
            </a:r>
            <a:endParaRPr kumimoji="0" lang="en-US" sz="3200" b="0" i="0" u="none" strike="noStrike" kern="1200" cap="none" spc="0" normalizeH="0" baseline="0" noProof="0" dirty="0">
              <a:ln>
                <a:noFill/>
              </a:ln>
              <a:solidFill>
                <a:prstClr val="black"/>
              </a:solidFill>
              <a:effectLst/>
              <a:uLnTx/>
              <a:uFillTx/>
              <a:latin typeface="Calibri"/>
              <a:cs typeface="+mn-cs"/>
            </a:endParaRPr>
          </a:p>
        </p:txBody>
      </p:sp>
    </p:spTree>
    <p:extLst>
      <p:ext uri="{BB962C8B-B14F-4D97-AF65-F5344CB8AC3E}">
        <p14:creationId xmlns:p14="http://schemas.microsoft.com/office/powerpoint/2010/main" val="23039766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par>
                                <p:cTn id="18" presetID="14" presetClass="entr" presetSubtype="1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0"/>
            <a:ext cx="12219444" cy="6857999"/>
          </a:xfrm>
          <a:prstGeom prst="rect">
            <a:avLst/>
          </a:prstGeom>
        </p:spPr>
      </p:pic>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8737" y="4587859"/>
            <a:ext cx="4253234" cy="2171864"/>
          </a:xfrm>
          <a:prstGeom prst="rect">
            <a:avLst/>
          </a:prstGeom>
        </p:spPr>
      </p:pic>
      <p:sp>
        <p:nvSpPr>
          <p:cNvPr id="7" name="Cloud 6">
            <a:extLst>
              <a:ext uri="{FF2B5EF4-FFF2-40B4-BE49-F238E27FC236}">
                <a16:creationId xmlns:a16="http://schemas.microsoft.com/office/drawing/2014/main" id="{0101E2D9-D336-4DC1-A2C2-15A0D247B37A}"/>
              </a:ext>
            </a:extLst>
          </p:cNvPr>
          <p:cNvSpPr/>
          <p:nvPr/>
        </p:nvSpPr>
        <p:spPr>
          <a:xfrm>
            <a:off x="2587083" y="1050948"/>
            <a:ext cx="7627435" cy="3211551"/>
          </a:xfrm>
          <a:prstGeom prst="cloud">
            <a:avLst/>
          </a:prstGeom>
          <a:ln w="28575">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cs typeface="+mn-cs"/>
            </a:endParaRPr>
          </a:p>
        </p:txBody>
      </p:sp>
      <p:sp>
        <p:nvSpPr>
          <p:cNvPr id="8" name="Sun 7">
            <a:extLst>
              <a:ext uri="{FF2B5EF4-FFF2-40B4-BE49-F238E27FC236}">
                <a16:creationId xmlns:a16="http://schemas.microsoft.com/office/drawing/2014/main" id="{C445C3E9-9F38-4E49-B2EA-56BD22D38B4A}"/>
              </a:ext>
            </a:extLst>
          </p:cNvPr>
          <p:cNvSpPr/>
          <p:nvPr/>
        </p:nvSpPr>
        <p:spPr>
          <a:xfrm>
            <a:off x="1639039" y="1416205"/>
            <a:ext cx="2408853" cy="2367773"/>
          </a:xfrm>
          <a:prstGeom prst="sun">
            <a:avLst>
              <a:gd name="adj" fmla="val 21297"/>
            </a:avLst>
          </a:prstGeom>
          <a:solidFill>
            <a:schemeClr val="accent4"/>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cs typeface="+mn-cs"/>
            </a:endParaRPr>
          </a:p>
        </p:txBody>
      </p:sp>
      <p:sp>
        <p:nvSpPr>
          <p:cNvPr id="9" name="TextBox 8">
            <a:extLst>
              <a:ext uri="{FF2B5EF4-FFF2-40B4-BE49-F238E27FC236}">
                <a16:creationId xmlns:a16="http://schemas.microsoft.com/office/drawing/2014/main" id="{A005A9F7-2C2B-4A10-8508-B423D09BC503}"/>
              </a:ext>
            </a:extLst>
          </p:cNvPr>
          <p:cNvSpPr txBox="1"/>
          <p:nvPr/>
        </p:nvSpPr>
        <p:spPr>
          <a:xfrm>
            <a:off x="4047892" y="1692150"/>
            <a:ext cx="5776334"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B050"/>
                </a:solidFill>
                <a:effectLst/>
                <a:uLnTx/>
                <a:uFillTx/>
                <a:latin typeface="Calibri"/>
                <a:cs typeface="+mn-cs"/>
              </a:rPr>
              <a:t>Thận</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có</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chức</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năng</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lọc</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máu</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tạo</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thành</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nước</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tiểu</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Nước</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tiểu</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xuống</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bóng</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đái</a:t>
            </a:r>
            <a:r>
              <a:rPr kumimoji="0" lang="en-US" sz="2800" b="1" i="0" u="none" strike="noStrike" kern="1200" cap="none" spc="0" normalizeH="0" baseline="0" noProof="0" dirty="0">
                <a:ln>
                  <a:noFill/>
                </a:ln>
                <a:solidFill>
                  <a:srgbClr val="00B050"/>
                </a:solidFill>
                <a:effectLst/>
                <a:uLnTx/>
                <a:uFillTx/>
                <a:latin typeface="Calibri"/>
                <a:cs typeface="+mn-cs"/>
              </a:rPr>
              <a:t> qua </a:t>
            </a:r>
            <a:r>
              <a:rPr kumimoji="0" lang="en-US" sz="2800" b="1" i="0" u="none" strike="noStrike" kern="1200" cap="none" spc="0" normalizeH="0" baseline="0" noProof="0" dirty="0" err="1">
                <a:ln>
                  <a:noFill/>
                </a:ln>
                <a:solidFill>
                  <a:srgbClr val="00B050"/>
                </a:solidFill>
                <a:effectLst/>
                <a:uLnTx/>
                <a:uFillTx/>
                <a:latin typeface="Calibri"/>
                <a:cs typeface="+mn-cs"/>
              </a:rPr>
              <a:t>ống</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dẫn</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nước</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tiểu</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và</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thải</a:t>
            </a:r>
            <a:r>
              <a:rPr kumimoji="0" lang="en-US" sz="2800" b="1" i="0" u="none" strike="noStrike" kern="1200" cap="none" spc="0" normalizeH="0" baseline="0" noProof="0" dirty="0">
                <a:ln>
                  <a:noFill/>
                </a:ln>
                <a:solidFill>
                  <a:srgbClr val="00B050"/>
                </a:solidFill>
                <a:effectLst/>
                <a:uLnTx/>
                <a:uFillTx/>
                <a:latin typeface="Calibri"/>
                <a:cs typeface="+mn-cs"/>
              </a:rPr>
              <a:t> ra </a:t>
            </a:r>
            <a:r>
              <a:rPr kumimoji="0" lang="en-US" sz="2800" b="1" i="0" u="none" strike="noStrike" kern="1200" cap="none" spc="0" normalizeH="0" baseline="0" noProof="0" dirty="0" err="1">
                <a:ln>
                  <a:noFill/>
                </a:ln>
                <a:solidFill>
                  <a:srgbClr val="00B050"/>
                </a:solidFill>
                <a:effectLst/>
                <a:uLnTx/>
                <a:uFillTx/>
                <a:latin typeface="Calibri"/>
                <a:cs typeface="+mn-cs"/>
              </a:rPr>
              <a:t>ngoài</a:t>
            </a:r>
            <a:r>
              <a:rPr kumimoji="0" lang="en-US" sz="2800" b="1" i="0" u="none" strike="noStrike" kern="1200" cap="none" spc="0" normalizeH="0" baseline="0" noProof="0" dirty="0">
                <a:ln>
                  <a:noFill/>
                </a:ln>
                <a:solidFill>
                  <a:srgbClr val="00B050"/>
                </a:solidFill>
                <a:effectLst/>
                <a:uLnTx/>
                <a:uFillTx/>
                <a:latin typeface="Calibri"/>
                <a:cs typeface="+mn-cs"/>
              </a:rPr>
              <a:t> qua </a:t>
            </a:r>
            <a:r>
              <a:rPr kumimoji="0" lang="en-US" sz="2800" b="1" i="0" u="none" strike="noStrike" kern="1200" cap="none" spc="0" normalizeH="0" baseline="0" noProof="0" dirty="0" err="1">
                <a:ln>
                  <a:noFill/>
                </a:ln>
                <a:solidFill>
                  <a:srgbClr val="00B050"/>
                </a:solidFill>
                <a:effectLst/>
                <a:uLnTx/>
                <a:uFillTx/>
                <a:latin typeface="Calibri"/>
                <a:cs typeface="+mn-cs"/>
              </a:rPr>
              <a:t>ống</a:t>
            </a:r>
            <a:r>
              <a:rPr kumimoji="0" lang="en-US" sz="2800" b="1" i="0" u="none" strike="noStrike" kern="1200" cap="none" spc="0" normalizeH="0" baseline="0" noProof="0" dirty="0">
                <a:ln>
                  <a:noFill/>
                </a:ln>
                <a:solidFill>
                  <a:srgbClr val="00B050"/>
                </a:solidFill>
                <a:effectLst/>
                <a:uLnTx/>
                <a:uFillTx/>
                <a:latin typeface="Calibri"/>
                <a:cs typeface="+mn-cs"/>
              </a:rPr>
              <a:t> </a:t>
            </a:r>
            <a:r>
              <a:rPr kumimoji="0" lang="en-US" sz="2800" b="1" i="0" u="none" strike="noStrike" kern="1200" cap="none" spc="0" normalizeH="0" baseline="0" noProof="0" dirty="0" err="1">
                <a:ln>
                  <a:noFill/>
                </a:ln>
                <a:solidFill>
                  <a:srgbClr val="00B050"/>
                </a:solidFill>
                <a:effectLst/>
                <a:uLnTx/>
                <a:uFillTx/>
                <a:latin typeface="Calibri"/>
                <a:cs typeface="+mn-cs"/>
              </a:rPr>
              <a:t>đái</a:t>
            </a:r>
            <a:r>
              <a:rPr kumimoji="0" lang="en-US" sz="2800" b="1" i="0" u="none" strike="noStrike" kern="1200" cap="none" spc="0" normalizeH="0" baseline="0" noProof="0" dirty="0">
                <a:ln>
                  <a:noFill/>
                </a:ln>
                <a:solidFill>
                  <a:srgbClr val="00B050"/>
                </a:solidFill>
                <a:effectLst/>
                <a:uLnTx/>
                <a:uFillTx/>
                <a:latin typeface="Calibri"/>
                <a:cs typeface="+mn-cs"/>
              </a:rPr>
              <a:t>.</a:t>
            </a:r>
          </a:p>
        </p:txBody>
      </p:sp>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30025" y="11909"/>
            <a:ext cx="1826187" cy="18261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42" presetClass="entr" presetSubtype="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27444" y="1"/>
            <a:ext cx="12219444" cy="6857999"/>
          </a:xfrm>
          <a:prstGeom prst="rect">
            <a:avLst/>
          </a:prstGeom>
        </p:spPr>
      </p:pic>
      <p:pic>
        <p:nvPicPr>
          <p:cNvPr id="3" name="Picture 2">
            <a:extLst>
              <a:ext uri="{FF2B5EF4-FFF2-40B4-BE49-F238E27FC236}">
                <a16:creationId xmlns:a16="http://schemas.microsoft.com/office/drawing/2014/main" id="{32E5AB8F-8C10-49FF-8BA8-F0733DE6C59D}"/>
              </a:ext>
            </a:extLst>
          </p:cNvPr>
          <p:cNvPicPr>
            <a:picLocks noChangeAspect="1"/>
          </p:cNvPicPr>
          <p:nvPr/>
        </p:nvPicPr>
        <p:blipFill>
          <a:blip r:embed="rId4"/>
          <a:stretch>
            <a:fillRect/>
          </a:stretch>
        </p:blipFill>
        <p:spPr>
          <a:xfrm>
            <a:off x="2226096" y="837724"/>
            <a:ext cx="7943816" cy="5590955"/>
          </a:xfrm>
          <a:prstGeom prst="rect">
            <a:avLst/>
          </a:prstGeom>
        </p:spPr>
      </p:pic>
      <p:pic>
        <p:nvPicPr>
          <p:cNvPr id="8" name="图片 2">
            <a:extLst>
              <a:ext uri="{FF2B5EF4-FFF2-40B4-BE49-F238E27FC236}">
                <a16:creationId xmlns:a16="http://schemas.microsoft.com/office/drawing/2014/main" id="{58A34553-53E1-45AF-AE89-8A2BFB0A4A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344614" y="3717939"/>
            <a:ext cx="3123416" cy="3140060"/>
          </a:xfrm>
          <a:prstGeom prst="rect">
            <a:avLst/>
          </a:prstGeom>
        </p:spPr>
      </p:pic>
      <p:sp>
        <p:nvSpPr>
          <p:cNvPr id="6" name="Speech Bubble: Rectangle with Corners Rounded 5">
            <a:extLst>
              <a:ext uri="{FF2B5EF4-FFF2-40B4-BE49-F238E27FC236}">
                <a16:creationId xmlns:a16="http://schemas.microsoft.com/office/drawing/2014/main" id="{61CA3A93-669C-44E8-945E-C4388AF8063F}"/>
              </a:ext>
            </a:extLst>
          </p:cNvPr>
          <p:cNvSpPr/>
          <p:nvPr/>
        </p:nvSpPr>
        <p:spPr>
          <a:xfrm>
            <a:off x="1717289" y="429321"/>
            <a:ext cx="3936380" cy="2286690"/>
          </a:xfrm>
          <a:prstGeom prst="wedgeRoundRectCallout">
            <a:avLst>
              <a:gd name="adj1" fmla="val 47395"/>
              <a:gd name="adj2" fmla="val 62896"/>
              <a:gd name="adj3" fmla="val 16667"/>
            </a:avLst>
          </a:prstGeom>
          <a:ln w="28575">
            <a:solidFill>
              <a:schemeClr val="accent4"/>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cs typeface="+mn-cs"/>
            </a:endParaRPr>
          </a:p>
        </p:txBody>
      </p:sp>
      <p:sp>
        <p:nvSpPr>
          <p:cNvPr id="7" name="TextBox 6">
            <a:extLst>
              <a:ext uri="{FF2B5EF4-FFF2-40B4-BE49-F238E27FC236}">
                <a16:creationId xmlns:a16="http://schemas.microsoft.com/office/drawing/2014/main" id="{D5227803-0521-4992-A9EA-62A6E3DFED14}"/>
              </a:ext>
            </a:extLst>
          </p:cNvPr>
          <p:cNvSpPr txBox="1"/>
          <p:nvPr/>
        </p:nvSpPr>
        <p:spPr>
          <a:xfrm>
            <a:off x="1862254" y="469242"/>
            <a:ext cx="3646449"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cs typeface="+mn-cs"/>
              </a:rPr>
              <a:t>Mình</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đã</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hiểu</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vì</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sao</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khi</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có</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vật</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cản</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trong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ống</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dẫn</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nước</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tiểu</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sẽ</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gây</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khó</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khăn</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cho</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việc</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thải</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nước</a:t>
            </a:r>
            <a:r>
              <a:rPr kumimoji="0" lang="en-US" sz="2800" b="0" i="0" u="none" strike="noStrike" kern="1200" cap="none" spc="0" normalizeH="0" baseline="0" noProof="0" dirty="0">
                <a:ln>
                  <a:noFill/>
                </a:ln>
                <a:solidFill>
                  <a:prstClr val="black"/>
                </a:solidFill>
                <a:effectLst/>
                <a:uLnTx/>
                <a:uFillTx/>
                <a:latin typeface="Calibri"/>
                <a:cs typeface="+mn-cs"/>
              </a:rPr>
              <a:t> </a:t>
            </a:r>
            <a:r>
              <a:rPr kumimoji="0" lang="en-US" sz="2800" b="0" i="0" u="none" strike="noStrike" kern="1200" cap="none" spc="0" normalizeH="0" baseline="0" noProof="0" dirty="0" err="1">
                <a:ln>
                  <a:noFill/>
                </a:ln>
                <a:solidFill>
                  <a:prstClr val="black"/>
                </a:solidFill>
                <a:effectLst/>
                <a:uLnTx/>
                <a:uFillTx/>
                <a:latin typeface="Calibri"/>
                <a:cs typeface="+mn-cs"/>
              </a:rPr>
              <a:t>tiểu</a:t>
            </a:r>
            <a:r>
              <a:rPr kumimoji="0" lang="en-US" sz="2800" b="0" i="0" u="none" strike="noStrike" kern="1200" cap="none" spc="0" normalizeH="0" baseline="0" noProof="0" dirty="0">
                <a:ln>
                  <a:noFill/>
                </a:ln>
                <a:solidFill>
                  <a:prstClr val="black"/>
                </a:solidFill>
                <a:effectLst/>
                <a:uLnTx/>
                <a:uFillTx/>
                <a:latin typeface="Calibri"/>
                <a:cs typeface="+mn-cs"/>
              </a:rPr>
              <a:t>.</a:t>
            </a:r>
          </a:p>
        </p:txBody>
      </p:sp>
    </p:spTree>
    <p:extLst>
      <p:ext uri="{BB962C8B-B14F-4D97-AF65-F5344CB8AC3E}">
        <p14:creationId xmlns:p14="http://schemas.microsoft.com/office/powerpoint/2010/main" val="562584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032" y="0"/>
            <a:ext cx="12200021" cy="6858000"/>
          </a:xfrm>
          <a:prstGeom prst="rect">
            <a:avLst/>
          </a:prstGeom>
        </p:spPr>
      </p:pic>
      <p:sp>
        <p:nvSpPr>
          <p:cNvPr id="8" name="PA_库_椭圆 7"/>
          <p:cNvSpPr/>
          <p:nvPr>
            <p:custDataLst>
              <p:tags r:id="rId1"/>
            </p:custDataLst>
          </p:nvPr>
        </p:nvSpPr>
        <p:spPr>
          <a:xfrm>
            <a:off x="6096000" y="1155032"/>
            <a:ext cx="4608095" cy="46080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9" name="PA_库_图片 8"/>
          <p:cNvPicPr>
            <a:picLocks noChangeAspect="1"/>
          </p:cNvPicPr>
          <p:nvPr>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6222332" y="1281364"/>
            <a:ext cx="4481763" cy="4481763"/>
          </a:xfrm>
          <a:prstGeom prst="rect">
            <a:avLst/>
          </a:prstGeom>
        </p:spPr>
      </p:pic>
      <p:sp>
        <p:nvSpPr>
          <p:cNvPr id="10" name="PA_库_文本框 9"/>
          <p:cNvSpPr txBox="1"/>
          <p:nvPr>
            <p:custDataLst>
              <p:tags r:id="rId3"/>
            </p:custDataLst>
          </p:nvPr>
        </p:nvSpPr>
        <p:spPr>
          <a:xfrm>
            <a:off x="2441636" y="2742246"/>
            <a:ext cx="3260829" cy="193899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Củng</a:t>
            </a:r>
            <a:r>
              <a:rPr kumimoji="0" lang="en-US" altLang="zh-CN" sz="60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cs typeface="+mn-cs"/>
              </a:rPr>
              <a:t> </a:t>
            </a:r>
            <a:r>
              <a:rPr kumimoji="0" lang="en-US" altLang="zh-CN" sz="60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cố</a:t>
            </a:r>
            <a:endParaRPr kumimoji="0" lang="en-US" altLang="zh-CN" sz="60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cs typeface="+mn-cs"/>
              </a:rPr>
              <a:t> </a:t>
            </a:r>
            <a:r>
              <a:rPr kumimoji="0" lang="en-US" altLang="zh-CN" sz="60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bài</a:t>
            </a:r>
            <a:r>
              <a:rPr kumimoji="0" lang="en-US" altLang="zh-CN" sz="60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cs typeface="+mn-cs"/>
              </a:rPr>
              <a:t> </a:t>
            </a:r>
            <a:r>
              <a:rPr kumimoji="0" lang="en-US" altLang="zh-CN" sz="60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học</a:t>
            </a:r>
            <a:endParaRPr kumimoji="0" lang="en-US" altLang="zh-CN" sz="60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cs typeface="+mn-cs"/>
            </a:endParaRPr>
          </a:p>
        </p:txBody>
      </p:sp>
      <p:sp>
        <p:nvSpPr>
          <p:cNvPr id="11" name="PA_库_任意多边形 10"/>
          <p:cNvSpPr/>
          <p:nvPr>
            <p:custDataLst>
              <p:tags r:id="rId4"/>
            </p:custDataLst>
          </p:nvPr>
        </p:nvSpPr>
        <p:spPr>
          <a:xfrm>
            <a:off x="1962566" y="3560527"/>
            <a:ext cx="3886200" cy="169262"/>
          </a:xfrm>
          <a:custGeom>
            <a:avLst/>
            <a:gdLst>
              <a:gd name="connsiteX0" fmla="*/ 0 w 3886200"/>
              <a:gd name="connsiteY0" fmla="*/ 169262 h 169262"/>
              <a:gd name="connsiteX1" fmla="*/ 1106905 w 3886200"/>
              <a:gd name="connsiteY1" fmla="*/ 133168 h 169262"/>
              <a:gd name="connsiteX2" fmla="*/ 2731168 w 3886200"/>
              <a:gd name="connsiteY2" fmla="*/ 145199 h 169262"/>
              <a:gd name="connsiteX3" fmla="*/ 3693695 w 3886200"/>
              <a:gd name="connsiteY3" fmla="*/ 820 h 169262"/>
              <a:gd name="connsiteX4" fmla="*/ 3886200 w 3886200"/>
              <a:gd name="connsiteY4" fmla="*/ 97073 h 16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00" h="169262">
                <a:moveTo>
                  <a:pt x="0" y="169262"/>
                </a:moveTo>
                <a:cubicBezTo>
                  <a:pt x="325855" y="153220"/>
                  <a:pt x="1106905" y="133168"/>
                  <a:pt x="1106905" y="133168"/>
                </a:cubicBezTo>
                <a:cubicBezTo>
                  <a:pt x="1562100" y="129157"/>
                  <a:pt x="2300036" y="167257"/>
                  <a:pt x="2731168" y="145199"/>
                </a:cubicBezTo>
                <a:cubicBezTo>
                  <a:pt x="3162300" y="123141"/>
                  <a:pt x="3501190" y="8841"/>
                  <a:pt x="3693695" y="820"/>
                </a:cubicBezTo>
                <a:cubicBezTo>
                  <a:pt x="3886200" y="-7201"/>
                  <a:pt x="3886200" y="44936"/>
                  <a:pt x="3886200" y="97073"/>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Tree>
    <p:extLst>
      <p:ext uri="{BB962C8B-B14F-4D97-AF65-F5344CB8AC3E}">
        <p14:creationId xmlns:p14="http://schemas.microsoft.com/office/powerpoint/2010/main" val="22868995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4*#ppt_w"/>
                                          </p:val>
                                        </p:tav>
                                        <p:tav tm="100000">
                                          <p:val>
                                            <p:strVal val="#ppt_w"/>
                                          </p:val>
                                        </p:tav>
                                      </p:tavLst>
                                    </p:anim>
                                    <p:anim calcmode="lin" valueType="num">
                                      <p:cBhvr>
                                        <p:cTn id="8" dur="500" fill="hold"/>
                                        <p:tgtEl>
                                          <p:spTgt spid="8"/>
                                        </p:tgtEl>
                                        <p:attrNameLst>
                                          <p:attrName>ppt_h</p:attrName>
                                        </p:attrNameLst>
                                      </p:cBhvr>
                                      <p:tavLst>
                                        <p:tav tm="0">
                                          <p:val>
                                            <p:strVal val="4/3*#ppt_h"/>
                                          </p:val>
                                        </p:tav>
                                        <p:tav tm="100000">
                                          <p:val>
                                            <p:strVal val="#ppt_h"/>
                                          </p:val>
                                        </p:tav>
                                      </p:tavLst>
                                    </p:anim>
                                  </p:childTnLst>
                                </p:cTn>
                              </p:par>
                              <p:par>
                                <p:cTn id="9" presetID="23" presetClass="entr" presetSubtype="288" fill="hold" nodeType="withEffect">
                                  <p:stCondLst>
                                    <p:cond delay="25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strVal val="4*#ppt_w"/>
                                          </p:val>
                                        </p:tav>
                                        <p:tav tm="100000">
                                          <p:val>
                                            <p:strVal val="#ppt_w"/>
                                          </p:val>
                                        </p:tav>
                                      </p:tavLst>
                                    </p:anim>
                                    <p:anim calcmode="lin" valueType="num">
                                      <p:cBhvr>
                                        <p:cTn id="12" dur="500" fill="hold"/>
                                        <p:tgtEl>
                                          <p:spTgt spid="9"/>
                                        </p:tgtEl>
                                        <p:attrNameLst>
                                          <p:attrName>ppt_h</p:attrName>
                                        </p:attrNameLst>
                                      </p:cBhvr>
                                      <p:tavLst>
                                        <p:tav tm="0">
                                          <p:val>
                                            <p:strVal val="4/3*#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par>
                                <p:cTn id="18" presetID="22" presetClass="entr" presetSubtype="8" fill="hold" grpId="0" nodeType="withEffect" nodePh="1">
                                  <p:stCondLst>
                                    <p:cond delay="250"/>
                                  </p:stCondLst>
                                  <p:endCondLst>
                                    <p:cond evt="begin" delay="0">
                                      <p:tn val="18"/>
                                    </p:cond>
                                  </p:endCondLst>
                                  <p:childTnLst>
                                    <p:set>
                                      <p:cBhvr>
                                        <p:cTn id="19" dur="1" fill="hold">
                                          <p:stCondLst>
                                            <p:cond delay="0"/>
                                          </p:stCondLst>
                                        </p:cTn>
                                        <p:tgtEl>
                                          <p:spTgt spid="11">
                                            <p:txEl>
                                              <p:charRg st="4294967295" end="4294967295"/>
                                            </p:txEl>
                                          </p:spTgt>
                                        </p:tgtEl>
                                        <p:attrNameLst>
                                          <p:attrName>style.visibility</p:attrName>
                                        </p:attrNameLst>
                                      </p:cBhvr>
                                      <p:to>
                                        <p:strVal val="visible"/>
                                      </p:to>
                                    </p:set>
                                    <p:animEffect transition="in" filter="wipe(left)">
                                      <p:cBhvr>
                                        <p:cTn id="20" dur="1000"/>
                                        <p:tgtEl>
                                          <p:spTgt spid="11">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utoUpdateAnimBg="0"/>
      <p:bldP spid="11"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rcRect t="3561" b="1205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68028" y="166200"/>
            <a:ext cx="7455944" cy="1015663"/>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Hẹn</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gặp</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lại</a:t>
            </a:r>
            <a:endPar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endParaRPr>
          </a:p>
        </p:txBody>
      </p:sp>
      <p:sp>
        <p:nvSpPr>
          <p:cNvPr id="5" name="Rectangle: Rounded Corners 4"/>
          <p:cNvSpPr/>
          <p:nvPr/>
        </p:nvSpPr>
        <p:spPr>
          <a:xfrm>
            <a:off x="8523768" y="576145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032" y="0"/>
            <a:ext cx="12200021" cy="6858000"/>
          </a:xfrm>
          <a:prstGeom prst="rect">
            <a:avLst/>
          </a:prstGeom>
        </p:spPr>
      </p:pic>
      <p:sp>
        <p:nvSpPr>
          <p:cNvPr id="8" name="PA_库_椭圆 7"/>
          <p:cNvSpPr/>
          <p:nvPr>
            <p:custDataLst>
              <p:tags r:id="rId1"/>
            </p:custDataLst>
          </p:nvPr>
        </p:nvSpPr>
        <p:spPr>
          <a:xfrm>
            <a:off x="6096000" y="1155032"/>
            <a:ext cx="4608095" cy="46080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9" name="PA_库_图片 8"/>
          <p:cNvPicPr>
            <a:picLocks noChangeAspect="1"/>
          </p:cNvPicPr>
          <p:nvPr>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6222332" y="1281364"/>
            <a:ext cx="4481763" cy="4481763"/>
          </a:xfrm>
          <a:prstGeom prst="rect">
            <a:avLst/>
          </a:prstGeom>
        </p:spPr>
      </p:pic>
      <p:sp>
        <p:nvSpPr>
          <p:cNvPr id="10" name="PA_库_文本框 9"/>
          <p:cNvSpPr txBox="1"/>
          <p:nvPr>
            <p:custDataLst>
              <p:tags r:id="rId3"/>
            </p:custDataLst>
          </p:nvPr>
        </p:nvSpPr>
        <p:spPr>
          <a:xfrm>
            <a:off x="2441636" y="2742246"/>
            <a:ext cx="3260829" cy="193899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Củng</a:t>
            </a:r>
            <a:r>
              <a:rPr kumimoji="0" lang="en-US" altLang="zh-CN" sz="6000" b="1" i="0" u="none" strike="noStrike" kern="1200" cap="none" spc="0" normalizeH="0" noProof="0" dirty="0">
                <a:ln>
                  <a:noFill/>
                </a:ln>
                <a:solidFill>
                  <a:prstClr val="black"/>
                </a:solidFill>
                <a:effectLst/>
                <a:uLnTx/>
                <a:uFillTx/>
                <a:latin typeface="Arial" panose="020B0604020202020204" pitchFamily="34" charset="0"/>
                <a:ea typeface="方正静蕾简体" panose="02000000000000000000" pitchFamily="2" charset="-122"/>
                <a:cs typeface="+mn-cs"/>
              </a:rPr>
              <a:t> </a:t>
            </a:r>
            <a:r>
              <a:rPr kumimoji="0" lang="en-US" altLang="zh-CN" sz="6000" b="1" i="0" u="none" strike="noStrike" kern="1200" cap="none" spc="0" normalizeH="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cố</a:t>
            </a:r>
            <a:endParaRPr kumimoji="0" lang="en-US" altLang="zh-CN" sz="6000" b="1" i="0" u="none" strike="noStrike" kern="1200" cap="none" spc="0" normalizeH="0" noProof="0" dirty="0">
              <a:ln>
                <a:noFill/>
              </a:ln>
              <a:solidFill>
                <a:prstClr val="black"/>
              </a:solidFill>
              <a:effectLst/>
              <a:uLnTx/>
              <a:uFillTx/>
              <a:latin typeface="Arial" panose="020B0604020202020204" pitchFamily="34" charset="0"/>
              <a:ea typeface="方正静蕾简体" panose="02000000000000000000" pitchFamily="2"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noProof="0" dirty="0">
                <a:ln>
                  <a:noFill/>
                </a:ln>
                <a:solidFill>
                  <a:prstClr val="black"/>
                </a:solidFill>
                <a:effectLst/>
                <a:uLnTx/>
                <a:uFillTx/>
                <a:latin typeface="Arial" panose="020B0604020202020204" pitchFamily="34" charset="0"/>
                <a:ea typeface="方正静蕾简体" panose="02000000000000000000" pitchFamily="2" charset="-122"/>
                <a:cs typeface="+mn-cs"/>
              </a:rPr>
              <a:t> </a:t>
            </a:r>
            <a:r>
              <a:rPr kumimoji="0" lang="en-US" altLang="zh-CN" sz="6000" b="1" i="0" u="none" strike="noStrike" kern="1200" cap="none" spc="0" normalizeH="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bài</a:t>
            </a:r>
            <a:r>
              <a:rPr kumimoji="0" lang="en-US" altLang="zh-CN" sz="6000" b="1" i="0" u="none" strike="noStrike" kern="1200" cap="none" spc="0" normalizeH="0" noProof="0" dirty="0">
                <a:ln>
                  <a:noFill/>
                </a:ln>
                <a:solidFill>
                  <a:prstClr val="black"/>
                </a:solidFill>
                <a:effectLst/>
                <a:uLnTx/>
                <a:uFillTx/>
                <a:latin typeface="Arial" panose="020B0604020202020204" pitchFamily="34" charset="0"/>
                <a:ea typeface="方正静蕾简体" panose="02000000000000000000" pitchFamily="2" charset="-122"/>
                <a:cs typeface="+mn-cs"/>
              </a:rPr>
              <a:t> </a:t>
            </a:r>
            <a:r>
              <a:rPr kumimoji="0" lang="en-US" altLang="zh-CN" sz="6000" b="1" i="0" u="none" strike="noStrike" kern="1200" cap="none" spc="0" normalizeH="0" noProof="0" dirty="0" err="1">
                <a:ln>
                  <a:noFill/>
                </a:ln>
                <a:solidFill>
                  <a:prstClr val="black"/>
                </a:solidFill>
                <a:effectLst/>
                <a:uLnTx/>
                <a:uFillTx/>
                <a:latin typeface="Arial" panose="020B0604020202020204" pitchFamily="34" charset="0"/>
                <a:ea typeface="方正静蕾简体" panose="02000000000000000000" pitchFamily="2" charset="-122"/>
                <a:cs typeface="+mn-cs"/>
              </a:rPr>
              <a:t>học</a:t>
            </a:r>
            <a:endParaRPr kumimoji="0" lang="en-US" altLang="zh-CN" sz="6000" b="1" i="0" u="none" strike="noStrike" kern="1200" cap="none" spc="0" normalizeH="0" baseline="0" noProof="0" dirty="0">
              <a:ln>
                <a:noFill/>
              </a:ln>
              <a:solidFill>
                <a:prstClr val="black"/>
              </a:solidFill>
              <a:effectLst/>
              <a:uLnTx/>
              <a:uFillTx/>
              <a:latin typeface="Arial" panose="020B0604020202020204" pitchFamily="34" charset="0"/>
              <a:ea typeface="方正静蕾简体" panose="02000000000000000000" pitchFamily="2" charset="-122"/>
              <a:cs typeface="+mn-cs"/>
            </a:endParaRPr>
          </a:p>
        </p:txBody>
      </p:sp>
      <p:sp>
        <p:nvSpPr>
          <p:cNvPr id="11" name="PA_库_任意多边形 10"/>
          <p:cNvSpPr/>
          <p:nvPr>
            <p:custDataLst>
              <p:tags r:id="rId4"/>
            </p:custDataLst>
          </p:nvPr>
        </p:nvSpPr>
        <p:spPr>
          <a:xfrm>
            <a:off x="1962566" y="3560527"/>
            <a:ext cx="3886200" cy="169262"/>
          </a:xfrm>
          <a:custGeom>
            <a:avLst/>
            <a:gdLst>
              <a:gd name="connsiteX0" fmla="*/ 0 w 3886200"/>
              <a:gd name="connsiteY0" fmla="*/ 169262 h 169262"/>
              <a:gd name="connsiteX1" fmla="*/ 1106905 w 3886200"/>
              <a:gd name="connsiteY1" fmla="*/ 133168 h 169262"/>
              <a:gd name="connsiteX2" fmla="*/ 2731168 w 3886200"/>
              <a:gd name="connsiteY2" fmla="*/ 145199 h 169262"/>
              <a:gd name="connsiteX3" fmla="*/ 3693695 w 3886200"/>
              <a:gd name="connsiteY3" fmla="*/ 820 h 169262"/>
              <a:gd name="connsiteX4" fmla="*/ 3886200 w 3886200"/>
              <a:gd name="connsiteY4" fmla="*/ 97073 h 16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00" h="169262">
                <a:moveTo>
                  <a:pt x="0" y="169262"/>
                </a:moveTo>
                <a:cubicBezTo>
                  <a:pt x="325855" y="153220"/>
                  <a:pt x="1106905" y="133168"/>
                  <a:pt x="1106905" y="133168"/>
                </a:cubicBezTo>
                <a:cubicBezTo>
                  <a:pt x="1562100" y="129157"/>
                  <a:pt x="2300036" y="167257"/>
                  <a:pt x="2731168" y="145199"/>
                </a:cubicBezTo>
                <a:cubicBezTo>
                  <a:pt x="3162300" y="123141"/>
                  <a:pt x="3501190" y="8841"/>
                  <a:pt x="3693695" y="820"/>
                </a:cubicBezTo>
                <a:cubicBezTo>
                  <a:pt x="3886200" y="-7201"/>
                  <a:pt x="3886200" y="44936"/>
                  <a:pt x="3886200" y="97073"/>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Tree>
    <p:extLst>
      <p:ext uri="{BB962C8B-B14F-4D97-AF65-F5344CB8AC3E}">
        <p14:creationId xmlns:p14="http://schemas.microsoft.com/office/powerpoint/2010/main" val="2014225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4*#ppt_w"/>
                                          </p:val>
                                        </p:tav>
                                        <p:tav tm="100000">
                                          <p:val>
                                            <p:strVal val="#ppt_w"/>
                                          </p:val>
                                        </p:tav>
                                      </p:tavLst>
                                    </p:anim>
                                    <p:anim calcmode="lin" valueType="num">
                                      <p:cBhvr>
                                        <p:cTn id="8" dur="500" fill="hold"/>
                                        <p:tgtEl>
                                          <p:spTgt spid="8"/>
                                        </p:tgtEl>
                                        <p:attrNameLst>
                                          <p:attrName>ppt_h</p:attrName>
                                        </p:attrNameLst>
                                      </p:cBhvr>
                                      <p:tavLst>
                                        <p:tav tm="0">
                                          <p:val>
                                            <p:strVal val="4/3*#ppt_h"/>
                                          </p:val>
                                        </p:tav>
                                        <p:tav tm="100000">
                                          <p:val>
                                            <p:strVal val="#ppt_h"/>
                                          </p:val>
                                        </p:tav>
                                      </p:tavLst>
                                    </p:anim>
                                  </p:childTnLst>
                                </p:cTn>
                              </p:par>
                              <p:par>
                                <p:cTn id="9" presetID="23" presetClass="entr" presetSubtype="288" fill="hold" nodeType="withEffect">
                                  <p:stCondLst>
                                    <p:cond delay="25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strVal val="4*#ppt_w"/>
                                          </p:val>
                                        </p:tav>
                                        <p:tav tm="100000">
                                          <p:val>
                                            <p:strVal val="#ppt_w"/>
                                          </p:val>
                                        </p:tav>
                                      </p:tavLst>
                                    </p:anim>
                                    <p:anim calcmode="lin" valueType="num">
                                      <p:cBhvr>
                                        <p:cTn id="12" dur="500" fill="hold"/>
                                        <p:tgtEl>
                                          <p:spTgt spid="9"/>
                                        </p:tgtEl>
                                        <p:attrNameLst>
                                          <p:attrName>ppt_h</p:attrName>
                                        </p:attrNameLst>
                                      </p:cBhvr>
                                      <p:tavLst>
                                        <p:tav tm="0">
                                          <p:val>
                                            <p:strVal val="4/3*#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par>
                                <p:cTn id="18" presetID="22" presetClass="entr" presetSubtype="8" fill="hold" grpId="0" nodeType="withEffect" nodePh="1">
                                  <p:stCondLst>
                                    <p:cond delay="250"/>
                                  </p:stCondLst>
                                  <p:endCondLst>
                                    <p:cond evt="begin" delay="0">
                                      <p:tn val="18"/>
                                    </p:cond>
                                  </p:endCondLst>
                                  <p:childTnLst>
                                    <p:set>
                                      <p:cBhvr>
                                        <p:cTn id="19" dur="1" fill="hold">
                                          <p:stCondLst>
                                            <p:cond delay="0"/>
                                          </p:stCondLst>
                                        </p:cTn>
                                        <p:tgtEl>
                                          <p:spTgt spid="11">
                                            <p:txEl>
                                              <p:charRg st="4294967295" end="4294967295"/>
                                            </p:txEl>
                                          </p:spTgt>
                                        </p:tgtEl>
                                        <p:attrNameLst>
                                          <p:attrName>style.visibility</p:attrName>
                                        </p:attrNameLst>
                                      </p:cBhvr>
                                      <p:to>
                                        <p:strVal val="visible"/>
                                      </p:to>
                                    </p:set>
                                    <p:animEffect transition="in" filter="wipe(left)">
                                      <p:cBhvr>
                                        <p:cTn id="20" dur="1000"/>
                                        <p:tgtEl>
                                          <p:spTgt spid="11">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utoUpdateAnimBg="0"/>
      <p:bldP spid="11"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pic>
        <p:nvPicPr>
          <p:cNvPr id="4" name="Picture 3" descr="C:\Users\ADMIN\Desktop\Tai nguyen thiet ke tro choi\Angry birds epic birds\1505573783630 (2).png">
            <a:hlinkClick r:id="" action="ppaction://noaction"/>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1888" y="6107047"/>
            <a:ext cx="1371599" cy="750952"/>
          </a:xfrm>
          <a:prstGeom prst="rect">
            <a:avLst/>
          </a:prstGeom>
          <a:noFill/>
          <a:extLst>
            <a:ext uri="{909E8E84-426E-40DD-AFC4-6F175D3DCCD1}">
              <a14:hiddenFill xmlns:a14="http://schemas.microsoft.com/office/drawing/2010/main">
                <a:solidFill>
                  <a:srgbClr val="FFFFFF"/>
                </a:solidFill>
              </a14:hiddenFill>
            </a:ext>
          </a:extLst>
        </p:spPr>
      </p:pic>
      <p:sp>
        <p:nvSpPr>
          <p:cNvPr id="3" name="Cloud Callout 2"/>
          <p:cNvSpPr/>
          <p:nvPr/>
        </p:nvSpPr>
        <p:spPr>
          <a:xfrm rot="956664">
            <a:off x="7750684" y="372752"/>
            <a:ext cx="4495800" cy="2219889"/>
          </a:xfrm>
          <a:prstGeom prst="cloudCallout">
            <a:avLst>
              <a:gd name="adj1" fmla="val -175320"/>
              <a:gd name="adj2" fmla="val 130943"/>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1. Ôn và khởi động nhé lớp 2...</a:t>
            </a:r>
            <a:endParaRPr kumimoji="0" lang="en-US"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AutoShape 2" descr="C:\Users\MyPC\Downloads\TRANH %E1%BA%A2NH NG%E1%BB%98 NGH%C4%A8NH\teacher-woman-260nw-532686670.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2857" b="90000" l="10000" r="90000">
                        <a14:foregroundMark x1="47692" y1="25357" x2="48846" y2="28929"/>
                        <a14:foregroundMark x1="61154" y1="27500" x2="61923" y2="30000"/>
                        <a14:foregroundMark x1="53462" y1="38214" x2="53462" y2="38214"/>
                      </a14:backgroundRemoval>
                    </a14:imgEffect>
                  </a14:imgLayer>
                </a14:imgProps>
              </a:ext>
            </a:extLst>
          </a:blip>
          <a:stretch>
            <a:fillRect/>
          </a:stretch>
        </p:blipFill>
        <p:spPr>
          <a:xfrm>
            <a:off x="-685800" y="0"/>
            <a:ext cx="3962400" cy="369981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3"/>
                                        </p:tgtEl>
                                        <p:attrNameLst>
                                          <p:attrName>ppt_w</p:attrName>
                                        </p:attrNameLst>
                                      </p:cBhvr>
                                      <p:tavLst>
                                        <p:tav tm="0">
                                          <p:val>
                                            <p:strVal val="ppt_w"/>
                                          </p:val>
                                        </p:tav>
                                        <p:tav tm="100000">
                                          <p:val>
                                            <p:fltVal val="0"/>
                                          </p:val>
                                        </p:tav>
                                      </p:tavLst>
                                    </p:anim>
                                    <p:anim calcmode="lin" valueType="num">
                                      <p:cBhvr>
                                        <p:cTn id="7" dur="1000"/>
                                        <p:tgtEl>
                                          <p:spTgt spid="3"/>
                                        </p:tgtEl>
                                        <p:attrNameLst>
                                          <p:attrName>ppt_h</p:attrName>
                                        </p:attrNameLst>
                                      </p:cBhvr>
                                      <p:tavLst>
                                        <p:tav tm="0">
                                          <p:val>
                                            <p:strVal val="ppt_h"/>
                                          </p:val>
                                        </p:tav>
                                        <p:tav tm="100000">
                                          <p:val>
                                            <p:fltVal val="0"/>
                                          </p:val>
                                        </p:tav>
                                      </p:tavLst>
                                    </p:anim>
                                    <p:anim calcmode="lin" valueType="num">
                                      <p:cBhvr>
                                        <p:cTn id="8" dur="1000"/>
                                        <p:tgtEl>
                                          <p:spTgt spid="3"/>
                                        </p:tgtEl>
                                        <p:attrNameLst>
                                          <p:attrName>style.rotation</p:attrName>
                                        </p:attrNameLst>
                                      </p:cBhvr>
                                      <p:tavLst>
                                        <p:tav tm="0">
                                          <p:val>
                                            <p:fltVal val="0"/>
                                          </p:val>
                                        </p:tav>
                                        <p:tav tm="100000">
                                          <p:val>
                                            <p:fltVal val="90"/>
                                          </p:val>
                                        </p:tav>
                                      </p:tavLst>
                                    </p:anim>
                                    <p:animEffect transition="out" filter="fade">
                                      <p:cBhvr>
                                        <p:cTn id="9" dur="1000"/>
                                        <p:tgtEl>
                                          <p:spTgt spid="3"/>
                                        </p:tgtEl>
                                      </p:cBhvr>
                                    </p:animEffect>
                                    <p:set>
                                      <p:cBhvr>
                                        <p:cTn id="10"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20000"/>
                <a:lumOff val="80000"/>
              </a:schemeClr>
            </a:gs>
            <a:gs pos="35000">
              <a:schemeClr val="accent6">
                <a:lumMod val="60000"/>
                <a:lumOff val="40000"/>
              </a:schemeClr>
            </a:gs>
            <a:gs pos="100000">
              <a:schemeClr val="accent6">
                <a:lumMod val="75000"/>
              </a:schemeClr>
            </a:gs>
          </a:gsLst>
          <a:lin ang="5400000" scaled="0"/>
        </a:gradFill>
        <a:effectLst/>
      </p:bgPr>
    </p:bg>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3">
            <a:extLst>
              <a:ext uri="{BEBA8EAE-BF5A-486C-A8C5-ECC9F3942E4B}">
                <a14:imgProps xmlns:a14="http://schemas.microsoft.com/office/drawing/2010/main">
                  <a14:imgLayer r:embed="rId4">
                    <a14:imgEffect>
                      <a14:backgroundRemoval t="0" b="99659" l="0" r="100000">
                        <a14:foregroundMark x1="4248" y1="52218" x2="4085" y2="59727"/>
                        <a14:backgroundMark x1="47876" y1="74744" x2="61928" y2="80546"/>
                        <a14:backgroundMark x1="3595" y1="7850" x2="13725" y2="4778"/>
                      </a14:backgroundRemoval>
                    </a14:imgEffect>
                  </a14:imgLayer>
                </a14:imgProps>
              </a:ext>
              <a:ext uri="{28A0092B-C50C-407E-A947-70E740481C1C}">
                <a14:useLocalDpi xmlns:a14="http://schemas.microsoft.com/office/drawing/2010/main" val="0"/>
              </a:ext>
            </a:extLst>
          </a:blip>
          <a:srcRect b="22090"/>
          <a:stretch>
            <a:fillRect/>
          </a:stretch>
        </p:blipFill>
        <p:spPr>
          <a:xfrm>
            <a:off x="-42226" y="217546"/>
            <a:ext cx="12462825" cy="1729625"/>
          </a:xfrm>
          <a:prstGeom prst="rect">
            <a:avLst/>
          </a:prstGeom>
        </p:spPr>
      </p:pic>
      <p:pic>
        <p:nvPicPr>
          <p:cNvPr id="4" name="Picture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648" b="91667" l="0" r="75500">
                        <a14:foregroundMark x1="59400" y1="67500" x2="63100" y2="76204"/>
                        <a14:foregroundMark x1="43500" y1="18148" x2="48300" y2="23241"/>
                        <a14:foregroundMark x1="52200" y1="21389" x2="56800" y2="26019"/>
                        <a14:foregroundMark x1="16400" y1="73333" x2="10300" y2="87315"/>
                        <a14:foregroundMark x1="17500" y1="80370" x2="12500" y2="86481"/>
                        <a14:foregroundMark x1="16400" y1="78796" x2="16800" y2="82593"/>
                        <a14:foregroundMark x1="16800" y1="82593" x2="20100" y2="83796"/>
                        <a14:foregroundMark x1="14700" y1="71111" x2="11400" y2="78148"/>
                        <a14:foregroundMark x1="11400" y1="77593" x2="10300" y2="82222"/>
                        <a14:foregroundMark x1="10100" y1="82037" x2="10300" y2="86019"/>
                        <a14:foregroundMark x1="39771" y1="19504" x2="49140" y2="27482"/>
                        <a14:backgroundMark x1="65900" y1="28704" x2="62900" y2="43426"/>
                      </a14:backgroundRemoval>
                    </a14:imgEffect>
                  </a14:imgLayer>
                </a14:imgProps>
              </a:ext>
              <a:ext uri="{28A0092B-C50C-407E-A947-70E740481C1C}">
                <a14:useLocalDpi xmlns:a14="http://schemas.microsoft.com/office/drawing/2010/main" val="0"/>
              </a:ext>
            </a:extLst>
          </a:blip>
          <a:srcRect l="7237" r="24691" b="9091"/>
          <a:stretch>
            <a:fillRect/>
          </a:stretch>
        </p:blipFill>
        <p:spPr>
          <a:xfrm>
            <a:off x="1788705" y="4144519"/>
            <a:ext cx="1479221" cy="2133492"/>
          </a:xfrm>
          <a:prstGeom prst="rect">
            <a:avLst/>
          </a:prstGeom>
        </p:spPr>
      </p:pic>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574" b="87512" l="30543" r="96957"/>
                    </a14:imgEffect>
                  </a14:imgLayer>
                </a14:imgProps>
              </a:ext>
              <a:ext uri="{28A0092B-C50C-407E-A947-70E740481C1C}">
                <a14:useLocalDpi xmlns:a14="http://schemas.microsoft.com/office/drawing/2010/main" val="0"/>
              </a:ext>
            </a:extLst>
          </a:blip>
          <a:srcRect l="29269" t="3030" r="5313" b="14116"/>
          <a:stretch>
            <a:fillRect/>
          </a:stretch>
        </p:blipFill>
        <p:spPr>
          <a:xfrm>
            <a:off x="6608855" y="1539291"/>
            <a:ext cx="800092" cy="1155414"/>
          </a:xfrm>
          <a:prstGeom prst="rect">
            <a:avLst/>
          </a:prstGeom>
        </p:spPr>
      </p:pic>
      <p:pic>
        <p:nvPicPr>
          <p:cNvPr id="8" name="Picture 7"/>
          <p:cNvPicPr>
            <a:picLocks noChangeAspect="1"/>
          </p:cNvPicPr>
          <p:nvPr/>
        </p:nvPicPr>
        <p:blipFill rotWithShape="1">
          <a:blip r:embed="rId9">
            <a:extLst>
              <a:ext uri="{BEBA8EAE-BF5A-486C-A8C5-ECC9F3942E4B}">
                <a14:imgProps xmlns:a14="http://schemas.microsoft.com/office/drawing/2010/main">
                  <a14:imgLayer r:embed="rId10">
                    <a14:imgEffect>
                      <a14:backgroundRemoval t="3333" b="90000" l="10000" r="99000">
                        <a14:foregroundMark x1="31000" y1="86667" x2="34333" y2="85667"/>
                        <a14:foregroundMark x1="42333" y1="84333" x2="49333" y2="87000"/>
                        <a14:foregroundMark x1="56333" y1="76667" x2="57333" y2="80667"/>
                        <a14:foregroundMark x1="40333" y1="82333" x2="40333" y2="83000"/>
                        <a14:foregroundMark x1="40000" y1="80333" x2="40000" y2="82000"/>
                        <a14:foregroundMark x1="40333" y1="78667" x2="40333" y2="79667"/>
                        <a14:foregroundMark x1="41000" y1="78333" x2="41333" y2="81000"/>
                        <a14:foregroundMark x1="33667" y1="82667" x2="33667" y2="84000"/>
                        <a14:foregroundMark x1="34000" y1="81000" x2="34000" y2="82333"/>
                        <a14:foregroundMark x1="33333" y1="80667" x2="33333" y2="82333"/>
                        <a14:foregroundMark x1="33333" y1="80000" x2="33333" y2="80333"/>
                        <a14:backgroundMark x1="37000" y1="71000" x2="37000" y2="72333"/>
                        <a14:backgroundMark x1="37000" y1="84000" x2="37667" y2="73333"/>
                        <a14:backgroundMark x1="37667" y1="85333" x2="37667" y2="86667"/>
                        <a14:backgroundMark x1="27333" y1="85333" x2="25000" y2="86333"/>
                        <a14:backgroundMark x1="49000" y1="86333" x2="49000" y2="88000"/>
                        <a14:backgroundMark x1="50000" y1="54667" x2="50667" y2="54667"/>
                        <a14:backgroundMark x1="37000" y1="68333" x2="37000" y2="69333"/>
                      </a14:backgroundRemoval>
                    </a14:imgEffect>
                  </a14:imgLayer>
                </a14:imgProps>
              </a:ext>
              <a:ext uri="{28A0092B-C50C-407E-A947-70E740481C1C}">
                <a14:useLocalDpi xmlns:a14="http://schemas.microsoft.com/office/drawing/2010/main" val="0"/>
              </a:ext>
            </a:extLst>
          </a:blip>
          <a:srcRect l="17895" r="35138" b="6172"/>
          <a:stretch>
            <a:fillRect/>
          </a:stretch>
        </p:blipFill>
        <p:spPr>
          <a:xfrm>
            <a:off x="5173162" y="1186439"/>
            <a:ext cx="762001" cy="1522307"/>
          </a:xfrm>
          <a:prstGeom prst="rect">
            <a:avLst/>
          </a:prstGeom>
        </p:spPr>
      </p:pic>
      <p:pic>
        <p:nvPicPr>
          <p:cNvPr id="9" name="Picture 8"/>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2136080" y="2676931"/>
            <a:ext cx="1295400" cy="769337"/>
          </a:xfrm>
          <a:prstGeom prst="rect">
            <a:avLst/>
          </a:prstGeom>
        </p:spPr>
      </p:pic>
      <p:pic>
        <p:nvPicPr>
          <p:cNvPr id="10" name="Picture 9"/>
          <p:cNvPicPr>
            <a:picLocks noChangeAspect="1"/>
          </p:cNvPicPr>
          <p:nvPr/>
        </p:nvPicPr>
        <p:blipFill rotWithShape="1">
          <a:blip r:embed="rId13">
            <a:extLst>
              <a:ext uri="{BEBA8EAE-BF5A-486C-A8C5-ECC9F3942E4B}">
                <a14:imgProps xmlns:a14="http://schemas.microsoft.com/office/drawing/2010/main">
                  <a14:imgLayer r:embed="rId14">
                    <a14:imgEffect>
                      <a14:backgroundRemoval t="0" b="98667" l="10000" r="99333">
                        <a14:foregroundMark x1="65667" y1="76333" x2="64667" y2="85667"/>
                        <a14:foregroundMark x1="70000" y1="75333" x2="77000" y2="83667"/>
                      </a14:backgroundRemoval>
                    </a14:imgEffect>
                  </a14:imgLayer>
                </a14:imgProps>
              </a:ext>
              <a:ext uri="{28A0092B-C50C-407E-A947-70E740481C1C}">
                <a14:useLocalDpi xmlns:a14="http://schemas.microsoft.com/office/drawing/2010/main" val="0"/>
              </a:ext>
            </a:extLst>
          </a:blip>
          <a:srcRect l="38431" t="3451" r="2588" b="3720"/>
          <a:stretch>
            <a:fillRect/>
          </a:stretch>
        </p:blipFill>
        <p:spPr>
          <a:xfrm>
            <a:off x="4213955" y="3991137"/>
            <a:ext cx="1463168" cy="2302868"/>
          </a:xfrm>
          <a:prstGeom prst="rect">
            <a:avLst/>
          </a:prstGeom>
        </p:spPr>
      </p:pic>
      <p:pic>
        <p:nvPicPr>
          <p:cNvPr id="12" name="Picture 11"/>
          <p:cNvPicPr>
            <a:picLocks noChangeAspect="1"/>
          </p:cNvPicPr>
          <p:nvPr/>
        </p:nvPicPr>
        <p:blipFill>
          <a:blip r:embed="rId15" cstate="print">
            <a:extLst>
              <a:ext uri="{BEBA8EAE-BF5A-486C-A8C5-ECC9F3942E4B}">
                <a14:imgProps xmlns:a14="http://schemas.microsoft.com/office/drawing/2010/main">
                  <a14:imgLayer r:embed="rId16">
                    <a14:imgEffect>
                      <a14:backgroundRemoval t="791" b="98201" l="3769" r="94769">
                        <a14:foregroundMark x1="23154" y1="39496" x2="39846" y2="43669"/>
                        <a14:foregroundMark x1="43231" y1="43669" x2="45231" y2="46835"/>
                        <a14:backgroundMark x1="67615" y1="63453" x2="70692" y2="67266"/>
                        <a14:backgroundMark x1="71692" y1="76115" x2="74077" y2="77050"/>
                        <a14:backgroundMark x1="13034" y1="75840" x2="14831" y2="87185"/>
                        <a14:backgroundMark x1="17079" y1="71218" x2="18876" y2="85714"/>
                        <a14:backgroundMark x1="42247" y1="87815" x2="41348" y2="87605"/>
                        <a14:backgroundMark x1="43820" y1="81092" x2="93034" y2="77311"/>
                        <a14:backgroundMark x1="62697" y1="83403" x2="90112" y2="81513"/>
                        <a14:backgroundMark x1="40449" y1="74160" x2="39101" y2="86765"/>
                        <a14:backgroundMark x1="18427" y1="84454" x2="43146" y2="85504"/>
                      </a14:backgroundRemoval>
                    </a14:imgEffect>
                  </a14:imgLayer>
                </a14:imgProps>
              </a:ext>
              <a:ext uri="{28A0092B-C50C-407E-A947-70E740481C1C}">
                <a14:useLocalDpi xmlns:a14="http://schemas.microsoft.com/office/drawing/2010/main" val="0"/>
              </a:ext>
            </a:extLst>
          </a:blip>
          <a:stretch>
            <a:fillRect/>
          </a:stretch>
        </p:blipFill>
        <p:spPr>
          <a:xfrm>
            <a:off x="8160683" y="1992626"/>
            <a:ext cx="1849722" cy="1977779"/>
          </a:xfrm>
          <a:prstGeom prst="rect">
            <a:avLst/>
          </a:prstGeom>
        </p:spPr>
      </p:pic>
      <p:pic>
        <p:nvPicPr>
          <p:cNvPr id="14" name="Picture 13"/>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9149" b="92526" l="4625" r="45750">
                        <a14:foregroundMark x1="19750" y1="79768" x2="19750" y2="85954"/>
                        <a14:foregroundMark x1="34500" y1="79124" x2="34000" y2="88144"/>
                        <a14:foregroundMark x1="37250" y1="84665" x2="40250" y2="85309"/>
                        <a14:foregroundMark x1="17625" y1="79768" x2="18875" y2="82861"/>
                        <a14:foregroundMark x1="22750" y1="80670" x2="22500" y2="84021"/>
                        <a14:foregroundMark x1="36375" y1="80928" x2="36375" y2="85567"/>
                        <a14:backgroundMark x1="25875" y1="82474" x2="28250" y2="90593"/>
                      </a14:backgroundRemoval>
                    </a14:imgEffect>
                  </a14:imgLayer>
                </a14:imgProps>
              </a:ext>
              <a:ext uri="{28A0092B-C50C-407E-A947-70E740481C1C}">
                <a14:useLocalDpi xmlns:a14="http://schemas.microsoft.com/office/drawing/2010/main" val="0"/>
              </a:ext>
            </a:extLst>
          </a:blip>
          <a:srcRect r="53690" b="8440"/>
          <a:stretch>
            <a:fillRect/>
          </a:stretch>
        </p:blipFill>
        <p:spPr>
          <a:xfrm>
            <a:off x="9756695" y="1842840"/>
            <a:ext cx="911305" cy="1747678"/>
          </a:xfrm>
          <a:prstGeom prst="rect">
            <a:avLst/>
          </a:prstGeom>
        </p:spPr>
      </p:pic>
      <p:pic>
        <p:nvPicPr>
          <p:cNvPr id="15" name="Picture 14"/>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5589" b="100000" l="53125" r="98875">
                        <a14:foregroundMark x1="78375" y1="31936" x2="81250" y2="51098"/>
                        <a14:foregroundMark x1="81250" y1="51098" x2="81250" y2="51098"/>
                        <a14:foregroundMark x1="72625" y1="54291" x2="74625" y2="65469"/>
                        <a14:foregroundMark x1="76625" y1="83832" x2="76625" y2="88423"/>
                        <a14:foregroundMark x1="86750" y1="82435" x2="87875" y2="89820"/>
                        <a14:foregroundMark x1="82750" y1="88423" x2="87625" y2="87824"/>
                        <a14:foregroundMark x1="85875" y1="82036" x2="86750" y2="87425"/>
                        <a14:foregroundMark x1="86750" y1="87425" x2="86750" y2="87425"/>
                        <a14:foregroundMark x1="88125" y1="83234" x2="88500" y2="87026"/>
                        <a14:foregroundMark x1="77250" y1="82834" x2="77500" y2="88423"/>
                        <a14:foregroundMark x1="76125" y1="82036" x2="76125" y2="86427"/>
                        <a14:foregroundMark x1="74625" y1="82435" x2="75750" y2="88423"/>
                        <a14:foregroundMark x1="85625" y1="82435" x2="85625" y2="86028"/>
                        <a14:foregroundMark x1="84750" y1="81836" x2="85625" y2="84830"/>
                        <a14:backgroundMark x1="63750" y1="88822" x2="64375" y2="93812"/>
                        <a14:backgroundMark x1="80744" y1="76364" x2="80906" y2="80260"/>
                      </a14:backgroundRemoval>
                    </a14:imgEffect>
                  </a14:imgLayer>
                </a14:imgProps>
              </a:ext>
              <a:ext uri="{28A0092B-C50C-407E-A947-70E740481C1C}">
                <a14:useLocalDpi xmlns:a14="http://schemas.microsoft.com/office/drawing/2010/main" val="0"/>
              </a:ext>
            </a:extLst>
          </a:blip>
          <a:srcRect l="57383" b="5267"/>
          <a:stretch>
            <a:fillRect/>
          </a:stretch>
        </p:blipFill>
        <p:spPr>
          <a:xfrm flipH="1">
            <a:off x="1620130" y="1661775"/>
            <a:ext cx="962806" cy="1520994"/>
          </a:xfrm>
          <a:prstGeom prst="rect">
            <a:avLst/>
          </a:prstGeom>
        </p:spPr>
      </p:pic>
      <p:pic>
        <p:nvPicPr>
          <p:cNvPr id="17" name="Picture 16"/>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758" b="89899" l="9959" r="92224">
                        <a14:foregroundMark x1="49250" y1="27146" x2="49250" y2="41919"/>
                        <a14:foregroundMark x1="40928" y1="31818" x2="60164" y2="25505"/>
                        <a14:foregroundMark x1="36971" y1="28535" x2="37381" y2="36869"/>
                      </a14:backgroundRemoval>
                    </a14:imgEffect>
                  </a14:imgLayer>
                </a14:imgProps>
              </a:ext>
              <a:ext uri="{28A0092B-C50C-407E-A947-70E740481C1C}">
                <a14:useLocalDpi xmlns:a14="http://schemas.microsoft.com/office/drawing/2010/main" val="0"/>
              </a:ext>
            </a:extLst>
          </a:blip>
          <a:srcRect l="8614" r="19096" b="10002"/>
          <a:stretch>
            <a:fillRect/>
          </a:stretch>
        </p:blipFill>
        <p:spPr>
          <a:xfrm flipH="1">
            <a:off x="3141527" y="1773641"/>
            <a:ext cx="1072428" cy="1441948"/>
          </a:xfrm>
          <a:prstGeom prst="rect">
            <a:avLst/>
          </a:prstGeom>
        </p:spPr>
      </p:pic>
      <p:sp>
        <p:nvSpPr>
          <p:cNvPr id="20" name="Cloud 19"/>
          <p:cNvSpPr/>
          <p:nvPr/>
        </p:nvSpPr>
        <p:spPr>
          <a:xfrm>
            <a:off x="1788705" y="60083"/>
            <a:ext cx="1794484" cy="514577"/>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Cloud 20"/>
          <p:cNvSpPr/>
          <p:nvPr/>
        </p:nvSpPr>
        <p:spPr>
          <a:xfrm>
            <a:off x="6827548" y="45487"/>
            <a:ext cx="1445601" cy="630985"/>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Cloud 21"/>
          <p:cNvSpPr/>
          <p:nvPr/>
        </p:nvSpPr>
        <p:spPr>
          <a:xfrm>
            <a:off x="8740988" y="60083"/>
            <a:ext cx="1126918" cy="61639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4" name="Picture 23"/>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3141527" y="5580680"/>
            <a:ext cx="1256076" cy="745983"/>
          </a:xfrm>
          <a:prstGeom prst="rect">
            <a:avLst/>
          </a:prstGeom>
        </p:spPr>
      </p:pic>
      <p:pic>
        <p:nvPicPr>
          <p:cNvPr id="25" name="Picture 24"/>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5677124" y="2372345"/>
            <a:ext cx="1025713" cy="609170"/>
          </a:xfrm>
          <a:prstGeom prst="rect">
            <a:avLst/>
          </a:prstGeom>
        </p:spPr>
      </p:pic>
      <p:pic>
        <p:nvPicPr>
          <p:cNvPr id="26" name="Picture 25"/>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9113167" y="3393800"/>
            <a:ext cx="958424" cy="569207"/>
          </a:xfrm>
          <a:prstGeom prst="rect">
            <a:avLst/>
          </a:prstGeom>
        </p:spPr>
      </p:pic>
      <p:sp>
        <p:nvSpPr>
          <p:cNvPr id="28" name="Oval 27">
            <a:hlinkClick r:id="rId23" action="ppaction://hlinksldjump"/>
          </p:cNvPr>
          <p:cNvSpPr/>
          <p:nvPr/>
        </p:nvSpPr>
        <p:spPr>
          <a:xfrm>
            <a:off x="2610092" y="3308374"/>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sp>
        <p:nvSpPr>
          <p:cNvPr id="29" name="Oval 28">
            <a:hlinkClick r:id="rId24" action="ppaction://hlinksldjump"/>
          </p:cNvPr>
          <p:cNvSpPr/>
          <p:nvPr/>
        </p:nvSpPr>
        <p:spPr>
          <a:xfrm>
            <a:off x="9455818" y="3826971"/>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sp>
        <p:nvSpPr>
          <p:cNvPr id="31" name="Oval 30">
            <a:hlinkClick r:id="rId25" action="ppaction://hlinksldjump"/>
          </p:cNvPr>
          <p:cNvSpPr/>
          <p:nvPr/>
        </p:nvSpPr>
        <p:spPr>
          <a:xfrm>
            <a:off x="3620273" y="6326662"/>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sp>
        <p:nvSpPr>
          <p:cNvPr id="32" name="Oval 31">
            <a:hlinkClick r:id="rId26" action="ppaction://hlinksldjump"/>
          </p:cNvPr>
          <p:cNvSpPr/>
          <p:nvPr/>
        </p:nvSpPr>
        <p:spPr>
          <a:xfrm>
            <a:off x="5889955" y="2968373"/>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pic>
        <p:nvPicPr>
          <p:cNvPr id="33" name="Picture 32"/>
          <p:cNvPicPr>
            <a:picLocks noChangeAspect="1"/>
          </p:cNvPicPr>
          <p:nvPr/>
        </p:nvPicPr>
        <p:blipFill rotWithShape="1">
          <a:blip r:embed="rId27">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2832959" y="3817372"/>
            <a:ext cx="1551096" cy="2303806"/>
          </a:xfrm>
          <a:prstGeom prst="rect">
            <a:avLst/>
          </a:prstGeom>
        </p:spPr>
      </p:pic>
      <p:pic>
        <p:nvPicPr>
          <p:cNvPr id="35" name="Picture 34"/>
          <p:cNvPicPr>
            <a:picLocks noChangeAspect="1"/>
          </p:cNvPicPr>
          <p:nvPr/>
        </p:nvPicPr>
        <p:blipFill rotWithShape="1">
          <a:blip r:embed="rId27">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9056522" y="2142008"/>
            <a:ext cx="1071714" cy="1591792"/>
          </a:xfrm>
          <a:prstGeom prst="rect">
            <a:avLst/>
          </a:prstGeom>
        </p:spPr>
      </p:pic>
      <p:pic>
        <p:nvPicPr>
          <p:cNvPr id="36" name="Picture 35"/>
          <p:cNvPicPr>
            <a:picLocks noChangeAspect="1"/>
          </p:cNvPicPr>
          <p:nvPr/>
        </p:nvPicPr>
        <p:blipFill rotWithShape="1">
          <a:blip r:embed="rId27">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5696524" y="1186439"/>
            <a:ext cx="986911" cy="1465835"/>
          </a:xfrm>
          <a:prstGeom prst="rect">
            <a:avLst/>
          </a:prstGeom>
        </p:spPr>
      </p:pic>
      <p:pic>
        <p:nvPicPr>
          <p:cNvPr id="37" name="Picture 36"/>
          <p:cNvPicPr>
            <a:picLocks noChangeAspect="1"/>
          </p:cNvPicPr>
          <p:nvPr/>
        </p:nvPicPr>
        <p:blipFill rotWithShape="1">
          <a:blip r:embed="rId27">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2136080" y="1295681"/>
            <a:ext cx="1256114" cy="1865676"/>
          </a:xfrm>
          <a:prstGeom prst="rect">
            <a:avLst/>
          </a:prstGeom>
        </p:spPr>
      </p:pic>
      <p:pic>
        <p:nvPicPr>
          <p:cNvPr id="39" name="Picture 38"/>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4197862" y="1289457"/>
            <a:ext cx="835863" cy="1022594"/>
          </a:xfrm>
          <a:prstGeom prst="rect">
            <a:avLst/>
          </a:prstGeom>
        </p:spPr>
      </p:pic>
      <p:pic>
        <p:nvPicPr>
          <p:cNvPr id="40" name="Picture 39"/>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7913006" y="1206147"/>
            <a:ext cx="1354581" cy="786480"/>
          </a:xfrm>
          <a:prstGeom prst="rect">
            <a:avLst/>
          </a:prstGeom>
        </p:spPr>
      </p:pic>
      <p:pic>
        <p:nvPicPr>
          <p:cNvPr id="38" name="Picture 37"/>
          <p:cNvPicPr>
            <a:picLocks noChangeAspect="1"/>
          </p:cNvPicPr>
          <p:nvPr/>
        </p:nvPicPr>
        <p:blipFill>
          <a:blip r:embed="rId29" cstate="print">
            <a:extLst>
              <a:ext uri="{BEBA8EAE-BF5A-486C-A8C5-ECC9F3942E4B}">
                <a14:imgProps xmlns:a14="http://schemas.microsoft.com/office/drawing/2010/main">
                  <a14:imgLayer r:embed="rId30">
                    <a14:imgEffect>
                      <a14:backgroundRemoval t="9744" b="89776" l="3994" r="95048"/>
                    </a14:imgEffect>
                  </a14:imgLayer>
                </a14:imgProps>
              </a:ext>
              <a:ext uri="{28A0092B-C50C-407E-A947-70E740481C1C}">
                <a14:useLocalDpi xmlns:a14="http://schemas.microsoft.com/office/drawing/2010/main" val="0"/>
              </a:ext>
            </a:extLst>
          </a:blip>
          <a:stretch>
            <a:fillRect/>
          </a:stretch>
        </p:blipFill>
        <p:spPr>
          <a:xfrm>
            <a:off x="36107" y="2716679"/>
            <a:ext cx="1675192" cy="2006904"/>
          </a:xfrm>
          <a:prstGeom prst="rect">
            <a:avLst/>
          </a:prstGeom>
        </p:spPr>
      </p:pic>
      <p:pic>
        <p:nvPicPr>
          <p:cNvPr id="3" name="Picture 2"/>
          <p:cNvPicPr>
            <a:picLocks noChangeAspect="1"/>
          </p:cNvPicPr>
          <p:nvPr/>
        </p:nvPicPr>
        <p:blipFill>
          <a:blip r:embed="rId31" cstate="print">
            <a:extLst>
              <a:ext uri="{BEBA8EAE-BF5A-486C-A8C5-ECC9F3942E4B}">
                <a14:imgProps xmlns:a14="http://schemas.microsoft.com/office/drawing/2010/main">
                  <a14:imgLayer r:embed="rId32">
                    <a14:imgEffect>
                      <a14:backgroundRemoval t="438" b="89825" l="2077" r="97923">
                        <a14:foregroundMark x1="82846" y1="73085" x2="93000" y2="78556"/>
                      </a14:backgroundRemoval>
                    </a14:imgEffect>
                  </a14:imgLayer>
                </a14:imgProps>
              </a:ext>
              <a:ext uri="{28A0092B-C50C-407E-A947-70E740481C1C}">
                <a14:useLocalDpi xmlns:a14="http://schemas.microsoft.com/office/drawing/2010/main" val="0"/>
              </a:ext>
            </a:extLst>
          </a:blip>
          <a:stretch>
            <a:fillRect/>
          </a:stretch>
        </p:blipFill>
        <p:spPr>
          <a:xfrm>
            <a:off x="8077492" y="4496100"/>
            <a:ext cx="1856798" cy="1905638"/>
          </a:xfrm>
          <a:prstGeom prst="rect">
            <a:avLst/>
          </a:prstGeom>
        </p:spPr>
      </p:pic>
      <p:pic>
        <p:nvPicPr>
          <p:cNvPr id="5" name="Picture 4"/>
          <p:cNvPicPr>
            <a:picLocks noChangeAspect="1"/>
          </p:cNvPicPr>
          <p:nvPr/>
        </p:nvPicPr>
        <p:blipFill rotWithShape="1">
          <a:blip r:embed="rId33">
            <a:extLst>
              <a:ext uri="{BEBA8EAE-BF5A-486C-A8C5-ECC9F3942E4B}">
                <a14:imgProps xmlns:a14="http://schemas.microsoft.com/office/drawing/2010/main">
                  <a14:imgLayer r:embed="rId34">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a:fillRect/>
          </a:stretch>
        </p:blipFill>
        <p:spPr>
          <a:xfrm>
            <a:off x="152400" y="5333999"/>
            <a:ext cx="1295400" cy="1447801"/>
          </a:xfrm>
          <a:prstGeom prst="rect">
            <a:avLst/>
          </a:prstGeom>
        </p:spPr>
      </p:pic>
      <p:pic>
        <p:nvPicPr>
          <p:cNvPr id="7" name="Picture 6"/>
          <p:cNvPicPr>
            <a:picLocks noChangeAspect="1"/>
          </p:cNvPicPr>
          <p:nvPr/>
        </p:nvPicPr>
        <p:blipFill rotWithShape="1">
          <a:blip r:embed="rId35">
            <a:extLst>
              <a:ext uri="{BEBA8EAE-BF5A-486C-A8C5-ECC9F3942E4B}">
                <a14:imgProps xmlns:a14="http://schemas.microsoft.com/office/drawing/2010/main">
                  <a14:imgLayer r:embed="rId34">
                    <a14:imgEffect>
                      <a14:backgroundRemoval t="0" b="90000" l="67778" r="98889"/>
                    </a14:imgEffect>
                  </a14:imgLayer>
                </a14:imgProps>
              </a:ext>
              <a:ext uri="{28A0092B-C50C-407E-A947-70E740481C1C}">
                <a14:useLocalDpi xmlns:a14="http://schemas.microsoft.com/office/drawing/2010/main" val="0"/>
              </a:ext>
            </a:extLst>
          </a:blip>
          <a:srcRect l="69597" t="35257" b="33262"/>
          <a:stretch>
            <a:fillRect/>
          </a:stretch>
        </p:blipFill>
        <p:spPr>
          <a:xfrm>
            <a:off x="5729053" y="5456687"/>
            <a:ext cx="1251028" cy="1295401"/>
          </a:xfrm>
          <a:prstGeom prst="rect">
            <a:avLst/>
          </a:prstGeom>
        </p:spPr>
      </p:pic>
      <p:pic>
        <p:nvPicPr>
          <p:cNvPr id="16" name="Picture 15"/>
          <p:cNvPicPr>
            <a:picLocks noChangeAspect="1"/>
          </p:cNvPicPr>
          <p:nvPr/>
        </p:nvPicPr>
        <p:blipFill>
          <a:blip r:embed="rId36" cstate="print">
            <a:extLst>
              <a:ext uri="{BEBA8EAE-BF5A-486C-A8C5-ECC9F3942E4B}">
                <a14:imgProps xmlns:a14="http://schemas.microsoft.com/office/drawing/2010/main">
                  <a14:imgLayer r:embed="rId37">
                    <a14:imgEffect>
                      <a14:backgroundRemoval t="409" b="99591" l="0" r="100000"/>
                    </a14:imgEffect>
                  </a14:imgLayer>
                </a14:imgProps>
              </a:ext>
              <a:ext uri="{28A0092B-C50C-407E-A947-70E740481C1C}">
                <a14:useLocalDpi xmlns:a14="http://schemas.microsoft.com/office/drawing/2010/main" val="0"/>
              </a:ext>
            </a:extLst>
          </a:blip>
          <a:stretch>
            <a:fillRect/>
          </a:stretch>
        </p:blipFill>
        <p:spPr>
          <a:xfrm>
            <a:off x="10425254" y="60083"/>
            <a:ext cx="1412244" cy="811308"/>
          </a:xfrm>
          <a:prstGeom prst="rect">
            <a:avLst/>
          </a:prstGeom>
        </p:spPr>
      </p:pic>
      <p:pic>
        <p:nvPicPr>
          <p:cNvPr id="41" name="Picture 40"/>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40262" y="1442039"/>
            <a:ext cx="1354581" cy="786480"/>
          </a:xfrm>
          <a:prstGeom prst="rect">
            <a:avLst/>
          </a:prstGeom>
        </p:spPr>
      </p:pic>
      <p:pic>
        <p:nvPicPr>
          <p:cNvPr id="43" name="Picture 42"/>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0040" y="1835279"/>
            <a:ext cx="1354581" cy="786480"/>
          </a:xfrm>
          <a:prstGeom prst="rect">
            <a:avLst/>
          </a:prstGeom>
        </p:spPr>
      </p:pic>
      <p:pic>
        <p:nvPicPr>
          <p:cNvPr id="44" name="Picture 43"/>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894532" y="1232332"/>
            <a:ext cx="1354581" cy="786480"/>
          </a:xfrm>
          <a:prstGeom prst="rect">
            <a:avLst/>
          </a:prstGeom>
        </p:spPr>
      </p:pic>
      <p:sp>
        <p:nvSpPr>
          <p:cNvPr id="2" name="Rectangle: Rounded Corners 1">
            <a:hlinkClick r:id="rId38" action="ppaction://hlinksldjump"/>
            <a:extLst>
              <a:ext uri="{FF2B5EF4-FFF2-40B4-BE49-F238E27FC236}">
                <a16:creationId xmlns:a16="http://schemas.microsoft.com/office/drawing/2014/main" id="{FC8E0B2C-69FD-4DF5-8ABD-C116BC5EA81B}"/>
              </a:ext>
            </a:extLst>
          </p:cNvPr>
          <p:cNvSpPr/>
          <p:nvPr/>
        </p:nvSpPr>
        <p:spPr>
          <a:xfrm>
            <a:off x="9934290" y="6278011"/>
            <a:ext cx="1573769" cy="4740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Học</a:t>
            </a:r>
            <a:r>
              <a:rPr lang="en-US" dirty="0"/>
              <a:t> </a:t>
            </a:r>
            <a:r>
              <a:rPr lang="en-US" dirty="0" err="1"/>
              <a:t>tiếp</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75" fill="hold">
                                          <p:stCondLst>
                                            <p:cond delay="0"/>
                                          </p:stCondLst>
                                        </p:cTn>
                                        <p:tgtEl>
                                          <p:spTgt spid="10"/>
                                        </p:tgtEl>
                                        <p:attrNameLst>
                                          <p:attrName>r</p:attrName>
                                        </p:attrNameLst>
                                      </p:cBhvr>
                                    </p:animRot>
                                    <p:animRot by="-240000">
                                      <p:cBhvr>
                                        <p:cTn id="7" dur="750" fill="hold">
                                          <p:stCondLst>
                                            <p:cond delay="750"/>
                                          </p:stCondLst>
                                        </p:cTn>
                                        <p:tgtEl>
                                          <p:spTgt spid="10"/>
                                        </p:tgtEl>
                                        <p:attrNameLst>
                                          <p:attrName>r</p:attrName>
                                        </p:attrNameLst>
                                      </p:cBhvr>
                                    </p:animRot>
                                    <p:animRot by="240000">
                                      <p:cBhvr>
                                        <p:cTn id="8" dur="750" fill="hold">
                                          <p:stCondLst>
                                            <p:cond delay="1500"/>
                                          </p:stCondLst>
                                        </p:cTn>
                                        <p:tgtEl>
                                          <p:spTgt spid="10"/>
                                        </p:tgtEl>
                                        <p:attrNameLst>
                                          <p:attrName>r</p:attrName>
                                        </p:attrNameLst>
                                      </p:cBhvr>
                                    </p:animRot>
                                    <p:animRot by="-240000">
                                      <p:cBhvr>
                                        <p:cTn id="9" dur="750" fill="hold">
                                          <p:stCondLst>
                                            <p:cond delay="2250"/>
                                          </p:stCondLst>
                                        </p:cTn>
                                        <p:tgtEl>
                                          <p:spTgt spid="10"/>
                                        </p:tgtEl>
                                        <p:attrNameLst>
                                          <p:attrName>r</p:attrName>
                                        </p:attrNameLst>
                                      </p:cBhvr>
                                    </p:animRot>
                                    <p:animRot by="120000">
                                      <p:cBhvr>
                                        <p:cTn id="10" dur="750" fill="hold">
                                          <p:stCondLst>
                                            <p:cond delay="30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75" fill="hold">
                                          <p:stCondLst>
                                            <p:cond delay="0"/>
                                          </p:stCondLst>
                                        </p:cTn>
                                        <p:tgtEl>
                                          <p:spTgt spid="15"/>
                                        </p:tgtEl>
                                        <p:attrNameLst>
                                          <p:attrName>r</p:attrName>
                                        </p:attrNameLst>
                                      </p:cBhvr>
                                    </p:animRot>
                                    <p:animRot by="-240000">
                                      <p:cBhvr>
                                        <p:cTn id="13" dur="750" fill="hold">
                                          <p:stCondLst>
                                            <p:cond delay="750"/>
                                          </p:stCondLst>
                                        </p:cTn>
                                        <p:tgtEl>
                                          <p:spTgt spid="15"/>
                                        </p:tgtEl>
                                        <p:attrNameLst>
                                          <p:attrName>r</p:attrName>
                                        </p:attrNameLst>
                                      </p:cBhvr>
                                    </p:animRot>
                                    <p:animRot by="240000">
                                      <p:cBhvr>
                                        <p:cTn id="14" dur="750" fill="hold">
                                          <p:stCondLst>
                                            <p:cond delay="1500"/>
                                          </p:stCondLst>
                                        </p:cTn>
                                        <p:tgtEl>
                                          <p:spTgt spid="15"/>
                                        </p:tgtEl>
                                        <p:attrNameLst>
                                          <p:attrName>r</p:attrName>
                                        </p:attrNameLst>
                                      </p:cBhvr>
                                    </p:animRot>
                                    <p:animRot by="-240000">
                                      <p:cBhvr>
                                        <p:cTn id="15" dur="750" fill="hold">
                                          <p:stCondLst>
                                            <p:cond delay="2250"/>
                                          </p:stCondLst>
                                        </p:cTn>
                                        <p:tgtEl>
                                          <p:spTgt spid="15"/>
                                        </p:tgtEl>
                                        <p:attrNameLst>
                                          <p:attrName>r</p:attrName>
                                        </p:attrNameLst>
                                      </p:cBhvr>
                                    </p:animRot>
                                    <p:animRot by="120000">
                                      <p:cBhvr>
                                        <p:cTn id="16" dur="750" fill="hold">
                                          <p:stCondLst>
                                            <p:cond delay="3000"/>
                                          </p:stCondLst>
                                        </p:cTn>
                                        <p:tgtEl>
                                          <p:spTgt spid="1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75" fill="hold">
                                          <p:stCondLst>
                                            <p:cond delay="0"/>
                                          </p:stCondLst>
                                        </p:cTn>
                                        <p:tgtEl>
                                          <p:spTgt spid="12"/>
                                        </p:tgtEl>
                                        <p:attrNameLst>
                                          <p:attrName>r</p:attrName>
                                        </p:attrNameLst>
                                      </p:cBhvr>
                                    </p:animRot>
                                    <p:animRot by="-240000">
                                      <p:cBhvr>
                                        <p:cTn id="19" dur="750" fill="hold">
                                          <p:stCondLst>
                                            <p:cond delay="750"/>
                                          </p:stCondLst>
                                        </p:cTn>
                                        <p:tgtEl>
                                          <p:spTgt spid="12"/>
                                        </p:tgtEl>
                                        <p:attrNameLst>
                                          <p:attrName>r</p:attrName>
                                        </p:attrNameLst>
                                      </p:cBhvr>
                                    </p:animRot>
                                    <p:animRot by="240000">
                                      <p:cBhvr>
                                        <p:cTn id="20" dur="750" fill="hold">
                                          <p:stCondLst>
                                            <p:cond delay="1500"/>
                                          </p:stCondLst>
                                        </p:cTn>
                                        <p:tgtEl>
                                          <p:spTgt spid="12"/>
                                        </p:tgtEl>
                                        <p:attrNameLst>
                                          <p:attrName>r</p:attrName>
                                        </p:attrNameLst>
                                      </p:cBhvr>
                                    </p:animRot>
                                    <p:animRot by="-240000">
                                      <p:cBhvr>
                                        <p:cTn id="21" dur="750" fill="hold">
                                          <p:stCondLst>
                                            <p:cond delay="2250"/>
                                          </p:stCondLst>
                                        </p:cTn>
                                        <p:tgtEl>
                                          <p:spTgt spid="12"/>
                                        </p:tgtEl>
                                        <p:attrNameLst>
                                          <p:attrName>r</p:attrName>
                                        </p:attrNameLst>
                                      </p:cBhvr>
                                    </p:animRot>
                                    <p:animRot by="120000">
                                      <p:cBhvr>
                                        <p:cTn id="22" dur="750" fill="hold">
                                          <p:stCondLst>
                                            <p:cond delay="3000"/>
                                          </p:stCondLst>
                                        </p:cTn>
                                        <p:tgtEl>
                                          <p:spTgt spid="12"/>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8"/>
                                        </p:tgtEl>
                                        <p:attrNameLst>
                                          <p:attrName>r</p:attrName>
                                        </p:attrNameLst>
                                      </p:cBhvr>
                                    </p:animRot>
                                    <p:animRot by="-240000">
                                      <p:cBhvr>
                                        <p:cTn id="25" dur="600" fill="hold">
                                          <p:stCondLst>
                                            <p:cond delay="600"/>
                                          </p:stCondLst>
                                        </p:cTn>
                                        <p:tgtEl>
                                          <p:spTgt spid="8"/>
                                        </p:tgtEl>
                                        <p:attrNameLst>
                                          <p:attrName>r</p:attrName>
                                        </p:attrNameLst>
                                      </p:cBhvr>
                                    </p:animRot>
                                    <p:animRot by="240000">
                                      <p:cBhvr>
                                        <p:cTn id="26" dur="600" fill="hold">
                                          <p:stCondLst>
                                            <p:cond delay="1200"/>
                                          </p:stCondLst>
                                        </p:cTn>
                                        <p:tgtEl>
                                          <p:spTgt spid="8"/>
                                        </p:tgtEl>
                                        <p:attrNameLst>
                                          <p:attrName>r</p:attrName>
                                        </p:attrNameLst>
                                      </p:cBhvr>
                                    </p:animRot>
                                    <p:animRot by="-240000">
                                      <p:cBhvr>
                                        <p:cTn id="27" dur="600" fill="hold">
                                          <p:stCondLst>
                                            <p:cond delay="1800"/>
                                          </p:stCondLst>
                                        </p:cTn>
                                        <p:tgtEl>
                                          <p:spTgt spid="8"/>
                                        </p:tgtEl>
                                        <p:attrNameLst>
                                          <p:attrName>r</p:attrName>
                                        </p:attrNameLst>
                                      </p:cBhvr>
                                    </p:animRot>
                                    <p:animRot by="120000">
                                      <p:cBhvr>
                                        <p:cTn id="28" dur="600" fill="hold">
                                          <p:stCondLst>
                                            <p:cond delay="24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9"/>
                    </p:tgtEl>
                  </p:cond>
                </p:stCondLst>
                <p:endSync evt="end" delay="0">
                  <p:rtn val="all"/>
                </p:endSync>
                <p:childTnLst>
                  <p:par>
                    <p:cTn id="30" fill="hold">
                      <p:stCondLst>
                        <p:cond delay="0"/>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7"/>
                                        </p:tgtEl>
                                        <p:attrNameLst>
                                          <p:attrName>style.visibility</p:attrName>
                                        </p:attrNameLst>
                                      </p:cBhvr>
                                      <p:to>
                                        <p:strVal val="visible"/>
                                      </p:to>
                                    </p:set>
                                    <p:anim calcmode="lin" valueType="num">
                                      <p:cBhvr>
                                        <p:cTn id="34" dur="500" fill="hold"/>
                                        <p:tgtEl>
                                          <p:spTgt spid="37"/>
                                        </p:tgtEl>
                                        <p:attrNameLst>
                                          <p:attrName>ppt_w</p:attrName>
                                        </p:attrNameLst>
                                      </p:cBhvr>
                                      <p:tavLst>
                                        <p:tav tm="0">
                                          <p:val>
                                            <p:fltVal val="0"/>
                                          </p:val>
                                        </p:tav>
                                        <p:tav tm="100000">
                                          <p:val>
                                            <p:strVal val="#ppt_w"/>
                                          </p:val>
                                        </p:tav>
                                      </p:tavLst>
                                    </p:anim>
                                    <p:anim calcmode="lin" valueType="num">
                                      <p:cBhvr>
                                        <p:cTn id="35" dur="500" fill="hold"/>
                                        <p:tgtEl>
                                          <p:spTgt spid="37"/>
                                        </p:tgtEl>
                                        <p:attrNameLst>
                                          <p:attrName>ppt_h</p:attrName>
                                        </p:attrNameLst>
                                      </p:cBhvr>
                                      <p:tavLst>
                                        <p:tav tm="0">
                                          <p:val>
                                            <p:fltVal val="0"/>
                                          </p:val>
                                        </p:tav>
                                        <p:tav tm="100000">
                                          <p:val>
                                            <p:strVal val="#ppt_h"/>
                                          </p:val>
                                        </p:tav>
                                      </p:tavLst>
                                    </p:anim>
                                    <p:animEffect transition="in" filter="fade">
                                      <p:cBhvr>
                                        <p:cTn id="36" dur="500"/>
                                        <p:tgtEl>
                                          <p:spTgt spid="37"/>
                                        </p:tgtEl>
                                      </p:cBhvr>
                                    </p:animEffect>
                                  </p:childTnLst>
                                </p:cTn>
                              </p:par>
                            </p:childTnLst>
                          </p:cTn>
                        </p:par>
                      </p:childTnLst>
                    </p:cTn>
                  </p:par>
                </p:childTnLst>
              </p:cTn>
              <p:nextCondLst>
                <p:cond evt="onClick" delay="0">
                  <p:tgtEl>
                    <p:spTgt spid="9"/>
                  </p:tgtEl>
                </p:cond>
              </p:nextCondLst>
            </p:seq>
            <p:seq concurrent="1" nextAc="seek">
              <p:cTn id="37" restart="whenNotActive" fill="hold" evtFilter="cancelBubble" nodeType="interactiveSeq">
                <p:stCondLst>
                  <p:cond evt="onClick" delay="0">
                    <p:tgtEl>
                      <p:spTgt spid="24"/>
                    </p:tgtEl>
                  </p:cond>
                </p:stCondLst>
                <p:endSync evt="end" delay="0">
                  <p:rtn val="all"/>
                </p:endSync>
                <p:childTnLst>
                  <p:par>
                    <p:cTn id="38" fill="hold">
                      <p:stCondLst>
                        <p:cond delay="0"/>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500" fill="hold"/>
                                        <p:tgtEl>
                                          <p:spTgt spid="33"/>
                                        </p:tgtEl>
                                        <p:attrNameLst>
                                          <p:attrName>ppt_w</p:attrName>
                                        </p:attrNameLst>
                                      </p:cBhvr>
                                      <p:tavLst>
                                        <p:tav tm="0">
                                          <p:val>
                                            <p:fltVal val="0"/>
                                          </p:val>
                                        </p:tav>
                                        <p:tav tm="100000">
                                          <p:val>
                                            <p:strVal val="#ppt_w"/>
                                          </p:val>
                                        </p:tav>
                                      </p:tavLst>
                                    </p:anim>
                                    <p:anim calcmode="lin" valueType="num">
                                      <p:cBhvr>
                                        <p:cTn id="43" dur="500" fill="hold"/>
                                        <p:tgtEl>
                                          <p:spTgt spid="33"/>
                                        </p:tgtEl>
                                        <p:attrNameLst>
                                          <p:attrName>ppt_h</p:attrName>
                                        </p:attrNameLst>
                                      </p:cBhvr>
                                      <p:tavLst>
                                        <p:tav tm="0">
                                          <p:val>
                                            <p:fltVal val="0"/>
                                          </p:val>
                                        </p:tav>
                                        <p:tav tm="100000">
                                          <p:val>
                                            <p:strVal val="#ppt_h"/>
                                          </p:val>
                                        </p:tav>
                                      </p:tavLst>
                                    </p:anim>
                                    <p:animEffect transition="in" filter="fade">
                                      <p:cBhvr>
                                        <p:cTn id="44" dur="500"/>
                                        <p:tgtEl>
                                          <p:spTgt spid="33"/>
                                        </p:tgtEl>
                                      </p:cBhvr>
                                    </p:animEffect>
                                  </p:childTnLst>
                                </p:cTn>
                              </p:par>
                            </p:childTnLst>
                          </p:cTn>
                        </p:par>
                      </p:childTnLst>
                    </p:cTn>
                  </p:par>
                </p:childTnLst>
              </p:cTn>
              <p:nextCondLst>
                <p:cond evt="onClick" delay="0">
                  <p:tgtEl>
                    <p:spTgt spid="24"/>
                  </p:tgtEl>
                </p:cond>
              </p:nextCondLst>
            </p:seq>
            <p:seq concurrent="1" nextAc="seek">
              <p:cTn id="45" restart="whenNotActive" fill="hold" evtFilter="cancelBubble" nodeType="interactiveSeq">
                <p:stCondLst>
                  <p:cond evt="onClick" delay="0">
                    <p:tgtEl>
                      <p:spTgt spid="25"/>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36"/>
                                        </p:tgtEl>
                                        <p:attrNameLst>
                                          <p:attrName>style.visibility</p:attrName>
                                        </p:attrNameLst>
                                      </p:cBhvr>
                                      <p:to>
                                        <p:strVal val="visible"/>
                                      </p:to>
                                    </p:set>
                                    <p:anim calcmode="lin" valueType="num">
                                      <p:cBhvr>
                                        <p:cTn id="50" dur="500" fill="hold"/>
                                        <p:tgtEl>
                                          <p:spTgt spid="36"/>
                                        </p:tgtEl>
                                        <p:attrNameLst>
                                          <p:attrName>ppt_w</p:attrName>
                                        </p:attrNameLst>
                                      </p:cBhvr>
                                      <p:tavLst>
                                        <p:tav tm="0">
                                          <p:val>
                                            <p:fltVal val="0"/>
                                          </p:val>
                                        </p:tav>
                                        <p:tav tm="100000">
                                          <p:val>
                                            <p:strVal val="#ppt_w"/>
                                          </p:val>
                                        </p:tav>
                                      </p:tavLst>
                                    </p:anim>
                                    <p:anim calcmode="lin" valueType="num">
                                      <p:cBhvr>
                                        <p:cTn id="51" dur="500" fill="hold"/>
                                        <p:tgtEl>
                                          <p:spTgt spid="36"/>
                                        </p:tgtEl>
                                        <p:attrNameLst>
                                          <p:attrName>ppt_h</p:attrName>
                                        </p:attrNameLst>
                                      </p:cBhvr>
                                      <p:tavLst>
                                        <p:tav tm="0">
                                          <p:val>
                                            <p:fltVal val="0"/>
                                          </p:val>
                                        </p:tav>
                                        <p:tav tm="100000">
                                          <p:val>
                                            <p:strVal val="#ppt_h"/>
                                          </p:val>
                                        </p:tav>
                                      </p:tavLst>
                                    </p:anim>
                                    <p:animEffect transition="in" filter="fade">
                                      <p:cBhvr>
                                        <p:cTn id="52" dur="500"/>
                                        <p:tgtEl>
                                          <p:spTgt spid="36"/>
                                        </p:tgtEl>
                                      </p:cBhvr>
                                    </p:animEffect>
                                  </p:childTnLst>
                                </p:cTn>
                              </p:par>
                            </p:childTnLst>
                          </p:cTn>
                        </p:par>
                      </p:childTnLst>
                    </p:cTn>
                  </p:par>
                </p:childTnLst>
              </p:cTn>
              <p:nextCondLst>
                <p:cond evt="onClick" delay="0">
                  <p:tgtEl>
                    <p:spTgt spid="25"/>
                  </p:tgtEl>
                </p:cond>
              </p:nextCondLst>
            </p:seq>
            <p:seq concurrent="1" nextAc="seek">
              <p:cTn id="53" restart="whenNotActive" fill="hold" evtFilter="cancelBubble" nodeType="interactiveSeq">
                <p:stCondLst>
                  <p:cond evt="onClick" delay="0">
                    <p:tgtEl>
                      <p:spTgt spid="26"/>
                    </p:tgtEl>
                  </p:cond>
                </p:stCondLst>
                <p:endSync evt="end" delay="0">
                  <p:rtn val="all"/>
                </p:endSync>
                <p:childTnLst>
                  <p:par>
                    <p:cTn id="54" fill="hold">
                      <p:stCondLst>
                        <p:cond delay="0"/>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35"/>
                                        </p:tgtEl>
                                        <p:attrNameLst>
                                          <p:attrName>style.visibility</p:attrName>
                                        </p:attrNameLst>
                                      </p:cBhvr>
                                      <p:to>
                                        <p:strVal val="visible"/>
                                      </p:to>
                                    </p:set>
                                    <p:anim calcmode="lin" valueType="num">
                                      <p:cBhvr>
                                        <p:cTn id="58" dur="500" fill="hold"/>
                                        <p:tgtEl>
                                          <p:spTgt spid="35"/>
                                        </p:tgtEl>
                                        <p:attrNameLst>
                                          <p:attrName>ppt_w</p:attrName>
                                        </p:attrNameLst>
                                      </p:cBhvr>
                                      <p:tavLst>
                                        <p:tav tm="0">
                                          <p:val>
                                            <p:fltVal val="0"/>
                                          </p:val>
                                        </p:tav>
                                        <p:tav tm="100000">
                                          <p:val>
                                            <p:strVal val="#ppt_w"/>
                                          </p:val>
                                        </p:tav>
                                      </p:tavLst>
                                    </p:anim>
                                    <p:anim calcmode="lin" valueType="num">
                                      <p:cBhvr>
                                        <p:cTn id="59" dur="500" fill="hold"/>
                                        <p:tgtEl>
                                          <p:spTgt spid="35"/>
                                        </p:tgtEl>
                                        <p:attrNameLst>
                                          <p:attrName>ppt_h</p:attrName>
                                        </p:attrNameLst>
                                      </p:cBhvr>
                                      <p:tavLst>
                                        <p:tav tm="0">
                                          <p:val>
                                            <p:fltVal val="0"/>
                                          </p:val>
                                        </p:tav>
                                        <p:tav tm="100000">
                                          <p:val>
                                            <p:strVal val="#ppt_h"/>
                                          </p:val>
                                        </p:tav>
                                      </p:tavLst>
                                    </p:anim>
                                    <p:animEffect transition="in" filter="fade">
                                      <p:cBhvr>
                                        <p:cTn id="60" dur="500"/>
                                        <p:tgtEl>
                                          <p:spTgt spid="35"/>
                                        </p:tgtEl>
                                      </p:cBhvr>
                                    </p:animEffect>
                                  </p:childTnLst>
                                </p:cTn>
                              </p:par>
                            </p:childTnLst>
                          </p:cTn>
                        </p:par>
                      </p:childTnLst>
                    </p:cTn>
                  </p:par>
                </p:childTnLst>
              </p:cTn>
              <p:nextCondLst>
                <p:cond evt="onClick" delay="0">
                  <p:tgtEl>
                    <p:spTgt spid="2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138223" y="-282750"/>
            <a:ext cx="12301869" cy="5078034"/>
          </a:xfrm>
          <a:prstGeom prst="rect">
            <a:avLst/>
          </a:prstGeom>
        </p:spPr>
      </p:pic>
      <p:sp>
        <p:nvSpPr>
          <p:cNvPr id="12" name="Rectangle 11"/>
          <p:cNvSpPr/>
          <p:nvPr/>
        </p:nvSpPr>
        <p:spPr>
          <a:xfrm>
            <a:off x="1265274" y="4895847"/>
            <a:ext cx="4608467" cy="90843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Không</a:t>
            </a: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602546" y="4895847"/>
            <a:ext cx="4721128" cy="908436"/>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B.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Có</a:t>
            </a:r>
            <a:endPar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41568" y="4936143"/>
            <a:ext cx="672947" cy="59137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55315" y="4935742"/>
            <a:ext cx="672128" cy="537702"/>
          </a:xfrm>
          <a:prstGeom prst="rect">
            <a:avLst/>
          </a:prstGeom>
        </p:spPr>
      </p:pic>
      <p:sp>
        <p:nvSpPr>
          <p:cNvPr id="24" name="Right Arrow 23">
            <a:hlinkClick r:id="rId10" action="ppaction://hlinksldjump"/>
          </p:cNvPr>
          <p:cNvSpPr/>
          <p:nvPr/>
        </p:nvSpPr>
        <p:spPr>
          <a:xfrm>
            <a:off x="11148649" y="6056694"/>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Times New Roman" panose="02020603050405020304" pitchFamily="18" charset="0"/>
              </a:rPr>
              <a:t>Trở</a:t>
            </a:r>
            <a:r>
              <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Times New Roman" panose="02020603050405020304" pitchFamily="18" charset="0"/>
              </a:rPr>
              <a:t>về</a:t>
            </a:r>
            <a:endPar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endParaRPr>
          </a:p>
        </p:txBody>
      </p:sp>
      <p:sp>
        <p:nvSpPr>
          <p:cNvPr id="25" name="TextBox 24"/>
          <p:cNvSpPr txBox="1"/>
          <p:nvPr/>
        </p:nvSpPr>
        <p:spPr>
          <a:xfrm>
            <a:off x="5776865" y="1863201"/>
            <a:ext cx="4494506"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làm</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này</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có</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là</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làm</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bảo</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vệ</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cơ</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quan</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hô</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hấp</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không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a:t>
            </a:r>
            <a:endPar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pic>
        <p:nvPicPr>
          <p:cNvPr id="1026" name="Picture 2" descr="bệnh tai mũi họng ở trẻ em">
            <a:extLst>
              <a:ext uri="{FF2B5EF4-FFF2-40B4-BE49-F238E27FC236}">
                <a16:creationId xmlns:a16="http://schemas.microsoft.com/office/drawing/2014/main" id="{DAD28496-D013-4B62-8214-EB5DC997B6D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87967" y="1237195"/>
            <a:ext cx="3188898" cy="32072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2"/>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250" fill="hold"/>
                                        <p:tgtEl>
                                          <p:spTgt spid="12"/>
                                        </p:tgtEl>
                                        <p:attrNameLst>
                                          <p:attrName>fillcolor</p:attrName>
                                        </p:attrNameLst>
                                      </p:cBhvr>
                                      <p:to>
                                        <a:srgbClr val="FFF2CC"/>
                                      </p:to>
                                    </p:animClr>
                                    <p:set>
                                      <p:cBhvr>
                                        <p:cTn id="20" dur="250" fill="hold"/>
                                        <p:tgtEl>
                                          <p:spTgt spid="12"/>
                                        </p:tgtEl>
                                        <p:attrNameLst>
                                          <p:attrName>fill.type</p:attrName>
                                        </p:attrNameLst>
                                      </p:cBhvr>
                                      <p:to>
                                        <p:strVal val="solid"/>
                                      </p:to>
                                    </p:set>
                                    <p:set>
                                      <p:cBhvr>
                                        <p:cTn id="21" dur="250" fill="hold"/>
                                        <p:tgtEl>
                                          <p:spTgt spid="12"/>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par>
                                <p:cTn id="22" presetID="23" presetClass="entr" presetSubtype="32" fill="hold" nodeType="withEffect">
                                  <p:stCondLst>
                                    <p:cond delay="1000"/>
                                  </p:stCondLst>
                                  <p:childTnLst>
                                    <p:set>
                                      <p:cBhvr>
                                        <p:cTn id="23" dur="1" fill="hold">
                                          <p:stCondLst>
                                            <p:cond delay="0"/>
                                          </p:stCondLst>
                                        </p:cTn>
                                        <p:tgtEl>
                                          <p:spTgt spid="16"/>
                                        </p:tgtEl>
                                        <p:attrNameLst>
                                          <p:attrName>style.visibility</p:attrName>
                                        </p:attrNameLst>
                                      </p:cBhvr>
                                      <p:to>
                                        <p:strVal val="visible"/>
                                      </p:to>
                                    </p:set>
                                    <p:anim calcmode="lin" valueType="num">
                                      <p:cBhvr>
                                        <p:cTn id="24" dur="250" fill="hold"/>
                                        <p:tgtEl>
                                          <p:spTgt spid="16"/>
                                        </p:tgtEl>
                                        <p:attrNameLst>
                                          <p:attrName>ppt_w</p:attrName>
                                        </p:attrNameLst>
                                      </p:cBhvr>
                                      <p:tavLst>
                                        <p:tav tm="0">
                                          <p:val>
                                            <p:strVal val="4*#ppt_w"/>
                                          </p:val>
                                        </p:tav>
                                        <p:tav tm="100000">
                                          <p:val>
                                            <p:strVal val="#ppt_w"/>
                                          </p:val>
                                        </p:tav>
                                      </p:tavLst>
                                    </p:anim>
                                    <p:anim calcmode="lin" valueType="num">
                                      <p:cBhvr>
                                        <p:cTn id="2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3" name="Wrong Buzzer.wav"/>
                                        </p:tgtEl>
                                      </p:cMediaNode>
                                    </p:audio>
                                  </p:subTnLst>
                                </p:cTn>
                              </p:par>
                              <p:par>
                                <p:cTn id="26" presetID="1" presetClass="emph" presetSubtype="2" fill="hold" nodeType="withEffect">
                                  <p:stCondLst>
                                    <p:cond delay="1000"/>
                                  </p:stCondLst>
                                  <p:childTnLst>
                                    <p:animClr clrSpc="rgb" dir="cw">
                                      <p:cBhvr>
                                        <p:cTn id="27" dur="250" fill="hold"/>
                                        <p:tgtEl>
                                          <p:spTgt spid="12"/>
                                        </p:tgtEl>
                                        <p:attrNameLst>
                                          <p:attrName>fillcolor</p:attrName>
                                        </p:attrNameLst>
                                      </p:cBhvr>
                                      <p:to>
                                        <a:srgbClr val="FFFF00"/>
                                      </p:to>
                                    </p:animClr>
                                    <p:set>
                                      <p:cBhvr>
                                        <p:cTn id="28" dur="250" fill="hold"/>
                                        <p:tgtEl>
                                          <p:spTgt spid="12"/>
                                        </p:tgtEl>
                                        <p:attrNameLst>
                                          <p:attrName>fill.type</p:attrName>
                                        </p:attrNameLst>
                                      </p:cBhvr>
                                      <p:to>
                                        <p:strVal val="solid"/>
                                      </p:to>
                                    </p:set>
                                    <p:set>
                                      <p:cBhvr>
                                        <p:cTn id="2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30" restart="whenNotActive" fill="hold" evtFilter="cancelBubble" nodeType="interactiveSeq">
                <p:stCondLst>
                  <p:cond evt="onClick" delay="0">
                    <p:tgtEl>
                      <p:spTgt spid="13"/>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3"/>
                                        </p:tgtEl>
                                        <p:attrNameLst>
                                          <p:attrName>fillcolor</p:attrName>
                                        </p:attrNameLst>
                                      </p:cBhvr>
                                      <p:to>
                                        <a:srgbClr val="FFF2CC"/>
                                      </p:to>
                                    </p:animClr>
                                    <p:set>
                                      <p:cBhvr>
                                        <p:cTn id="35" dur="250" fill="hold"/>
                                        <p:tgtEl>
                                          <p:spTgt spid="13"/>
                                        </p:tgtEl>
                                        <p:attrNameLst>
                                          <p:attrName>fill.type</p:attrName>
                                        </p:attrNameLst>
                                      </p:cBhvr>
                                      <p:to>
                                        <p:strVal val="solid"/>
                                      </p:to>
                                    </p:set>
                                    <p:set>
                                      <p:cBhvr>
                                        <p:cTn id="36" dur="250" fill="hold"/>
                                        <p:tgtEl>
                                          <p:spTgt spid="13"/>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8"/>
                                        </p:tgtEl>
                                        <p:attrNameLst>
                                          <p:attrName>style.visibility</p:attrName>
                                        </p:attrNameLst>
                                      </p:cBhvr>
                                      <p:to>
                                        <p:strVal val="visible"/>
                                      </p:to>
                                    </p:set>
                                    <p:anim calcmode="lin" valueType="num">
                                      <p:cBhvr>
                                        <p:cTn id="39" dur="250" fill="hold"/>
                                        <p:tgtEl>
                                          <p:spTgt spid="18"/>
                                        </p:tgtEl>
                                        <p:attrNameLst>
                                          <p:attrName>ppt_w</p:attrName>
                                        </p:attrNameLst>
                                      </p:cBhvr>
                                      <p:tavLst>
                                        <p:tav tm="0">
                                          <p:val>
                                            <p:strVal val="4*#ppt_w"/>
                                          </p:val>
                                        </p:tav>
                                        <p:tav tm="100000">
                                          <p:val>
                                            <p:strVal val="#ppt_w"/>
                                          </p:val>
                                        </p:tav>
                                      </p:tavLst>
                                    </p:anim>
                                    <p:anim calcmode="lin" valueType="num">
                                      <p:cBhvr>
                                        <p:cTn id="4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Check mark.wav"/>
                                        </p:tgtEl>
                                      </p:cMediaNode>
                                    </p:audio>
                                  </p:subTnLst>
                                </p:cTn>
                              </p:par>
                              <p:par>
                                <p:cTn id="41" presetID="1" presetClass="emph" presetSubtype="2" fill="hold" nodeType="withEffect">
                                  <p:stCondLst>
                                    <p:cond delay="1000"/>
                                  </p:stCondLst>
                                  <p:childTnLst>
                                    <p:animClr clrSpc="rgb" dir="cw">
                                      <p:cBhvr>
                                        <p:cTn id="42" dur="250" fill="hold"/>
                                        <p:tgtEl>
                                          <p:spTgt spid="13"/>
                                        </p:tgtEl>
                                        <p:attrNameLst>
                                          <p:attrName>fillcolor</p:attrName>
                                        </p:attrNameLst>
                                      </p:cBhvr>
                                      <p:to>
                                        <a:srgbClr val="00B050"/>
                                      </p:to>
                                    </p:animClr>
                                    <p:set>
                                      <p:cBhvr>
                                        <p:cTn id="43" dur="250" fill="hold"/>
                                        <p:tgtEl>
                                          <p:spTgt spid="13"/>
                                        </p:tgtEl>
                                        <p:attrNameLst>
                                          <p:attrName>fill.type</p:attrName>
                                        </p:attrNameLst>
                                      </p:cBhvr>
                                      <p:to>
                                        <p:strVal val="solid"/>
                                      </p:to>
                                    </p:set>
                                    <p:set>
                                      <p:cBhvr>
                                        <p:cTn id="4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bldLst>
      <p:bldP spid="12" grpId="0" bldLvl="0" animBg="1"/>
      <p:bldP spid="13"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138223" y="-265814"/>
            <a:ext cx="12121116" cy="5509038"/>
          </a:xfrm>
          <a:prstGeom prst="rect">
            <a:avLst/>
          </a:prstGeom>
        </p:spPr>
      </p:pic>
      <p:sp>
        <p:nvSpPr>
          <p:cNvPr id="13" name="Rectangle 12"/>
          <p:cNvSpPr/>
          <p:nvPr/>
        </p:nvSpPr>
        <p:spPr>
          <a:xfrm>
            <a:off x="1414826" y="5439706"/>
            <a:ext cx="3796861"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Không</a:t>
            </a:r>
            <a:r>
              <a:rPr kumimoji="0" lang="en-US" sz="32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tốt</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Arial-Rounded" panose="020B0500000000000000" pitchFamily="34" charset="0"/>
            </a:endParaRPr>
          </a:p>
        </p:txBody>
      </p:sp>
      <p:sp>
        <p:nvSpPr>
          <p:cNvPr id="15" name="Rectangle 14"/>
          <p:cNvSpPr/>
          <p:nvPr/>
        </p:nvSpPr>
        <p:spPr>
          <a:xfrm>
            <a:off x="6437990" y="5439706"/>
            <a:ext cx="3796860"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B</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Arial-Rounded" panose="020B0500000000000000" pitchFamily="34" charset="0"/>
              </a:rPr>
              <a:t>.</a:t>
            </a:r>
            <a:r>
              <a:rPr kumimoji="0" lang="en-US" sz="3200" b="0" i="0" u="none" strike="noStrike" kern="1200" cap="none" spc="0" normalizeH="0" baseline="0" noProof="0" dirty="0">
                <a:ln>
                  <a:noFill/>
                </a:ln>
                <a:solidFill>
                  <a:prstClr val="black"/>
                </a:solidFill>
                <a:effectLst/>
                <a:uLnTx/>
                <a:uFillTx/>
                <a:latin typeface="Calibri"/>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a:ea typeface="Arial-Rounded" panose="020B0500000000000000" pitchFamily="34" charset="0"/>
                <a:cs typeface="Arial-Rounded" panose="020B0500000000000000" pitchFamily="34" charset="0"/>
              </a:rPr>
              <a:t>Tốt</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Arial-Rounded" panose="020B0500000000000000" pitchFamily="34" charset="0"/>
            </a:endParaRPr>
          </a:p>
        </p:txBody>
      </p:sp>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15445" y="5487950"/>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39559" y="5466273"/>
            <a:ext cx="672128" cy="537702"/>
          </a:xfrm>
          <a:prstGeom prst="rect">
            <a:avLst/>
          </a:prstGeom>
        </p:spPr>
      </p:pic>
      <p:sp>
        <p:nvSpPr>
          <p:cNvPr id="24" name="Right Arrow 23">
            <a:hlinkClick r:id="rId10" action="ppaction://hlinksldjump"/>
          </p:cNvPr>
          <p:cNvSpPr/>
          <p:nvPr/>
        </p:nvSpPr>
        <p:spPr>
          <a:xfrm>
            <a:off x="11148649" y="5867400"/>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Trở</a:t>
            </a:r>
            <a:r>
              <a:rPr kumimoji="0" lang="en-US" sz="1800" b="1"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rPr>
              <a:t> </a:t>
            </a:r>
            <a:r>
              <a:rPr kumimoji="0" lang="en-US" sz="1800" b="1" i="0" u="none" strike="noStrike" kern="1200" cap="none" spc="0" normalizeH="0" baseline="0" noProof="0" dirty="0" err="1">
                <a:ln>
                  <a:noFill/>
                </a:ln>
                <a:solidFill>
                  <a:prstClr val="white"/>
                </a:solidFill>
                <a:effectLst/>
                <a:uLnTx/>
                <a:uFillTx/>
                <a:latin typeface="Calibri"/>
                <a:ea typeface="+mn-ea"/>
                <a:cs typeface="Times New Roman" panose="02020603050405020304" pitchFamily="18" charset="0"/>
              </a:rPr>
              <a:t>về</a:t>
            </a:r>
            <a:endParaRPr kumimoji="0" lang="en-US" sz="1800" b="1" i="0" u="none" strike="noStrike" kern="1200" cap="none" spc="0" normalizeH="0" baseline="0" noProof="0" dirty="0">
              <a:ln>
                <a:noFill/>
              </a:ln>
              <a:solidFill>
                <a:prstClr val="white"/>
              </a:solidFill>
              <a:effectLst/>
              <a:uLnTx/>
              <a:uFillTx/>
              <a:latin typeface="Calibri"/>
              <a:ea typeface="+mn-ea"/>
              <a:cs typeface="Times New Roman" panose="02020603050405020304" pitchFamily="18" charset="0"/>
            </a:endParaRPr>
          </a:p>
        </p:txBody>
      </p:sp>
      <p:sp>
        <p:nvSpPr>
          <p:cNvPr id="25" name="TextBox 24"/>
          <p:cNvSpPr txBox="1"/>
          <p:nvPr/>
        </p:nvSpPr>
        <p:spPr>
          <a:xfrm>
            <a:off x="6096000" y="1933144"/>
            <a:ext cx="379686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Việc</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làm</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này</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có</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tốt</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cho</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cơ</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quan</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hô</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hấp</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Calibri"/>
                <a:ea typeface="Arial-Rounded" panose="020B0500000000000000" pitchFamily="34" charset="0"/>
                <a:cs typeface="Arial-Rounded" panose="020B0500000000000000" pitchFamily="34" charset="0"/>
              </a:rPr>
              <a:t>không</a:t>
            </a:r>
            <a:r>
              <a:rPr kumimoji="0" lang="en-US" sz="4000" b="1" i="0" u="none" strike="noStrike" kern="1200" cap="none" spc="0" normalizeH="0" baseline="0" noProof="0" dirty="0">
                <a:ln>
                  <a:noFill/>
                </a:ln>
                <a:solidFill>
                  <a:prstClr val="white"/>
                </a:solidFill>
                <a:effectLst/>
                <a:uLnTx/>
                <a:uFillTx/>
                <a:latin typeface="Calibri"/>
                <a:ea typeface="Arial-Rounded" panose="020B0500000000000000" pitchFamily="34" charset="0"/>
                <a:cs typeface="Arial-Rounded" panose="020B0500000000000000" pitchFamily="34" charset="0"/>
              </a:rPr>
              <a:t>?</a:t>
            </a:r>
          </a:p>
        </p:txBody>
      </p:sp>
      <p:pic>
        <p:nvPicPr>
          <p:cNvPr id="2050" name="Picture 2" descr="Nguy hại khôn lường của việc hút thuốc lá thụ động - Baogiaothong.vn">
            <a:extLst>
              <a:ext uri="{FF2B5EF4-FFF2-40B4-BE49-F238E27FC236}">
                <a16:creationId xmlns:a16="http://schemas.microsoft.com/office/drawing/2014/main" id="{04C21567-35A0-4404-9890-3F04914FB3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21171" y="1726919"/>
            <a:ext cx="4056345" cy="28778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10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00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250" fill="hold"/>
                                        <p:tgtEl>
                                          <p:spTgt spid="13"/>
                                        </p:tgtEl>
                                        <p:attrNameLst>
                                          <p:attrName>fillcolor</p:attrName>
                                        </p:attrNameLst>
                                      </p:cBhvr>
                                      <p:to>
                                        <a:srgbClr val="FFF2CC"/>
                                      </p:to>
                                    </p:animClr>
                                    <p:set>
                                      <p:cBhvr>
                                        <p:cTn id="20" dur="250" fill="hold"/>
                                        <p:tgtEl>
                                          <p:spTgt spid="13"/>
                                        </p:tgtEl>
                                        <p:attrNameLst>
                                          <p:attrName>fill.type</p:attrName>
                                        </p:attrNameLst>
                                      </p:cBhvr>
                                      <p:to>
                                        <p:strVal val="solid"/>
                                      </p:to>
                                    </p:set>
                                    <p:set>
                                      <p:cBhvr>
                                        <p:cTn id="21" dur="250" fill="hold"/>
                                        <p:tgtEl>
                                          <p:spTgt spid="13"/>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par>
                                <p:cTn id="22" presetID="23" presetClass="entr" presetSubtype="32" fill="hold" nodeType="withEffect">
                                  <p:stCondLst>
                                    <p:cond delay="1000"/>
                                  </p:stCondLst>
                                  <p:childTnLst>
                                    <p:set>
                                      <p:cBhvr>
                                        <p:cTn id="23" dur="1" fill="hold">
                                          <p:stCondLst>
                                            <p:cond delay="0"/>
                                          </p:stCondLst>
                                        </p:cTn>
                                        <p:tgtEl>
                                          <p:spTgt spid="18"/>
                                        </p:tgtEl>
                                        <p:attrNameLst>
                                          <p:attrName>style.visibility</p:attrName>
                                        </p:attrNameLst>
                                      </p:cBhvr>
                                      <p:to>
                                        <p:strVal val="visible"/>
                                      </p:to>
                                    </p:set>
                                    <p:anim calcmode="lin" valueType="num">
                                      <p:cBhvr>
                                        <p:cTn id="24" dur="250" fill="hold"/>
                                        <p:tgtEl>
                                          <p:spTgt spid="18"/>
                                        </p:tgtEl>
                                        <p:attrNameLst>
                                          <p:attrName>ppt_w</p:attrName>
                                        </p:attrNameLst>
                                      </p:cBhvr>
                                      <p:tavLst>
                                        <p:tav tm="0">
                                          <p:val>
                                            <p:strVal val="4*#ppt_w"/>
                                          </p:val>
                                        </p:tav>
                                        <p:tav tm="100000">
                                          <p:val>
                                            <p:strVal val="#ppt_w"/>
                                          </p:val>
                                        </p:tav>
                                      </p:tavLst>
                                    </p:anim>
                                    <p:anim calcmode="lin" valueType="num">
                                      <p:cBhvr>
                                        <p:cTn id="25"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3" name="Check mark.wav"/>
                                        </p:tgtEl>
                                      </p:cMediaNode>
                                    </p:audio>
                                  </p:subTnLst>
                                </p:cTn>
                              </p:par>
                              <p:par>
                                <p:cTn id="26" presetID="1" presetClass="emph" presetSubtype="2" fill="hold" nodeType="withEffect">
                                  <p:stCondLst>
                                    <p:cond delay="1000"/>
                                  </p:stCondLst>
                                  <p:childTnLst>
                                    <p:animClr clrSpc="rgb" dir="cw">
                                      <p:cBhvr>
                                        <p:cTn id="27" dur="250" fill="hold"/>
                                        <p:tgtEl>
                                          <p:spTgt spid="13"/>
                                        </p:tgtEl>
                                        <p:attrNameLst>
                                          <p:attrName>fillcolor</p:attrName>
                                        </p:attrNameLst>
                                      </p:cBhvr>
                                      <p:to>
                                        <a:srgbClr val="00B050"/>
                                      </p:to>
                                    </p:animClr>
                                    <p:set>
                                      <p:cBhvr>
                                        <p:cTn id="28" dur="250" fill="hold"/>
                                        <p:tgtEl>
                                          <p:spTgt spid="13"/>
                                        </p:tgtEl>
                                        <p:attrNameLst>
                                          <p:attrName>fill.type</p:attrName>
                                        </p:attrNameLst>
                                      </p:cBhvr>
                                      <p:to>
                                        <p:strVal val="solid"/>
                                      </p:to>
                                    </p:set>
                                    <p:set>
                                      <p:cBhvr>
                                        <p:cTn id="2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5"/>
                                        </p:tgtEl>
                                        <p:attrNameLst>
                                          <p:attrName>fillcolor</p:attrName>
                                        </p:attrNameLst>
                                      </p:cBhvr>
                                      <p:to>
                                        <a:srgbClr val="FFF2CC"/>
                                      </p:to>
                                    </p:animClr>
                                    <p:set>
                                      <p:cBhvr>
                                        <p:cTn id="35" dur="250" fill="hold"/>
                                        <p:tgtEl>
                                          <p:spTgt spid="15"/>
                                        </p:tgtEl>
                                        <p:attrNameLst>
                                          <p:attrName>fill.type</p:attrName>
                                        </p:attrNameLst>
                                      </p:cBhvr>
                                      <p:to>
                                        <p:strVal val="solid"/>
                                      </p:to>
                                    </p:set>
                                    <p:set>
                                      <p:cBhvr>
                                        <p:cTn id="36" dur="250" fill="hold"/>
                                        <p:tgtEl>
                                          <p:spTgt spid="15"/>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7"/>
                                        </p:tgtEl>
                                        <p:attrNameLst>
                                          <p:attrName>style.visibility</p:attrName>
                                        </p:attrNameLst>
                                      </p:cBhvr>
                                      <p:to>
                                        <p:strVal val="visible"/>
                                      </p:to>
                                    </p:set>
                                    <p:anim calcmode="lin" valueType="num">
                                      <p:cBhvr>
                                        <p:cTn id="39" dur="250" fill="hold"/>
                                        <p:tgtEl>
                                          <p:spTgt spid="17"/>
                                        </p:tgtEl>
                                        <p:attrNameLst>
                                          <p:attrName>ppt_w</p:attrName>
                                        </p:attrNameLst>
                                      </p:cBhvr>
                                      <p:tavLst>
                                        <p:tav tm="0">
                                          <p:val>
                                            <p:strVal val="4*#ppt_w"/>
                                          </p:val>
                                        </p:tav>
                                        <p:tav tm="100000">
                                          <p:val>
                                            <p:strVal val="#ppt_w"/>
                                          </p:val>
                                        </p:tav>
                                      </p:tavLst>
                                    </p:anim>
                                    <p:anim calcmode="lin" valueType="num">
                                      <p:cBhvr>
                                        <p:cTn id="4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15"/>
                                        </p:tgtEl>
                                        <p:attrNameLst>
                                          <p:attrName>fillcolor</p:attrName>
                                        </p:attrNameLst>
                                      </p:cBhvr>
                                      <p:to>
                                        <a:srgbClr val="FFFF00"/>
                                      </p:to>
                                    </p:animClr>
                                    <p:set>
                                      <p:cBhvr>
                                        <p:cTn id="43" dur="250" fill="hold"/>
                                        <p:tgtEl>
                                          <p:spTgt spid="15"/>
                                        </p:tgtEl>
                                        <p:attrNameLst>
                                          <p:attrName>fill.type</p:attrName>
                                        </p:attrNameLst>
                                      </p:cBhvr>
                                      <p:to>
                                        <p:strVal val="solid"/>
                                      </p:to>
                                    </p:set>
                                    <p:set>
                                      <p:cBhvr>
                                        <p:cTn id="4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3" grpId="0" bldLvl="0" animBg="1"/>
      <p:bldP spid="15"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0" y="-169237"/>
            <a:ext cx="12376298" cy="4952687"/>
          </a:xfrm>
          <a:prstGeom prst="rect">
            <a:avLst/>
          </a:prstGeom>
        </p:spPr>
      </p:pic>
      <p:sp>
        <p:nvSpPr>
          <p:cNvPr id="12" name="Rectangle 11"/>
          <p:cNvSpPr/>
          <p:nvPr/>
        </p:nvSpPr>
        <p:spPr>
          <a:xfrm>
            <a:off x="1148316" y="4959850"/>
            <a:ext cx="4690873" cy="10043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Không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tốt</a:t>
            </a: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641160" y="4959849"/>
            <a:ext cx="4663162" cy="10043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a:t>
            </a: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Tốt</a:t>
            </a: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53460" y="5166328"/>
            <a:ext cx="672947" cy="59137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81320" y="5031240"/>
            <a:ext cx="672128" cy="537702"/>
          </a:xfrm>
          <a:prstGeom prst="rect">
            <a:avLst/>
          </a:prstGeom>
        </p:spPr>
      </p:pic>
      <p:sp>
        <p:nvSpPr>
          <p:cNvPr id="24" name="Right Arrow 23">
            <a:hlinkClick r:id="rId10" action="ppaction://hlinksldjump"/>
          </p:cNvPr>
          <p:cNvSpPr/>
          <p:nvPr/>
        </p:nvSpPr>
        <p:spPr>
          <a:xfrm>
            <a:off x="11148649" y="5981730"/>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Times New Roman" panose="02020603050405020304" pitchFamily="18" charset="0"/>
              </a:rPr>
              <a:t>Trở</a:t>
            </a:r>
            <a:r>
              <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Times New Roman" panose="02020603050405020304" pitchFamily="18" charset="0"/>
              </a:rPr>
              <a:t>về</a:t>
            </a:r>
            <a:endPar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endParaRPr>
          </a:p>
        </p:txBody>
      </p:sp>
      <p:sp>
        <p:nvSpPr>
          <p:cNvPr id="25" name="TextBox 24"/>
          <p:cNvSpPr txBox="1"/>
          <p:nvPr/>
        </p:nvSpPr>
        <p:spPr>
          <a:xfrm>
            <a:off x="6953694" y="2145785"/>
            <a:ext cx="3125972"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Việc</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làm</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này</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có</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tốt</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cho</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cơ</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quan</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hô</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hấp</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không</a:t>
            </a: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a:t>
            </a:r>
          </a:p>
        </p:txBody>
      </p:sp>
      <p:pic>
        <p:nvPicPr>
          <p:cNvPr id="3074" name="Picture 2" descr="6 lợi ích của việc tập thể dục đúng cách 10 phút mỗi ngày">
            <a:extLst>
              <a:ext uri="{FF2B5EF4-FFF2-40B4-BE49-F238E27FC236}">
                <a16:creationId xmlns:a16="http://schemas.microsoft.com/office/drawing/2014/main" id="{58C86048-8115-453E-ADE7-9CC195057D6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41076" y="1629952"/>
            <a:ext cx="4447572" cy="25017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2"/>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250" fill="hold"/>
                                        <p:tgtEl>
                                          <p:spTgt spid="12"/>
                                        </p:tgtEl>
                                        <p:attrNameLst>
                                          <p:attrName>fillcolor</p:attrName>
                                        </p:attrNameLst>
                                      </p:cBhvr>
                                      <p:to>
                                        <a:srgbClr val="FFF2CC"/>
                                      </p:to>
                                    </p:animClr>
                                    <p:set>
                                      <p:cBhvr>
                                        <p:cTn id="20" dur="250" fill="hold"/>
                                        <p:tgtEl>
                                          <p:spTgt spid="12"/>
                                        </p:tgtEl>
                                        <p:attrNameLst>
                                          <p:attrName>fill.type</p:attrName>
                                        </p:attrNameLst>
                                      </p:cBhvr>
                                      <p:to>
                                        <p:strVal val="solid"/>
                                      </p:to>
                                    </p:set>
                                    <p:set>
                                      <p:cBhvr>
                                        <p:cTn id="21" dur="250" fill="hold"/>
                                        <p:tgtEl>
                                          <p:spTgt spid="12"/>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par>
                                <p:cTn id="22" presetID="23" presetClass="entr" presetSubtype="32" fill="hold" nodeType="withEffect">
                                  <p:stCondLst>
                                    <p:cond delay="1000"/>
                                  </p:stCondLst>
                                  <p:childTnLst>
                                    <p:set>
                                      <p:cBhvr>
                                        <p:cTn id="23" dur="1" fill="hold">
                                          <p:stCondLst>
                                            <p:cond delay="0"/>
                                          </p:stCondLst>
                                        </p:cTn>
                                        <p:tgtEl>
                                          <p:spTgt spid="16"/>
                                        </p:tgtEl>
                                        <p:attrNameLst>
                                          <p:attrName>style.visibility</p:attrName>
                                        </p:attrNameLst>
                                      </p:cBhvr>
                                      <p:to>
                                        <p:strVal val="visible"/>
                                      </p:to>
                                    </p:set>
                                    <p:anim calcmode="lin" valueType="num">
                                      <p:cBhvr>
                                        <p:cTn id="24" dur="250" fill="hold"/>
                                        <p:tgtEl>
                                          <p:spTgt spid="16"/>
                                        </p:tgtEl>
                                        <p:attrNameLst>
                                          <p:attrName>ppt_w</p:attrName>
                                        </p:attrNameLst>
                                      </p:cBhvr>
                                      <p:tavLst>
                                        <p:tav tm="0">
                                          <p:val>
                                            <p:strVal val="4*#ppt_w"/>
                                          </p:val>
                                        </p:tav>
                                        <p:tav tm="100000">
                                          <p:val>
                                            <p:strVal val="#ppt_w"/>
                                          </p:val>
                                        </p:tav>
                                      </p:tavLst>
                                    </p:anim>
                                    <p:anim calcmode="lin" valueType="num">
                                      <p:cBhvr>
                                        <p:cTn id="2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3" name="Wrong Buzzer.wav"/>
                                        </p:tgtEl>
                                      </p:cMediaNode>
                                    </p:audio>
                                  </p:subTnLst>
                                </p:cTn>
                              </p:par>
                              <p:par>
                                <p:cTn id="26" presetID="1" presetClass="emph" presetSubtype="2" fill="hold" nodeType="withEffect">
                                  <p:stCondLst>
                                    <p:cond delay="1000"/>
                                  </p:stCondLst>
                                  <p:childTnLst>
                                    <p:animClr clrSpc="rgb" dir="cw">
                                      <p:cBhvr>
                                        <p:cTn id="27" dur="250" fill="hold"/>
                                        <p:tgtEl>
                                          <p:spTgt spid="12"/>
                                        </p:tgtEl>
                                        <p:attrNameLst>
                                          <p:attrName>fillcolor</p:attrName>
                                        </p:attrNameLst>
                                      </p:cBhvr>
                                      <p:to>
                                        <a:srgbClr val="FFFF00"/>
                                      </p:to>
                                    </p:animClr>
                                    <p:set>
                                      <p:cBhvr>
                                        <p:cTn id="28" dur="250" fill="hold"/>
                                        <p:tgtEl>
                                          <p:spTgt spid="12"/>
                                        </p:tgtEl>
                                        <p:attrNameLst>
                                          <p:attrName>fill.type</p:attrName>
                                        </p:attrNameLst>
                                      </p:cBhvr>
                                      <p:to>
                                        <p:strVal val="solid"/>
                                      </p:to>
                                    </p:set>
                                    <p:set>
                                      <p:cBhvr>
                                        <p:cTn id="2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30" restart="whenNotActive" fill="hold" evtFilter="cancelBubble" nodeType="interactiveSeq">
                <p:stCondLst>
                  <p:cond evt="onClick" delay="0">
                    <p:tgtEl>
                      <p:spTgt spid="13"/>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3"/>
                                        </p:tgtEl>
                                        <p:attrNameLst>
                                          <p:attrName>fillcolor</p:attrName>
                                        </p:attrNameLst>
                                      </p:cBhvr>
                                      <p:to>
                                        <a:srgbClr val="FFF2CC"/>
                                      </p:to>
                                    </p:animClr>
                                    <p:set>
                                      <p:cBhvr>
                                        <p:cTn id="35" dur="250" fill="hold"/>
                                        <p:tgtEl>
                                          <p:spTgt spid="13"/>
                                        </p:tgtEl>
                                        <p:attrNameLst>
                                          <p:attrName>fill.type</p:attrName>
                                        </p:attrNameLst>
                                      </p:cBhvr>
                                      <p:to>
                                        <p:strVal val="solid"/>
                                      </p:to>
                                    </p:set>
                                    <p:set>
                                      <p:cBhvr>
                                        <p:cTn id="36" dur="250" fill="hold"/>
                                        <p:tgtEl>
                                          <p:spTgt spid="13"/>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8"/>
                                        </p:tgtEl>
                                        <p:attrNameLst>
                                          <p:attrName>style.visibility</p:attrName>
                                        </p:attrNameLst>
                                      </p:cBhvr>
                                      <p:to>
                                        <p:strVal val="visible"/>
                                      </p:to>
                                    </p:set>
                                    <p:anim calcmode="lin" valueType="num">
                                      <p:cBhvr>
                                        <p:cTn id="39" dur="250" fill="hold"/>
                                        <p:tgtEl>
                                          <p:spTgt spid="18"/>
                                        </p:tgtEl>
                                        <p:attrNameLst>
                                          <p:attrName>ppt_w</p:attrName>
                                        </p:attrNameLst>
                                      </p:cBhvr>
                                      <p:tavLst>
                                        <p:tav tm="0">
                                          <p:val>
                                            <p:strVal val="4*#ppt_w"/>
                                          </p:val>
                                        </p:tav>
                                        <p:tav tm="100000">
                                          <p:val>
                                            <p:strVal val="#ppt_w"/>
                                          </p:val>
                                        </p:tav>
                                      </p:tavLst>
                                    </p:anim>
                                    <p:anim calcmode="lin" valueType="num">
                                      <p:cBhvr>
                                        <p:cTn id="4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Check mark.wav"/>
                                        </p:tgtEl>
                                      </p:cMediaNode>
                                    </p:audio>
                                  </p:subTnLst>
                                </p:cTn>
                              </p:par>
                              <p:par>
                                <p:cTn id="41" presetID="1" presetClass="emph" presetSubtype="2" fill="hold" nodeType="withEffect">
                                  <p:stCondLst>
                                    <p:cond delay="1000"/>
                                  </p:stCondLst>
                                  <p:childTnLst>
                                    <p:animClr clrSpc="rgb" dir="cw">
                                      <p:cBhvr>
                                        <p:cTn id="42" dur="250" fill="hold"/>
                                        <p:tgtEl>
                                          <p:spTgt spid="13"/>
                                        </p:tgtEl>
                                        <p:attrNameLst>
                                          <p:attrName>fillcolor</p:attrName>
                                        </p:attrNameLst>
                                      </p:cBhvr>
                                      <p:to>
                                        <a:srgbClr val="00B050"/>
                                      </p:to>
                                    </p:animClr>
                                    <p:set>
                                      <p:cBhvr>
                                        <p:cTn id="43" dur="250" fill="hold"/>
                                        <p:tgtEl>
                                          <p:spTgt spid="13"/>
                                        </p:tgtEl>
                                        <p:attrNameLst>
                                          <p:attrName>fill.type</p:attrName>
                                        </p:attrNameLst>
                                      </p:cBhvr>
                                      <p:to>
                                        <p:strVal val="solid"/>
                                      </p:to>
                                    </p:set>
                                    <p:set>
                                      <p:cBhvr>
                                        <p:cTn id="4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bldLst>
      <p:bldP spid="12" grpId="0" bldLvl="0" animBg="1"/>
      <p:bldP spid="13"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0" y="-187583"/>
            <a:ext cx="12192000" cy="4209369"/>
          </a:xfrm>
          <a:prstGeom prst="rect">
            <a:avLst/>
          </a:prstGeom>
        </p:spPr>
      </p:pic>
      <p:sp>
        <p:nvSpPr>
          <p:cNvPr id="12" name="Rectangle 11"/>
          <p:cNvSpPr/>
          <p:nvPr/>
        </p:nvSpPr>
        <p:spPr>
          <a:xfrm>
            <a:off x="1600201" y="4082717"/>
            <a:ext cx="4422856" cy="11740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Thường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xuyên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vệ</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sinh</a:t>
            </a: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răng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miệng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mũi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sạch</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sẽ</a:t>
            </a: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751861" y="4082717"/>
            <a:ext cx="4068539" cy="11740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B.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Đi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đường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bụi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không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đeo</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khẩu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trang</a:t>
            </a: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1634837" y="5482217"/>
            <a:ext cx="4388220" cy="119509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C.</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Dọn</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dẹp</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nhà</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cửa</a:t>
            </a:r>
            <a:endPar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772643" y="5482217"/>
            <a:ext cx="4047757" cy="119509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D.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Tập</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thể</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dục</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buổi</a:t>
            </a:r>
            <a:r>
              <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altLang="vi-VN" sz="3200" b="0" i="0" u="none" strike="noStrike" kern="1200" cap="none" spc="0" normalizeH="0" baseline="0" noProof="0" dirty="0" err="1">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rPr>
              <a:t>sáng</a:t>
            </a:r>
            <a:endParaRPr kumimoji="0" lang="en-US" altLang="vi-VN" sz="3200" b="0" i="0" u="none" strike="noStrike" kern="1200" cap="none" spc="0" normalizeH="0" baseline="0" noProof="0" dirty="0">
              <a:ln>
                <a:noFill/>
              </a:ln>
              <a:solidFill>
                <a:prstClr val="black"/>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36456" y="4049980"/>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75980" y="6133614"/>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67120" y="4135481"/>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0928" y="5664743"/>
            <a:ext cx="672129" cy="590658"/>
          </a:xfrm>
          <a:prstGeom prst="rect">
            <a:avLst/>
          </a:prstGeom>
        </p:spPr>
      </p:pic>
      <p:sp>
        <p:nvSpPr>
          <p:cNvPr id="24" name="Right Arrow 23">
            <a:hlinkClick r:id="rId10" action="ppaction://hlinksldjump"/>
          </p:cNvPr>
          <p:cNvSpPr/>
          <p:nvPr/>
        </p:nvSpPr>
        <p:spPr>
          <a:xfrm>
            <a:off x="11148649"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Times New Roman" panose="02020603050405020304" pitchFamily="18" charset="0"/>
              </a:rPr>
              <a:t>Trở</a:t>
            </a:r>
            <a:r>
              <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Times New Roman" panose="02020603050405020304" pitchFamily="18" charset="0"/>
              </a:rPr>
              <a:t>về</a:t>
            </a:r>
            <a:endPar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endParaRPr>
          </a:p>
        </p:txBody>
      </p:sp>
      <p:sp>
        <p:nvSpPr>
          <p:cNvPr id="25" name="TextBox 24"/>
          <p:cNvSpPr txBox="1"/>
          <p:nvPr/>
        </p:nvSpPr>
        <p:spPr>
          <a:xfrm>
            <a:off x="3678865" y="1601254"/>
            <a:ext cx="5341089"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Trong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những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làm</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dưới</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đây</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nào</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không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tốt</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cho</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cơ</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quan</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hô</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hấp</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rPr>
              <a:t>?</a:t>
            </a:r>
            <a:endParaRPr kumimoji="0" lang="en-US" sz="1800" b="1" i="0" u="none" strike="noStrike" kern="1200" cap="none" spc="0" normalizeH="0" baseline="0" noProof="0" dirty="0">
              <a:ln>
                <a:noFill/>
              </a:ln>
              <a:solidFill>
                <a:prstClr val="white"/>
              </a:solidFill>
              <a:effectLst/>
              <a:uLnTx/>
              <a:uFillTx/>
              <a:latin typeface="Calibri" panose="020F0502020204030204"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PA" val="v4.0.0"/>
</p:tagLst>
</file>

<file path=ppt/tags/tag12.xml><?xml version="1.0" encoding="utf-8"?>
<p:tagLst xmlns:a="http://schemas.openxmlformats.org/drawingml/2006/main" xmlns:r="http://schemas.openxmlformats.org/officeDocument/2006/relationships" xmlns:p="http://schemas.openxmlformats.org/presentationml/2006/main">
  <p:tag name="PA" val="v4.0.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4.0.0"/>
</p:tagLst>
</file>

<file path=ppt/tags/tag15.xml><?xml version="1.0" encoding="utf-8"?>
<p:tagLst xmlns:a="http://schemas.openxmlformats.org/drawingml/2006/main" xmlns:r="http://schemas.openxmlformats.org/officeDocument/2006/relationships" xmlns:p="http://schemas.openxmlformats.org/presentationml/2006/main">
  <p:tag name="PA" val="v4.0.0"/>
</p:tagLst>
</file>

<file path=ppt/tags/tag16.xml><?xml version="1.0" encoding="utf-8"?>
<p:tagLst xmlns:a="http://schemas.openxmlformats.org/drawingml/2006/main" xmlns:r="http://schemas.openxmlformats.org/officeDocument/2006/relationships" xmlns:p="http://schemas.openxmlformats.org/presentationml/2006/main">
  <p:tag name="PA" val="v4.0.0"/>
</p:tagLst>
</file>

<file path=ppt/tags/tag17.xml><?xml version="1.0" encoding="utf-8"?>
<p:tagLst xmlns:a="http://schemas.openxmlformats.org/drawingml/2006/main" xmlns:r="http://schemas.openxmlformats.org/officeDocument/2006/relationships" xmlns:p="http://schemas.openxmlformats.org/presentationml/2006/main">
  <p:tag name="PA" val="v4.0.0"/>
</p:tagLst>
</file>

<file path=ppt/tags/tag18.xml><?xml version="1.0" encoding="utf-8"?>
<p:tagLst xmlns:a="http://schemas.openxmlformats.org/drawingml/2006/main" xmlns:r="http://schemas.openxmlformats.org/officeDocument/2006/relationships" xmlns:p="http://schemas.openxmlformats.org/presentationml/2006/main">
  <p:tag name="PA" val="v4.0.0"/>
</p:tagLst>
</file>

<file path=ppt/tags/tag19.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20.xml><?xml version="1.0" encoding="utf-8"?>
<p:tagLst xmlns:a="http://schemas.openxmlformats.org/drawingml/2006/main" xmlns:r="http://schemas.openxmlformats.org/officeDocument/2006/relationships" xmlns:p="http://schemas.openxmlformats.org/presentationml/2006/main">
  <p:tag name="PA" val="v4.0.0"/>
</p:tagLst>
</file>

<file path=ppt/tags/tag21.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9">
      <a:dk1>
        <a:srgbClr val="181818"/>
      </a:dk1>
      <a:lt1>
        <a:srgbClr val="FFFFFF"/>
      </a:lt1>
      <a:dk2>
        <a:srgbClr val="FFFFFF"/>
      </a:dk2>
      <a:lt2>
        <a:srgbClr val="F0F0F0"/>
      </a:lt2>
      <a:accent1>
        <a:srgbClr val="F33B48"/>
      </a:accent1>
      <a:accent2>
        <a:srgbClr val="FFC000"/>
      </a:accent2>
      <a:accent3>
        <a:srgbClr val="00BBD6"/>
      </a:accent3>
      <a:accent4>
        <a:srgbClr val="937862"/>
      </a:accent4>
      <a:accent5>
        <a:srgbClr val="B2D135"/>
      </a:accent5>
      <a:accent6>
        <a:srgbClr val="895881"/>
      </a:accent6>
      <a:hlink>
        <a:srgbClr val="F33B48"/>
      </a:hlink>
      <a:folHlink>
        <a:srgbClr val="BFBFB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880</TotalTime>
  <Words>945</Words>
  <Application>Microsoft Office PowerPoint</Application>
  <PresentationFormat>Widescreen</PresentationFormat>
  <Paragraphs>141</Paragraphs>
  <Slides>37</Slides>
  <Notes>21</Notes>
  <HiddenSlides>0</HiddenSlides>
  <MMClips>1</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37</vt:i4>
      </vt:variant>
    </vt:vector>
  </HeadingPairs>
  <TitlesOfParts>
    <vt:vector size="54" baseType="lpstr">
      <vt:lpstr>等线</vt:lpstr>
      <vt:lpstr>微软雅黑</vt:lpstr>
      <vt:lpstr>Arial</vt:lpstr>
      <vt:lpstr>Arial-Rounded</vt:lpstr>
      <vt:lpstr>Calibri</vt:lpstr>
      <vt:lpstr>Calibri Light</vt:lpstr>
      <vt:lpstr>HP001 4 hàng</vt:lpstr>
      <vt:lpstr>HP001 4H</vt:lpstr>
      <vt:lpstr>Times New Roman</vt:lpstr>
      <vt:lpstr>第一PPT，www.1ppt.com</vt:lpstr>
      <vt:lpstr>Office 主题</vt:lpstr>
      <vt:lpstr>1_Office Theme</vt:lpstr>
      <vt:lpstr>2_Office 主题</vt:lpstr>
      <vt:lpstr>2_Office Theme</vt:lpstr>
      <vt:lpstr>4_Office Theme</vt:lpstr>
      <vt:lpstr>1_Office 主题</vt:lpstr>
      <vt:lpstr>4_Office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12</cp:revision>
  <dcterms:created xsi:type="dcterms:W3CDTF">2021-07-05T04:39:42Z</dcterms:created>
  <dcterms:modified xsi:type="dcterms:W3CDTF">2022-03-22T08:19:08Z</dcterms:modified>
</cp:coreProperties>
</file>