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26"/>
  </p:notesMasterIdLst>
  <p:sldIdLst>
    <p:sldId id="301" r:id="rId2"/>
    <p:sldId id="2007577156" r:id="rId3"/>
    <p:sldId id="324" r:id="rId4"/>
    <p:sldId id="302" r:id="rId5"/>
    <p:sldId id="325" r:id="rId6"/>
    <p:sldId id="326" r:id="rId7"/>
    <p:sldId id="303" r:id="rId8"/>
    <p:sldId id="339" r:id="rId9"/>
    <p:sldId id="318" r:id="rId10"/>
    <p:sldId id="319" r:id="rId11"/>
    <p:sldId id="321" r:id="rId12"/>
    <p:sldId id="342" r:id="rId13"/>
    <p:sldId id="344" r:id="rId14"/>
    <p:sldId id="338" r:id="rId15"/>
    <p:sldId id="328" r:id="rId16"/>
    <p:sldId id="315" r:id="rId17"/>
    <p:sldId id="316" r:id="rId18"/>
    <p:sldId id="345" r:id="rId19"/>
    <p:sldId id="329" r:id="rId20"/>
    <p:sldId id="309" r:id="rId21"/>
    <p:sldId id="310" r:id="rId22"/>
    <p:sldId id="346" r:id="rId23"/>
    <p:sldId id="347" r:id="rId24"/>
    <p:sldId id="323" r:id="rId25"/>
  </p:sldIdLst>
  <p:sldSz cx="9144000" cy="5143500" type="screen16x9"/>
  <p:notesSz cx="6858000" cy="9144000"/>
  <p:embeddedFontLst>
    <p:embeddedFont>
      <p:font typeface="Baloo 2" panose="020B0604020202020204" charset="0"/>
      <p:regular r:id="rId27"/>
      <p:bold r:id="rId28"/>
    </p:embeddedFont>
    <p:embeddedFont>
      <p:font typeface="HP001 4 hàng" panose="020B0603050302020204" pitchFamily="34" charset="0"/>
      <p:regular r:id="rId29"/>
      <p:bold r:id="rId30"/>
    </p:embeddedFont>
    <p:embeddedFont>
      <p:font typeface="Pangolin" panose="020B060402020202020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E2D0E6"/>
    <a:srgbClr val="AC98C9"/>
    <a:srgbClr val="A165AB"/>
    <a:srgbClr val="FEEAB6"/>
    <a:srgbClr val="62BB47"/>
    <a:srgbClr val="00A651"/>
    <a:srgbClr val="1A8C54"/>
    <a:srgbClr val="E5E1EE"/>
    <a:srgbClr val="FAD5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577"/>
  </p:normalViewPr>
  <p:slideViewPr>
    <p:cSldViewPr snapToGrid="0">
      <p:cViewPr varScale="1">
        <p:scale>
          <a:sx n="96" d="100"/>
          <a:sy n="96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702492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08630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998038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30251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9286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9788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867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84" r:id="rId2"/>
    <p:sldLayoutId id="2147483685" r:id="rId3"/>
    <p:sldLayoutId id="214748368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4.wdp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8.jpeg"/><Relationship Id="rId7" Type="http://schemas.openxmlformats.org/officeDocument/2006/relationships/image" Target="../media/image1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9.jpeg"/><Relationship Id="rId9" Type="http://schemas.microsoft.com/office/2007/relationships/hdphoto" Target="../media/hdphoto5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microsoft.com/office/2007/relationships/hdphoto" Target="../media/hdphoto7.wdp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25.png"/><Relationship Id="rId4" Type="http://schemas.openxmlformats.org/officeDocument/2006/relationships/image" Target="../media/image22.png"/><Relationship Id="rId9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2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096" y="2116441"/>
            <a:ext cx="4302904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26: </a:t>
            </a:r>
            <a:br>
              <a:rPr lang="en-US" dirty="0"/>
            </a:br>
            <a:r>
              <a:rPr lang="en-US" dirty="0" err="1"/>
              <a:t>Tôi</a:t>
            </a:r>
            <a:r>
              <a:rPr lang="en-US" dirty="0"/>
              <a:t> 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bạn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20 điểm trường cho học sinh nghỉ học vì bị ngập - Vĩnh Long Online">
            <a:extLst>
              <a:ext uri="{FF2B5EF4-FFF2-40B4-BE49-F238E27FC236}">
                <a16:creationId xmlns:a16="http://schemas.microsoft.com/office/drawing/2014/main" id="{77AF4533-C3AC-1B45-A35C-9D7961B25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70" y="158911"/>
            <a:ext cx="4903062" cy="3421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Ngành giáo dục thiệt hại hơn 600 tỷ vì mưa lũ | Thời Báo Tài Chính">
            <a:extLst>
              <a:ext uri="{FF2B5EF4-FFF2-40B4-BE49-F238E27FC236}">
                <a16:creationId xmlns:a16="http://schemas.microsoft.com/office/drawing/2014/main" id="{B458E8FB-FA77-9E47-8027-B50DCFB05D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2127468"/>
            <a:ext cx="4152030" cy="276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hung Tay Cùng Đồng Bào Miền Trung Thân Yêu - Doanh Nghiệp Tư Nhân Sơn Thịnh">
            <a:extLst>
              <a:ext uri="{FF2B5EF4-FFF2-40B4-BE49-F238E27FC236}">
                <a16:creationId xmlns:a16="http://schemas.microsoft.com/office/drawing/2014/main" id="{921604BF-1057-6042-8D5F-67FB28EC2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9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2648" y="158911"/>
            <a:ext cx="3310366" cy="473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388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iới thiệu bác sĩ gia đình - Xét nghiệm Dr.Labo">
            <a:extLst>
              <a:ext uri="{FF2B5EF4-FFF2-40B4-BE49-F238E27FC236}">
                <a16:creationId xmlns:a16="http://schemas.microsoft.com/office/drawing/2014/main" id="{808042EC-6055-E640-BB03-C13AA9478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89" y="1282428"/>
            <a:ext cx="3820213" cy="257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àng loạt bệnh nhi ung thư bác sĩ nghi do sơn tường">
            <a:extLst>
              <a:ext uri="{FF2B5EF4-FFF2-40B4-BE49-F238E27FC236}">
                <a16:creationId xmlns:a16="http://schemas.microsoft.com/office/drawing/2014/main" id="{78E668CD-A4B7-F746-9468-CB032F5A3A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4002" y="979037"/>
            <a:ext cx="4790115" cy="3185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311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ừa và thiếu thức ăn ở các nước trên thế giới">
            <a:extLst>
              <a:ext uri="{FF2B5EF4-FFF2-40B4-BE49-F238E27FC236}">
                <a16:creationId xmlns:a16="http://schemas.microsoft.com/office/drawing/2014/main" id="{FA7B12CA-FF75-9340-BCCE-156AEEB79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3" y="191156"/>
            <a:ext cx="2304393" cy="1543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hoảng 20 triệu người thiếu ăn, Yemen đứng bên bờ vực của nạn đói | VTV.VN">
            <a:extLst>
              <a:ext uri="{FF2B5EF4-FFF2-40B4-BE49-F238E27FC236}">
                <a16:creationId xmlns:a16="http://schemas.microsoft.com/office/drawing/2014/main" id="{9E6E0B84-5B90-5B45-B3BC-B603D4CCD5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03" y="191156"/>
            <a:ext cx="2304394" cy="162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ội Trẻ em mồ côi, trẻ em bị bỏ rơi, trẻ em bị bệnh tật Việt Nam - Home |  Facebook">
            <a:extLst>
              <a:ext uri="{FF2B5EF4-FFF2-40B4-BE49-F238E27FC236}">
                <a16:creationId xmlns:a16="http://schemas.microsoft.com/office/drawing/2014/main" id="{122EDACC-3B1E-6046-A145-7D326CE40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504" y="191157"/>
            <a:ext cx="2584448" cy="1627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ọc sinh miền Trung nghỉ học vì mưa lũ">
            <a:extLst>
              <a:ext uri="{FF2B5EF4-FFF2-40B4-BE49-F238E27FC236}">
                <a16:creationId xmlns:a16="http://schemas.microsoft.com/office/drawing/2014/main" id="{9AE884AE-ADAC-CF4D-8925-D74F67721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703" y="2007477"/>
            <a:ext cx="2304393" cy="19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àng loạt bệnh nhi ung thư bác sĩ nghi do sơn tường">
            <a:extLst>
              <a:ext uri="{FF2B5EF4-FFF2-40B4-BE49-F238E27FC236}">
                <a16:creationId xmlns:a16="http://schemas.microsoft.com/office/drawing/2014/main" id="{4FD351B5-A2BB-4E4A-8349-31260F48F7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03" y="2007478"/>
            <a:ext cx="2304393" cy="19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hung Tay Cùng Đồng Bào Miền Trung Thân Yêu - Doanh Nghiệp Tư Nhân Sơn Thịnh">
            <a:extLst>
              <a:ext uri="{FF2B5EF4-FFF2-40B4-BE49-F238E27FC236}">
                <a16:creationId xmlns:a16="http://schemas.microsoft.com/office/drawing/2014/main" id="{64074632-837C-6645-9CE7-F53315974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9000"/>
                    </a14:imgEffect>
                    <a14:imgEffect>
                      <a14:brightnessContrast brigh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697" y="1942465"/>
            <a:ext cx="2547255" cy="1975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0474C5A-3733-5C42-9A9A-B6B4E1894D4E}"/>
              </a:ext>
            </a:extLst>
          </p:cNvPr>
          <p:cNvSpPr txBox="1"/>
          <p:nvPr/>
        </p:nvSpPr>
        <p:spPr>
          <a:xfrm>
            <a:off x="730386" y="4256193"/>
            <a:ext cx="76832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Em có cảm nhận gì khi nhìn thấy những hình ảnh này?</a:t>
            </a:r>
          </a:p>
        </p:txBody>
      </p:sp>
    </p:spTree>
    <p:extLst>
      <p:ext uri="{BB962C8B-B14F-4D97-AF65-F5344CB8AC3E}">
        <p14:creationId xmlns:p14="http://schemas.microsoft.com/office/powerpoint/2010/main" val="225753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124283" y="113418"/>
            <a:ext cx="889543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2. </a:t>
            </a:r>
            <a:r>
              <a:rPr lang="en-US" sz="2400" dirty="0" err="1">
                <a:solidFill>
                  <a:srgbClr val="FF0000"/>
                </a:solidFill>
              </a:rPr>
              <a:t>Kể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về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người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hoàn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cảnh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khăn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khác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biết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E6D7C4-DE29-2E49-8AEB-ACFF5755259A}"/>
              </a:ext>
            </a:extLst>
          </p:cNvPr>
          <p:cNvSpPr/>
          <p:nvPr/>
        </p:nvSpPr>
        <p:spPr>
          <a:xfrm>
            <a:off x="1524000" y="4052693"/>
            <a:ext cx="712601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Trẻ</a:t>
            </a:r>
            <a:r>
              <a:rPr lang="en-US" sz="2400" dirty="0">
                <a:solidFill>
                  <a:schemeClr val="tx1"/>
                </a:solidFill>
              </a:rPr>
              <a:t> lang thang, </a:t>
            </a:r>
            <a:r>
              <a:rPr lang="en-US" sz="2400" dirty="0" err="1">
                <a:solidFill>
                  <a:schemeClr val="tx1"/>
                </a:solidFill>
              </a:rPr>
              <a:t>mồ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côi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bị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bóc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lột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sức</a:t>
            </a:r>
            <a:r>
              <a:rPr lang="en-US" sz="2400" dirty="0">
                <a:solidFill>
                  <a:schemeClr val="tx1"/>
                </a:solidFill>
              </a:rPr>
              <a:t> lao </a:t>
            </a:r>
            <a:r>
              <a:rPr lang="en-US" sz="2400" dirty="0" err="1">
                <a:solidFill>
                  <a:schemeClr val="tx1"/>
                </a:solidFill>
              </a:rPr>
              <a:t>động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" name="Picture 2" descr="Dành tặng niềm vui tuổi thơ cho trẻ em có hoàn cảnh khó khăn, thiệt thòi |  Báo Dân trí">
            <a:extLst>
              <a:ext uri="{FF2B5EF4-FFF2-40B4-BE49-F238E27FC236}">
                <a16:creationId xmlns:a16="http://schemas.microsoft.com/office/drawing/2014/main" id="{E191C840-E513-434A-95F5-BE3CD59C3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5342" y="905353"/>
            <a:ext cx="3184415" cy="3184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Toàn tỉnh còn gần 110.000 trẻ em trong hộ nghèo, cận nghèo, hạn chế điều  kiện phát triển - Báo Đắk Lắk điện tử">
            <a:extLst>
              <a:ext uri="{FF2B5EF4-FFF2-40B4-BE49-F238E27FC236}">
                <a16:creationId xmlns:a16="http://schemas.microsoft.com/office/drawing/2014/main" id="{08851AE0-9DAB-2541-B1DD-387F02F21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472" y="829752"/>
            <a:ext cx="4102409" cy="273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8CB8E5A-B4F6-EC46-BB8C-C1BE29481F63}"/>
              </a:ext>
            </a:extLst>
          </p:cNvPr>
          <p:cNvSpPr/>
          <p:nvPr/>
        </p:nvSpPr>
        <p:spPr>
          <a:xfrm>
            <a:off x="1788456" y="4089768"/>
            <a:ext cx="712601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Trẻ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nghèo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sâu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vùng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xa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148" name="Picture 4" descr="Hậu quả chiến tranh để lại với trẻ em ở Syria | Tạp chí Cảnh sát nhân dân">
            <a:extLst>
              <a:ext uri="{FF2B5EF4-FFF2-40B4-BE49-F238E27FC236}">
                <a16:creationId xmlns:a16="http://schemas.microsoft.com/office/drawing/2014/main" id="{564008CA-AABF-9341-B3A1-3EC26AB87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4803" y="852083"/>
            <a:ext cx="4247712" cy="282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5843D68-ADCE-3545-9823-8BBCFD13DC9B}"/>
              </a:ext>
            </a:extLst>
          </p:cNvPr>
          <p:cNvSpPr/>
          <p:nvPr/>
        </p:nvSpPr>
        <p:spPr>
          <a:xfrm>
            <a:off x="1788456" y="4052693"/>
            <a:ext cx="712601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Trẻ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ở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đang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chiến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tranh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6150" name="Picture 6" descr="Tại sao đa phần trẻ em khuyết tật không đến trường? - Đồng Hành Việt Online  -&amp;amp;gt;">
            <a:extLst>
              <a:ext uri="{FF2B5EF4-FFF2-40B4-BE49-F238E27FC236}">
                <a16:creationId xmlns:a16="http://schemas.microsoft.com/office/drawing/2014/main" id="{ADE565F2-A063-AB4B-934C-C97796490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1376" y="814655"/>
            <a:ext cx="4011139" cy="3004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E0EF7B0-A316-7149-AA9C-799C71E29C15}"/>
              </a:ext>
            </a:extLst>
          </p:cNvPr>
          <p:cNvSpPr/>
          <p:nvPr/>
        </p:nvSpPr>
        <p:spPr>
          <a:xfrm>
            <a:off x="2567919" y="4052693"/>
            <a:ext cx="7126014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chemeClr val="tx1"/>
                </a:solidFill>
              </a:rPr>
              <a:t>Trẻ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em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bị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khuyết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3210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0" grpId="0"/>
      <p:bldP spid="12" grpId="0"/>
      <p:bldP spid="1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49649" y="240291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41529" y="951480"/>
            <a:ext cx="5476565" cy="30187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cảnh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thiếu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mặc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mồ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côi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khuyết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tật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 hay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ốm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đau</a:t>
            </a:r>
            <a:r>
              <a:rPr lang="en-US" sz="2800" i="1" dirty="0">
                <a:latin typeface="Arial" panose="020B0604020202020204" pitchFamily="34" charset="0"/>
                <a:cs typeface="Arial" panose="020B0604020202020204" pitchFamily="34" charset="0"/>
              </a:rPr>
              <a:t>,..)</a:t>
            </a:r>
            <a:endParaRPr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435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188175" y="3418801"/>
            <a:ext cx="294824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KHÁM PHÁ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E73FD-7C82-8140-9B84-23F74A686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325" y="261969"/>
            <a:ext cx="5475021" cy="2925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88440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952D8BB-231C-AA4B-AC15-A25CCBA1FF0E}"/>
              </a:ext>
            </a:extLst>
          </p:cNvPr>
          <p:cNvSpPr/>
          <p:nvPr/>
        </p:nvSpPr>
        <p:spPr>
          <a:xfrm>
            <a:off x="508343" y="251931"/>
            <a:ext cx="8078039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2.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Tham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xây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dựng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“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Tôi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luôn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”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C4DD506-FFFE-884F-A168-A45503C0698D}"/>
              </a:ext>
            </a:extLst>
          </p:cNvPr>
          <p:cNvGrpSpPr/>
          <p:nvPr/>
        </p:nvGrpSpPr>
        <p:grpSpPr>
          <a:xfrm>
            <a:off x="445928" y="1125180"/>
            <a:ext cx="3326516" cy="1543986"/>
            <a:chOff x="430696" y="881787"/>
            <a:chExt cx="3326516" cy="154398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FC6257-99EA-A54C-940D-BCD5112542C2}"/>
                </a:ext>
              </a:extLst>
            </p:cNvPr>
            <p:cNvGrpSpPr/>
            <p:nvPr/>
          </p:nvGrpSpPr>
          <p:grpSpPr>
            <a:xfrm>
              <a:off x="430696" y="881787"/>
              <a:ext cx="3326516" cy="1543986"/>
              <a:chOff x="641923" y="869430"/>
              <a:chExt cx="3326516" cy="1543986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08E9303-7E3B-9B41-9F5F-593225F551B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3778" t="8717"/>
              <a:stretch/>
            </p:blipFill>
            <p:spPr>
              <a:xfrm>
                <a:off x="641923" y="869430"/>
                <a:ext cx="3326516" cy="1543986"/>
              </a:xfrm>
              <a:prstGeom prst="homePlate">
                <a:avLst>
                  <a:gd name="adj" fmla="val 15859"/>
                </a:avLst>
              </a:prstGeom>
            </p:spPr>
          </p:pic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7CBD6E48-5FF6-9449-867B-6D6C6829B513}"/>
                  </a:ext>
                </a:extLst>
              </p:cNvPr>
              <p:cNvSpPr/>
              <p:nvPr/>
            </p:nvSpPr>
            <p:spPr>
              <a:xfrm>
                <a:off x="749646" y="1267706"/>
                <a:ext cx="3083164" cy="995809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4" h="995809">
                    <a:moveTo>
                      <a:pt x="59823" y="6458"/>
                    </a:moveTo>
                    <a:cubicBezTo>
                      <a:pt x="163504" y="56425"/>
                      <a:pt x="267186" y="106392"/>
                      <a:pt x="389606" y="111389"/>
                    </a:cubicBezTo>
                    <a:cubicBezTo>
                      <a:pt x="512026" y="116386"/>
                      <a:pt x="659430" y="43933"/>
                      <a:pt x="794341" y="36438"/>
                    </a:cubicBezTo>
                    <a:cubicBezTo>
                      <a:pt x="929252" y="28943"/>
                      <a:pt x="1071659" y="51429"/>
                      <a:pt x="1199075" y="66419"/>
                    </a:cubicBezTo>
                    <a:cubicBezTo>
                      <a:pt x="1326491" y="81409"/>
                      <a:pt x="1448911" y="136373"/>
                      <a:pt x="1558839" y="126379"/>
                    </a:cubicBezTo>
                    <a:cubicBezTo>
                      <a:pt x="1668767" y="116386"/>
                      <a:pt x="1721233" y="23947"/>
                      <a:pt x="1858643" y="6458"/>
                    </a:cubicBezTo>
                    <a:cubicBezTo>
                      <a:pt x="1996053" y="-11031"/>
                      <a:pt x="2190924" y="11455"/>
                      <a:pt x="2383298" y="21448"/>
                    </a:cubicBezTo>
                    <a:cubicBezTo>
                      <a:pt x="2575672" y="31441"/>
                      <a:pt x="2897960" y="3960"/>
                      <a:pt x="3012885" y="66419"/>
                    </a:cubicBezTo>
                    <a:cubicBezTo>
                      <a:pt x="3127810" y="128878"/>
                      <a:pt x="3065351" y="296268"/>
                      <a:pt x="3072846" y="396202"/>
                    </a:cubicBezTo>
                    <a:cubicBezTo>
                      <a:pt x="3080341" y="496136"/>
                      <a:pt x="3097830" y="601068"/>
                      <a:pt x="3057856" y="666025"/>
                    </a:cubicBezTo>
                    <a:cubicBezTo>
                      <a:pt x="3017882" y="730983"/>
                      <a:pt x="3040367" y="730983"/>
                      <a:pt x="2833003" y="785947"/>
                    </a:cubicBezTo>
                    <a:cubicBezTo>
                      <a:pt x="2625639" y="840911"/>
                      <a:pt x="2258380" y="973324"/>
                      <a:pt x="1813672" y="995809"/>
                    </a:cubicBezTo>
                    <a:lnTo>
                      <a:pt x="164754" y="920858"/>
                    </a:lnTo>
                    <a:cubicBezTo>
                      <a:pt x="-130052" y="898373"/>
                      <a:pt x="64820" y="923356"/>
                      <a:pt x="44833" y="860897"/>
                    </a:cubicBezTo>
                    <a:cubicBezTo>
                      <a:pt x="24846" y="798438"/>
                      <a:pt x="44833" y="546104"/>
                      <a:pt x="44833" y="546104"/>
                    </a:cubicBezTo>
                    <a:lnTo>
                      <a:pt x="59823" y="6458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C83E69E-5BEE-F340-BBA7-1E4DFB79F4DC}"/>
                </a:ext>
              </a:extLst>
            </p:cNvPr>
            <p:cNvSpPr txBox="1"/>
            <p:nvPr/>
          </p:nvSpPr>
          <p:spPr>
            <a:xfrm>
              <a:off x="508343" y="1287418"/>
              <a:ext cx="308316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1: Tìm hiểu về một bạn có hoàn cảnh khó khăn cần được chia sẻ.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FF32A92-79DD-264B-B419-58B901F98A27}"/>
              </a:ext>
            </a:extLst>
          </p:cNvPr>
          <p:cNvGrpSpPr/>
          <p:nvPr/>
        </p:nvGrpSpPr>
        <p:grpSpPr>
          <a:xfrm>
            <a:off x="3579939" y="1130104"/>
            <a:ext cx="3083164" cy="1408454"/>
            <a:chOff x="3591601" y="886711"/>
            <a:chExt cx="3083164" cy="140845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29E56ED-D99A-A643-9BEC-2C4D6D7792AB}"/>
                </a:ext>
              </a:extLst>
            </p:cNvPr>
            <p:cNvGrpSpPr/>
            <p:nvPr/>
          </p:nvGrpSpPr>
          <p:grpSpPr>
            <a:xfrm>
              <a:off x="3591601" y="886711"/>
              <a:ext cx="2667580" cy="1408454"/>
              <a:chOff x="3591601" y="886711"/>
              <a:chExt cx="2667580" cy="1408454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6ED38456-B93B-0341-B71E-91C5E3B1A0C5}"/>
                  </a:ext>
                </a:extLst>
              </p:cNvPr>
              <p:cNvGrpSpPr/>
              <p:nvPr/>
            </p:nvGrpSpPr>
            <p:grpSpPr>
              <a:xfrm>
                <a:off x="3591601" y="886711"/>
                <a:ext cx="2667580" cy="1408454"/>
                <a:chOff x="2501900" y="1381677"/>
                <a:chExt cx="4140200" cy="2185982"/>
              </a:xfrm>
            </p:grpSpPr>
            <p:pic>
              <p:nvPicPr>
                <p:cNvPr id="16" name="Picture 15">
                  <a:extLst>
                    <a:ext uri="{FF2B5EF4-FFF2-40B4-BE49-F238E27FC236}">
                      <a16:creationId xmlns:a16="http://schemas.microsoft.com/office/drawing/2014/main" id="{94CDA01B-2055-F64B-A70F-EE59A97F9B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5">
                          <a14:imgEffect>
                            <a14:sharpenSoften amount="42000"/>
                          </a14:imgEffect>
                        </a14:imgLayer>
                      </a14:imgProps>
                    </a:ext>
                  </a:extLst>
                </a:blip>
                <a:srcRect t="23436" b="10393"/>
                <a:stretch/>
              </p:blipFill>
              <p:spPr>
                <a:xfrm>
                  <a:off x="2501900" y="1903751"/>
                  <a:ext cx="4140200" cy="1663908"/>
                </a:xfrm>
                <a:prstGeom prst="chevron">
                  <a:avLst>
                    <a:gd name="adj" fmla="val 19551"/>
                  </a:avLst>
                </a:prstGeom>
              </p:spPr>
            </p:pic>
            <p:pic>
              <p:nvPicPr>
                <p:cNvPr id="17" name="Picture 16">
                  <a:extLst>
                    <a:ext uri="{FF2B5EF4-FFF2-40B4-BE49-F238E27FC236}">
                      <a16:creationId xmlns:a16="http://schemas.microsoft.com/office/drawing/2014/main" id="{C42805C3-543F-644C-B917-B350D8199C6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sharpenSoften amount="56000"/>
                          </a14:imgEffect>
                        </a14:imgLayer>
                      </a14:imgProps>
                    </a:ext>
                  </a:extLst>
                </a:blip>
                <a:srcRect l="6914" t="2571" r="13793" b="66785"/>
                <a:stretch/>
              </p:blipFill>
              <p:spPr>
                <a:xfrm>
                  <a:off x="2788170" y="1381677"/>
                  <a:ext cx="3282847" cy="770570"/>
                </a:xfrm>
                <a:prstGeom prst="chevron">
                  <a:avLst>
                    <a:gd name="adj" fmla="val 9641"/>
                  </a:avLst>
                </a:prstGeom>
              </p:spPr>
            </p:pic>
          </p:grpSp>
          <p:sp>
            <p:nvSpPr>
              <p:cNvPr id="19" name="Freeform 18">
                <a:extLst>
                  <a:ext uri="{FF2B5EF4-FFF2-40B4-BE49-F238E27FC236}">
                    <a16:creationId xmlns:a16="http://schemas.microsoft.com/office/drawing/2014/main" id="{A0D4D854-F0A9-7643-BD5A-7E4C44FD64C0}"/>
                  </a:ext>
                </a:extLst>
              </p:cNvPr>
              <p:cNvSpPr/>
              <p:nvPr/>
            </p:nvSpPr>
            <p:spPr>
              <a:xfrm>
                <a:off x="3798907" y="1305814"/>
                <a:ext cx="2320997" cy="989351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6458 h 995809"/>
                  <a:gd name="connsiteX1" fmla="*/ 389606 w 3083164"/>
                  <a:gd name="connsiteY1" fmla="*/ 85263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3156 h 992507"/>
                  <a:gd name="connsiteX1" fmla="*/ 389606 w 3083164"/>
                  <a:gd name="connsiteY1" fmla="*/ 81961 h 992507"/>
                  <a:gd name="connsiteX2" fmla="*/ 794341 w 3083164"/>
                  <a:gd name="connsiteY2" fmla="*/ 33136 h 992507"/>
                  <a:gd name="connsiteX3" fmla="*/ 1199075 w 3083164"/>
                  <a:gd name="connsiteY3" fmla="*/ 63117 h 992507"/>
                  <a:gd name="connsiteX4" fmla="*/ 1544958 w 3083164"/>
                  <a:gd name="connsiteY4" fmla="*/ 76051 h 992507"/>
                  <a:gd name="connsiteX5" fmla="*/ 1858643 w 3083164"/>
                  <a:gd name="connsiteY5" fmla="*/ 3156 h 992507"/>
                  <a:gd name="connsiteX6" fmla="*/ 2383298 w 3083164"/>
                  <a:gd name="connsiteY6" fmla="*/ 18146 h 992507"/>
                  <a:gd name="connsiteX7" fmla="*/ 3012885 w 3083164"/>
                  <a:gd name="connsiteY7" fmla="*/ 63117 h 992507"/>
                  <a:gd name="connsiteX8" fmla="*/ 3072846 w 3083164"/>
                  <a:gd name="connsiteY8" fmla="*/ 392900 h 992507"/>
                  <a:gd name="connsiteX9" fmla="*/ 3057856 w 3083164"/>
                  <a:gd name="connsiteY9" fmla="*/ 662723 h 992507"/>
                  <a:gd name="connsiteX10" fmla="*/ 2833003 w 3083164"/>
                  <a:gd name="connsiteY10" fmla="*/ 782645 h 992507"/>
                  <a:gd name="connsiteX11" fmla="*/ 1813672 w 3083164"/>
                  <a:gd name="connsiteY11" fmla="*/ 992507 h 992507"/>
                  <a:gd name="connsiteX12" fmla="*/ 164754 w 3083164"/>
                  <a:gd name="connsiteY12" fmla="*/ 917556 h 992507"/>
                  <a:gd name="connsiteX13" fmla="*/ 44833 w 3083164"/>
                  <a:gd name="connsiteY13" fmla="*/ 857595 h 992507"/>
                  <a:gd name="connsiteX14" fmla="*/ 44833 w 3083164"/>
                  <a:gd name="connsiteY14" fmla="*/ 542802 h 992507"/>
                  <a:gd name="connsiteX15" fmla="*/ 59823 w 3083164"/>
                  <a:gd name="connsiteY15" fmla="*/ 3156 h 992507"/>
                  <a:gd name="connsiteX0" fmla="*/ 59823 w 3083164"/>
                  <a:gd name="connsiteY0" fmla="*/ 0 h 989351"/>
                  <a:gd name="connsiteX1" fmla="*/ 389606 w 3083164"/>
                  <a:gd name="connsiteY1" fmla="*/ 78805 h 989351"/>
                  <a:gd name="connsiteX2" fmla="*/ 794341 w 3083164"/>
                  <a:gd name="connsiteY2" fmla="*/ 29980 h 989351"/>
                  <a:gd name="connsiteX3" fmla="*/ 1199075 w 3083164"/>
                  <a:gd name="connsiteY3" fmla="*/ 59961 h 989351"/>
                  <a:gd name="connsiteX4" fmla="*/ 1544958 w 3083164"/>
                  <a:gd name="connsiteY4" fmla="*/ 72895 h 989351"/>
                  <a:gd name="connsiteX5" fmla="*/ 1900289 w 3083164"/>
                  <a:gd name="connsiteY5" fmla="*/ 52252 h 989351"/>
                  <a:gd name="connsiteX6" fmla="*/ 2383298 w 3083164"/>
                  <a:gd name="connsiteY6" fmla="*/ 14990 h 989351"/>
                  <a:gd name="connsiteX7" fmla="*/ 3012885 w 3083164"/>
                  <a:gd name="connsiteY7" fmla="*/ 59961 h 989351"/>
                  <a:gd name="connsiteX8" fmla="*/ 3072846 w 3083164"/>
                  <a:gd name="connsiteY8" fmla="*/ 389744 h 989351"/>
                  <a:gd name="connsiteX9" fmla="*/ 3057856 w 3083164"/>
                  <a:gd name="connsiteY9" fmla="*/ 659567 h 989351"/>
                  <a:gd name="connsiteX10" fmla="*/ 2833003 w 3083164"/>
                  <a:gd name="connsiteY10" fmla="*/ 779489 h 989351"/>
                  <a:gd name="connsiteX11" fmla="*/ 1813672 w 3083164"/>
                  <a:gd name="connsiteY11" fmla="*/ 989351 h 989351"/>
                  <a:gd name="connsiteX12" fmla="*/ 164754 w 3083164"/>
                  <a:gd name="connsiteY12" fmla="*/ 914400 h 989351"/>
                  <a:gd name="connsiteX13" fmla="*/ 44833 w 3083164"/>
                  <a:gd name="connsiteY13" fmla="*/ 854439 h 989351"/>
                  <a:gd name="connsiteX14" fmla="*/ 44833 w 3083164"/>
                  <a:gd name="connsiteY14" fmla="*/ 539646 h 989351"/>
                  <a:gd name="connsiteX15" fmla="*/ 59823 w 3083164"/>
                  <a:gd name="connsiteY15" fmla="*/ 0 h 989351"/>
                  <a:gd name="connsiteX0" fmla="*/ 59823 w 3083164"/>
                  <a:gd name="connsiteY0" fmla="*/ 0 h 989351"/>
                  <a:gd name="connsiteX1" fmla="*/ 389606 w 3083164"/>
                  <a:gd name="connsiteY1" fmla="*/ 78805 h 989351"/>
                  <a:gd name="connsiteX2" fmla="*/ 794341 w 3083164"/>
                  <a:gd name="connsiteY2" fmla="*/ 29980 h 989351"/>
                  <a:gd name="connsiteX3" fmla="*/ 1199075 w 3083164"/>
                  <a:gd name="connsiteY3" fmla="*/ 59961 h 989351"/>
                  <a:gd name="connsiteX4" fmla="*/ 1544958 w 3083164"/>
                  <a:gd name="connsiteY4" fmla="*/ 72895 h 989351"/>
                  <a:gd name="connsiteX5" fmla="*/ 1900289 w 3083164"/>
                  <a:gd name="connsiteY5" fmla="*/ 52252 h 989351"/>
                  <a:gd name="connsiteX6" fmla="*/ 2383298 w 3083164"/>
                  <a:gd name="connsiteY6" fmla="*/ 14990 h 989351"/>
                  <a:gd name="connsiteX7" fmla="*/ 3012885 w 3083164"/>
                  <a:gd name="connsiteY7" fmla="*/ 59961 h 989351"/>
                  <a:gd name="connsiteX8" fmla="*/ 3072846 w 3083164"/>
                  <a:gd name="connsiteY8" fmla="*/ 389744 h 989351"/>
                  <a:gd name="connsiteX9" fmla="*/ 3057856 w 3083164"/>
                  <a:gd name="connsiteY9" fmla="*/ 659567 h 989351"/>
                  <a:gd name="connsiteX10" fmla="*/ 2833003 w 3083164"/>
                  <a:gd name="connsiteY10" fmla="*/ 779489 h 989351"/>
                  <a:gd name="connsiteX11" fmla="*/ 1813672 w 3083164"/>
                  <a:gd name="connsiteY11" fmla="*/ 989351 h 989351"/>
                  <a:gd name="connsiteX12" fmla="*/ 164754 w 3083164"/>
                  <a:gd name="connsiteY12" fmla="*/ 914400 h 989351"/>
                  <a:gd name="connsiteX13" fmla="*/ 44833 w 3083164"/>
                  <a:gd name="connsiteY13" fmla="*/ 854439 h 989351"/>
                  <a:gd name="connsiteX14" fmla="*/ 44833 w 3083164"/>
                  <a:gd name="connsiteY14" fmla="*/ 539646 h 989351"/>
                  <a:gd name="connsiteX15" fmla="*/ 59823 w 3083164"/>
                  <a:gd name="connsiteY15" fmla="*/ 0 h 989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4" h="989351">
                    <a:moveTo>
                      <a:pt x="59823" y="0"/>
                    </a:moveTo>
                    <a:cubicBezTo>
                      <a:pt x="163504" y="49967"/>
                      <a:pt x="267186" y="73808"/>
                      <a:pt x="389606" y="78805"/>
                    </a:cubicBezTo>
                    <a:cubicBezTo>
                      <a:pt x="512026" y="83802"/>
                      <a:pt x="659430" y="33121"/>
                      <a:pt x="794341" y="29980"/>
                    </a:cubicBezTo>
                    <a:cubicBezTo>
                      <a:pt x="929252" y="26839"/>
                      <a:pt x="1073972" y="52809"/>
                      <a:pt x="1199075" y="59961"/>
                    </a:cubicBezTo>
                    <a:cubicBezTo>
                      <a:pt x="1324178" y="67114"/>
                      <a:pt x="1428089" y="74180"/>
                      <a:pt x="1544958" y="72895"/>
                    </a:cubicBezTo>
                    <a:cubicBezTo>
                      <a:pt x="1661827" y="71610"/>
                      <a:pt x="1753625" y="82803"/>
                      <a:pt x="1900289" y="52252"/>
                    </a:cubicBezTo>
                    <a:cubicBezTo>
                      <a:pt x="2046953" y="21701"/>
                      <a:pt x="2197865" y="13705"/>
                      <a:pt x="2383298" y="14990"/>
                    </a:cubicBezTo>
                    <a:cubicBezTo>
                      <a:pt x="2568731" y="16275"/>
                      <a:pt x="2897960" y="-2498"/>
                      <a:pt x="3012885" y="59961"/>
                    </a:cubicBezTo>
                    <a:cubicBezTo>
                      <a:pt x="3127810" y="122420"/>
                      <a:pt x="3065351" y="289810"/>
                      <a:pt x="3072846" y="389744"/>
                    </a:cubicBezTo>
                    <a:cubicBezTo>
                      <a:pt x="3080341" y="489678"/>
                      <a:pt x="3097830" y="594610"/>
                      <a:pt x="3057856" y="659567"/>
                    </a:cubicBezTo>
                    <a:cubicBezTo>
                      <a:pt x="3017882" y="724525"/>
                      <a:pt x="3040367" y="724525"/>
                      <a:pt x="2833003" y="779489"/>
                    </a:cubicBezTo>
                    <a:cubicBezTo>
                      <a:pt x="2625639" y="834453"/>
                      <a:pt x="2258380" y="966866"/>
                      <a:pt x="1813672" y="989351"/>
                    </a:cubicBezTo>
                    <a:lnTo>
                      <a:pt x="164754" y="914400"/>
                    </a:lnTo>
                    <a:cubicBezTo>
                      <a:pt x="-130052" y="891915"/>
                      <a:pt x="64820" y="916898"/>
                      <a:pt x="44833" y="854439"/>
                    </a:cubicBezTo>
                    <a:cubicBezTo>
                      <a:pt x="24846" y="791980"/>
                      <a:pt x="44833" y="539646"/>
                      <a:pt x="44833" y="539646"/>
                    </a:cubicBezTo>
                    <a:lnTo>
                      <a:pt x="59823" y="0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F2FDB4-63D7-0D4D-8681-12260AC67594}"/>
                </a:ext>
              </a:extLst>
            </p:cNvPr>
            <p:cNvSpPr txBox="1"/>
            <p:nvPr/>
          </p:nvSpPr>
          <p:spPr>
            <a:xfrm>
              <a:off x="3844403" y="1278920"/>
              <a:ext cx="28303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2: Thảo luận những cách có thể giúp đỡ bạn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3D8CED9-62E1-A644-B254-CED5AF507EEC}"/>
              </a:ext>
            </a:extLst>
          </p:cNvPr>
          <p:cNvGrpSpPr/>
          <p:nvPr/>
        </p:nvGrpSpPr>
        <p:grpSpPr>
          <a:xfrm>
            <a:off x="6108242" y="1124528"/>
            <a:ext cx="2835122" cy="1445475"/>
            <a:chOff x="6119904" y="881135"/>
            <a:chExt cx="2835122" cy="1445475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FDADD92-0A7E-514E-96A4-0D2F11B85C67}"/>
                </a:ext>
              </a:extLst>
            </p:cNvPr>
            <p:cNvGrpSpPr/>
            <p:nvPr/>
          </p:nvGrpSpPr>
          <p:grpSpPr>
            <a:xfrm>
              <a:off x="6119904" y="881135"/>
              <a:ext cx="2835122" cy="1445475"/>
              <a:chOff x="6119904" y="881135"/>
              <a:chExt cx="2835122" cy="1445475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597DCD42-2C73-004E-AF85-C7239EA816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42000"/>
                        </a14:imgEffect>
                      </a14:imgLayer>
                    </a14:imgProps>
                  </a:ext>
                </a:extLst>
              </a:blip>
              <a:srcRect l="2181" t="4456" b="8636"/>
              <a:stretch/>
            </p:blipFill>
            <p:spPr>
              <a:xfrm>
                <a:off x="6119904" y="881135"/>
                <a:ext cx="2835122" cy="1445475"/>
              </a:xfrm>
              <a:prstGeom prst="homePlate">
                <a:avLst>
                  <a:gd name="adj" fmla="val 119"/>
                </a:avLst>
              </a:prstGeom>
            </p:spPr>
          </p:pic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4766EA8E-0DDC-E241-B194-6A89A8205138}"/>
                  </a:ext>
                </a:extLst>
              </p:cNvPr>
              <p:cNvSpPr/>
              <p:nvPr/>
            </p:nvSpPr>
            <p:spPr>
              <a:xfrm>
                <a:off x="6300874" y="1250374"/>
                <a:ext cx="2522491" cy="1017396"/>
              </a:xfrm>
              <a:custGeom>
                <a:avLst/>
                <a:gdLst>
                  <a:gd name="connsiteX0" fmla="*/ 59823 w 3083164"/>
                  <a:gd name="connsiteY0" fmla="*/ 6458 h 995809"/>
                  <a:gd name="connsiteX1" fmla="*/ 389606 w 3083164"/>
                  <a:gd name="connsiteY1" fmla="*/ 111389 h 995809"/>
                  <a:gd name="connsiteX2" fmla="*/ 794341 w 3083164"/>
                  <a:gd name="connsiteY2" fmla="*/ 36438 h 995809"/>
                  <a:gd name="connsiteX3" fmla="*/ 1199075 w 3083164"/>
                  <a:gd name="connsiteY3" fmla="*/ 66419 h 995809"/>
                  <a:gd name="connsiteX4" fmla="*/ 1558839 w 3083164"/>
                  <a:gd name="connsiteY4" fmla="*/ 126379 h 995809"/>
                  <a:gd name="connsiteX5" fmla="*/ 1858643 w 3083164"/>
                  <a:gd name="connsiteY5" fmla="*/ 6458 h 995809"/>
                  <a:gd name="connsiteX6" fmla="*/ 2383298 w 3083164"/>
                  <a:gd name="connsiteY6" fmla="*/ 21448 h 995809"/>
                  <a:gd name="connsiteX7" fmla="*/ 3012885 w 3083164"/>
                  <a:gd name="connsiteY7" fmla="*/ 66419 h 995809"/>
                  <a:gd name="connsiteX8" fmla="*/ 3072846 w 3083164"/>
                  <a:gd name="connsiteY8" fmla="*/ 396202 h 995809"/>
                  <a:gd name="connsiteX9" fmla="*/ 3057856 w 3083164"/>
                  <a:gd name="connsiteY9" fmla="*/ 666025 h 995809"/>
                  <a:gd name="connsiteX10" fmla="*/ 2833003 w 3083164"/>
                  <a:gd name="connsiteY10" fmla="*/ 785947 h 995809"/>
                  <a:gd name="connsiteX11" fmla="*/ 1813672 w 3083164"/>
                  <a:gd name="connsiteY11" fmla="*/ 995809 h 995809"/>
                  <a:gd name="connsiteX12" fmla="*/ 164754 w 3083164"/>
                  <a:gd name="connsiteY12" fmla="*/ 920858 h 995809"/>
                  <a:gd name="connsiteX13" fmla="*/ 44833 w 3083164"/>
                  <a:gd name="connsiteY13" fmla="*/ 860897 h 995809"/>
                  <a:gd name="connsiteX14" fmla="*/ 44833 w 3083164"/>
                  <a:gd name="connsiteY14" fmla="*/ 546104 h 995809"/>
                  <a:gd name="connsiteX15" fmla="*/ 59823 w 3083164"/>
                  <a:gd name="connsiteY15" fmla="*/ 6458 h 995809"/>
                  <a:gd name="connsiteX0" fmla="*/ 59823 w 3083164"/>
                  <a:gd name="connsiteY0" fmla="*/ 5268 h 994619"/>
                  <a:gd name="connsiteX1" fmla="*/ 389606 w 3083164"/>
                  <a:gd name="connsiteY1" fmla="*/ 110199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89606 w 3083164"/>
                  <a:gd name="connsiteY1" fmla="*/ 110199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96421 w 3083164"/>
                  <a:gd name="connsiteY1" fmla="*/ 104624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96421 w 3083164"/>
                  <a:gd name="connsiteY1" fmla="*/ 104624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5268 h 994619"/>
                  <a:gd name="connsiteX1" fmla="*/ 375976 w 3083164"/>
                  <a:gd name="connsiteY1" fmla="*/ 93473 h 994619"/>
                  <a:gd name="connsiteX2" fmla="*/ 794341 w 3083164"/>
                  <a:gd name="connsiteY2" fmla="*/ 35248 h 994619"/>
                  <a:gd name="connsiteX3" fmla="*/ 1199075 w 3083164"/>
                  <a:gd name="connsiteY3" fmla="*/ 65229 h 994619"/>
                  <a:gd name="connsiteX4" fmla="*/ 1552024 w 3083164"/>
                  <a:gd name="connsiteY4" fmla="*/ 108462 h 994619"/>
                  <a:gd name="connsiteX5" fmla="*/ 1858643 w 3083164"/>
                  <a:gd name="connsiteY5" fmla="*/ 5268 h 994619"/>
                  <a:gd name="connsiteX6" fmla="*/ 2383298 w 3083164"/>
                  <a:gd name="connsiteY6" fmla="*/ 20258 h 994619"/>
                  <a:gd name="connsiteX7" fmla="*/ 3012885 w 3083164"/>
                  <a:gd name="connsiteY7" fmla="*/ 65229 h 994619"/>
                  <a:gd name="connsiteX8" fmla="*/ 3072846 w 3083164"/>
                  <a:gd name="connsiteY8" fmla="*/ 395012 h 994619"/>
                  <a:gd name="connsiteX9" fmla="*/ 3057856 w 3083164"/>
                  <a:gd name="connsiteY9" fmla="*/ 664835 h 994619"/>
                  <a:gd name="connsiteX10" fmla="*/ 2833003 w 3083164"/>
                  <a:gd name="connsiteY10" fmla="*/ 784757 h 994619"/>
                  <a:gd name="connsiteX11" fmla="*/ 1813672 w 3083164"/>
                  <a:gd name="connsiteY11" fmla="*/ 994619 h 994619"/>
                  <a:gd name="connsiteX12" fmla="*/ 164754 w 3083164"/>
                  <a:gd name="connsiteY12" fmla="*/ 919668 h 994619"/>
                  <a:gd name="connsiteX13" fmla="*/ 44833 w 3083164"/>
                  <a:gd name="connsiteY13" fmla="*/ 859707 h 994619"/>
                  <a:gd name="connsiteX14" fmla="*/ 44833 w 3083164"/>
                  <a:gd name="connsiteY14" fmla="*/ 544914 h 994619"/>
                  <a:gd name="connsiteX15" fmla="*/ 59823 w 3083164"/>
                  <a:gd name="connsiteY15" fmla="*/ 5268 h 994619"/>
                  <a:gd name="connsiteX0" fmla="*/ 59823 w 3083164"/>
                  <a:gd name="connsiteY0" fmla="*/ 3661 h 993012"/>
                  <a:gd name="connsiteX1" fmla="*/ 375976 w 3083164"/>
                  <a:gd name="connsiteY1" fmla="*/ 91866 h 993012"/>
                  <a:gd name="connsiteX2" fmla="*/ 794341 w 3083164"/>
                  <a:gd name="connsiteY2" fmla="*/ 33641 h 993012"/>
                  <a:gd name="connsiteX3" fmla="*/ 1199075 w 3083164"/>
                  <a:gd name="connsiteY3" fmla="*/ 63622 h 993012"/>
                  <a:gd name="connsiteX4" fmla="*/ 1519977 w 3083164"/>
                  <a:gd name="connsiteY4" fmla="*/ 83913 h 993012"/>
                  <a:gd name="connsiteX5" fmla="*/ 1858643 w 3083164"/>
                  <a:gd name="connsiteY5" fmla="*/ 3661 h 993012"/>
                  <a:gd name="connsiteX6" fmla="*/ 2383298 w 3083164"/>
                  <a:gd name="connsiteY6" fmla="*/ 18651 h 993012"/>
                  <a:gd name="connsiteX7" fmla="*/ 3012885 w 3083164"/>
                  <a:gd name="connsiteY7" fmla="*/ 63622 h 993012"/>
                  <a:gd name="connsiteX8" fmla="*/ 3072846 w 3083164"/>
                  <a:gd name="connsiteY8" fmla="*/ 393405 h 993012"/>
                  <a:gd name="connsiteX9" fmla="*/ 3057856 w 3083164"/>
                  <a:gd name="connsiteY9" fmla="*/ 663228 h 993012"/>
                  <a:gd name="connsiteX10" fmla="*/ 2833003 w 3083164"/>
                  <a:gd name="connsiteY10" fmla="*/ 783150 h 993012"/>
                  <a:gd name="connsiteX11" fmla="*/ 1813672 w 3083164"/>
                  <a:gd name="connsiteY11" fmla="*/ 993012 h 993012"/>
                  <a:gd name="connsiteX12" fmla="*/ 164754 w 3083164"/>
                  <a:gd name="connsiteY12" fmla="*/ 918061 h 993012"/>
                  <a:gd name="connsiteX13" fmla="*/ 44833 w 3083164"/>
                  <a:gd name="connsiteY13" fmla="*/ 858100 h 993012"/>
                  <a:gd name="connsiteX14" fmla="*/ 44833 w 3083164"/>
                  <a:gd name="connsiteY14" fmla="*/ 543307 h 993012"/>
                  <a:gd name="connsiteX15" fmla="*/ 59823 w 3083164"/>
                  <a:gd name="connsiteY15" fmla="*/ 3661 h 993012"/>
                  <a:gd name="connsiteX0" fmla="*/ 59823 w 3083164"/>
                  <a:gd name="connsiteY0" fmla="*/ 3661 h 993012"/>
                  <a:gd name="connsiteX1" fmla="*/ 375976 w 3083164"/>
                  <a:gd name="connsiteY1" fmla="*/ 91866 h 993012"/>
                  <a:gd name="connsiteX2" fmla="*/ 794341 w 3083164"/>
                  <a:gd name="connsiteY2" fmla="*/ 33641 h 993012"/>
                  <a:gd name="connsiteX3" fmla="*/ 1199075 w 3083164"/>
                  <a:gd name="connsiteY3" fmla="*/ 63622 h 993012"/>
                  <a:gd name="connsiteX4" fmla="*/ 1519977 w 3083164"/>
                  <a:gd name="connsiteY4" fmla="*/ 83913 h 993012"/>
                  <a:gd name="connsiteX5" fmla="*/ 1858643 w 3083164"/>
                  <a:gd name="connsiteY5" fmla="*/ 3661 h 993012"/>
                  <a:gd name="connsiteX6" fmla="*/ 2383298 w 3083164"/>
                  <a:gd name="connsiteY6" fmla="*/ 18651 h 993012"/>
                  <a:gd name="connsiteX7" fmla="*/ 3012885 w 3083164"/>
                  <a:gd name="connsiteY7" fmla="*/ 63622 h 993012"/>
                  <a:gd name="connsiteX8" fmla="*/ 3072846 w 3083164"/>
                  <a:gd name="connsiteY8" fmla="*/ 393405 h 993012"/>
                  <a:gd name="connsiteX9" fmla="*/ 3057856 w 3083164"/>
                  <a:gd name="connsiteY9" fmla="*/ 663228 h 993012"/>
                  <a:gd name="connsiteX10" fmla="*/ 2833003 w 3083164"/>
                  <a:gd name="connsiteY10" fmla="*/ 783150 h 993012"/>
                  <a:gd name="connsiteX11" fmla="*/ 1813672 w 3083164"/>
                  <a:gd name="connsiteY11" fmla="*/ 993012 h 993012"/>
                  <a:gd name="connsiteX12" fmla="*/ 164754 w 3083164"/>
                  <a:gd name="connsiteY12" fmla="*/ 918061 h 993012"/>
                  <a:gd name="connsiteX13" fmla="*/ 44833 w 3083164"/>
                  <a:gd name="connsiteY13" fmla="*/ 858100 h 993012"/>
                  <a:gd name="connsiteX14" fmla="*/ 44833 w 3083164"/>
                  <a:gd name="connsiteY14" fmla="*/ 543307 h 993012"/>
                  <a:gd name="connsiteX15" fmla="*/ 59823 w 3083164"/>
                  <a:gd name="connsiteY15" fmla="*/ 3661 h 993012"/>
                  <a:gd name="connsiteX0" fmla="*/ 59823 w 3083164"/>
                  <a:gd name="connsiteY0" fmla="*/ 19347 h 1008698"/>
                  <a:gd name="connsiteX1" fmla="*/ 375976 w 3083164"/>
                  <a:gd name="connsiteY1" fmla="*/ 107552 h 1008698"/>
                  <a:gd name="connsiteX2" fmla="*/ 794341 w 3083164"/>
                  <a:gd name="connsiteY2" fmla="*/ 49327 h 1008698"/>
                  <a:gd name="connsiteX3" fmla="*/ 1199075 w 3083164"/>
                  <a:gd name="connsiteY3" fmla="*/ 79308 h 1008698"/>
                  <a:gd name="connsiteX4" fmla="*/ 1519977 w 3083164"/>
                  <a:gd name="connsiteY4" fmla="*/ 99599 h 1008698"/>
                  <a:gd name="connsiteX5" fmla="*/ 1858643 w 3083164"/>
                  <a:gd name="connsiteY5" fmla="*/ 19347 h 1008698"/>
                  <a:gd name="connsiteX6" fmla="*/ 2383298 w 3083164"/>
                  <a:gd name="connsiteY6" fmla="*/ 34337 h 1008698"/>
                  <a:gd name="connsiteX7" fmla="*/ 3012885 w 3083164"/>
                  <a:gd name="connsiteY7" fmla="*/ 79308 h 1008698"/>
                  <a:gd name="connsiteX8" fmla="*/ 3072846 w 3083164"/>
                  <a:gd name="connsiteY8" fmla="*/ 409091 h 1008698"/>
                  <a:gd name="connsiteX9" fmla="*/ 3057856 w 3083164"/>
                  <a:gd name="connsiteY9" fmla="*/ 678914 h 1008698"/>
                  <a:gd name="connsiteX10" fmla="*/ 2833003 w 3083164"/>
                  <a:gd name="connsiteY10" fmla="*/ 798836 h 1008698"/>
                  <a:gd name="connsiteX11" fmla="*/ 1813672 w 3083164"/>
                  <a:gd name="connsiteY11" fmla="*/ 1008698 h 1008698"/>
                  <a:gd name="connsiteX12" fmla="*/ 164754 w 3083164"/>
                  <a:gd name="connsiteY12" fmla="*/ 933747 h 1008698"/>
                  <a:gd name="connsiteX13" fmla="*/ 44833 w 3083164"/>
                  <a:gd name="connsiteY13" fmla="*/ 873786 h 1008698"/>
                  <a:gd name="connsiteX14" fmla="*/ 44833 w 3083164"/>
                  <a:gd name="connsiteY14" fmla="*/ 558993 h 1008698"/>
                  <a:gd name="connsiteX15" fmla="*/ 59823 w 3083164"/>
                  <a:gd name="connsiteY15" fmla="*/ 19347 h 1008698"/>
                  <a:gd name="connsiteX0" fmla="*/ 59823 w 3083164"/>
                  <a:gd name="connsiteY0" fmla="*/ 28045 h 1017396"/>
                  <a:gd name="connsiteX1" fmla="*/ 375976 w 3083164"/>
                  <a:gd name="connsiteY1" fmla="*/ 116250 h 1017396"/>
                  <a:gd name="connsiteX2" fmla="*/ 794341 w 3083164"/>
                  <a:gd name="connsiteY2" fmla="*/ 58025 h 1017396"/>
                  <a:gd name="connsiteX3" fmla="*/ 1199075 w 3083164"/>
                  <a:gd name="connsiteY3" fmla="*/ 88006 h 1017396"/>
                  <a:gd name="connsiteX4" fmla="*/ 1519977 w 3083164"/>
                  <a:gd name="connsiteY4" fmla="*/ 108297 h 1017396"/>
                  <a:gd name="connsiteX5" fmla="*/ 1858643 w 3083164"/>
                  <a:gd name="connsiteY5" fmla="*/ 28045 h 1017396"/>
                  <a:gd name="connsiteX6" fmla="*/ 2383298 w 3083164"/>
                  <a:gd name="connsiteY6" fmla="*/ 43035 h 1017396"/>
                  <a:gd name="connsiteX7" fmla="*/ 3012885 w 3083164"/>
                  <a:gd name="connsiteY7" fmla="*/ 88006 h 1017396"/>
                  <a:gd name="connsiteX8" fmla="*/ 3072846 w 3083164"/>
                  <a:gd name="connsiteY8" fmla="*/ 417789 h 1017396"/>
                  <a:gd name="connsiteX9" fmla="*/ 3057856 w 3083164"/>
                  <a:gd name="connsiteY9" fmla="*/ 687612 h 1017396"/>
                  <a:gd name="connsiteX10" fmla="*/ 2833003 w 3083164"/>
                  <a:gd name="connsiteY10" fmla="*/ 807534 h 1017396"/>
                  <a:gd name="connsiteX11" fmla="*/ 1813672 w 3083164"/>
                  <a:gd name="connsiteY11" fmla="*/ 1017396 h 1017396"/>
                  <a:gd name="connsiteX12" fmla="*/ 164754 w 3083164"/>
                  <a:gd name="connsiteY12" fmla="*/ 942445 h 1017396"/>
                  <a:gd name="connsiteX13" fmla="*/ 44833 w 3083164"/>
                  <a:gd name="connsiteY13" fmla="*/ 882484 h 1017396"/>
                  <a:gd name="connsiteX14" fmla="*/ 44833 w 3083164"/>
                  <a:gd name="connsiteY14" fmla="*/ 567691 h 1017396"/>
                  <a:gd name="connsiteX15" fmla="*/ 59823 w 3083164"/>
                  <a:gd name="connsiteY15" fmla="*/ 28045 h 1017396"/>
                  <a:gd name="connsiteX0" fmla="*/ 59824 w 3083165"/>
                  <a:gd name="connsiteY0" fmla="*/ 28045 h 1017396"/>
                  <a:gd name="connsiteX1" fmla="*/ 375977 w 3083165"/>
                  <a:gd name="connsiteY1" fmla="*/ 116250 h 1017396"/>
                  <a:gd name="connsiteX2" fmla="*/ 794342 w 3083165"/>
                  <a:gd name="connsiteY2" fmla="*/ 58025 h 1017396"/>
                  <a:gd name="connsiteX3" fmla="*/ 1199076 w 3083165"/>
                  <a:gd name="connsiteY3" fmla="*/ 88006 h 1017396"/>
                  <a:gd name="connsiteX4" fmla="*/ 1519978 w 3083165"/>
                  <a:gd name="connsiteY4" fmla="*/ 108297 h 1017396"/>
                  <a:gd name="connsiteX5" fmla="*/ 1858644 w 3083165"/>
                  <a:gd name="connsiteY5" fmla="*/ 28045 h 1017396"/>
                  <a:gd name="connsiteX6" fmla="*/ 2383299 w 3083165"/>
                  <a:gd name="connsiteY6" fmla="*/ 43035 h 1017396"/>
                  <a:gd name="connsiteX7" fmla="*/ 3012886 w 3083165"/>
                  <a:gd name="connsiteY7" fmla="*/ 88006 h 1017396"/>
                  <a:gd name="connsiteX8" fmla="*/ 3072847 w 3083165"/>
                  <a:gd name="connsiteY8" fmla="*/ 417789 h 1017396"/>
                  <a:gd name="connsiteX9" fmla="*/ 3057857 w 3083165"/>
                  <a:gd name="connsiteY9" fmla="*/ 687612 h 1017396"/>
                  <a:gd name="connsiteX10" fmla="*/ 2833004 w 3083165"/>
                  <a:gd name="connsiteY10" fmla="*/ 807534 h 1017396"/>
                  <a:gd name="connsiteX11" fmla="*/ 1813673 w 3083165"/>
                  <a:gd name="connsiteY11" fmla="*/ 1017396 h 1017396"/>
                  <a:gd name="connsiteX12" fmla="*/ 164754 w 3083165"/>
                  <a:gd name="connsiteY12" fmla="*/ 978658 h 1017396"/>
                  <a:gd name="connsiteX13" fmla="*/ 44834 w 3083165"/>
                  <a:gd name="connsiteY13" fmla="*/ 882484 h 1017396"/>
                  <a:gd name="connsiteX14" fmla="*/ 44834 w 3083165"/>
                  <a:gd name="connsiteY14" fmla="*/ 567691 h 1017396"/>
                  <a:gd name="connsiteX15" fmla="*/ 59824 w 3083165"/>
                  <a:gd name="connsiteY15" fmla="*/ 28045 h 10173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83165" h="1017396">
                    <a:moveTo>
                      <a:pt x="59824" y="28045"/>
                    </a:moveTo>
                    <a:cubicBezTo>
                      <a:pt x="163505" y="78012"/>
                      <a:pt x="267188" y="144707"/>
                      <a:pt x="375977" y="116250"/>
                    </a:cubicBezTo>
                    <a:cubicBezTo>
                      <a:pt x="484766" y="87793"/>
                      <a:pt x="657159" y="62732"/>
                      <a:pt x="794342" y="58025"/>
                    </a:cubicBezTo>
                    <a:cubicBezTo>
                      <a:pt x="931525" y="53318"/>
                      <a:pt x="1078137" y="79627"/>
                      <a:pt x="1199076" y="88006"/>
                    </a:cubicBezTo>
                    <a:cubicBezTo>
                      <a:pt x="1320015" y="96385"/>
                      <a:pt x="1442513" y="62875"/>
                      <a:pt x="1519978" y="108297"/>
                    </a:cubicBezTo>
                    <a:cubicBezTo>
                      <a:pt x="1597443" y="153719"/>
                      <a:pt x="1722769" y="94638"/>
                      <a:pt x="1858644" y="28045"/>
                    </a:cubicBezTo>
                    <a:cubicBezTo>
                      <a:pt x="1994519" y="-38548"/>
                      <a:pt x="2190925" y="33042"/>
                      <a:pt x="2383299" y="43035"/>
                    </a:cubicBezTo>
                    <a:cubicBezTo>
                      <a:pt x="2575673" y="53028"/>
                      <a:pt x="2897961" y="25547"/>
                      <a:pt x="3012886" y="88006"/>
                    </a:cubicBezTo>
                    <a:cubicBezTo>
                      <a:pt x="3127811" y="150465"/>
                      <a:pt x="3065352" y="317855"/>
                      <a:pt x="3072847" y="417789"/>
                    </a:cubicBezTo>
                    <a:cubicBezTo>
                      <a:pt x="3080342" y="517723"/>
                      <a:pt x="3097831" y="622655"/>
                      <a:pt x="3057857" y="687612"/>
                    </a:cubicBezTo>
                    <a:cubicBezTo>
                      <a:pt x="3017883" y="752570"/>
                      <a:pt x="3040368" y="752570"/>
                      <a:pt x="2833004" y="807534"/>
                    </a:cubicBezTo>
                    <a:cubicBezTo>
                      <a:pt x="2625640" y="862498"/>
                      <a:pt x="2258381" y="994911"/>
                      <a:pt x="1813673" y="1017396"/>
                    </a:cubicBezTo>
                    <a:lnTo>
                      <a:pt x="164754" y="978658"/>
                    </a:lnTo>
                    <a:cubicBezTo>
                      <a:pt x="-130052" y="956173"/>
                      <a:pt x="64821" y="944943"/>
                      <a:pt x="44834" y="882484"/>
                    </a:cubicBezTo>
                    <a:cubicBezTo>
                      <a:pt x="24847" y="820025"/>
                      <a:pt x="44834" y="567691"/>
                      <a:pt x="44834" y="567691"/>
                    </a:cubicBezTo>
                    <a:lnTo>
                      <a:pt x="59824" y="28045"/>
                    </a:lnTo>
                    <a:close/>
                  </a:path>
                </a:pathLst>
              </a:custGeom>
              <a:solidFill>
                <a:srgbClr val="E2D0E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AFB524B-F7D7-3343-95AB-A425FD2EE9E8}"/>
                </a:ext>
              </a:extLst>
            </p:cNvPr>
            <p:cNvSpPr txBox="1"/>
            <p:nvPr/>
          </p:nvSpPr>
          <p:spPr>
            <a:xfrm>
              <a:off x="6355192" y="1260209"/>
              <a:ext cx="252249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000" dirty="0"/>
                <a:t>Bước 3: Phân công nhiệm vụ, hẹn ngày giờ thực hiện.</a:t>
              </a:r>
            </a:p>
          </p:txBody>
        </p:sp>
      </p:grpSp>
      <p:pic>
        <p:nvPicPr>
          <p:cNvPr id="8194" name="Picture 2" descr="Child Cartoon, Cartoon student, cartoon Character, people, friendship png |  PNGWing">
            <a:extLst>
              <a:ext uri="{FF2B5EF4-FFF2-40B4-BE49-F238E27FC236}">
                <a16:creationId xmlns:a16="http://schemas.microsoft.com/office/drawing/2014/main" id="{39C738BA-E83B-7C4A-A951-1CA39A5E4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9990" b="91508" l="10000" r="90000">
                        <a14:foregroundMark x1="38043" y1="77622" x2="38043" y2="77622"/>
                        <a14:foregroundMark x1="37717" y1="83916" x2="37717" y2="83916"/>
                        <a14:foregroundMark x1="63043" y1="91508" x2="63043" y2="91508"/>
                        <a14:foregroundMark x1="40326" y1="49650" x2="40326" y2="49650"/>
                        <a14:foregroundMark x1="42609" y1="58042" x2="38587" y2="58841"/>
                        <a14:foregroundMark x1="47174" y1="70629" x2="47174" y2="70629"/>
                        <a14:foregroundMark x1="45217" y1="76324" x2="45217" y2="76324"/>
                        <a14:foregroundMark x1="56196" y1="80819" x2="56196" y2="80819"/>
                        <a14:foregroundMark x1="36848" y1="90110" x2="38478" y2="79920"/>
                        <a14:foregroundMark x1="48370" y1="75724" x2="48370" y2="75724"/>
                        <a14:foregroundMark x1="55756" y1="83816" x2="56304" y2="84416"/>
                        <a14:foregroundMark x1="50358" y1="77902" x2="55027" y2="83017"/>
                        <a14:foregroundMark x1="48370" y1="75724" x2="48705" y2="76091"/>
                        <a14:foregroundMark x1="55870" y1="80819" x2="55870" y2="80819"/>
                        <a14:foregroundMark x1="56848" y1="82717" x2="56848" y2="82717"/>
                        <a14:foregroundMark x1="58587" y1="83916" x2="58587" y2="83916"/>
                        <a14:foregroundMark x1="59565" y1="85115" x2="59565" y2="85115"/>
                        <a14:foregroundMark x1="58913" y1="83816" x2="58913" y2="83816"/>
                        <a14:foregroundMark x1="50435" y1="74825" x2="50435" y2="74825"/>
                        <a14:backgroundMark x1="52935" y1="64735" x2="52935" y2="64735"/>
                        <a14:backgroundMark x1="52935" y1="64735" x2="53696" y2="61538"/>
                        <a14:backgroundMark x1="40217" y1="67932" x2="40217" y2="69031"/>
                        <a14:backgroundMark x1="40217" y1="68831" x2="39457" y2="65534"/>
                        <a14:backgroundMark x1="39783" y1="70529" x2="39783" y2="70529"/>
                        <a14:backgroundMark x1="43370" y1="76324" x2="43370" y2="76324"/>
                        <a14:backgroundMark x1="43478" y1="75924" x2="43478" y2="75924"/>
                        <a14:backgroundMark x1="35870" y1="79620" x2="35870" y2="79620"/>
                        <a14:backgroundMark x1="35870" y1="79620" x2="36196" y2="82318"/>
                        <a14:backgroundMark x1="58261" y1="79021" x2="58261" y2="80120"/>
                        <a14:backgroundMark x1="35543" y1="85415" x2="35543" y2="85415"/>
                        <a14:backgroundMark x1="35652" y1="84715" x2="35652" y2="84715"/>
                        <a14:backgroundMark x1="59130" y1="82917" x2="59130" y2="82917"/>
                        <a14:backgroundMark x1="55000" y1="83816" x2="55000" y2="83816"/>
                        <a14:backgroundMark x1="55000" y1="83017" x2="55000" y2="83017"/>
                        <a14:backgroundMark x1="55000" y1="83017" x2="55652" y2="84116"/>
                        <a14:backgroundMark x1="49565" y1="76823" x2="49565" y2="76823"/>
                        <a14:backgroundMark x1="49565" y1="76823" x2="49348" y2="75924"/>
                        <a14:backgroundMark x1="49348" y1="75724" x2="50435" y2="77123"/>
                        <a14:backgroundMark x1="49348" y1="76823" x2="49565" y2="780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26" y="2430799"/>
            <a:ext cx="2276048" cy="247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zzahra Kids Development Centre Kindergarten Nursery - Friends Cartoon,  Cliparts &amp;amp; Cartoons - Jing.fm">
            <a:extLst>
              <a:ext uri="{FF2B5EF4-FFF2-40B4-BE49-F238E27FC236}">
                <a16:creationId xmlns:a16="http://schemas.microsoft.com/office/drawing/2014/main" id="{3A1CF94D-2552-EF46-8A86-99DBE847CF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51" y="2881284"/>
            <a:ext cx="5054230" cy="20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4291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CE689158-24B0-4644-898E-F940732C41C9}"/>
              </a:ext>
            </a:extLst>
          </p:cNvPr>
          <p:cNvGrpSpPr/>
          <p:nvPr/>
        </p:nvGrpSpPr>
        <p:grpSpPr>
          <a:xfrm>
            <a:off x="766762" y="1293347"/>
            <a:ext cx="3805238" cy="2556806"/>
            <a:chOff x="785692" y="2272953"/>
            <a:chExt cx="3805238" cy="25568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FE827B8-8236-D541-AEDC-842FFC052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8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85692" y="2272953"/>
              <a:ext cx="3805238" cy="2177258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41229D5-43C0-B443-928E-6217E9FBCA59}"/>
                </a:ext>
              </a:extLst>
            </p:cNvPr>
            <p:cNvSpPr txBox="1"/>
            <p:nvPr/>
          </p:nvSpPr>
          <p:spPr>
            <a:xfrm>
              <a:off x="1146729" y="4429649"/>
              <a:ext cx="308316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Chuẩn bị quà tặng bạn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C36757B-1E33-0947-BF1B-21E9B845A72A}"/>
              </a:ext>
            </a:extLst>
          </p:cNvPr>
          <p:cNvGrpSpPr/>
          <p:nvPr/>
        </p:nvGrpSpPr>
        <p:grpSpPr>
          <a:xfrm>
            <a:off x="4781671" y="1362995"/>
            <a:ext cx="3915164" cy="2525083"/>
            <a:chOff x="4800601" y="2342601"/>
            <a:chExt cx="3915164" cy="252508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8407F09-3F70-854C-AA15-3788CC8EA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5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43002" y="2342601"/>
              <a:ext cx="2830362" cy="2124391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709D882-9D47-5442-A903-234309DEBD12}"/>
                </a:ext>
              </a:extLst>
            </p:cNvPr>
            <p:cNvSpPr txBox="1"/>
            <p:nvPr/>
          </p:nvSpPr>
          <p:spPr>
            <a:xfrm>
              <a:off x="4800601" y="4467574"/>
              <a:ext cx="391516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000" dirty="0"/>
                <a:t>Viết lời động viên, thăm hỏi bạn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5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49649" y="240291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41529" y="951480"/>
            <a:ext cx="5476565" cy="30187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lập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tốt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dự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xây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741015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419794" y="3418801"/>
            <a:ext cx="848501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MỞ RỘNG VÀ TỔNG KẾT CHỦ ĐỀ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E73FD-7C82-8140-9B84-23F74A686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325" y="261969"/>
            <a:ext cx="5475021" cy="2925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7362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  <a:ea typeface="微软雅黑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微软雅黑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微软雅黑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56065" y="369723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Tư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9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3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72591" y="818273"/>
            <a:ext cx="3224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2280466" y="1283295"/>
            <a:ext cx="3973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Bài</a:t>
            </a:r>
            <a:r>
              <a:rPr lang="en-US" altLang="zh-CN" sz="2400" b="1" kern="120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26: Tôi luôn bên bạn </a:t>
            </a:r>
            <a:r>
              <a:rPr lang="en-US" altLang="zh-CN" sz="2400" b="1" kern="1200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 </a:t>
            </a:r>
            <a:endParaRPr lang="en-US" altLang="zh-CN" sz="2400" b="1" kern="1200" dirty="0">
              <a:solidFill>
                <a:srgbClr val="FF0000"/>
              </a:solidFill>
              <a:latin typeface="HP001 4 hàng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36B5C2C-961B-45DA-8A68-E5B379FD1D0D}"/>
              </a:ext>
            </a:extLst>
          </p:cNvPr>
          <p:cNvCxnSpPr>
            <a:cxnSpLocks/>
          </p:cNvCxnSpPr>
          <p:nvPr/>
        </p:nvCxnSpPr>
        <p:spPr>
          <a:xfrm>
            <a:off x="1250381" y="2001963"/>
            <a:ext cx="758221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9578405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174777"/>
            <a:ext cx="80119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Thực hiện công việc theo sự phân công của tổ.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4" name="Picture 8" descr="Smiling kids holding hands together, Friendship Day Greeting Wish, Cartoon  happy team, love, cartoon Character, child png | PNGWing">
            <a:extLst>
              <a:ext uri="{FF2B5EF4-FFF2-40B4-BE49-F238E27FC236}">
                <a16:creationId xmlns:a16="http://schemas.microsoft.com/office/drawing/2014/main" id="{05797212-C599-9A49-975C-31F594A21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78" b="95818" l="2609" r="99457">
                        <a14:foregroundMark x1="6957" y1="39068" x2="6957" y2="39068"/>
                        <a14:foregroundMark x1="2717" y1="41577" x2="2717" y2="41577"/>
                        <a14:foregroundMark x1="25761" y1="45998" x2="25761" y2="45998"/>
                        <a14:foregroundMark x1="27174" y1="44205" x2="27174" y2="48865"/>
                        <a14:foregroundMark x1="49239" y1="29391" x2="51630" y2="31780"/>
                        <a14:foregroundMark x1="51413" y1="4182" x2="42935" y2="4659"/>
                        <a14:foregroundMark x1="42935" y1="4659" x2="41522" y2="5615"/>
                        <a14:foregroundMark x1="51196" y1="478" x2="51196" y2="478"/>
                        <a14:foregroundMark x1="90435" y1="38232" x2="99130" y2="38471"/>
                        <a14:foregroundMark x1="99130" y1="38471" x2="99565" y2="38232"/>
                        <a14:foregroundMark x1="71413" y1="44922" x2="72283" y2="45161"/>
                        <a14:foregroundMark x1="72283" y1="44922" x2="72283" y2="41577"/>
                        <a14:foregroundMark x1="69457" y1="77539" x2="67174" y2="68100"/>
                        <a14:foregroundMark x1="67174" y1="68100" x2="64565" y2="67742"/>
                        <a14:foregroundMark x1="66196" y1="88053" x2="69239" y2="93548"/>
                        <a14:foregroundMark x1="37717" y1="94624" x2="25109" y2="95818"/>
                        <a14:foregroundMark x1="39891" y1="73955" x2="36304" y2="74194"/>
                        <a14:foregroundMark x1="53261" y1="37754" x2="51848" y2="379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5511" y="1697451"/>
            <a:ext cx="3375259" cy="3071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D1C0FAA5-22AF-3540-A539-537045E05499}"/>
              </a:ext>
            </a:extLst>
          </p:cNvPr>
          <p:cNvGrpSpPr/>
          <p:nvPr/>
        </p:nvGrpSpPr>
        <p:grpSpPr>
          <a:xfrm>
            <a:off x="5337810" y="1659300"/>
            <a:ext cx="3520259" cy="2731025"/>
            <a:chOff x="5246370" y="1510710"/>
            <a:chExt cx="3520259" cy="273102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35EB67-DBFB-AF4F-A25E-1FE955C17A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9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71160" y="1910695"/>
              <a:ext cx="3395469" cy="2331040"/>
            </a:xfrm>
            <a:prstGeom prst="round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B6FFD407-1927-914B-BEDA-5CA162693608}"/>
                </a:ext>
              </a:extLst>
            </p:cNvPr>
            <p:cNvSpPr/>
            <p:nvPr/>
          </p:nvSpPr>
          <p:spPr>
            <a:xfrm>
              <a:off x="5246370" y="1510710"/>
              <a:ext cx="1417320" cy="1061040"/>
            </a:xfrm>
            <a:prstGeom prst="round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Thực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hiện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”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Tôi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luôn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!”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1510710"/>
            <a:ext cx="5167741" cy="27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tổ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nhân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góp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quà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chuẩn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bị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Sắp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xếp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gói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món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quà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 algn="just">
              <a:lnSpc>
                <a:spcPct val="150000"/>
              </a:lnSpc>
              <a:buFontTx/>
              <a:buChar char="-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Ghi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địa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chỉ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lớp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tổ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muốn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gửi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tặng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49649" y="240291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41529" y="951480"/>
            <a:ext cx="5476565" cy="30187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chia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sẻ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cứu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496491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188436" y="3418801"/>
            <a:ext cx="6947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>
                <a:ln/>
                <a:solidFill>
                  <a:schemeClr val="accent3"/>
                </a:solidFill>
              </a:rPr>
              <a:t>HOẠT ĐỘNG SAU GIỜ HỌC</a:t>
            </a:r>
            <a:endParaRPr lang="en-U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E73FD-7C82-8140-9B84-23F74A686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325" y="261969"/>
            <a:ext cx="5475021" cy="2925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722968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627538" y="1106197"/>
            <a:ext cx="8011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Tiếp tục thực hiện những việc làm để chia sẻ với những người có hoàn cảnh khó khăn theo khả năng của mình.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 descr="Không có mô tả ảnh.">
            <a:extLst>
              <a:ext uri="{FF2B5EF4-FFF2-40B4-BE49-F238E27FC236}">
                <a16:creationId xmlns:a16="http://schemas.microsoft.com/office/drawing/2014/main" id="{F996F3F4-CC6D-794E-9524-DC7DCDD5C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1" y="1915161"/>
            <a:ext cx="2859199" cy="285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725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925808" y="3418801"/>
            <a:ext cx="5472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SINH HOẠT DƯỚI CỜ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8EF1ED-7643-D546-862C-0C1756173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513" y="354748"/>
            <a:ext cx="5472973" cy="29243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8751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415868"/>
            <a:ext cx="72848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100" dirty="0"/>
              <a:t>Tham gia phát động phong trào “Học nhân ái, biết chia sẻ”.</a:t>
            </a:r>
            <a:endParaRPr lang="en-US" sz="21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8D1CFB-9745-8E4F-B37A-10C46781E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786" y="1164044"/>
            <a:ext cx="6815328" cy="364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165982" y="3418801"/>
            <a:ext cx="6992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HOẠT ĐỘNG THEO CHỦ ĐỀ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E569FA-7CE5-2B40-87AB-CDE9E87EC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0625" y="281176"/>
            <a:ext cx="6013968" cy="32134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64809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068749" y="3418801"/>
            <a:ext cx="31870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KHỞI ĐỘNG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AE73FD-7C82-8140-9B84-23F74A686B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8325" y="261969"/>
            <a:ext cx="5475021" cy="29254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72780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9" y="24001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09699" y="400433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en-US" sz="2400" dirty="0" err="1">
                <a:solidFill>
                  <a:srgbClr val="FF0000"/>
                </a:solidFill>
              </a:rPr>
              <a:t>Tìm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hiểu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người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hoàn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cảnh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khăn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FC53FD-EBC9-944C-A7C2-712E39259C29}"/>
              </a:ext>
            </a:extLst>
          </p:cNvPr>
          <p:cNvSpPr/>
          <p:nvPr/>
        </p:nvSpPr>
        <p:spPr>
          <a:xfrm>
            <a:off x="420414" y="1579063"/>
            <a:ext cx="8723586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ảnh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nhỏ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hoàn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cảnh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khăn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8B74E84-175F-3A43-8F9A-BA52B0C952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47089" y="2412168"/>
            <a:ext cx="6656832" cy="2330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ừa và thiếu thức ăn ở các nước trên thế giới">
            <a:extLst>
              <a:ext uri="{FF2B5EF4-FFF2-40B4-BE49-F238E27FC236}">
                <a16:creationId xmlns:a16="http://schemas.microsoft.com/office/drawing/2014/main" id="{A33413AA-C8A5-7842-BA30-990758A7D0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26" y="853308"/>
            <a:ext cx="5562600" cy="3115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Khoảng 20 triệu người thiếu ăn, Yemen đứng bên bờ vực của nạn đói | VTV.VN">
            <a:extLst>
              <a:ext uri="{FF2B5EF4-FFF2-40B4-BE49-F238E27FC236}">
                <a16:creationId xmlns:a16="http://schemas.microsoft.com/office/drawing/2014/main" id="{2280C9EA-C126-CB49-A58D-B967BCFBA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3926" y="853308"/>
            <a:ext cx="5112188" cy="392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ội Trẻ em mồ côi, trẻ em bị bỏ rơi, trẻ em bị bệnh tật Việt Nam - Home |  Facebook">
            <a:extLst>
              <a:ext uri="{FF2B5EF4-FFF2-40B4-BE49-F238E27FC236}">
                <a16:creationId xmlns:a16="http://schemas.microsoft.com/office/drawing/2014/main" id="{92A33C5D-4FC7-1C4F-91C8-AD922184D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137" y="853308"/>
            <a:ext cx="4665937" cy="3720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695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ường học ngập bùn sau lũ quét - VnExpress">
            <a:extLst>
              <a:ext uri="{FF2B5EF4-FFF2-40B4-BE49-F238E27FC236}">
                <a16:creationId xmlns:a16="http://schemas.microsoft.com/office/drawing/2014/main" id="{8E590A73-3A28-E447-A06A-5C5AE9FE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518" y="169925"/>
            <a:ext cx="6942964" cy="4628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ọc sinh miền Trung nghỉ học vì mưa lũ">
            <a:extLst>
              <a:ext uri="{FF2B5EF4-FFF2-40B4-BE49-F238E27FC236}">
                <a16:creationId xmlns:a16="http://schemas.microsoft.com/office/drawing/2014/main" id="{BF1C7D41-315E-264D-96A1-B9A7DB396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190" y="169925"/>
            <a:ext cx="6528946" cy="4218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14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1634</TotalTime>
  <Words>402</Words>
  <Application>Microsoft Office PowerPoint</Application>
  <PresentationFormat>On-screen Show (16:9)</PresentationFormat>
  <Paragraphs>40</Paragraphs>
  <Slides>24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HP001 4H</vt:lpstr>
      <vt:lpstr>Pangolin</vt:lpstr>
      <vt:lpstr>Baloo 2</vt:lpstr>
      <vt:lpstr>HP001 4 hàng</vt:lpstr>
      <vt:lpstr>UTM Cookies</vt:lpstr>
      <vt:lpstr>UTM Androgyne</vt:lpstr>
      <vt:lpstr>English Vocabulary Workshop by Slidesgo</vt:lpstr>
      <vt:lpstr>Bài 26:  Tôi luôn bên bạn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Người, trẻ em, gia đình có hoàn cảnh khó khăn ( thiếu ăn, thiếu mặc, mồ côi, khuyết tật, hay ốm đau,..)</vt:lpstr>
      <vt:lpstr>PowerPoint Presentation</vt:lpstr>
      <vt:lpstr>PowerPoint Presentation</vt:lpstr>
      <vt:lpstr>PowerPoint Presentation</vt:lpstr>
      <vt:lpstr>Dự án đã lập xong, chúng ta cần thực hiện tốt dự án đã xây dựng.</vt:lpstr>
      <vt:lpstr>PowerPoint Presentation</vt:lpstr>
      <vt:lpstr>PowerPoint Presentation</vt:lpstr>
      <vt:lpstr>PowerPoint Presentation</vt:lpstr>
      <vt:lpstr>Một lời chia sẻ cũng quan trọng y như cứu trợ về vật chất vậy.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93</cp:revision>
  <dcterms:modified xsi:type="dcterms:W3CDTF">2022-03-08T15:35:36Z</dcterms:modified>
</cp:coreProperties>
</file>