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692" r:id="rId2"/>
    <p:sldMasterId id="2147483705" r:id="rId3"/>
    <p:sldMasterId id="2147483717" r:id="rId4"/>
    <p:sldMasterId id="2147483729" r:id="rId5"/>
    <p:sldMasterId id="2147483731" r:id="rId6"/>
    <p:sldMasterId id="2147483743" r:id="rId7"/>
  </p:sldMasterIdLst>
  <p:notesMasterIdLst>
    <p:notesMasterId r:id="rId36"/>
  </p:notesMasterIdLst>
  <p:handoutMasterIdLst>
    <p:handoutMasterId r:id="rId37"/>
  </p:handoutMasterIdLst>
  <p:sldIdLst>
    <p:sldId id="2007577113" r:id="rId8"/>
    <p:sldId id="2007577123" r:id="rId9"/>
    <p:sldId id="2007577114" r:id="rId10"/>
    <p:sldId id="286" r:id="rId11"/>
    <p:sldId id="326" r:id="rId12"/>
    <p:sldId id="327" r:id="rId13"/>
    <p:sldId id="333" r:id="rId14"/>
    <p:sldId id="334" r:id="rId15"/>
    <p:sldId id="269" r:id="rId16"/>
    <p:sldId id="2007577120" r:id="rId17"/>
    <p:sldId id="2007577116" r:id="rId18"/>
    <p:sldId id="2007577119" r:id="rId19"/>
    <p:sldId id="2007577118" r:id="rId20"/>
    <p:sldId id="2007577121" r:id="rId21"/>
    <p:sldId id="2007577117" r:id="rId22"/>
    <p:sldId id="2007577122" r:id="rId23"/>
    <p:sldId id="2007577095" r:id="rId24"/>
    <p:sldId id="258" r:id="rId25"/>
    <p:sldId id="283" r:id="rId26"/>
    <p:sldId id="285" r:id="rId27"/>
    <p:sldId id="278" r:id="rId28"/>
    <p:sldId id="265" r:id="rId29"/>
    <p:sldId id="263" r:id="rId30"/>
    <p:sldId id="262" r:id="rId31"/>
    <p:sldId id="284" r:id="rId32"/>
    <p:sldId id="271" r:id="rId33"/>
    <p:sldId id="267" r:id="rId34"/>
    <p:sldId id="25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FAFD"/>
    <a:srgbClr val="DEF075"/>
    <a:srgbClr val="FFFFFF"/>
    <a:srgbClr val="E3ABFF"/>
    <a:srgbClr val="DB93FF"/>
    <a:srgbClr val="CC66FF"/>
    <a:srgbClr val="00CC66"/>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44" d="100"/>
          <a:sy n="44" d="100"/>
        </p:scale>
        <p:origin x="1740" y="684"/>
      </p:cViewPr>
      <p:guideLst>
        <p:guide orient="horz" pos="2160"/>
        <p:guide pos="3840"/>
      </p:guideLst>
    </p:cSldViewPr>
  </p:slideViewPr>
  <p:notesTextViewPr>
    <p:cViewPr>
      <p:scale>
        <a:sx n="3" d="2"/>
        <a:sy n="3" d="2"/>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CFA878-B618-4B38-93B9-AA47A0F274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DA0C6BE-FECD-46F1-ADB3-715C6199A7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2FCA410-CD9D-4AF8-9A2E-8427E7CB6714}" type="datetimeFigureOut">
              <a:rPr lang="en-US" smtClean="0"/>
              <a:pPr/>
              <a:t>3/29/2022</a:t>
            </a:fld>
            <a:endParaRPr lang="en-US"/>
          </a:p>
        </p:txBody>
      </p:sp>
      <p:sp>
        <p:nvSpPr>
          <p:cNvPr id="4" name="Footer Placeholder 3">
            <a:extLst>
              <a:ext uri="{FF2B5EF4-FFF2-40B4-BE49-F238E27FC236}">
                <a16:creationId xmlns:a16="http://schemas.microsoft.com/office/drawing/2014/main" id="{582547BF-7567-448E-954F-E00478A32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DDFFE7E-E5E4-485C-BD06-388DA587095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69882D-54B9-471E-A101-F23B82F0EB36}" type="slidenum">
              <a:rPr lang="en-US" smtClean="0"/>
              <a:pPr/>
              <a:t>‹#›</a:t>
            </a:fld>
            <a:endParaRPr lang="en-US"/>
          </a:p>
        </p:txBody>
      </p:sp>
    </p:spTree>
    <p:extLst>
      <p:ext uri="{BB962C8B-B14F-4D97-AF65-F5344CB8AC3E}">
        <p14:creationId xmlns:p14="http://schemas.microsoft.com/office/powerpoint/2010/main" val="13513664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0066AF-5B26-4EDD-8FAD-595EFBF60D7E}" type="datetimeFigureOut">
              <a:rPr lang="en-US" smtClean="0"/>
              <a:pPr/>
              <a:t>3/29/2022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F507-1483-497D-B293-80E7E228D0D4}" type="slidenum">
              <a:rPr lang="en-US" smtClean="0"/>
              <a:pPr/>
              <a:t>‹#›</a:t>
            </a:fld>
            <a:endParaRPr lang="en-US"/>
          </a:p>
        </p:txBody>
      </p:sp>
    </p:spTree>
    <p:extLst>
      <p:ext uri="{BB962C8B-B14F-4D97-AF65-F5344CB8AC3E}">
        <p14:creationId xmlns:p14="http://schemas.microsoft.com/office/powerpoint/2010/main" val="2429289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9FF34-ECA9-4BF5-A544-0917AE760F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9707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031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121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851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7.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25.gif"/></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pPr/>
              <a:t>2022/3/29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pPr/>
              <a:t>‹#›</a:t>
            </a:fld>
            <a:endParaRPr lang="zh-CN" altLang="en-US"/>
          </a:p>
        </p:txBody>
      </p:sp>
    </p:spTree>
    <p:extLst>
      <p:ext uri="{BB962C8B-B14F-4D97-AF65-F5344CB8AC3E}">
        <p14:creationId xmlns:p14="http://schemas.microsoft.com/office/powerpoint/2010/main" val="977499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a:extLst>
              <a:ext uri="{FF2B5EF4-FFF2-40B4-BE49-F238E27FC236}">
                <a16:creationId xmlns:a16="http://schemas.microsoft.com/office/drawing/2014/main" id="{431122EC-FBF2-4C68-B7F9-E67ABB594A49}"/>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7" name="矩形 2">
            <a:extLst>
              <a:ext uri="{FF2B5EF4-FFF2-40B4-BE49-F238E27FC236}">
                <a16:creationId xmlns:a16="http://schemas.microsoft.com/office/drawing/2014/main" id="{26859808-0E4C-4601-BFD5-C6BA5BCC44FE}"/>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椭圆 4">
            <a:extLst>
              <a:ext uri="{FF2B5EF4-FFF2-40B4-BE49-F238E27FC236}">
                <a16:creationId xmlns:a16="http://schemas.microsoft.com/office/drawing/2014/main" id="{C20B859B-7433-488D-AD26-C313806026F3}"/>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形状 6">
            <a:extLst>
              <a:ext uri="{FF2B5EF4-FFF2-40B4-BE49-F238E27FC236}">
                <a16:creationId xmlns:a16="http://schemas.microsoft.com/office/drawing/2014/main" id="{26C76A02-5C8B-42AD-8662-686E30606D34}"/>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7">
            <a:extLst>
              <a:ext uri="{FF2B5EF4-FFF2-40B4-BE49-F238E27FC236}">
                <a16:creationId xmlns:a16="http://schemas.microsoft.com/office/drawing/2014/main" id="{C6F4EA04-890C-4306-9211-FB1733E0C647}"/>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8">
            <a:extLst>
              <a:ext uri="{FF2B5EF4-FFF2-40B4-BE49-F238E27FC236}">
                <a16:creationId xmlns:a16="http://schemas.microsoft.com/office/drawing/2014/main" id="{A97A903A-09E9-4691-B496-37BE5D102D5D}"/>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2" name="椭圆 9">
            <a:extLst>
              <a:ext uri="{FF2B5EF4-FFF2-40B4-BE49-F238E27FC236}">
                <a16:creationId xmlns:a16="http://schemas.microsoft.com/office/drawing/2014/main" id="{0A2B951D-F19F-475D-B457-B86EF8DC984B}"/>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12">
            <a:extLst>
              <a:ext uri="{FF2B5EF4-FFF2-40B4-BE49-F238E27FC236}">
                <a16:creationId xmlns:a16="http://schemas.microsoft.com/office/drawing/2014/main" id="{B509803A-0360-4D33-9AB5-ED47ED9135D1}"/>
              </a:ext>
            </a:extLst>
          </p:cNvPr>
          <p:cNvSpPr/>
          <p:nvPr userDrawn="1"/>
        </p:nvSpPr>
        <p:spPr>
          <a:xfrm rot="21228401">
            <a:off x="2278902" y="1179056"/>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7E0D0665-6999-4651-BD19-C7C402D30EEB}"/>
              </a:ext>
            </a:extLst>
          </p:cNvPr>
          <p:cNvSpPr/>
          <p:nvPr userDrawn="1"/>
        </p:nvSpPr>
        <p:spPr>
          <a:xfrm rot="1737576">
            <a:off x="6328896"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0A77F017-DFC1-4D5F-8272-B3E76D6DA324}"/>
              </a:ext>
            </a:extLst>
          </p:cNvPr>
          <p:cNvSpPr/>
          <p:nvPr userDrawn="1"/>
        </p:nvSpPr>
        <p:spPr>
          <a:xfrm rot="19676478">
            <a:off x="1401293"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4D542502-B1BA-4EEE-B113-19E670FE5796}"/>
              </a:ext>
            </a:extLst>
          </p:cNvPr>
          <p:cNvSpPr txBox="1"/>
          <p:nvPr userDrawn="1"/>
        </p:nvSpPr>
        <p:spPr>
          <a:xfrm>
            <a:off x="3155098" y="2004297"/>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5">
                    <a:lumMod val="75000"/>
                  </a:schemeClr>
                </a:solidFill>
                <a:effectLst>
                  <a:outerShdw blurRad="50800" dist="38100" dir="8100000" algn="tr" rotWithShape="0">
                    <a:prstClr val="black">
                      <a:alpha val="40000"/>
                    </a:prstClr>
                  </a:outerShdw>
                </a:effectLst>
                <a:uLnTx/>
                <a:uFillTx/>
                <a:latin typeface="Arial" panose="020B0604020202020204"/>
                <a:ea typeface="+mn-ea"/>
                <a:cs typeface="+mn-cs"/>
              </a:rPr>
              <a:t>HOẠT ĐỘNG</a:t>
            </a:r>
          </a:p>
        </p:txBody>
      </p:sp>
      <p:pic>
        <p:nvPicPr>
          <p:cNvPr id="18" name="图片 9">
            <a:extLst>
              <a:ext uri="{FF2B5EF4-FFF2-40B4-BE49-F238E27FC236}">
                <a16:creationId xmlns:a16="http://schemas.microsoft.com/office/drawing/2014/main" id="{9E265F87-F072-4C1C-809B-60B65BA79A8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70707" y="2622109"/>
            <a:ext cx="3028932" cy="3847429"/>
          </a:xfrm>
          <a:prstGeom prst="rect">
            <a:avLst/>
          </a:prstGeom>
        </p:spPr>
      </p:pic>
    </p:spTree>
    <p:extLst>
      <p:ext uri="{BB962C8B-B14F-4D97-AF65-F5344CB8AC3E}">
        <p14:creationId xmlns:p14="http://schemas.microsoft.com/office/powerpoint/2010/main" val="4263223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a:extLst>
              <a:ext uri="{FF2B5EF4-FFF2-40B4-BE49-F238E27FC236}">
                <a16:creationId xmlns:a16="http://schemas.microsoft.com/office/drawing/2014/main" id="{0E1D8535-7268-4559-A162-57863C850AB4}"/>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0" name="矩形 2">
            <a:extLst>
              <a:ext uri="{FF2B5EF4-FFF2-40B4-BE49-F238E27FC236}">
                <a16:creationId xmlns:a16="http://schemas.microsoft.com/office/drawing/2014/main" id="{3599D6A8-8376-4469-B1C4-0D0AB8B9FCB9}"/>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a16="http://schemas.microsoft.com/office/drawing/2014/main" id="{F6108594-A8DF-4763-BAD6-AFEBB0C3196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a16="http://schemas.microsoft.com/office/drawing/2014/main" id="{B8502FED-250A-4CBC-8EE4-50D3D012EADA}"/>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a16="http://schemas.microsoft.com/office/drawing/2014/main" id="{4B97A2AD-D2A2-4C3E-AA45-DF5B9EE1314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a16="http://schemas.microsoft.com/office/drawing/2014/main" id="{1D1F51E3-6E1F-4794-92D5-63FB01D635F9}"/>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5" name="椭圆 9">
            <a:extLst>
              <a:ext uri="{FF2B5EF4-FFF2-40B4-BE49-F238E27FC236}">
                <a16:creationId xmlns:a16="http://schemas.microsoft.com/office/drawing/2014/main" id="{ECDDE16C-0075-42EB-A3AA-DDD1D96A76E4}"/>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EFB12868-D957-45A4-B5D8-783DBD98F2C6}"/>
              </a:ext>
            </a:extLst>
          </p:cNvPr>
          <p:cNvSpPr/>
          <p:nvPr userDrawn="1"/>
        </p:nvSpPr>
        <p:spPr>
          <a:xfrm>
            <a:off x="3667343" y="983094"/>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CFA12B3A-07B6-44F1-A01E-33FD73C34EBA}"/>
              </a:ext>
            </a:extLst>
          </p:cNvPr>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4A2EDEA0-7184-436C-992C-8D667AA8EB7F}"/>
              </a:ext>
            </a:extLst>
          </p:cNvPr>
          <p:cNvSpPr/>
          <p:nvPr userDrawn="1"/>
        </p:nvSpPr>
        <p:spPr>
          <a:xfrm rot="20048077">
            <a:off x="2977240" y="1148482"/>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1F28E606-F052-4F98-9FBC-30FFA9B82FDA}"/>
              </a:ext>
            </a:extLst>
          </p:cNvPr>
          <p:cNvSpPr txBox="1"/>
          <p:nvPr userDrawn="1"/>
        </p:nvSpPr>
        <p:spPr>
          <a:xfrm>
            <a:off x="4557821" y="1913421"/>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KHÁM PHÁ</a:t>
            </a:r>
          </a:p>
        </p:txBody>
      </p:sp>
      <p:pic>
        <p:nvPicPr>
          <p:cNvPr id="21" name="图形 1">
            <a:extLst>
              <a:ext uri="{FF2B5EF4-FFF2-40B4-BE49-F238E27FC236}">
                <a16:creationId xmlns:a16="http://schemas.microsoft.com/office/drawing/2014/main" id="{E7242FD6-D5A6-4563-A793-692CAF206911}"/>
              </a:ext>
            </a:extLst>
          </p:cNvPr>
          <p:cNvPicPr>
            <a:picLocks noChangeAspect="1"/>
          </p:cNvPicPr>
          <p:nvPr userDrawn="1"/>
        </p:nvPicPr>
        <p:blipFill>
          <a:blip r:embed="rId4" cstate="print">
            <a:extLst>
              <a:ext uri="{96DAC541-7B7A-43D3-8B79-37D633B846F1}">
                <asvg:svgBlip xmlns:asvg="http://schemas.microsoft.com/office/drawing/2016/SVG/main" r:embed="rId5"/>
              </a:ext>
            </a:extLst>
          </a:blip>
          <a:stretch>
            <a:fillRect/>
          </a:stretch>
        </p:blipFill>
        <p:spPr>
          <a:xfrm>
            <a:off x="1416645" y="3997565"/>
            <a:ext cx="3980370" cy="1979722"/>
          </a:xfrm>
          <a:prstGeom prst="rect">
            <a:avLst/>
          </a:prstGeom>
        </p:spPr>
      </p:pic>
      <p:sp>
        <p:nvSpPr>
          <p:cNvPr id="22" name="TextBox 21">
            <a:extLst>
              <a:ext uri="{FF2B5EF4-FFF2-40B4-BE49-F238E27FC236}">
                <a16:creationId xmlns:a16="http://schemas.microsoft.com/office/drawing/2014/main" id="{215E454A-B08C-4576-8333-920008E55294}"/>
              </a:ext>
            </a:extLst>
          </p:cNvPr>
          <p:cNvSpPr txBox="1"/>
          <p:nvPr userDrawn="1"/>
        </p:nvSpPr>
        <p:spPr>
          <a:xfrm>
            <a:off x="7668011" y="6560137"/>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599" dirty="0"/>
          </a:p>
        </p:txBody>
      </p:sp>
    </p:spTree>
    <p:extLst>
      <p:ext uri="{BB962C8B-B14F-4D97-AF65-F5344CB8AC3E}">
        <p14:creationId xmlns:p14="http://schemas.microsoft.com/office/powerpoint/2010/main" val="18052368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a:extLst>
              <a:ext uri="{FF2B5EF4-FFF2-40B4-BE49-F238E27FC236}">
                <a16:creationId xmlns:a16="http://schemas.microsoft.com/office/drawing/2014/main" id="{F9580584-93CE-465E-9188-9FA7FF0E8D40}"/>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0" name="矩形 2">
            <a:extLst>
              <a:ext uri="{FF2B5EF4-FFF2-40B4-BE49-F238E27FC236}">
                <a16:creationId xmlns:a16="http://schemas.microsoft.com/office/drawing/2014/main" id="{474D555A-C16A-473D-AF7C-F4FD4B48A8D9}"/>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a16="http://schemas.microsoft.com/office/drawing/2014/main" id="{C65B931E-2ABD-4CF8-84F6-335ECD99B19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a16="http://schemas.microsoft.com/office/drawing/2014/main" id="{E2A2EEE9-A456-4E8F-8852-B76D53D8FF96}"/>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a16="http://schemas.microsoft.com/office/drawing/2014/main" id="{1E2A3415-52F3-43A8-85D2-8D6B017D46B0}"/>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a16="http://schemas.microsoft.com/office/drawing/2014/main" id="{6CD0C1A9-71EF-4DBE-9601-B9F05746490B}"/>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5" name="椭圆 9">
            <a:extLst>
              <a:ext uri="{FF2B5EF4-FFF2-40B4-BE49-F238E27FC236}">
                <a16:creationId xmlns:a16="http://schemas.microsoft.com/office/drawing/2014/main" id="{BC7E4DB5-7686-4871-BA09-0A5DDCFFD03D}"/>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AA705815-50C6-489B-A39B-E7D336F21CDD}"/>
              </a:ext>
            </a:extLst>
          </p:cNvPr>
          <p:cNvSpPr/>
          <p:nvPr userDrawn="1"/>
        </p:nvSpPr>
        <p:spPr>
          <a:xfrm rot="21228401">
            <a:off x="2278902" y="1179056"/>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E5E3F9D9-E86C-450A-BAA6-C085040D4067}"/>
              </a:ext>
            </a:extLst>
          </p:cNvPr>
          <p:cNvSpPr/>
          <p:nvPr userDrawn="1"/>
        </p:nvSpPr>
        <p:spPr>
          <a:xfrm rot="1737576">
            <a:off x="6328896"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F847D38E-29D5-4F6D-990E-43B85D6A3CCA}"/>
              </a:ext>
            </a:extLst>
          </p:cNvPr>
          <p:cNvSpPr/>
          <p:nvPr userDrawn="1"/>
        </p:nvSpPr>
        <p:spPr>
          <a:xfrm rot="19676478">
            <a:off x="1401293"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ED7DB6B0-739A-4370-B3E5-8A28161C766A}"/>
              </a:ext>
            </a:extLst>
          </p:cNvPr>
          <p:cNvSpPr txBox="1"/>
          <p:nvPr userDrawn="1"/>
        </p:nvSpPr>
        <p:spPr>
          <a:xfrm>
            <a:off x="3155098" y="2004298"/>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2"/>
                </a:solidFill>
                <a:effectLst>
                  <a:outerShdw blurRad="50800" dist="38100" dir="8100000" algn="tr" rotWithShape="0">
                    <a:prstClr val="black">
                      <a:alpha val="40000"/>
                    </a:prstClr>
                  </a:outerShdw>
                </a:effectLst>
                <a:uLnTx/>
                <a:uFillTx/>
                <a:latin typeface="Arial" panose="020B0604020202020204"/>
                <a:ea typeface="+mn-ea"/>
                <a:cs typeface="+mn-cs"/>
              </a:rPr>
              <a:t>TRÒ CHƠI</a:t>
            </a:r>
          </a:p>
        </p:txBody>
      </p:sp>
      <p:grpSp>
        <p:nvGrpSpPr>
          <p:cNvPr id="21" name="Google Shape;769;p31">
            <a:extLst>
              <a:ext uri="{FF2B5EF4-FFF2-40B4-BE49-F238E27FC236}">
                <a16:creationId xmlns:a16="http://schemas.microsoft.com/office/drawing/2014/main" id="{A7F7820E-B6A1-4ABA-87C3-90A18D28B9AB}"/>
              </a:ext>
            </a:extLst>
          </p:cNvPr>
          <p:cNvGrpSpPr/>
          <p:nvPr userDrawn="1"/>
        </p:nvGrpSpPr>
        <p:grpSpPr>
          <a:xfrm>
            <a:off x="7976030" y="2989411"/>
            <a:ext cx="2842230" cy="2927641"/>
            <a:chOff x="5641385" y="2381306"/>
            <a:chExt cx="2599446" cy="2521829"/>
          </a:xfrm>
        </p:grpSpPr>
        <p:sp>
          <p:nvSpPr>
            <p:cNvPr id="22" name="Google Shape;770;p31">
              <a:extLst>
                <a:ext uri="{FF2B5EF4-FFF2-40B4-BE49-F238E27FC236}">
                  <a16:creationId xmlns:a16="http://schemas.microsoft.com/office/drawing/2014/main" id="{822219BD-B384-4310-9DAD-B8FE6C79198A}"/>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nvGrpSpPr>
            <p:cNvPr id="23" name="Google Shape;771;p31">
              <a:extLst>
                <a:ext uri="{FF2B5EF4-FFF2-40B4-BE49-F238E27FC236}">
                  <a16:creationId xmlns:a16="http://schemas.microsoft.com/office/drawing/2014/main" id="{67E305FE-2401-4EC5-9EDC-BF3EBF595F7C}"/>
                </a:ext>
              </a:extLst>
            </p:cNvPr>
            <p:cNvGrpSpPr/>
            <p:nvPr/>
          </p:nvGrpSpPr>
          <p:grpSpPr>
            <a:xfrm flipH="1">
              <a:off x="6793275" y="3690844"/>
              <a:ext cx="1447557" cy="1002468"/>
              <a:chOff x="4799733" y="3457797"/>
              <a:chExt cx="2301388" cy="1593766"/>
            </a:xfrm>
          </p:grpSpPr>
          <p:sp>
            <p:nvSpPr>
              <p:cNvPr id="78" name="Google Shape;772;p31">
                <a:extLst>
                  <a:ext uri="{FF2B5EF4-FFF2-40B4-BE49-F238E27FC236}">
                    <a16:creationId xmlns:a16="http://schemas.microsoft.com/office/drawing/2014/main" id="{79073A0C-EFD1-482A-8844-34F2AA65A7AD}"/>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9" name="Google Shape;773;p31">
                <a:extLst>
                  <a:ext uri="{FF2B5EF4-FFF2-40B4-BE49-F238E27FC236}">
                    <a16:creationId xmlns:a16="http://schemas.microsoft.com/office/drawing/2014/main" id="{206E4361-7ACE-4B2E-AC92-AA915875A491}"/>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0" name="Google Shape;774;p31">
                <a:extLst>
                  <a:ext uri="{FF2B5EF4-FFF2-40B4-BE49-F238E27FC236}">
                    <a16:creationId xmlns:a16="http://schemas.microsoft.com/office/drawing/2014/main" id="{D10680C6-1117-4253-BDAB-6AB4A92C8AAA}"/>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1" name="Google Shape;775;p31">
                <a:extLst>
                  <a:ext uri="{FF2B5EF4-FFF2-40B4-BE49-F238E27FC236}">
                    <a16:creationId xmlns:a16="http://schemas.microsoft.com/office/drawing/2014/main" id="{125023DC-71E7-48F1-8125-2957FE05FB42}"/>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2" name="Google Shape;776;p31">
                <a:extLst>
                  <a:ext uri="{FF2B5EF4-FFF2-40B4-BE49-F238E27FC236}">
                    <a16:creationId xmlns:a16="http://schemas.microsoft.com/office/drawing/2014/main" id="{65683981-D996-4A47-862F-BD6F9A936364}"/>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3" name="Google Shape;777;p31">
                <a:extLst>
                  <a:ext uri="{FF2B5EF4-FFF2-40B4-BE49-F238E27FC236}">
                    <a16:creationId xmlns:a16="http://schemas.microsoft.com/office/drawing/2014/main" id="{5E928E99-D4F1-4A2B-AB50-D702075E586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4" name="Google Shape;778;p31">
                <a:extLst>
                  <a:ext uri="{FF2B5EF4-FFF2-40B4-BE49-F238E27FC236}">
                    <a16:creationId xmlns:a16="http://schemas.microsoft.com/office/drawing/2014/main" id="{A114321D-AAAB-47D5-A0E2-0AED649A8D91}"/>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5" name="Google Shape;779;p31">
                <a:extLst>
                  <a:ext uri="{FF2B5EF4-FFF2-40B4-BE49-F238E27FC236}">
                    <a16:creationId xmlns:a16="http://schemas.microsoft.com/office/drawing/2014/main" id="{32F8B873-1BD3-4DA9-8362-DC0982E7E22B}"/>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6" name="Google Shape;780;p31">
                <a:extLst>
                  <a:ext uri="{FF2B5EF4-FFF2-40B4-BE49-F238E27FC236}">
                    <a16:creationId xmlns:a16="http://schemas.microsoft.com/office/drawing/2014/main" id="{E79DC200-D47E-4043-9579-D1B1CB1B43DC}"/>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7" name="Google Shape;781;p31">
                <a:extLst>
                  <a:ext uri="{FF2B5EF4-FFF2-40B4-BE49-F238E27FC236}">
                    <a16:creationId xmlns:a16="http://schemas.microsoft.com/office/drawing/2014/main" id="{EF1F8262-C0FD-4814-A3DF-CA09357F9CFF}"/>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8" name="Google Shape;782;p31">
                <a:extLst>
                  <a:ext uri="{FF2B5EF4-FFF2-40B4-BE49-F238E27FC236}">
                    <a16:creationId xmlns:a16="http://schemas.microsoft.com/office/drawing/2014/main" id="{0F18B579-59FC-48BE-B7F8-F07A127BD2BC}"/>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9" name="Google Shape;783;p31">
                <a:extLst>
                  <a:ext uri="{FF2B5EF4-FFF2-40B4-BE49-F238E27FC236}">
                    <a16:creationId xmlns:a16="http://schemas.microsoft.com/office/drawing/2014/main" id="{E67D8C9E-6430-4177-B4D1-8EA0D7E28526}"/>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0" name="Google Shape;784;p31">
                <a:extLst>
                  <a:ext uri="{FF2B5EF4-FFF2-40B4-BE49-F238E27FC236}">
                    <a16:creationId xmlns:a16="http://schemas.microsoft.com/office/drawing/2014/main" id="{14919EFC-4F19-42D3-9F77-4E44330A43E9}"/>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1" name="Google Shape;785;p31">
                <a:extLst>
                  <a:ext uri="{FF2B5EF4-FFF2-40B4-BE49-F238E27FC236}">
                    <a16:creationId xmlns:a16="http://schemas.microsoft.com/office/drawing/2014/main" id="{16A14984-E0E8-456B-BD84-8259DE0710F7}"/>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2" name="Google Shape;786;p31">
                <a:extLst>
                  <a:ext uri="{FF2B5EF4-FFF2-40B4-BE49-F238E27FC236}">
                    <a16:creationId xmlns:a16="http://schemas.microsoft.com/office/drawing/2014/main" id="{F1061FD4-18FB-4000-8538-542996E0E4A8}"/>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3" name="Google Shape;787;p31">
                <a:extLst>
                  <a:ext uri="{FF2B5EF4-FFF2-40B4-BE49-F238E27FC236}">
                    <a16:creationId xmlns:a16="http://schemas.microsoft.com/office/drawing/2014/main" id="{FA98C54B-4142-4BB3-8E04-33B83E3FA627}"/>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4" name="Google Shape;788;p31">
                <a:extLst>
                  <a:ext uri="{FF2B5EF4-FFF2-40B4-BE49-F238E27FC236}">
                    <a16:creationId xmlns:a16="http://schemas.microsoft.com/office/drawing/2014/main" id="{3B27D17C-087C-4659-B1BE-B20DF4979076}"/>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5" name="Google Shape;789;p31">
                <a:extLst>
                  <a:ext uri="{FF2B5EF4-FFF2-40B4-BE49-F238E27FC236}">
                    <a16:creationId xmlns:a16="http://schemas.microsoft.com/office/drawing/2014/main" id="{339F7ECD-CC9C-473F-B37B-2385B55D67B4}"/>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6" name="Google Shape;790;p31">
                <a:extLst>
                  <a:ext uri="{FF2B5EF4-FFF2-40B4-BE49-F238E27FC236}">
                    <a16:creationId xmlns:a16="http://schemas.microsoft.com/office/drawing/2014/main" id="{929A46A0-A9B7-43A8-8F42-C0A7E506D3DB}"/>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7" name="Google Shape;791;p31">
                <a:extLst>
                  <a:ext uri="{FF2B5EF4-FFF2-40B4-BE49-F238E27FC236}">
                    <a16:creationId xmlns:a16="http://schemas.microsoft.com/office/drawing/2014/main" id="{A2844C9A-294B-4908-9F85-F7A922CB807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8" name="Google Shape;792;p31">
                <a:extLst>
                  <a:ext uri="{FF2B5EF4-FFF2-40B4-BE49-F238E27FC236}">
                    <a16:creationId xmlns:a16="http://schemas.microsoft.com/office/drawing/2014/main" id="{EC0E45FA-FFBF-43B9-9036-504713AF3952}"/>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9" name="Google Shape;793;p31">
                <a:extLst>
                  <a:ext uri="{FF2B5EF4-FFF2-40B4-BE49-F238E27FC236}">
                    <a16:creationId xmlns:a16="http://schemas.microsoft.com/office/drawing/2014/main" id="{83726AEE-62FB-444D-86C5-9675E2BA875D}"/>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0" name="Google Shape;794;p31">
                <a:extLst>
                  <a:ext uri="{FF2B5EF4-FFF2-40B4-BE49-F238E27FC236}">
                    <a16:creationId xmlns:a16="http://schemas.microsoft.com/office/drawing/2014/main" id="{44DF6C97-7DA7-4C6C-8148-AC7D8B13D7D4}"/>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1" name="Google Shape;795;p31">
                <a:extLst>
                  <a:ext uri="{FF2B5EF4-FFF2-40B4-BE49-F238E27FC236}">
                    <a16:creationId xmlns:a16="http://schemas.microsoft.com/office/drawing/2014/main" id="{A817511C-24B7-418A-8453-4B0B27C74A13}"/>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2" name="Google Shape;796;p31">
                <a:extLst>
                  <a:ext uri="{FF2B5EF4-FFF2-40B4-BE49-F238E27FC236}">
                    <a16:creationId xmlns:a16="http://schemas.microsoft.com/office/drawing/2014/main" id="{5702A604-299B-4E0A-8CAA-422A38FAE1B8}"/>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3" name="Google Shape;797;p31">
                <a:extLst>
                  <a:ext uri="{FF2B5EF4-FFF2-40B4-BE49-F238E27FC236}">
                    <a16:creationId xmlns:a16="http://schemas.microsoft.com/office/drawing/2014/main" id="{BC2EA9C4-550E-47B5-850B-387D456C9ED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4" name="Google Shape;798;p31">
                <a:extLst>
                  <a:ext uri="{FF2B5EF4-FFF2-40B4-BE49-F238E27FC236}">
                    <a16:creationId xmlns:a16="http://schemas.microsoft.com/office/drawing/2014/main" id="{60ECA93A-0A70-4E75-BDBB-602CA54BF29F}"/>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5" name="Google Shape;799;p31">
                <a:extLst>
                  <a:ext uri="{FF2B5EF4-FFF2-40B4-BE49-F238E27FC236}">
                    <a16:creationId xmlns:a16="http://schemas.microsoft.com/office/drawing/2014/main" id="{6E51DE60-88A3-4476-8A29-5219EF41C2D6}"/>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6" name="Google Shape;800;p31">
                <a:extLst>
                  <a:ext uri="{FF2B5EF4-FFF2-40B4-BE49-F238E27FC236}">
                    <a16:creationId xmlns:a16="http://schemas.microsoft.com/office/drawing/2014/main" id="{74928559-8DC3-47DA-B3CE-6E5677ECB2FA}"/>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7" name="Google Shape;801;p31">
                <a:extLst>
                  <a:ext uri="{FF2B5EF4-FFF2-40B4-BE49-F238E27FC236}">
                    <a16:creationId xmlns:a16="http://schemas.microsoft.com/office/drawing/2014/main" id="{4D9F3E95-39A3-4F6F-8D5C-312894EBF4B0}"/>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8" name="Google Shape;802;p31">
                <a:extLst>
                  <a:ext uri="{FF2B5EF4-FFF2-40B4-BE49-F238E27FC236}">
                    <a16:creationId xmlns:a16="http://schemas.microsoft.com/office/drawing/2014/main" id="{7E34CAAC-7E6B-4603-A200-F1A8D0F4644B}"/>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9" name="Google Shape;803;p31">
                <a:extLst>
                  <a:ext uri="{FF2B5EF4-FFF2-40B4-BE49-F238E27FC236}">
                    <a16:creationId xmlns:a16="http://schemas.microsoft.com/office/drawing/2014/main" id="{3AD01370-4B8F-4496-9D95-6595E0149232}"/>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0" name="Google Shape;804;p31">
                <a:extLst>
                  <a:ext uri="{FF2B5EF4-FFF2-40B4-BE49-F238E27FC236}">
                    <a16:creationId xmlns:a16="http://schemas.microsoft.com/office/drawing/2014/main" id="{A3B0FE1D-7532-4C11-A2E5-E5CE8102DF72}"/>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1" name="Google Shape;805;p31">
                <a:extLst>
                  <a:ext uri="{FF2B5EF4-FFF2-40B4-BE49-F238E27FC236}">
                    <a16:creationId xmlns:a16="http://schemas.microsoft.com/office/drawing/2014/main" id="{CB1B7A03-5FFD-4D48-A14D-5C93FBBAF079}"/>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2" name="Google Shape;806;p31">
                <a:extLst>
                  <a:ext uri="{FF2B5EF4-FFF2-40B4-BE49-F238E27FC236}">
                    <a16:creationId xmlns:a16="http://schemas.microsoft.com/office/drawing/2014/main" id="{B15AEFD6-717B-4F08-960E-612EA218F98B}"/>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3" name="Google Shape;807;p31">
                <a:extLst>
                  <a:ext uri="{FF2B5EF4-FFF2-40B4-BE49-F238E27FC236}">
                    <a16:creationId xmlns:a16="http://schemas.microsoft.com/office/drawing/2014/main" id="{50DDA634-2CAC-4919-93E3-E773A59EF94B}"/>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4" name="Google Shape;808;p31">
                <a:extLst>
                  <a:ext uri="{FF2B5EF4-FFF2-40B4-BE49-F238E27FC236}">
                    <a16:creationId xmlns:a16="http://schemas.microsoft.com/office/drawing/2014/main" id="{70CB55FC-28E5-4F67-8CEA-21C87C90C69F}"/>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5" name="Google Shape;809;p31">
                <a:extLst>
                  <a:ext uri="{FF2B5EF4-FFF2-40B4-BE49-F238E27FC236}">
                    <a16:creationId xmlns:a16="http://schemas.microsoft.com/office/drawing/2014/main" id="{DE76E0C0-D762-4F1A-A22C-A5F3B34FB390}"/>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6" name="Google Shape;810;p31">
                <a:extLst>
                  <a:ext uri="{FF2B5EF4-FFF2-40B4-BE49-F238E27FC236}">
                    <a16:creationId xmlns:a16="http://schemas.microsoft.com/office/drawing/2014/main" id="{A78ED98A-AABF-4B79-9EDD-2E5491638436}"/>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7" name="Google Shape;811;p31">
                <a:extLst>
                  <a:ext uri="{FF2B5EF4-FFF2-40B4-BE49-F238E27FC236}">
                    <a16:creationId xmlns:a16="http://schemas.microsoft.com/office/drawing/2014/main" id="{99FDF457-D1B3-46E7-9DC9-EFAA1C6DB508}"/>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8" name="Google Shape;812;p31">
                <a:extLst>
                  <a:ext uri="{FF2B5EF4-FFF2-40B4-BE49-F238E27FC236}">
                    <a16:creationId xmlns:a16="http://schemas.microsoft.com/office/drawing/2014/main" id="{83A94181-24E7-4AC4-A855-23B9D83E0EF2}"/>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9" name="Google Shape;813;p31">
                <a:extLst>
                  <a:ext uri="{FF2B5EF4-FFF2-40B4-BE49-F238E27FC236}">
                    <a16:creationId xmlns:a16="http://schemas.microsoft.com/office/drawing/2014/main" id="{FBEFC177-3B75-4B05-8E0A-5A1ACB1F2120}"/>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0" name="Google Shape;814;p31">
                <a:extLst>
                  <a:ext uri="{FF2B5EF4-FFF2-40B4-BE49-F238E27FC236}">
                    <a16:creationId xmlns:a16="http://schemas.microsoft.com/office/drawing/2014/main" id="{3033D383-976E-4F6D-9FF5-A5BD87885C50}"/>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1" name="Google Shape;815;p31">
                <a:extLst>
                  <a:ext uri="{FF2B5EF4-FFF2-40B4-BE49-F238E27FC236}">
                    <a16:creationId xmlns:a16="http://schemas.microsoft.com/office/drawing/2014/main" id="{FD643C5C-7BD5-49D3-95C0-BC466D1AAB35}"/>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2" name="Google Shape;816;p31">
                <a:extLst>
                  <a:ext uri="{FF2B5EF4-FFF2-40B4-BE49-F238E27FC236}">
                    <a16:creationId xmlns:a16="http://schemas.microsoft.com/office/drawing/2014/main" id="{6446AAA2-1CAF-407B-832C-D1E4217C16CD}"/>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3" name="Google Shape;817;p31">
                <a:extLst>
                  <a:ext uri="{FF2B5EF4-FFF2-40B4-BE49-F238E27FC236}">
                    <a16:creationId xmlns:a16="http://schemas.microsoft.com/office/drawing/2014/main" id="{88A98BB5-1F0B-46F7-AC38-2D707FF9BCE3}"/>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4" name="Google Shape;818;p31">
                <a:extLst>
                  <a:ext uri="{FF2B5EF4-FFF2-40B4-BE49-F238E27FC236}">
                    <a16:creationId xmlns:a16="http://schemas.microsoft.com/office/drawing/2014/main" id="{4CC8C184-78BF-47B5-9A22-AFB866DA2BE3}"/>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5" name="Google Shape;819;p31">
                <a:extLst>
                  <a:ext uri="{FF2B5EF4-FFF2-40B4-BE49-F238E27FC236}">
                    <a16:creationId xmlns:a16="http://schemas.microsoft.com/office/drawing/2014/main" id="{F1DB6690-918A-4AEA-87D3-B866B20DC885}"/>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6" name="Google Shape;820;p31">
                <a:extLst>
                  <a:ext uri="{FF2B5EF4-FFF2-40B4-BE49-F238E27FC236}">
                    <a16:creationId xmlns:a16="http://schemas.microsoft.com/office/drawing/2014/main" id="{A42793A7-B728-4D19-A38B-446AAA44314E}"/>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7" name="Google Shape;821;p31">
                <a:extLst>
                  <a:ext uri="{FF2B5EF4-FFF2-40B4-BE49-F238E27FC236}">
                    <a16:creationId xmlns:a16="http://schemas.microsoft.com/office/drawing/2014/main" id="{CA6E9802-B62C-4C82-B7A6-355F746E0597}"/>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8" name="Google Shape;822;p31">
                <a:extLst>
                  <a:ext uri="{FF2B5EF4-FFF2-40B4-BE49-F238E27FC236}">
                    <a16:creationId xmlns:a16="http://schemas.microsoft.com/office/drawing/2014/main" id="{C6A5C80D-FA28-4CFB-906F-A571A13D7502}"/>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9" name="Google Shape;823;p31">
                <a:extLst>
                  <a:ext uri="{FF2B5EF4-FFF2-40B4-BE49-F238E27FC236}">
                    <a16:creationId xmlns:a16="http://schemas.microsoft.com/office/drawing/2014/main" id="{CA337883-DA53-4A2C-85EF-E547A3B12347}"/>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0" name="Google Shape;824;p31">
                <a:extLst>
                  <a:ext uri="{FF2B5EF4-FFF2-40B4-BE49-F238E27FC236}">
                    <a16:creationId xmlns:a16="http://schemas.microsoft.com/office/drawing/2014/main" id="{DCA5891C-4D9D-4EF8-8190-41E11BC80CA4}"/>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1" name="Google Shape;825;p31">
                <a:extLst>
                  <a:ext uri="{FF2B5EF4-FFF2-40B4-BE49-F238E27FC236}">
                    <a16:creationId xmlns:a16="http://schemas.microsoft.com/office/drawing/2014/main" id="{3237B78C-4AEC-41B1-B117-C4F3AA2DC800}"/>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2" name="Google Shape;826;p31">
                <a:extLst>
                  <a:ext uri="{FF2B5EF4-FFF2-40B4-BE49-F238E27FC236}">
                    <a16:creationId xmlns:a16="http://schemas.microsoft.com/office/drawing/2014/main" id="{1521C7F7-8E1A-47C5-9DCA-90CDB5811C1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3" name="Google Shape;827;p31">
                <a:extLst>
                  <a:ext uri="{FF2B5EF4-FFF2-40B4-BE49-F238E27FC236}">
                    <a16:creationId xmlns:a16="http://schemas.microsoft.com/office/drawing/2014/main" id="{100455C1-4CC7-4A44-A713-8C4B71803359}"/>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sp>
          <p:nvSpPr>
            <p:cNvPr id="24" name="Google Shape;828;p31">
              <a:extLst>
                <a:ext uri="{FF2B5EF4-FFF2-40B4-BE49-F238E27FC236}">
                  <a16:creationId xmlns:a16="http://schemas.microsoft.com/office/drawing/2014/main" id="{325EC593-5286-4CEA-AD35-7B7118BAC552}"/>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5" name="Google Shape;829;p31">
              <a:extLst>
                <a:ext uri="{FF2B5EF4-FFF2-40B4-BE49-F238E27FC236}">
                  <a16:creationId xmlns:a16="http://schemas.microsoft.com/office/drawing/2014/main" id="{A15EBF99-6DE8-40C1-8121-3110897B443A}"/>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6" name="Google Shape;830;p31">
              <a:extLst>
                <a:ext uri="{FF2B5EF4-FFF2-40B4-BE49-F238E27FC236}">
                  <a16:creationId xmlns:a16="http://schemas.microsoft.com/office/drawing/2014/main" id="{4B39D613-D659-4322-B6E8-338191A4B7C2}"/>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7" name="Google Shape;831;p31">
              <a:extLst>
                <a:ext uri="{FF2B5EF4-FFF2-40B4-BE49-F238E27FC236}">
                  <a16:creationId xmlns:a16="http://schemas.microsoft.com/office/drawing/2014/main" id="{A9B86892-DD10-46D1-978E-9AAFD0121D5A}"/>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8" name="Google Shape;832;p31">
              <a:extLst>
                <a:ext uri="{FF2B5EF4-FFF2-40B4-BE49-F238E27FC236}">
                  <a16:creationId xmlns:a16="http://schemas.microsoft.com/office/drawing/2014/main" id="{F8BF754F-A651-4E17-83E5-71E641121B9A}"/>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9" name="Google Shape;833;p31">
              <a:extLst>
                <a:ext uri="{FF2B5EF4-FFF2-40B4-BE49-F238E27FC236}">
                  <a16:creationId xmlns:a16="http://schemas.microsoft.com/office/drawing/2014/main" id="{5C0E7C98-3C79-47FD-B395-D23C891830FC}"/>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0" name="Google Shape;834;p31">
              <a:extLst>
                <a:ext uri="{FF2B5EF4-FFF2-40B4-BE49-F238E27FC236}">
                  <a16:creationId xmlns:a16="http://schemas.microsoft.com/office/drawing/2014/main" id="{44A896B8-E41C-45BF-89E2-9D7AA3150C23}"/>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1" name="Google Shape;835;p31">
              <a:extLst>
                <a:ext uri="{FF2B5EF4-FFF2-40B4-BE49-F238E27FC236}">
                  <a16:creationId xmlns:a16="http://schemas.microsoft.com/office/drawing/2014/main" id="{76467C4B-6AF2-4641-8A7B-60DDF79BE146}"/>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2" name="Google Shape;836;p31">
              <a:extLst>
                <a:ext uri="{FF2B5EF4-FFF2-40B4-BE49-F238E27FC236}">
                  <a16:creationId xmlns:a16="http://schemas.microsoft.com/office/drawing/2014/main" id="{F6155CD0-9DBD-45BF-9F0F-3A68E979E4F7}"/>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3" name="Google Shape;837;p31">
              <a:extLst>
                <a:ext uri="{FF2B5EF4-FFF2-40B4-BE49-F238E27FC236}">
                  <a16:creationId xmlns:a16="http://schemas.microsoft.com/office/drawing/2014/main" id="{7A9E66BF-ABCD-46E5-9AC6-39D3007B99A2}"/>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4" name="Google Shape;838;p31">
              <a:extLst>
                <a:ext uri="{FF2B5EF4-FFF2-40B4-BE49-F238E27FC236}">
                  <a16:creationId xmlns:a16="http://schemas.microsoft.com/office/drawing/2014/main" id="{8EA4E3DC-B3C2-430A-8645-02EB0085B2DE}"/>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5" name="Google Shape;839;p31">
              <a:extLst>
                <a:ext uri="{FF2B5EF4-FFF2-40B4-BE49-F238E27FC236}">
                  <a16:creationId xmlns:a16="http://schemas.microsoft.com/office/drawing/2014/main" id="{5E8BB71E-1E11-4673-8E19-33DD7203DAFD}"/>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6" name="Google Shape;840;p31">
              <a:extLst>
                <a:ext uri="{FF2B5EF4-FFF2-40B4-BE49-F238E27FC236}">
                  <a16:creationId xmlns:a16="http://schemas.microsoft.com/office/drawing/2014/main" id="{58B7EB72-E5C6-4BA8-9E97-8201A4022397}"/>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7" name="Google Shape;841;p31">
              <a:extLst>
                <a:ext uri="{FF2B5EF4-FFF2-40B4-BE49-F238E27FC236}">
                  <a16:creationId xmlns:a16="http://schemas.microsoft.com/office/drawing/2014/main" id="{08D9E3A7-86E1-40F3-953F-1FE1E4FF633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8" name="Google Shape;842;p31">
              <a:extLst>
                <a:ext uri="{FF2B5EF4-FFF2-40B4-BE49-F238E27FC236}">
                  <a16:creationId xmlns:a16="http://schemas.microsoft.com/office/drawing/2014/main" id="{D6D5BB63-E9C8-4331-A34F-63DA54CE053D}"/>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9" name="Google Shape;843;p31">
              <a:extLst>
                <a:ext uri="{FF2B5EF4-FFF2-40B4-BE49-F238E27FC236}">
                  <a16:creationId xmlns:a16="http://schemas.microsoft.com/office/drawing/2014/main" id="{56B4D0FE-0B68-4651-862A-D837ACDA9C6A}"/>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0" name="Google Shape;844;p31">
              <a:extLst>
                <a:ext uri="{FF2B5EF4-FFF2-40B4-BE49-F238E27FC236}">
                  <a16:creationId xmlns:a16="http://schemas.microsoft.com/office/drawing/2014/main" id="{FA30B55F-35FE-40D8-B3E2-2D17EA757012}"/>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1" name="Google Shape;845;p31">
              <a:extLst>
                <a:ext uri="{FF2B5EF4-FFF2-40B4-BE49-F238E27FC236}">
                  <a16:creationId xmlns:a16="http://schemas.microsoft.com/office/drawing/2014/main" id="{A66095BE-9040-4BC4-96DE-EEF05E80816B}"/>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2" name="Google Shape;846;p31">
              <a:extLst>
                <a:ext uri="{FF2B5EF4-FFF2-40B4-BE49-F238E27FC236}">
                  <a16:creationId xmlns:a16="http://schemas.microsoft.com/office/drawing/2014/main" id="{4DF5FF6C-A1B3-41C0-B596-203947FE8C36}"/>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3" name="Google Shape;847;p31">
              <a:extLst>
                <a:ext uri="{FF2B5EF4-FFF2-40B4-BE49-F238E27FC236}">
                  <a16:creationId xmlns:a16="http://schemas.microsoft.com/office/drawing/2014/main" id="{E2994D42-0494-415C-BFB6-8F9B9C5271E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4" name="Google Shape;848;p31">
              <a:extLst>
                <a:ext uri="{FF2B5EF4-FFF2-40B4-BE49-F238E27FC236}">
                  <a16:creationId xmlns:a16="http://schemas.microsoft.com/office/drawing/2014/main" id="{2CB66865-7714-4A34-AED9-41AD60932962}"/>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5" name="Google Shape;849;p31">
              <a:extLst>
                <a:ext uri="{FF2B5EF4-FFF2-40B4-BE49-F238E27FC236}">
                  <a16:creationId xmlns:a16="http://schemas.microsoft.com/office/drawing/2014/main" id="{253D56D8-124E-4040-8949-78C5C960F31C}"/>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6" name="Google Shape;850;p31">
              <a:extLst>
                <a:ext uri="{FF2B5EF4-FFF2-40B4-BE49-F238E27FC236}">
                  <a16:creationId xmlns:a16="http://schemas.microsoft.com/office/drawing/2014/main" id="{11AC130C-D146-4C24-8153-A67B24755EA6}"/>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7" name="Google Shape;851;p31">
              <a:extLst>
                <a:ext uri="{FF2B5EF4-FFF2-40B4-BE49-F238E27FC236}">
                  <a16:creationId xmlns:a16="http://schemas.microsoft.com/office/drawing/2014/main" id="{ED725F0D-AE8C-4C62-A1D0-28AED534EF28}"/>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8" name="Google Shape;852;p31">
              <a:extLst>
                <a:ext uri="{FF2B5EF4-FFF2-40B4-BE49-F238E27FC236}">
                  <a16:creationId xmlns:a16="http://schemas.microsoft.com/office/drawing/2014/main" id="{CA2B1D70-9BCE-4DD2-BA34-2E4009D1622F}"/>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9" name="Google Shape;853;p31">
              <a:extLst>
                <a:ext uri="{FF2B5EF4-FFF2-40B4-BE49-F238E27FC236}">
                  <a16:creationId xmlns:a16="http://schemas.microsoft.com/office/drawing/2014/main" id="{3686F475-F542-484B-BD08-AA494971535B}"/>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0" name="Google Shape;854;p31">
              <a:extLst>
                <a:ext uri="{FF2B5EF4-FFF2-40B4-BE49-F238E27FC236}">
                  <a16:creationId xmlns:a16="http://schemas.microsoft.com/office/drawing/2014/main" id="{9B6100B7-6F05-45AC-8A7F-2591A20F2D37}"/>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1" name="Google Shape;855;p31">
              <a:extLst>
                <a:ext uri="{FF2B5EF4-FFF2-40B4-BE49-F238E27FC236}">
                  <a16:creationId xmlns:a16="http://schemas.microsoft.com/office/drawing/2014/main" id="{FBE42FD0-1063-42E2-93F4-90B8AFA16845}"/>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2" name="Google Shape;856;p31">
              <a:extLst>
                <a:ext uri="{FF2B5EF4-FFF2-40B4-BE49-F238E27FC236}">
                  <a16:creationId xmlns:a16="http://schemas.microsoft.com/office/drawing/2014/main" id="{A37A6433-D788-40AE-971C-D6785D37767F}"/>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3" name="Google Shape;857;p31">
              <a:extLst>
                <a:ext uri="{FF2B5EF4-FFF2-40B4-BE49-F238E27FC236}">
                  <a16:creationId xmlns:a16="http://schemas.microsoft.com/office/drawing/2014/main" id="{6BECF98D-222B-44E1-B71A-8F18FBEB97A1}"/>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4" name="Google Shape;858;p31">
              <a:extLst>
                <a:ext uri="{FF2B5EF4-FFF2-40B4-BE49-F238E27FC236}">
                  <a16:creationId xmlns:a16="http://schemas.microsoft.com/office/drawing/2014/main" id="{EDF4639D-2DB4-47CE-A5BE-27276F8AC578}"/>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5" name="Google Shape;859;p31">
              <a:extLst>
                <a:ext uri="{FF2B5EF4-FFF2-40B4-BE49-F238E27FC236}">
                  <a16:creationId xmlns:a16="http://schemas.microsoft.com/office/drawing/2014/main" id="{83E5E880-58FD-4D05-B8FA-566B946D8E5A}"/>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6" name="Google Shape;860;p31">
              <a:extLst>
                <a:ext uri="{FF2B5EF4-FFF2-40B4-BE49-F238E27FC236}">
                  <a16:creationId xmlns:a16="http://schemas.microsoft.com/office/drawing/2014/main" id="{C0322238-07EC-4432-8801-45CE1D4E8280}"/>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7" name="Google Shape;861;p31">
              <a:extLst>
                <a:ext uri="{FF2B5EF4-FFF2-40B4-BE49-F238E27FC236}">
                  <a16:creationId xmlns:a16="http://schemas.microsoft.com/office/drawing/2014/main" id="{0C31480F-A1B1-4138-B3A2-6EB278349808}"/>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8" name="Google Shape;862;p31">
              <a:extLst>
                <a:ext uri="{FF2B5EF4-FFF2-40B4-BE49-F238E27FC236}">
                  <a16:creationId xmlns:a16="http://schemas.microsoft.com/office/drawing/2014/main" id="{C26D60C6-B75D-4FB2-A13E-6698FB2AA5E1}"/>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9" name="Google Shape;863;p31">
              <a:extLst>
                <a:ext uri="{FF2B5EF4-FFF2-40B4-BE49-F238E27FC236}">
                  <a16:creationId xmlns:a16="http://schemas.microsoft.com/office/drawing/2014/main" id="{D47CE1BA-EF2A-4F4F-9D13-6B4B80889B8B}"/>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0" name="Google Shape;864;p31">
              <a:extLst>
                <a:ext uri="{FF2B5EF4-FFF2-40B4-BE49-F238E27FC236}">
                  <a16:creationId xmlns:a16="http://schemas.microsoft.com/office/drawing/2014/main" id="{10BF39A8-F37E-402C-A722-6342F10028AA}"/>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1" name="Google Shape;865;p31">
              <a:extLst>
                <a:ext uri="{FF2B5EF4-FFF2-40B4-BE49-F238E27FC236}">
                  <a16:creationId xmlns:a16="http://schemas.microsoft.com/office/drawing/2014/main" id="{D9344192-6461-4248-A41D-B18E3BEB47E5}"/>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2" name="Google Shape;866;p31">
              <a:extLst>
                <a:ext uri="{FF2B5EF4-FFF2-40B4-BE49-F238E27FC236}">
                  <a16:creationId xmlns:a16="http://schemas.microsoft.com/office/drawing/2014/main" id="{F1E40478-ED2C-452D-9185-ED87A82F83FB}"/>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3" name="Google Shape;867;p31">
              <a:extLst>
                <a:ext uri="{FF2B5EF4-FFF2-40B4-BE49-F238E27FC236}">
                  <a16:creationId xmlns:a16="http://schemas.microsoft.com/office/drawing/2014/main" id="{6AA9C373-6F60-441F-8AD2-DE57CDB4570F}"/>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4" name="Google Shape;868;p31">
              <a:extLst>
                <a:ext uri="{FF2B5EF4-FFF2-40B4-BE49-F238E27FC236}">
                  <a16:creationId xmlns:a16="http://schemas.microsoft.com/office/drawing/2014/main" id="{4968CCF2-285E-41A5-B58C-67FB41B3F123}"/>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5" name="Google Shape;869;p31">
              <a:extLst>
                <a:ext uri="{FF2B5EF4-FFF2-40B4-BE49-F238E27FC236}">
                  <a16:creationId xmlns:a16="http://schemas.microsoft.com/office/drawing/2014/main" id="{AD4C47AE-5273-4305-BF12-9302A28AC40A}"/>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6" name="Google Shape;870;p31">
              <a:extLst>
                <a:ext uri="{FF2B5EF4-FFF2-40B4-BE49-F238E27FC236}">
                  <a16:creationId xmlns:a16="http://schemas.microsoft.com/office/drawing/2014/main" id="{D6944283-6516-4CA1-8CED-1AD3BE6908E7}"/>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7" name="Google Shape;871;p31">
              <a:extLst>
                <a:ext uri="{FF2B5EF4-FFF2-40B4-BE49-F238E27FC236}">
                  <a16:creationId xmlns:a16="http://schemas.microsoft.com/office/drawing/2014/main" id="{8DE273E1-308F-4261-A7B3-20BDB9394868}"/>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8" name="Google Shape;872;p31">
              <a:extLst>
                <a:ext uri="{FF2B5EF4-FFF2-40B4-BE49-F238E27FC236}">
                  <a16:creationId xmlns:a16="http://schemas.microsoft.com/office/drawing/2014/main" id="{A49D15BD-2B3E-4B02-A32F-FDEC8E9179F3}"/>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9" name="Google Shape;873;p31">
              <a:extLst>
                <a:ext uri="{FF2B5EF4-FFF2-40B4-BE49-F238E27FC236}">
                  <a16:creationId xmlns:a16="http://schemas.microsoft.com/office/drawing/2014/main" id="{9EAAC4BC-88D8-4FD6-B267-BCCDE04FFB2E}"/>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0" name="Google Shape;874;p31">
              <a:extLst>
                <a:ext uri="{FF2B5EF4-FFF2-40B4-BE49-F238E27FC236}">
                  <a16:creationId xmlns:a16="http://schemas.microsoft.com/office/drawing/2014/main" id="{1EF84D3F-E17B-4D61-A310-AD71B008FBA5}"/>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1" name="Google Shape;875;p31">
              <a:extLst>
                <a:ext uri="{FF2B5EF4-FFF2-40B4-BE49-F238E27FC236}">
                  <a16:creationId xmlns:a16="http://schemas.microsoft.com/office/drawing/2014/main" id="{2D79EBC2-B216-4287-A3FC-2F2010CB2A81}"/>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2" name="Google Shape;876;p31">
              <a:extLst>
                <a:ext uri="{FF2B5EF4-FFF2-40B4-BE49-F238E27FC236}">
                  <a16:creationId xmlns:a16="http://schemas.microsoft.com/office/drawing/2014/main" id="{90D0DCC2-BEB8-4805-8864-9B8157D6D9D0}"/>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3" name="Google Shape;877;p31">
              <a:extLst>
                <a:ext uri="{FF2B5EF4-FFF2-40B4-BE49-F238E27FC236}">
                  <a16:creationId xmlns:a16="http://schemas.microsoft.com/office/drawing/2014/main" id="{DDBF39D6-19E0-4C1B-B36D-97334BDFA9C1}"/>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4" name="Google Shape;878;p31">
              <a:extLst>
                <a:ext uri="{FF2B5EF4-FFF2-40B4-BE49-F238E27FC236}">
                  <a16:creationId xmlns:a16="http://schemas.microsoft.com/office/drawing/2014/main" id="{DA0AA242-2B2A-4216-BEC0-813A5A117F4E}"/>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5" name="Google Shape;879;p31">
              <a:extLst>
                <a:ext uri="{FF2B5EF4-FFF2-40B4-BE49-F238E27FC236}">
                  <a16:creationId xmlns:a16="http://schemas.microsoft.com/office/drawing/2014/main" id="{98D43C14-947B-4828-8F17-C940B26377D2}"/>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6" name="Google Shape;880;p31">
              <a:extLst>
                <a:ext uri="{FF2B5EF4-FFF2-40B4-BE49-F238E27FC236}">
                  <a16:creationId xmlns:a16="http://schemas.microsoft.com/office/drawing/2014/main" id="{5222CF1F-77B6-4959-8DE9-292BB4779DAD}"/>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7" name="Google Shape;881;p31">
              <a:extLst>
                <a:ext uri="{FF2B5EF4-FFF2-40B4-BE49-F238E27FC236}">
                  <a16:creationId xmlns:a16="http://schemas.microsoft.com/office/drawing/2014/main" id="{50419D18-CC71-44FC-8EBE-8666CAB7D413}"/>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sp>
        <p:nvSpPr>
          <p:cNvPr id="134" name="TextBox 133">
            <a:extLst>
              <a:ext uri="{FF2B5EF4-FFF2-40B4-BE49-F238E27FC236}">
                <a16:creationId xmlns:a16="http://schemas.microsoft.com/office/drawing/2014/main" id="{23418162-C26E-4370-9D2F-33E57C0A0B7E}"/>
              </a:ext>
            </a:extLst>
          </p:cNvPr>
          <p:cNvSpPr txBox="1"/>
          <p:nvPr userDrawn="1"/>
        </p:nvSpPr>
        <p:spPr>
          <a:xfrm>
            <a:off x="7514756" y="6517886"/>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599" dirty="0"/>
          </a:p>
        </p:txBody>
      </p:sp>
    </p:spTree>
    <p:extLst>
      <p:ext uri="{BB962C8B-B14F-4D97-AF65-F5344CB8AC3E}">
        <p14:creationId xmlns:p14="http://schemas.microsoft.com/office/powerpoint/2010/main" val="1225271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CB28D7-CB5E-42A4-AC1B-49E9F84E1AA8}"/>
              </a:ext>
            </a:extLst>
          </p:cNvPr>
          <p:cNvSpPr/>
          <p:nvPr userDrawn="1"/>
        </p:nvSpPr>
        <p:spPr>
          <a:xfrm>
            <a:off x="212652" y="202019"/>
            <a:ext cx="11738344" cy="6507126"/>
          </a:xfrm>
          <a:custGeom>
            <a:avLst/>
            <a:gdLst>
              <a:gd name="connsiteX0" fmla="*/ 0 w 11738344"/>
              <a:gd name="connsiteY0" fmla="*/ 0 h 6507126"/>
              <a:gd name="connsiteX1" fmla="*/ 586917 w 11738344"/>
              <a:gd name="connsiteY1" fmla="*/ 0 h 6507126"/>
              <a:gd name="connsiteX2" fmla="*/ 939068 w 11738344"/>
              <a:gd name="connsiteY2" fmla="*/ 0 h 6507126"/>
              <a:gd name="connsiteX3" fmla="*/ 1525985 w 11738344"/>
              <a:gd name="connsiteY3" fmla="*/ 0 h 6507126"/>
              <a:gd name="connsiteX4" fmla="*/ 1760752 w 11738344"/>
              <a:gd name="connsiteY4" fmla="*/ 0 h 6507126"/>
              <a:gd name="connsiteX5" fmla="*/ 2347669 w 11738344"/>
              <a:gd name="connsiteY5" fmla="*/ 0 h 6507126"/>
              <a:gd name="connsiteX6" fmla="*/ 3051969 w 11738344"/>
              <a:gd name="connsiteY6" fmla="*/ 0 h 6507126"/>
              <a:gd name="connsiteX7" fmla="*/ 3521503 w 11738344"/>
              <a:gd name="connsiteY7" fmla="*/ 0 h 6507126"/>
              <a:gd name="connsiteX8" fmla="*/ 3756270 w 11738344"/>
              <a:gd name="connsiteY8" fmla="*/ 0 h 6507126"/>
              <a:gd name="connsiteX9" fmla="*/ 4577954 w 11738344"/>
              <a:gd name="connsiteY9" fmla="*/ 0 h 6507126"/>
              <a:gd name="connsiteX10" fmla="*/ 5164871 w 11738344"/>
              <a:gd name="connsiteY10" fmla="*/ 0 h 6507126"/>
              <a:gd name="connsiteX11" fmla="*/ 5751789 w 11738344"/>
              <a:gd name="connsiteY11" fmla="*/ 0 h 6507126"/>
              <a:gd name="connsiteX12" fmla="*/ 6221322 w 11738344"/>
              <a:gd name="connsiteY12" fmla="*/ 0 h 6507126"/>
              <a:gd name="connsiteX13" fmla="*/ 7043006 w 11738344"/>
              <a:gd name="connsiteY13" fmla="*/ 0 h 6507126"/>
              <a:gd name="connsiteX14" fmla="*/ 7277773 w 11738344"/>
              <a:gd name="connsiteY14" fmla="*/ 0 h 6507126"/>
              <a:gd name="connsiteX15" fmla="*/ 7629924 w 11738344"/>
              <a:gd name="connsiteY15" fmla="*/ 0 h 6507126"/>
              <a:gd name="connsiteX16" fmla="*/ 8216841 w 11738344"/>
              <a:gd name="connsiteY16" fmla="*/ 0 h 6507126"/>
              <a:gd name="connsiteX17" fmla="*/ 9038525 w 11738344"/>
              <a:gd name="connsiteY17" fmla="*/ 0 h 6507126"/>
              <a:gd name="connsiteX18" fmla="*/ 9273292 w 11738344"/>
              <a:gd name="connsiteY18" fmla="*/ 0 h 6507126"/>
              <a:gd name="connsiteX19" fmla="*/ 9742826 w 11738344"/>
              <a:gd name="connsiteY19" fmla="*/ 0 h 6507126"/>
              <a:gd name="connsiteX20" fmla="*/ 10564510 w 11738344"/>
              <a:gd name="connsiteY20" fmla="*/ 0 h 6507126"/>
              <a:gd name="connsiteX21" fmla="*/ 11151427 w 11738344"/>
              <a:gd name="connsiteY21" fmla="*/ 0 h 6507126"/>
              <a:gd name="connsiteX22" fmla="*/ 11738344 w 11738344"/>
              <a:gd name="connsiteY22" fmla="*/ 0 h 6507126"/>
              <a:gd name="connsiteX23" fmla="*/ 11738344 w 11738344"/>
              <a:gd name="connsiteY23" fmla="*/ 721699 h 6507126"/>
              <a:gd name="connsiteX24" fmla="*/ 11738344 w 11738344"/>
              <a:gd name="connsiteY24" fmla="*/ 1183114 h 6507126"/>
              <a:gd name="connsiteX25" fmla="*/ 11738344 w 11738344"/>
              <a:gd name="connsiteY25" fmla="*/ 1644528 h 6507126"/>
              <a:gd name="connsiteX26" fmla="*/ 11738344 w 11738344"/>
              <a:gd name="connsiteY26" fmla="*/ 2236085 h 6507126"/>
              <a:gd name="connsiteX27" fmla="*/ 11738344 w 11738344"/>
              <a:gd name="connsiteY27" fmla="*/ 2827642 h 6507126"/>
              <a:gd name="connsiteX28" fmla="*/ 11738344 w 11738344"/>
              <a:gd name="connsiteY28" fmla="*/ 3223985 h 6507126"/>
              <a:gd name="connsiteX29" fmla="*/ 11738344 w 11738344"/>
              <a:gd name="connsiteY29" fmla="*/ 3815542 h 6507126"/>
              <a:gd name="connsiteX30" fmla="*/ 11738344 w 11738344"/>
              <a:gd name="connsiteY30" fmla="*/ 4537241 h 6507126"/>
              <a:gd name="connsiteX31" fmla="*/ 11738344 w 11738344"/>
              <a:gd name="connsiteY31" fmla="*/ 4998656 h 6507126"/>
              <a:gd name="connsiteX32" fmla="*/ 11738344 w 11738344"/>
              <a:gd name="connsiteY32" fmla="*/ 5394999 h 6507126"/>
              <a:gd name="connsiteX33" fmla="*/ 11738344 w 11738344"/>
              <a:gd name="connsiteY33" fmla="*/ 5986556 h 6507126"/>
              <a:gd name="connsiteX34" fmla="*/ 11738344 w 11738344"/>
              <a:gd name="connsiteY34" fmla="*/ 6507126 h 6507126"/>
              <a:gd name="connsiteX35" fmla="*/ 11034043 w 11738344"/>
              <a:gd name="connsiteY35" fmla="*/ 6507126 h 6507126"/>
              <a:gd name="connsiteX36" fmla="*/ 10799276 w 11738344"/>
              <a:gd name="connsiteY36" fmla="*/ 6507126 h 6507126"/>
              <a:gd name="connsiteX37" fmla="*/ 10094976 w 11738344"/>
              <a:gd name="connsiteY37" fmla="*/ 6507126 h 6507126"/>
              <a:gd name="connsiteX38" fmla="*/ 9860209 w 11738344"/>
              <a:gd name="connsiteY38" fmla="*/ 6507126 h 6507126"/>
              <a:gd name="connsiteX39" fmla="*/ 9155908 w 11738344"/>
              <a:gd name="connsiteY39" fmla="*/ 6507126 h 6507126"/>
              <a:gd name="connsiteX40" fmla="*/ 8803758 w 11738344"/>
              <a:gd name="connsiteY40" fmla="*/ 6507126 h 6507126"/>
              <a:gd name="connsiteX41" fmla="*/ 8334224 w 11738344"/>
              <a:gd name="connsiteY41" fmla="*/ 6507126 h 6507126"/>
              <a:gd name="connsiteX42" fmla="*/ 8099457 w 11738344"/>
              <a:gd name="connsiteY42" fmla="*/ 6507126 h 6507126"/>
              <a:gd name="connsiteX43" fmla="*/ 7629924 w 11738344"/>
              <a:gd name="connsiteY43" fmla="*/ 6507126 h 6507126"/>
              <a:gd name="connsiteX44" fmla="*/ 6808240 w 11738344"/>
              <a:gd name="connsiteY44" fmla="*/ 6507126 h 6507126"/>
              <a:gd name="connsiteX45" fmla="*/ 6573473 w 11738344"/>
              <a:gd name="connsiteY45" fmla="*/ 6507126 h 6507126"/>
              <a:gd name="connsiteX46" fmla="*/ 5869172 w 11738344"/>
              <a:gd name="connsiteY46" fmla="*/ 6507126 h 6507126"/>
              <a:gd name="connsiteX47" fmla="*/ 5282255 w 11738344"/>
              <a:gd name="connsiteY47" fmla="*/ 6507126 h 6507126"/>
              <a:gd name="connsiteX48" fmla="*/ 4930104 w 11738344"/>
              <a:gd name="connsiteY48" fmla="*/ 6507126 h 6507126"/>
              <a:gd name="connsiteX49" fmla="*/ 4577954 w 11738344"/>
              <a:gd name="connsiteY49" fmla="*/ 6507126 h 6507126"/>
              <a:gd name="connsiteX50" fmla="*/ 4108420 w 11738344"/>
              <a:gd name="connsiteY50" fmla="*/ 6507126 h 6507126"/>
              <a:gd name="connsiteX51" fmla="*/ 3521503 w 11738344"/>
              <a:gd name="connsiteY51" fmla="*/ 6507126 h 6507126"/>
              <a:gd name="connsiteX52" fmla="*/ 2699819 w 11738344"/>
              <a:gd name="connsiteY52" fmla="*/ 6507126 h 6507126"/>
              <a:gd name="connsiteX53" fmla="*/ 1995518 w 11738344"/>
              <a:gd name="connsiteY53" fmla="*/ 6507126 h 6507126"/>
              <a:gd name="connsiteX54" fmla="*/ 1760752 w 11738344"/>
              <a:gd name="connsiteY54" fmla="*/ 6507126 h 6507126"/>
              <a:gd name="connsiteX55" fmla="*/ 939068 w 11738344"/>
              <a:gd name="connsiteY55" fmla="*/ 6507126 h 6507126"/>
              <a:gd name="connsiteX56" fmla="*/ 0 w 11738344"/>
              <a:gd name="connsiteY56" fmla="*/ 6507126 h 6507126"/>
              <a:gd name="connsiteX57" fmla="*/ 0 w 11738344"/>
              <a:gd name="connsiteY57" fmla="*/ 5785427 h 6507126"/>
              <a:gd name="connsiteX58" fmla="*/ 0 w 11738344"/>
              <a:gd name="connsiteY58" fmla="*/ 5128798 h 6507126"/>
              <a:gd name="connsiteX59" fmla="*/ 0 w 11738344"/>
              <a:gd name="connsiteY59" fmla="*/ 4537241 h 6507126"/>
              <a:gd name="connsiteX60" fmla="*/ 0 w 11738344"/>
              <a:gd name="connsiteY60" fmla="*/ 3880613 h 6507126"/>
              <a:gd name="connsiteX61" fmla="*/ 0 w 11738344"/>
              <a:gd name="connsiteY61" fmla="*/ 3158914 h 6507126"/>
              <a:gd name="connsiteX62" fmla="*/ 0 w 11738344"/>
              <a:gd name="connsiteY62" fmla="*/ 2437214 h 6507126"/>
              <a:gd name="connsiteX63" fmla="*/ 0 w 11738344"/>
              <a:gd name="connsiteY63" fmla="*/ 1715515 h 6507126"/>
              <a:gd name="connsiteX64" fmla="*/ 0 w 11738344"/>
              <a:gd name="connsiteY64" fmla="*/ 1319172 h 6507126"/>
              <a:gd name="connsiteX65" fmla="*/ 0 w 11738344"/>
              <a:gd name="connsiteY65" fmla="*/ 662544 h 6507126"/>
              <a:gd name="connsiteX66" fmla="*/ 0 w 11738344"/>
              <a:gd name="connsiteY66" fmla="*/ 0 h 65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6"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35524" y="3557626"/>
                  <a:pt x="11738344" y="3815542"/>
                </a:cubicBezTo>
                <a:cubicBezTo>
                  <a:pt x="11741164" y="4073458"/>
                  <a:pt x="11658072" y="4280800"/>
                  <a:pt x="11738344" y="4537241"/>
                </a:cubicBezTo>
                <a:cubicBezTo>
                  <a:pt x="11818616" y="4793682"/>
                  <a:pt x="11684921" y="4789508"/>
                  <a:pt x="11738344" y="4998656"/>
                </a:cubicBezTo>
                <a:cubicBezTo>
                  <a:pt x="11791767" y="5207804"/>
                  <a:pt x="11719250" y="5308583"/>
                  <a:pt x="11738344" y="5394999"/>
                </a:cubicBezTo>
                <a:cubicBezTo>
                  <a:pt x="11757438" y="5481415"/>
                  <a:pt x="11699476" y="5736460"/>
                  <a:pt x="11738344" y="5986556"/>
                </a:cubicBezTo>
                <a:cubicBezTo>
                  <a:pt x="11777212" y="6236652"/>
                  <a:pt x="11708423" y="6334875"/>
                  <a:pt x="11738344" y="6507126"/>
                </a:cubicBezTo>
                <a:cubicBezTo>
                  <a:pt x="11478827" y="6561765"/>
                  <a:pt x="11355604" y="6489110"/>
                  <a:pt x="11034043" y="6507126"/>
                </a:cubicBezTo>
                <a:cubicBezTo>
                  <a:pt x="10712482" y="6525142"/>
                  <a:pt x="10886680" y="6497142"/>
                  <a:pt x="10799276" y="6507126"/>
                </a:cubicBezTo>
                <a:cubicBezTo>
                  <a:pt x="10711872" y="6517110"/>
                  <a:pt x="10265533" y="6502057"/>
                  <a:pt x="10094976" y="6507126"/>
                </a:cubicBezTo>
                <a:cubicBezTo>
                  <a:pt x="9924419" y="6512195"/>
                  <a:pt x="9975231" y="6494614"/>
                  <a:pt x="9860209" y="6507126"/>
                </a:cubicBezTo>
                <a:cubicBezTo>
                  <a:pt x="9745187" y="6519638"/>
                  <a:pt x="9465544" y="6493150"/>
                  <a:pt x="9155908" y="6507126"/>
                </a:cubicBezTo>
                <a:cubicBezTo>
                  <a:pt x="8846272" y="6521102"/>
                  <a:pt x="8884191" y="6495077"/>
                  <a:pt x="8803758" y="6507126"/>
                </a:cubicBezTo>
                <a:cubicBezTo>
                  <a:pt x="8723325" y="6519175"/>
                  <a:pt x="8508753" y="6467332"/>
                  <a:pt x="8334224" y="6507126"/>
                </a:cubicBezTo>
                <a:cubicBezTo>
                  <a:pt x="8159695" y="6546920"/>
                  <a:pt x="8211920" y="6481972"/>
                  <a:pt x="8099457" y="6507126"/>
                </a:cubicBezTo>
                <a:cubicBezTo>
                  <a:pt x="7986994" y="6532280"/>
                  <a:pt x="7760338" y="6491343"/>
                  <a:pt x="7629924" y="6507126"/>
                </a:cubicBezTo>
                <a:cubicBezTo>
                  <a:pt x="7499510" y="6522909"/>
                  <a:pt x="7068285" y="6502087"/>
                  <a:pt x="6808240" y="6507126"/>
                </a:cubicBezTo>
                <a:cubicBezTo>
                  <a:pt x="6548195" y="6512165"/>
                  <a:pt x="6642810" y="6498575"/>
                  <a:pt x="6573473" y="6507126"/>
                </a:cubicBezTo>
                <a:cubicBezTo>
                  <a:pt x="6504136" y="6515677"/>
                  <a:pt x="6038855" y="6438772"/>
                  <a:pt x="5869172" y="6507126"/>
                </a:cubicBezTo>
                <a:cubicBezTo>
                  <a:pt x="5699489" y="6575480"/>
                  <a:pt x="5566362" y="6496886"/>
                  <a:pt x="5282255" y="6507126"/>
                </a:cubicBezTo>
                <a:cubicBezTo>
                  <a:pt x="4998148" y="6517366"/>
                  <a:pt x="5039221" y="6465906"/>
                  <a:pt x="4930104" y="6507126"/>
                </a:cubicBezTo>
                <a:cubicBezTo>
                  <a:pt x="4820987" y="6548346"/>
                  <a:pt x="4723325" y="6493649"/>
                  <a:pt x="4577954" y="6507126"/>
                </a:cubicBezTo>
                <a:cubicBezTo>
                  <a:pt x="4432583" y="6520603"/>
                  <a:pt x="4240580" y="6477187"/>
                  <a:pt x="4108420" y="6507126"/>
                </a:cubicBezTo>
                <a:cubicBezTo>
                  <a:pt x="3976260" y="6537065"/>
                  <a:pt x="3729849" y="6485757"/>
                  <a:pt x="3521503" y="6507126"/>
                </a:cubicBezTo>
                <a:cubicBezTo>
                  <a:pt x="3313157" y="6528495"/>
                  <a:pt x="2978184" y="6440522"/>
                  <a:pt x="2699819" y="6507126"/>
                </a:cubicBezTo>
                <a:cubicBezTo>
                  <a:pt x="2421454" y="6573730"/>
                  <a:pt x="2296956" y="6495817"/>
                  <a:pt x="1995518" y="6507126"/>
                </a:cubicBezTo>
                <a:cubicBezTo>
                  <a:pt x="1694080" y="6518435"/>
                  <a:pt x="1872133" y="6498124"/>
                  <a:pt x="1760752" y="6507126"/>
                </a:cubicBezTo>
                <a:cubicBezTo>
                  <a:pt x="1649371" y="6516128"/>
                  <a:pt x="1240399" y="6475881"/>
                  <a:pt x="939068" y="6507126"/>
                </a:cubicBezTo>
                <a:cubicBezTo>
                  <a:pt x="637737" y="6538371"/>
                  <a:pt x="388381" y="6477071"/>
                  <a:pt x="0" y="6507126"/>
                </a:cubicBezTo>
                <a:cubicBezTo>
                  <a:pt x="-47939" y="6337480"/>
                  <a:pt x="879" y="6060670"/>
                  <a:pt x="0" y="5785427"/>
                </a:cubicBezTo>
                <a:cubicBezTo>
                  <a:pt x="-879" y="5510184"/>
                  <a:pt x="75370" y="5361568"/>
                  <a:pt x="0" y="5128798"/>
                </a:cubicBezTo>
                <a:cubicBezTo>
                  <a:pt x="-75370" y="4896028"/>
                  <a:pt x="45467" y="4828334"/>
                  <a:pt x="0" y="4537241"/>
                </a:cubicBezTo>
                <a:cubicBezTo>
                  <a:pt x="-45467" y="4246148"/>
                  <a:pt x="61308" y="4034246"/>
                  <a:pt x="0" y="3880613"/>
                </a:cubicBezTo>
                <a:cubicBezTo>
                  <a:pt x="-61308" y="3726980"/>
                  <a:pt x="37529" y="3319715"/>
                  <a:pt x="0" y="3158914"/>
                </a:cubicBezTo>
                <a:cubicBezTo>
                  <a:pt x="-37529" y="2998113"/>
                  <a:pt x="75205" y="2722380"/>
                  <a:pt x="0" y="2437214"/>
                </a:cubicBezTo>
                <a:cubicBezTo>
                  <a:pt x="-75205" y="2152048"/>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6"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8938" y="1338382"/>
                  <a:pt x="11738344" y="1514386"/>
                </a:cubicBezTo>
                <a:cubicBezTo>
                  <a:pt x="11787750" y="1690390"/>
                  <a:pt x="11702678" y="1771995"/>
                  <a:pt x="11738344" y="1975800"/>
                </a:cubicBezTo>
                <a:cubicBezTo>
                  <a:pt x="11774010" y="2179605"/>
                  <a:pt x="11703875" y="2268637"/>
                  <a:pt x="11738344" y="2502286"/>
                </a:cubicBezTo>
                <a:cubicBezTo>
                  <a:pt x="11772813" y="2735935"/>
                  <a:pt x="11690625" y="2999405"/>
                  <a:pt x="11738344" y="3223985"/>
                </a:cubicBezTo>
                <a:cubicBezTo>
                  <a:pt x="11786063" y="3448565"/>
                  <a:pt x="11700748" y="3463165"/>
                  <a:pt x="11738344" y="3620328"/>
                </a:cubicBezTo>
                <a:cubicBezTo>
                  <a:pt x="11775940" y="3777491"/>
                  <a:pt x="11708752" y="4041558"/>
                  <a:pt x="11738344" y="4342028"/>
                </a:cubicBezTo>
                <a:cubicBezTo>
                  <a:pt x="11767936" y="4642498"/>
                  <a:pt x="11729213" y="4583819"/>
                  <a:pt x="11738344" y="4738371"/>
                </a:cubicBezTo>
                <a:cubicBezTo>
                  <a:pt x="11747475" y="4892923"/>
                  <a:pt x="11733578" y="4965084"/>
                  <a:pt x="11738344" y="5134714"/>
                </a:cubicBezTo>
                <a:cubicBezTo>
                  <a:pt x="11743110" y="5304344"/>
                  <a:pt x="11662322" y="5553419"/>
                  <a:pt x="11738344" y="5791342"/>
                </a:cubicBezTo>
                <a:cubicBezTo>
                  <a:pt x="11814366" y="6029265"/>
                  <a:pt x="11713020" y="6176137"/>
                  <a:pt x="11738344" y="6507126"/>
                </a:cubicBezTo>
                <a:cubicBezTo>
                  <a:pt x="11547327" y="6548974"/>
                  <a:pt x="11498077" y="6493047"/>
                  <a:pt x="11268810" y="6507126"/>
                </a:cubicBezTo>
                <a:cubicBezTo>
                  <a:pt x="11039543" y="6521205"/>
                  <a:pt x="11107069" y="6502335"/>
                  <a:pt x="11034043" y="6507126"/>
                </a:cubicBezTo>
                <a:cubicBezTo>
                  <a:pt x="10961017" y="6511917"/>
                  <a:pt x="10683932" y="6506700"/>
                  <a:pt x="10564510" y="6507126"/>
                </a:cubicBezTo>
                <a:cubicBezTo>
                  <a:pt x="10445088" y="6507552"/>
                  <a:pt x="10108637" y="6458163"/>
                  <a:pt x="9742826" y="6507126"/>
                </a:cubicBezTo>
                <a:cubicBezTo>
                  <a:pt x="9377015" y="6556089"/>
                  <a:pt x="9349509" y="6439683"/>
                  <a:pt x="9038525" y="6507126"/>
                </a:cubicBezTo>
                <a:cubicBezTo>
                  <a:pt x="8727541" y="6574569"/>
                  <a:pt x="8794847" y="6477169"/>
                  <a:pt x="8686375" y="6507126"/>
                </a:cubicBezTo>
                <a:cubicBezTo>
                  <a:pt x="8577903" y="6537083"/>
                  <a:pt x="8357039" y="6497361"/>
                  <a:pt x="8099457" y="6507126"/>
                </a:cubicBezTo>
                <a:cubicBezTo>
                  <a:pt x="7841875" y="6516891"/>
                  <a:pt x="7839028" y="6470905"/>
                  <a:pt x="7747307" y="6507126"/>
                </a:cubicBezTo>
                <a:cubicBezTo>
                  <a:pt x="7655586" y="6543347"/>
                  <a:pt x="7266710" y="6462146"/>
                  <a:pt x="7043006" y="6507126"/>
                </a:cubicBezTo>
                <a:cubicBezTo>
                  <a:pt x="6819302" y="6552106"/>
                  <a:pt x="6503498" y="6464457"/>
                  <a:pt x="6338706" y="6507126"/>
                </a:cubicBezTo>
                <a:cubicBezTo>
                  <a:pt x="6173914" y="6549795"/>
                  <a:pt x="6184575" y="6483219"/>
                  <a:pt x="6103939" y="6507126"/>
                </a:cubicBezTo>
                <a:cubicBezTo>
                  <a:pt x="6023303" y="6531033"/>
                  <a:pt x="5677300" y="6424779"/>
                  <a:pt x="5399638" y="6507126"/>
                </a:cubicBezTo>
                <a:cubicBezTo>
                  <a:pt x="5121976" y="6589473"/>
                  <a:pt x="5064059" y="6456169"/>
                  <a:pt x="4930104" y="6507126"/>
                </a:cubicBezTo>
                <a:cubicBezTo>
                  <a:pt x="4796149" y="6558083"/>
                  <a:pt x="4287006" y="6419486"/>
                  <a:pt x="4108420" y="6507126"/>
                </a:cubicBezTo>
                <a:cubicBezTo>
                  <a:pt x="3929834" y="6594766"/>
                  <a:pt x="3851012" y="6506128"/>
                  <a:pt x="3756270" y="6507126"/>
                </a:cubicBezTo>
                <a:cubicBezTo>
                  <a:pt x="3661528" y="6508124"/>
                  <a:pt x="3178681" y="6505195"/>
                  <a:pt x="2934586" y="6507126"/>
                </a:cubicBezTo>
                <a:cubicBezTo>
                  <a:pt x="2690491" y="6509057"/>
                  <a:pt x="2804760" y="6481922"/>
                  <a:pt x="2699819" y="6507126"/>
                </a:cubicBezTo>
                <a:cubicBezTo>
                  <a:pt x="2594878" y="6532330"/>
                  <a:pt x="2131310" y="6492864"/>
                  <a:pt x="1878135" y="6507126"/>
                </a:cubicBezTo>
                <a:cubicBezTo>
                  <a:pt x="1624960" y="6521388"/>
                  <a:pt x="1497787" y="6488584"/>
                  <a:pt x="1173834" y="6507126"/>
                </a:cubicBezTo>
                <a:cubicBezTo>
                  <a:pt x="849881" y="6525668"/>
                  <a:pt x="834993" y="6490956"/>
                  <a:pt x="704301" y="6507126"/>
                </a:cubicBezTo>
                <a:cubicBezTo>
                  <a:pt x="573609" y="6523296"/>
                  <a:pt x="308132" y="6478694"/>
                  <a:pt x="0" y="6507126"/>
                </a:cubicBezTo>
                <a:cubicBezTo>
                  <a:pt x="-29938" y="6329999"/>
                  <a:pt x="56135" y="6044586"/>
                  <a:pt x="0" y="5785427"/>
                </a:cubicBezTo>
                <a:cubicBezTo>
                  <a:pt x="-56135" y="5526268"/>
                  <a:pt x="39316" y="5376751"/>
                  <a:pt x="0" y="5193870"/>
                </a:cubicBezTo>
                <a:cubicBezTo>
                  <a:pt x="-39316" y="5010989"/>
                  <a:pt x="32117" y="4985216"/>
                  <a:pt x="0" y="4797527"/>
                </a:cubicBezTo>
                <a:cubicBezTo>
                  <a:pt x="-32117" y="4609838"/>
                  <a:pt x="57743" y="4276269"/>
                  <a:pt x="0" y="4075827"/>
                </a:cubicBezTo>
                <a:cubicBezTo>
                  <a:pt x="-57743" y="3875385"/>
                  <a:pt x="207" y="3518981"/>
                  <a:pt x="0" y="3354128"/>
                </a:cubicBezTo>
                <a:cubicBezTo>
                  <a:pt x="-207" y="3189275"/>
                  <a:pt x="26299" y="3135378"/>
                  <a:pt x="0" y="2957785"/>
                </a:cubicBezTo>
                <a:cubicBezTo>
                  <a:pt x="-26299" y="2780192"/>
                  <a:pt x="42753" y="2621236"/>
                  <a:pt x="0" y="2431299"/>
                </a:cubicBezTo>
                <a:cubicBezTo>
                  <a:pt x="-42753" y="2241362"/>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extLst>
              <a:ext uri="{C807C97D-BFC1-408E-A445-0C87EB9F89A2}">
                <ask:lineSketchStyleProps xmlns:ask="http://schemas.microsoft.com/office/drawing/2018/sketchyshapes" sd="4767772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676669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708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898364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0017356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2400861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51217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8" name="页脚占位符 7"/>
          <p:cNvSpPr>
            <a:spLocks noGrp="1"/>
          </p:cNvSpPr>
          <p:nvPr>
            <p:ph type="ftr" sz="quarter" idx="11"/>
          </p:nvPr>
        </p:nvSpPr>
        <p:spPr/>
        <p:txBody>
          <a:bodyPr/>
          <a:lstStyle>
            <a:lvl1pPr>
              <a:defRPr/>
            </a:lvl1pPr>
          </a:lstStyle>
          <a:p>
            <a:endParaRPr lang="zh-CN" altLang="en-US" dirty="0"/>
          </a:p>
        </p:txBody>
      </p:sp>
      <p:sp>
        <p:nvSpPr>
          <p:cNvPr id="9" name="灯片编号占位符 8"/>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42590096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pPr/>
              <a:t>2022/3/29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pPr/>
              <a:t>‹#›</a:t>
            </a:fld>
            <a:endParaRPr lang="zh-CN" altLang="en-US"/>
          </a:p>
        </p:txBody>
      </p:sp>
    </p:spTree>
    <p:extLst>
      <p:ext uri="{BB962C8B-B14F-4D97-AF65-F5344CB8AC3E}">
        <p14:creationId xmlns:p14="http://schemas.microsoft.com/office/powerpoint/2010/main" val="196430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4" name="页脚占位符 3"/>
          <p:cNvSpPr>
            <a:spLocks noGrp="1"/>
          </p:cNvSpPr>
          <p:nvPr>
            <p:ph type="ftr" sz="quarter" idx="11"/>
          </p:nvPr>
        </p:nvSpPr>
        <p:spPr/>
        <p:txBody>
          <a:bodyPr/>
          <a:lstStyle>
            <a:lvl1pPr>
              <a:defRPr/>
            </a:lvl1pPr>
          </a:lstStyle>
          <a:p>
            <a:endParaRPr lang="zh-CN" altLang="en-US" dirty="0"/>
          </a:p>
        </p:txBody>
      </p:sp>
      <p:sp>
        <p:nvSpPr>
          <p:cNvPr id="5" name="灯片编号占位符 4"/>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406103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3" name="页脚占位符 2"/>
          <p:cNvSpPr>
            <a:spLocks noGrp="1"/>
          </p:cNvSpPr>
          <p:nvPr>
            <p:ph type="ftr" sz="quarter" idx="11"/>
          </p:nvPr>
        </p:nvSpPr>
        <p:spPr/>
        <p:txBody>
          <a:bodyPr/>
          <a:lstStyle>
            <a:lvl1pPr>
              <a:defRPr/>
            </a:lvl1pPr>
          </a:lstStyle>
          <a:p>
            <a:endParaRPr lang="zh-CN" altLang="en-US" dirty="0"/>
          </a:p>
        </p:txBody>
      </p:sp>
      <p:sp>
        <p:nvSpPr>
          <p:cNvPr id="4" name="灯片编号占位符 3"/>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525400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41680203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774404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780190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979803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809783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4106258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7986065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785097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a:extLst>
              <a:ext uri="{FF2B5EF4-FFF2-40B4-BE49-F238E27FC236}">
                <a16:creationId xmlns:a16="http://schemas.microsoft.com/office/drawing/2014/main" id="{12A7224A-529B-49DF-8994-1AEB021B7A9C}"/>
              </a:ext>
            </a:extLst>
          </p:cNvPr>
          <p:cNvPicPr>
            <a:picLocks noChangeAspect="1"/>
          </p:cNvPicPr>
          <p:nvPr userDrawn="1"/>
        </p:nvPicPr>
        <p:blipFill>
          <a:blip r:embed="rId2"/>
          <a:stretch>
            <a:fillRect/>
          </a:stretch>
        </p:blipFill>
        <p:spPr>
          <a:xfrm>
            <a:off x="-17444" y="3178649"/>
            <a:ext cx="12209445" cy="3679353"/>
          </a:xfrm>
          <a:prstGeom prst="rect">
            <a:avLst/>
          </a:prstGeom>
        </p:spPr>
      </p:pic>
      <p:pic>
        <p:nvPicPr>
          <p:cNvPr id="8" name="1">
            <a:extLst>
              <a:ext uri="{FF2B5EF4-FFF2-40B4-BE49-F238E27FC236}">
                <a16:creationId xmlns:a16="http://schemas.microsoft.com/office/drawing/2014/main" id="{97C5E7E8-2083-4C6A-A02C-1F010E8FF22B}"/>
              </a:ext>
            </a:extLst>
          </p:cNvPr>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a:extLst>
              <a:ext uri="{FF2B5EF4-FFF2-40B4-BE49-F238E27FC236}">
                <a16:creationId xmlns:a16="http://schemas.microsoft.com/office/drawing/2014/main" id="{81F8E7DE-5A5C-446A-83F2-883FAF09DF54}"/>
              </a:ext>
            </a:extLst>
          </p:cNvPr>
          <p:cNvPicPr>
            <a:picLocks noChangeAspect="1"/>
          </p:cNvPicPr>
          <p:nvPr userDrawn="1"/>
        </p:nvPicPr>
        <p:blipFill>
          <a:blip r:embed="rId4" cstate="screen"/>
          <a:stretch>
            <a:fillRect/>
          </a:stretch>
        </p:blipFill>
        <p:spPr>
          <a:xfrm flipH="1">
            <a:off x="8559038" y="4084499"/>
            <a:ext cx="3773430" cy="2705179"/>
          </a:xfrm>
          <a:prstGeom prst="rect">
            <a:avLst/>
          </a:prstGeom>
        </p:spPr>
      </p:pic>
      <p:pic>
        <p:nvPicPr>
          <p:cNvPr id="10" name="55">
            <a:extLst>
              <a:ext uri="{FF2B5EF4-FFF2-40B4-BE49-F238E27FC236}">
                <a16:creationId xmlns:a16="http://schemas.microsoft.com/office/drawing/2014/main" id="{A8904B3B-FC0C-4CA9-BFC2-AC0ADDB2602F}"/>
              </a:ext>
            </a:extLst>
          </p:cNvPr>
          <p:cNvPicPr>
            <a:picLocks noChangeAspect="1"/>
          </p:cNvPicPr>
          <p:nvPr userDrawn="1"/>
        </p:nvPicPr>
        <p:blipFill rotWithShape="1">
          <a:blip r:embed="rId5" cstate="screen"/>
          <a:srcRect/>
          <a:stretch>
            <a:fillRect/>
          </a:stretch>
        </p:blipFill>
        <p:spPr>
          <a:xfrm>
            <a:off x="857533" y="-215470"/>
            <a:ext cx="9803219" cy="3679353"/>
          </a:xfrm>
          <a:prstGeom prst="rect">
            <a:avLst/>
          </a:prstGeom>
        </p:spPr>
      </p:pic>
      <p:grpSp>
        <p:nvGrpSpPr>
          <p:cNvPr id="11" name="57">
            <a:extLst>
              <a:ext uri="{FF2B5EF4-FFF2-40B4-BE49-F238E27FC236}">
                <a16:creationId xmlns:a16="http://schemas.microsoft.com/office/drawing/2014/main" id="{A79173E2-791C-4E72-A892-035137321C46}"/>
              </a:ext>
            </a:extLst>
          </p:cNvPr>
          <p:cNvGrpSpPr/>
          <p:nvPr userDrawn="1"/>
        </p:nvGrpSpPr>
        <p:grpSpPr>
          <a:xfrm>
            <a:off x="6756819" y="3169720"/>
            <a:ext cx="804179" cy="374559"/>
            <a:chOff x="217691" y="6414967"/>
            <a:chExt cx="804180" cy="374559"/>
          </a:xfrm>
        </p:grpSpPr>
        <p:grpSp>
          <p:nvGrpSpPr>
            <p:cNvPr id="12" name="Group 4">
              <a:extLst>
                <a:ext uri="{FF2B5EF4-FFF2-40B4-BE49-F238E27FC236}">
                  <a16:creationId xmlns:a16="http://schemas.microsoft.com/office/drawing/2014/main" id="{5D588DCF-60C7-431C-9BB1-30DDF55E5E3C}"/>
                </a:ext>
              </a:extLst>
            </p:cNvPr>
            <p:cNvGrpSpPr>
              <a:grpSpLocks noChangeAspect="1"/>
            </p:cNvGrpSpPr>
            <p:nvPr/>
          </p:nvGrpSpPr>
          <p:grpSpPr bwMode="auto">
            <a:xfrm>
              <a:off x="217691" y="6414967"/>
              <a:ext cx="443922" cy="374559"/>
              <a:chOff x="3746" y="2079"/>
              <a:chExt cx="192" cy="162"/>
            </a:xfrm>
            <a:solidFill>
              <a:srgbClr val="A5CB01"/>
            </a:solidFill>
          </p:grpSpPr>
          <p:sp>
            <p:nvSpPr>
              <p:cNvPr id="18" name="Freeform 5">
                <a:extLst>
                  <a:ext uri="{FF2B5EF4-FFF2-40B4-BE49-F238E27FC236}">
                    <a16:creationId xmlns:a16="http://schemas.microsoft.com/office/drawing/2014/main" id="{CF2BC369-B52A-49AF-A119-90F74F645577}"/>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9" name="Freeform 6">
                <a:extLst>
                  <a:ext uri="{FF2B5EF4-FFF2-40B4-BE49-F238E27FC236}">
                    <a16:creationId xmlns:a16="http://schemas.microsoft.com/office/drawing/2014/main" id="{708F2D9C-5C1A-477C-9CFD-26BB7CFED78C}"/>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0" name="Freeform 7">
                <a:extLst>
                  <a:ext uri="{FF2B5EF4-FFF2-40B4-BE49-F238E27FC236}">
                    <a16:creationId xmlns:a16="http://schemas.microsoft.com/office/drawing/2014/main" id="{1E23AC18-8118-42E4-B1E9-F8CF77208E60}"/>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1" name="Freeform 8">
                <a:extLst>
                  <a:ext uri="{FF2B5EF4-FFF2-40B4-BE49-F238E27FC236}">
                    <a16:creationId xmlns:a16="http://schemas.microsoft.com/office/drawing/2014/main" id="{B68DF67C-8D8B-498F-84A1-7F84C24436A6}"/>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13" name="Group 4">
              <a:extLst>
                <a:ext uri="{FF2B5EF4-FFF2-40B4-BE49-F238E27FC236}">
                  <a16:creationId xmlns:a16="http://schemas.microsoft.com/office/drawing/2014/main" id="{BE779103-3A43-4A28-A437-8BE7016DE6FF}"/>
                </a:ext>
              </a:extLst>
            </p:cNvPr>
            <p:cNvGrpSpPr>
              <a:grpSpLocks noChangeAspect="1"/>
            </p:cNvGrpSpPr>
            <p:nvPr/>
          </p:nvGrpSpPr>
          <p:grpSpPr bwMode="auto">
            <a:xfrm>
              <a:off x="657417" y="6421203"/>
              <a:ext cx="364454" cy="307508"/>
              <a:chOff x="3746" y="2079"/>
              <a:chExt cx="192" cy="162"/>
            </a:xfrm>
            <a:solidFill>
              <a:srgbClr val="A5CB01"/>
            </a:solidFill>
          </p:grpSpPr>
          <p:sp>
            <p:nvSpPr>
              <p:cNvPr id="14" name="Freeform 5">
                <a:extLst>
                  <a:ext uri="{FF2B5EF4-FFF2-40B4-BE49-F238E27FC236}">
                    <a16:creationId xmlns:a16="http://schemas.microsoft.com/office/drawing/2014/main" id="{3B8992BB-9EDB-4AA9-869E-5FCD7A06CC89}"/>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a:extLst>
                  <a:ext uri="{FF2B5EF4-FFF2-40B4-BE49-F238E27FC236}">
                    <a16:creationId xmlns:a16="http://schemas.microsoft.com/office/drawing/2014/main" id="{B05E5337-3163-434D-8B02-CA46BAE04D6A}"/>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a:extLst>
                  <a:ext uri="{FF2B5EF4-FFF2-40B4-BE49-F238E27FC236}">
                    <a16:creationId xmlns:a16="http://schemas.microsoft.com/office/drawing/2014/main" id="{44239E07-7548-460D-8361-4A105F23336D}"/>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a:extLst>
                  <a:ext uri="{FF2B5EF4-FFF2-40B4-BE49-F238E27FC236}">
                    <a16:creationId xmlns:a16="http://schemas.microsoft.com/office/drawing/2014/main" id="{9A611E1F-D27F-4022-A6CF-123AB156C43D}"/>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22" name="69">
            <a:extLst>
              <a:ext uri="{FF2B5EF4-FFF2-40B4-BE49-F238E27FC236}">
                <a16:creationId xmlns:a16="http://schemas.microsoft.com/office/drawing/2014/main" id="{BBEDC40F-84C7-45C7-A70C-C10D5C831240}"/>
              </a:ext>
            </a:extLst>
          </p:cNvPr>
          <p:cNvPicPr>
            <a:picLocks noChangeAspect="1"/>
          </p:cNvPicPr>
          <p:nvPr userDrawn="1"/>
        </p:nvPicPr>
        <p:blipFill>
          <a:blip r:embed="rId6" cstate="screen"/>
          <a:stretch>
            <a:fillRect/>
          </a:stretch>
        </p:blipFill>
        <p:spPr>
          <a:xfrm>
            <a:off x="7222131" y="450640"/>
            <a:ext cx="4465330" cy="2328677"/>
          </a:xfrm>
          <a:prstGeom prst="rect">
            <a:avLst/>
          </a:prstGeom>
        </p:spPr>
      </p:pic>
      <p:pic>
        <p:nvPicPr>
          <p:cNvPr id="25" name="Picture 9" descr="E:\0000000我图PPT\00001PNG素材\儿童卡通\tr.png">
            <a:extLst>
              <a:ext uri="{FF2B5EF4-FFF2-40B4-BE49-F238E27FC236}">
                <a16:creationId xmlns:a16="http://schemas.microsoft.com/office/drawing/2014/main" id="{98AAE8C0-0F06-466A-9DBA-817AC3B18AD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183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par>
                                <p:cTn id="34" presetID="2" presetClass="entr" presetSubtype="8" fill="hold" nodeType="withEffect">
                                  <p:stCondLst>
                                    <p:cond delay="500"/>
                                  </p:stCondLst>
                                  <p:childTnLst>
                                    <p:set>
                                      <p:cBhvr>
                                        <p:cTn id="35" dur="1" fill="hold">
                                          <p:stCondLst>
                                            <p:cond delay="0"/>
                                          </p:stCondLst>
                                        </p:cTn>
                                        <p:tgtEl>
                                          <p:spTgt spid="25"/>
                                        </p:tgtEl>
                                        <p:attrNameLst>
                                          <p:attrName>style.visibility</p:attrName>
                                        </p:attrNameLst>
                                      </p:cBhvr>
                                      <p:to>
                                        <p:strVal val="visible"/>
                                      </p:to>
                                    </p:set>
                                    <p:anim calcmode="lin" valueType="num">
                                      <p:cBhvr additive="base">
                                        <p:cTn id="36" dur="750" fill="hold"/>
                                        <p:tgtEl>
                                          <p:spTgt spid="25"/>
                                        </p:tgtEl>
                                        <p:attrNameLst>
                                          <p:attrName>ppt_x</p:attrName>
                                        </p:attrNameLst>
                                      </p:cBhvr>
                                      <p:tavLst>
                                        <p:tav tm="0">
                                          <p:val>
                                            <p:strVal val="0-#ppt_w/2"/>
                                          </p:val>
                                        </p:tav>
                                        <p:tav tm="100000">
                                          <p:val>
                                            <p:strVal val="#ppt_x"/>
                                          </p:val>
                                        </p:tav>
                                      </p:tavLst>
                                    </p:anim>
                                    <p:anim calcmode="lin" valueType="num">
                                      <p:cBhvr additive="base">
                                        <p:cTn id="37"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8" name="页脚占位符 7"/>
          <p:cNvSpPr>
            <a:spLocks noGrp="1"/>
          </p:cNvSpPr>
          <p:nvPr>
            <p:ph type="ftr" sz="quarter" idx="11"/>
          </p:nvPr>
        </p:nvSpPr>
        <p:spPr/>
        <p:txBody>
          <a:bodyPr/>
          <a:lstStyle>
            <a:lvl1pPr>
              <a:defRPr/>
            </a:lvl1pPr>
          </a:lstStyle>
          <a:p>
            <a:endParaRPr lang="zh-CN" altLang="en-US" dirty="0"/>
          </a:p>
        </p:txBody>
      </p:sp>
      <p:sp>
        <p:nvSpPr>
          <p:cNvPr id="9" name="灯片编号占位符 8"/>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98674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4" name="页脚占位符 3"/>
          <p:cNvSpPr>
            <a:spLocks noGrp="1"/>
          </p:cNvSpPr>
          <p:nvPr>
            <p:ph type="ftr" sz="quarter" idx="11"/>
          </p:nvPr>
        </p:nvSpPr>
        <p:spPr/>
        <p:txBody>
          <a:bodyPr/>
          <a:lstStyle>
            <a:lvl1pPr>
              <a:defRPr/>
            </a:lvl1pPr>
          </a:lstStyle>
          <a:p>
            <a:endParaRPr lang="zh-CN" altLang="en-US" dirty="0"/>
          </a:p>
        </p:txBody>
      </p:sp>
      <p:sp>
        <p:nvSpPr>
          <p:cNvPr id="5" name="灯片编号占位符 4"/>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430869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3" name="页脚占位符 2"/>
          <p:cNvSpPr>
            <a:spLocks noGrp="1"/>
          </p:cNvSpPr>
          <p:nvPr>
            <p:ph type="ftr" sz="quarter" idx="11"/>
          </p:nvPr>
        </p:nvSpPr>
        <p:spPr/>
        <p:txBody>
          <a:bodyPr/>
          <a:lstStyle>
            <a:lvl1pPr>
              <a:defRPr/>
            </a:lvl1pPr>
          </a:lstStyle>
          <a:p>
            <a:endParaRPr lang="zh-CN" altLang="en-US" dirty="0"/>
          </a:p>
        </p:txBody>
      </p:sp>
      <p:sp>
        <p:nvSpPr>
          <p:cNvPr id="4" name="灯片编号占位符 3"/>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577170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461956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15234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088178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385688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4514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6175E-CB8F-4EB7-8068-CC260C2948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8781ED-FE88-457F-B53D-084A86B3E8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5756CC-FF76-487C-A8BE-E72723961D2B}"/>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5" name="Footer Placeholder 4">
            <a:extLst>
              <a:ext uri="{FF2B5EF4-FFF2-40B4-BE49-F238E27FC236}">
                <a16:creationId xmlns:a16="http://schemas.microsoft.com/office/drawing/2014/main" id="{C800C842-6DED-4457-AB4E-2CC1EF9DFD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70818E-E0B4-417D-9716-E5429DC72776}"/>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28418146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247DB-1392-41A8-88A6-00C72D21D4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805E87-2C86-4F3B-99B5-8A38D8AEB5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DA56C3-2F01-4390-98DB-C159CF7BB650}"/>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5" name="Footer Placeholder 4">
            <a:extLst>
              <a:ext uri="{FF2B5EF4-FFF2-40B4-BE49-F238E27FC236}">
                <a16:creationId xmlns:a16="http://schemas.microsoft.com/office/drawing/2014/main" id="{1A6D38F1-C2B4-4972-B037-B19A2519B8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631FD5-BC5E-4868-80D7-0B7CDD507CAB}"/>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1392008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F0B98-6806-4E5A-AF36-1A599EA8F352}"/>
              </a:ext>
            </a:extLst>
          </p:cNvPr>
          <p:cNvSpPr>
            <a:spLocks noGrp="1"/>
          </p:cNvSpPr>
          <p:nvPr>
            <p:ph type="title"/>
          </p:nvPr>
        </p:nvSpPr>
        <p:spPr>
          <a:xfrm>
            <a:off x="838201" y="365126"/>
            <a:ext cx="10515599"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B575B3-456E-4BC5-9E8A-935920C8A549}"/>
              </a:ext>
            </a:extLst>
          </p:cNvPr>
          <p:cNvSpPr>
            <a:spLocks noGrp="1"/>
          </p:cNvSpPr>
          <p:nvPr>
            <p:ph idx="1"/>
          </p:nvPr>
        </p:nvSpPr>
        <p:spPr>
          <a:xfrm>
            <a:off x="838201" y="1825626"/>
            <a:ext cx="1051559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970E6E-3D3A-4094-B7AB-5E51EF91889C}"/>
              </a:ext>
            </a:extLst>
          </p:cNvPr>
          <p:cNvSpPr>
            <a:spLocks noGrp="1"/>
          </p:cNvSpPr>
          <p:nvPr>
            <p:ph type="dt" sz="half" idx="10"/>
          </p:nvPr>
        </p:nvSpPr>
        <p:spPr>
          <a:xfrm>
            <a:off x="838199" y="6356351"/>
            <a:ext cx="2743200" cy="365125"/>
          </a:xfrm>
          <a:prstGeom prst="rect">
            <a:avLst/>
          </a:prstGeom>
        </p:spPr>
        <p:txBody>
          <a:bodyPr/>
          <a:lstStyle/>
          <a:p>
            <a:fld id="{C0CCC1F2-EC4C-438A-A626-EF38FEB19E62}" type="datetimeFigureOut">
              <a:rPr lang="en-US" smtClean="0"/>
              <a:pPr/>
              <a:t>3/29/2022</a:t>
            </a:fld>
            <a:endParaRPr lang="en-US"/>
          </a:p>
        </p:txBody>
      </p:sp>
      <p:sp>
        <p:nvSpPr>
          <p:cNvPr id="5" name="Footer Placeholder 4">
            <a:extLst>
              <a:ext uri="{FF2B5EF4-FFF2-40B4-BE49-F238E27FC236}">
                <a16:creationId xmlns:a16="http://schemas.microsoft.com/office/drawing/2014/main" id="{158DAD1E-B1EC-4442-91F3-A1B93E70041F}"/>
              </a:ext>
            </a:extLst>
          </p:cNvPr>
          <p:cNvSpPr>
            <a:spLocks noGrp="1"/>
          </p:cNvSpPr>
          <p:nvPr>
            <p:ph type="ftr" sz="quarter" idx="11"/>
          </p:nvPr>
        </p:nvSpPr>
        <p:spPr>
          <a:xfrm>
            <a:off x="4038600" y="6356351"/>
            <a:ext cx="4114801"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BFAE14-20AD-4F99-B50F-F8A5DB4E2993}"/>
              </a:ext>
            </a:extLst>
          </p:cNvPr>
          <p:cNvSpPr>
            <a:spLocks noGrp="1"/>
          </p:cNvSpPr>
          <p:nvPr>
            <p:ph type="sldNum" sz="quarter" idx="12"/>
          </p:nvPr>
        </p:nvSpPr>
        <p:spPr>
          <a:xfrm>
            <a:off x="8610601" y="6356351"/>
            <a:ext cx="2743200" cy="365125"/>
          </a:xfrm>
          <a:prstGeom prst="rect">
            <a:avLst/>
          </a:prstGeom>
        </p:spPr>
        <p:txBody>
          <a:bodyPr/>
          <a:lstStyle/>
          <a:p>
            <a:fld id="{F9B525D6-B33C-4B02-B16B-D7EC1E9A098D}" type="slidenum">
              <a:rPr lang="en-US" smtClean="0"/>
              <a:pPr/>
              <a:t>‹#›</a:t>
            </a:fld>
            <a:endParaRPr lang="en-US"/>
          </a:p>
        </p:txBody>
      </p:sp>
      <p:pic>
        <p:nvPicPr>
          <p:cNvPr id="7" name="image 101">
            <a:extLst>
              <a:ext uri="{FF2B5EF4-FFF2-40B4-BE49-F238E27FC236}">
                <a16:creationId xmlns:a16="http://schemas.microsoft.com/office/drawing/2014/main" id="{F5619E5B-F788-4415-BCE7-377433451BE5}"/>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8" name="任意形状 34">
            <a:extLst>
              <a:ext uri="{FF2B5EF4-FFF2-40B4-BE49-F238E27FC236}">
                <a16:creationId xmlns:a16="http://schemas.microsoft.com/office/drawing/2014/main" id="{C14C9137-2D10-424B-A009-7AC8617014CB}"/>
              </a:ext>
            </a:extLst>
          </p:cNvPr>
          <p:cNvSpPr/>
          <p:nvPr userDrawn="1"/>
        </p:nvSpPr>
        <p:spPr>
          <a:xfrm>
            <a:off x="10059220"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a16="http://schemas.microsoft.com/office/drawing/2014/main" id="{9716026E-F2E9-43B9-ACD3-D607B1334955}"/>
              </a:ext>
            </a:extLst>
          </p:cNvPr>
          <p:cNvSpPr/>
          <p:nvPr userDrawn="1"/>
        </p:nvSpPr>
        <p:spPr>
          <a:xfrm>
            <a:off x="1538273" y="1186047"/>
            <a:ext cx="9398018" cy="4774401"/>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a16="http://schemas.microsoft.com/office/drawing/2014/main" id="{80AB0848-6063-41B9-888E-A6A8F3A902CB}"/>
              </a:ext>
            </a:extLst>
          </p:cNvPr>
          <p:cNvSpPr/>
          <p:nvPr userDrawn="1"/>
        </p:nvSpPr>
        <p:spPr>
          <a:xfrm>
            <a:off x="1247965" y="885551"/>
            <a:ext cx="9531355"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a16="http://schemas.microsoft.com/office/drawing/2014/main" id="{05E1C943-43C2-45EC-9F62-0A38D90A0B7F}"/>
              </a:ext>
            </a:extLst>
          </p:cNvPr>
          <p:cNvSpPr/>
          <p:nvPr userDrawn="1"/>
        </p:nvSpPr>
        <p:spPr>
          <a:xfrm>
            <a:off x="867967"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a16="http://schemas.microsoft.com/office/drawing/2014/main" id="{E35B7810-C6CA-4B43-BF87-92A05633EE75}"/>
              </a:ext>
            </a:extLst>
          </p:cNvPr>
          <p:cNvPicPr>
            <a:picLocks noChangeAspect="1"/>
          </p:cNvPicPr>
          <p:nvPr userDrawn="1"/>
        </p:nvPicPr>
        <p:blipFill>
          <a:blip r:embed="rId3" cstate="print"/>
          <a:stretch>
            <a:fillRect/>
          </a:stretch>
        </p:blipFill>
        <p:spPr>
          <a:xfrm rot="8100000">
            <a:off x="1457380" y="5086237"/>
            <a:ext cx="971344" cy="972754"/>
          </a:xfrm>
          <a:prstGeom prst="rect">
            <a:avLst/>
          </a:prstGeom>
        </p:spPr>
      </p:pic>
      <p:sp>
        <p:nvSpPr>
          <p:cNvPr id="13" name="椭圆 14">
            <a:extLst>
              <a:ext uri="{FF2B5EF4-FFF2-40B4-BE49-F238E27FC236}">
                <a16:creationId xmlns:a16="http://schemas.microsoft.com/office/drawing/2014/main" id="{6047DAB5-B329-4A18-A0D9-69C5C3BD7D3C}"/>
              </a:ext>
            </a:extLst>
          </p:cNvPr>
          <p:cNvSpPr/>
          <p:nvPr userDrawn="1"/>
        </p:nvSpPr>
        <p:spPr>
          <a:xfrm>
            <a:off x="193569" y="344265"/>
            <a:ext cx="947231" cy="947232"/>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a16="http://schemas.microsoft.com/office/drawing/2014/main" id="{EACEA673-F397-42C2-840F-E109E4EC8730}"/>
              </a:ext>
            </a:extLst>
          </p:cNvPr>
          <p:cNvPicPr>
            <a:picLocks noChangeAspect="1"/>
          </p:cNvPicPr>
          <p:nvPr userDrawn="1"/>
        </p:nvPicPr>
        <p:blipFill>
          <a:blip r:embed="rId4" cstate="print"/>
          <a:stretch>
            <a:fillRect/>
          </a:stretch>
        </p:blipFill>
        <p:spPr>
          <a:xfrm rot="2700000">
            <a:off x="10352337" y="4602420"/>
            <a:ext cx="602779" cy="1767959"/>
          </a:xfrm>
          <a:prstGeom prst="rect">
            <a:avLst/>
          </a:prstGeom>
        </p:spPr>
      </p:pic>
      <p:pic>
        <p:nvPicPr>
          <p:cNvPr id="15" name="image 102">
            <a:extLst>
              <a:ext uri="{FF2B5EF4-FFF2-40B4-BE49-F238E27FC236}">
                <a16:creationId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1"/>
            <a:ext cx="933436" cy="698048"/>
          </a:xfrm>
          <a:prstGeom prst="rect">
            <a:avLst/>
          </a:prstGeom>
        </p:spPr>
      </p:pic>
      <p:sp>
        <p:nvSpPr>
          <p:cNvPr id="16" name="椭圆 24">
            <a:extLst>
              <a:ext uri="{FF2B5EF4-FFF2-40B4-BE49-F238E27FC236}">
                <a16:creationId xmlns:a16="http://schemas.microsoft.com/office/drawing/2014/main" id="{EA6C425B-7238-4DD9-B228-6700E4407813}"/>
              </a:ext>
            </a:extLst>
          </p:cNvPr>
          <p:cNvSpPr/>
          <p:nvPr userDrawn="1"/>
        </p:nvSpPr>
        <p:spPr>
          <a:xfrm>
            <a:off x="11539853" y="750715"/>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a16="http://schemas.microsoft.com/office/drawing/2014/main" id="{4EC2650B-0F3B-447D-83AA-A966A9988A02}"/>
              </a:ext>
            </a:extLst>
          </p:cNvPr>
          <p:cNvSpPr/>
          <p:nvPr userDrawn="1"/>
        </p:nvSpPr>
        <p:spPr>
          <a:xfrm>
            <a:off x="254898" y="6059219"/>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a16="http://schemas.microsoft.com/office/drawing/2014/main" id="{481AEDB8-B1A6-4129-BC93-70B0544013BB}"/>
              </a:ext>
            </a:extLst>
          </p:cNvPr>
          <p:cNvSpPr/>
          <p:nvPr userDrawn="1"/>
        </p:nvSpPr>
        <p:spPr>
          <a:xfrm>
            <a:off x="689352" y="4237644"/>
            <a:ext cx="359357"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a16="http://schemas.microsoft.com/office/drawing/2014/main" id="{A0BC39FD-4813-49FA-9DA6-0CF2EBE8656C}"/>
              </a:ext>
            </a:extLst>
          </p:cNvPr>
          <p:cNvGrpSpPr/>
          <p:nvPr userDrawn="1"/>
        </p:nvGrpSpPr>
        <p:grpSpPr>
          <a:xfrm>
            <a:off x="2843213" y="5216310"/>
            <a:ext cx="1014412" cy="414337"/>
            <a:chOff x="2843213" y="5216309"/>
            <a:chExt cx="1014412" cy="414337"/>
          </a:xfrm>
        </p:grpSpPr>
        <p:sp>
          <p:nvSpPr>
            <p:cNvPr id="20" name="圆角矩形 38">
              <a:extLst>
                <a:ext uri="{FF2B5EF4-FFF2-40B4-BE49-F238E27FC236}">
                  <a16:creationId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a16="http://schemas.microsoft.com/office/drawing/2014/main" id="{3B8CAB01-2B7D-4D0B-9578-C612F98A27B9}"/>
              </a:ext>
            </a:extLst>
          </p:cNvPr>
          <p:cNvSpPr/>
          <p:nvPr userDrawn="1"/>
        </p:nvSpPr>
        <p:spPr>
          <a:xfrm>
            <a:off x="4064370" y="5437765"/>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a16="http://schemas.microsoft.com/office/drawing/2014/main" id="{0C186285-9E91-4691-86D3-E46A74193EC4}"/>
              </a:ext>
            </a:extLst>
          </p:cNvPr>
          <p:cNvSpPr/>
          <p:nvPr userDrawn="1"/>
        </p:nvSpPr>
        <p:spPr>
          <a:xfrm>
            <a:off x="4764458" y="5437765"/>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a16="http://schemas.microsoft.com/office/drawing/2014/main" id="{A2705D01-A040-4E4A-883D-4BD5C29C021A}"/>
              </a:ext>
            </a:extLst>
          </p:cNvPr>
          <p:cNvSpPr/>
          <p:nvPr userDrawn="1"/>
        </p:nvSpPr>
        <p:spPr>
          <a:xfrm>
            <a:off x="8536359" y="5437765"/>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a16="http://schemas.microsoft.com/office/drawing/2014/main" id="{9EEF6288-0955-47AE-970F-1BDC347335AB}"/>
              </a:ext>
            </a:extLst>
          </p:cNvPr>
          <p:cNvSpPr/>
          <p:nvPr userDrawn="1"/>
        </p:nvSpPr>
        <p:spPr>
          <a:xfrm>
            <a:off x="1864527" y="304123"/>
            <a:ext cx="359137"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a16="http://schemas.microsoft.com/office/drawing/2014/main" id="{88A16611-3149-4D32-ADB6-394BBDB68EAE}"/>
              </a:ext>
            </a:extLst>
          </p:cNvPr>
          <p:cNvSpPr/>
          <p:nvPr userDrawn="1"/>
        </p:nvSpPr>
        <p:spPr>
          <a:xfrm>
            <a:off x="10059219" y="483691"/>
            <a:ext cx="359137"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34469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B7B15-1B5D-452F-A90D-55CA6B64A4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F410C6-6C28-4F3F-8BBB-9CB6D8AA67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B7FBE6-82F4-4B79-BD26-94EEDD490DCE}"/>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5" name="Footer Placeholder 4">
            <a:extLst>
              <a:ext uri="{FF2B5EF4-FFF2-40B4-BE49-F238E27FC236}">
                <a16:creationId xmlns:a16="http://schemas.microsoft.com/office/drawing/2014/main" id="{502605F9-B4DD-452B-8358-E7AD1344F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03B005-7DB6-4F5D-9CA9-21B4BB0C490B}"/>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13441596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65B7A-2791-4D00-ACB4-135CA3D85F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D95211-D142-4963-B664-011C10C66F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0AB76F-8BC6-4800-A664-5814B99EA5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46DCA6-BAD9-457F-AF15-2231DBCDCB55}"/>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6" name="Footer Placeholder 5">
            <a:extLst>
              <a:ext uri="{FF2B5EF4-FFF2-40B4-BE49-F238E27FC236}">
                <a16:creationId xmlns:a16="http://schemas.microsoft.com/office/drawing/2014/main" id="{CF4F6A21-7AEF-4BF8-9FB3-56C182EED0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01B772-82E7-40C0-AB41-19B1FFB99E9B}"/>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4115454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293BB-94D8-4D6C-BCF5-D34E6935E7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4A81AB-175D-4A8F-886A-3EE35C6FE6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6C0F44-D25E-4E42-8D38-5A540406D3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DDA26D-B05C-43B6-8FDC-99AC586D8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51DC0E-BEC3-40C7-9150-1FD037A38B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AAD87D-CDBE-4AA7-BABC-5E66CB229B92}"/>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8" name="Footer Placeholder 7">
            <a:extLst>
              <a:ext uri="{FF2B5EF4-FFF2-40B4-BE49-F238E27FC236}">
                <a16:creationId xmlns:a16="http://schemas.microsoft.com/office/drawing/2014/main" id="{A8419943-4D68-4134-B0CE-6598118477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D28CFF-8BB7-42E4-8D14-BEDA2B8C50FB}"/>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12092343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05EE-BAD2-4786-87CD-9E679935D5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22E44-09AF-4E49-BE3E-3BFCEBE70829}"/>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4" name="Footer Placeholder 3">
            <a:extLst>
              <a:ext uri="{FF2B5EF4-FFF2-40B4-BE49-F238E27FC236}">
                <a16:creationId xmlns:a16="http://schemas.microsoft.com/office/drawing/2014/main" id="{25D03484-BC19-495B-A2C6-978E8BA7FB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6E444E-E4F8-47F0-B7FC-B8E845363D87}"/>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38309281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DAAAC5-7C8B-4884-829A-BEA94D0198AD}"/>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3" name="Footer Placeholder 2">
            <a:extLst>
              <a:ext uri="{FF2B5EF4-FFF2-40B4-BE49-F238E27FC236}">
                <a16:creationId xmlns:a16="http://schemas.microsoft.com/office/drawing/2014/main" id="{9F4F7C78-D1C6-451F-B1A8-978E1ADF91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40F5FA-EFA7-4CED-BF78-6989BE0371CE}"/>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26539549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01261-823D-4CD6-A7CB-2F22EAA8A2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4D87B1-586A-40B1-99D5-B8FECE3283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3EE647-AA01-4431-95BC-E4790345A2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2CF333-023E-4B18-BE1F-CAAEF24AD788}"/>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6" name="Footer Placeholder 5">
            <a:extLst>
              <a:ext uri="{FF2B5EF4-FFF2-40B4-BE49-F238E27FC236}">
                <a16:creationId xmlns:a16="http://schemas.microsoft.com/office/drawing/2014/main" id="{E6970E44-4459-4C39-817A-76D73D8B6B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911A13-9539-49EB-979E-8B24129D8B3D}"/>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39082760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A5C6F-78F8-475F-920D-DF8F890ED5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0876F7-BE6F-442F-A432-F71B663538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2D01D14-24CB-4CC4-9BF2-E98830F1AF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8ECA1C-471B-4B4B-BCDA-5A6B69B436DA}"/>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6" name="Footer Placeholder 5">
            <a:extLst>
              <a:ext uri="{FF2B5EF4-FFF2-40B4-BE49-F238E27FC236}">
                <a16:creationId xmlns:a16="http://schemas.microsoft.com/office/drawing/2014/main" id="{1ECE5DA3-06CB-49CB-B714-781BB0ED6D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868390-5DA5-4BB4-B156-1F8D1A12257A}"/>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7386903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D22C4-4763-49EC-9133-75155C7DC8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4C3CCE-E03F-4328-BADE-FCADD8E0AF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DAE6AE-8D2F-484A-BFEE-A2962E4F53C6}"/>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5" name="Footer Placeholder 4">
            <a:extLst>
              <a:ext uri="{FF2B5EF4-FFF2-40B4-BE49-F238E27FC236}">
                <a16:creationId xmlns:a16="http://schemas.microsoft.com/office/drawing/2014/main" id="{6E04F39C-E157-483B-932B-5293845836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94EA20-5E10-48F6-B0F1-98D782B1A7BF}"/>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27766545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053FF3-E2A8-4302-9D96-06CE0C520D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9CEF21-D235-40D3-B6C1-ED5A266BCB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3EA772-A238-42EC-9C92-B8D6E83EF458}"/>
              </a:ext>
            </a:extLst>
          </p:cNvPr>
          <p:cNvSpPr>
            <a:spLocks noGrp="1"/>
          </p:cNvSpPr>
          <p:nvPr>
            <p:ph type="dt" sz="half" idx="10"/>
          </p:nvPr>
        </p:nvSpPr>
        <p:spPr/>
        <p:txBody>
          <a:bodyPr/>
          <a:lstStyle/>
          <a:p>
            <a:fld id="{F684CA58-337E-45EA-B593-844E1E4BD735}" type="datetimeFigureOut">
              <a:rPr lang="en-US" smtClean="0"/>
              <a:pPr/>
              <a:t>3/29/2022</a:t>
            </a:fld>
            <a:endParaRPr lang="en-US"/>
          </a:p>
        </p:txBody>
      </p:sp>
      <p:sp>
        <p:nvSpPr>
          <p:cNvPr id="5" name="Footer Placeholder 4">
            <a:extLst>
              <a:ext uri="{FF2B5EF4-FFF2-40B4-BE49-F238E27FC236}">
                <a16:creationId xmlns:a16="http://schemas.microsoft.com/office/drawing/2014/main" id="{8111D4C7-DA82-4ACD-8FF0-5854C58F9F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EB4D4-C29D-4479-836C-255282EFA114}"/>
              </a:ext>
            </a:extLst>
          </p:cNvPr>
          <p:cNvSpPr>
            <a:spLocks noGrp="1"/>
          </p:cNvSpPr>
          <p:nvPr>
            <p:ph type="sldNum" sz="quarter" idx="12"/>
          </p:nvPr>
        </p:nvSpPr>
        <p:spPr/>
        <p:txBody>
          <a:bodyPr/>
          <a:lstStyle/>
          <a:p>
            <a:fld id="{37ADF848-9E6A-42AA-AEF0-05C05B5498AF}" type="slidenum">
              <a:rPr lang="en-US" smtClean="0"/>
              <a:pPr/>
              <a:t>‹#›</a:t>
            </a:fld>
            <a:endParaRPr lang="en-US"/>
          </a:p>
        </p:txBody>
      </p:sp>
    </p:spTree>
    <p:extLst>
      <p:ext uri="{BB962C8B-B14F-4D97-AF65-F5344CB8AC3E}">
        <p14:creationId xmlns:p14="http://schemas.microsoft.com/office/powerpoint/2010/main" val="19079110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797">
            <a:hlinkClick r:id="" action="ppaction://media"/>
            <a:extLst>
              <a:ext uri="{FF2B5EF4-FFF2-40B4-BE49-F238E27FC236}">
                <a16:creationId xmlns:a16="http://schemas.microsoft.com/office/drawing/2014/main" id="{CCCE7297-F4E1-4ED4-9FC0-DABFE273A50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60406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a16="http://schemas.microsoft.com/office/drawing/2014/main" id="{AC79E82E-725A-4A5C-8870-87B87B2217D2}"/>
              </a:ext>
            </a:extLst>
          </p:cNvPr>
          <p:cNvSpPr/>
          <p:nvPr userDrawn="1"/>
        </p:nvSpPr>
        <p:spPr>
          <a:xfrm>
            <a:off x="516733" y="469294"/>
            <a:ext cx="11158538"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a16="http://schemas.microsoft.com/office/drawing/2014/main" id="{7704643A-27F9-4F01-AE4B-E1CF77BBF78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a16="http://schemas.microsoft.com/office/drawing/2014/main" id="{52809BF3-EAF2-418A-8FE2-3182C056114E}"/>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a16="http://schemas.microsoft.com/office/drawing/2014/main" id="{FFF22FB9-6783-415D-BC60-2669AA680D3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a16="http://schemas.microsoft.com/office/drawing/2014/main" id="{B600497A-4A7B-4AA5-AFC0-36CD65FDAE70}"/>
              </a:ext>
            </a:extLst>
          </p:cNvPr>
          <p:cNvPicPr>
            <a:picLocks noChangeAspect="1"/>
          </p:cNvPicPr>
          <p:nvPr userDrawn="1"/>
        </p:nvPicPr>
        <p:blipFill>
          <a:blip r:embed="rId2" cstate="print"/>
          <a:stretch>
            <a:fillRect/>
          </a:stretch>
        </p:blipFill>
        <p:spPr>
          <a:xfrm rot="2700000">
            <a:off x="10957685" y="5135838"/>
            <a:ext cx="602779" cy="1767959"/>
          </a:xfrm>
          <a:prstGeom prst="rect">
            <a:avLst/>
          </a:prstGeom>
        </p:spPr>
      </p:pic>
      <p:sp>
        <p:nvSpPr>
          <p:cNvPr id="14" name="椭圆 9">
            <a:extLst>
              <a:ext uri="{FF2B5EF4-FFF2-40B4-BE49-F238E27FC236}">
                <a16:creationId xmlns:a16="http://schemas.microsoft.com/office/drawing/2014/main" id="{E108BAEE-4A24-4598-AEF4-3244CF1E929F}"/>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24533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4B29A9D-9234-4D6C-BFDD-BAC267C2B7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695588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922785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E485DD1D-21FB-46C7-93D9-1DBC060E737E}"/>
              </a:ext>
            </a:extLst>
          </p:cNvPr>
          <p:cNvSpPr/>
          <p:nvPr userDrawn="1"/>
        </p:nvSpPr>
        <p:spPr>
          <a:xfrm>
            <a:off x="511320" y="486250"/>
            <a:ext cx="11169359" cy="5885500"/>
          </a:xfrm>
          <a:prstGeom prst="rect">
            <a:avLst/>
          </a:prstGeom>
          <a:solidFill>
            <a:schemeClr val="bg1">
              <a:alpha val="5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spTree>
    <p:extLst>
      <p:ext uri="{BB962C8B-B14F-4D97-AF65-F5344CB8AC3E}">
        <p14:creationId xmlns:p14="http://schemas.microsoft.com/office/powerpoint/2010/main" val="810292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CE4507-A9DC-4403-9145-8D352DE91B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9D8F23B-39A1-4D11-890E-DDB7A176ED21}"/>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499A0B9-7DB6-4BB1-B82A-F22A5A491A9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EA7023C-31FC-4FA2-8025-32985006811A}"/>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6" name="页脚占位符 5">
            <a:extLst>
              <a:ext uri="{FF2B5EF4-FFF2-40B4-BE49-F238E27FC236}">
                <a16:creationId xmlns:a16="http://schemas.microsoft.com/office/drawing/2014/main" id="{E1C3E75D-EC7A-49AF-A2D9-E799F9E46E5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90A6948-BBAB-477E-AB55-2D161F8F6D59}"/>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638455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63B32D-8BCB-486C-A44D-FA2551B2349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9FD3EEA-40E8-4844-A84B-B004D1C2D2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D19FF95-C2C5-4F5C-BCE5-F409F3C6469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A819893-B629-4F10-8771-901793EF62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B2FCCF2-F2EE-4428-89A2-73C7CD0785B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E6FB6841-E3A0-46D7-AE68-B8E2EFD4C171}"/>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8" name="页脚占位符 7">
            <a:extLst>
              <a:ext uri="{FF2B5EF4-FFF2-40B4-BE49-F238E27FC236}">
                <a16:creationId xmlns:a16="http://schemas.microsoft.com/office/drawing/2014/main" id="{2EE5E451-C846-4700-BE4D-7420E6F1CB1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83A4986-2BF7-4CBE-860B-098C498BE039}"/>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3736982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63B32D-8BCB-486C-A44D-FA2551B2349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9FD3EEA-40E8-4844-A84B-B004D1C2D2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D19FF95-C2C5-4F5C-BCE5-F409F3C6469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A819893-B629-4F10-8771-901793EF62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B2FCCF2-F2EE-4428-89A2-73C7CD0785B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E6FB6841-E3A0-46D7-AE68-B8E2EFD4C171}"/>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8" name="页脚占位符 7">
            <a:extLst>
              <a:ext uri="{FF2B5EF4-FFF2-40B4-BE49-F238E27FC236}">
                <a16:creationId xmlns:a16="http://schemas.microsoft.com/office/drawing/2014/main" id="{2EE5E451-C846-4700-BE4D-7420E6F1CB1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83A4986-2BF7-4CBE-860B-098C498BE039}"/>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
        <p:nvSpPr>
          <p:cNvPr id="11" name="TextBox 10"/>
          <p:cNvSpPr txBox="1"/>
          <p:nvPr userDrawn="1"/>
        </p:nvSpPr>
        <p:spPr>
          <a:xfrm>
            <a:off x="1602905" y="6669544"/>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1020739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F6C0D4-73B6-47AD-B286-A2A047D311D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AB4BC-A69E-4F51-8034-7E57B2AAE400}"/>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4" name="页脚占位符 3">
            <a:extLst>
              <a:ext uri="{FF2B5EF4-FFF2-40B4-BE49-F238E27FC236}">
                <a16:creationId xmlns:a16="http://schemas.microsoft.com/office/drawing/2014/main" id="{082233AE-1AD2-42FF-B7B8-1A0D5E7734B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2F3D708-D960-4007-AABB-F21D6CCD72BE}"/>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1936693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C85943F-E081-447A-9EB2-2B88D1C22E02}"/>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3" name="页脚占位符 2">
            <a:extLst>
              <a:ext uri="{FF2B5EF4-FFF2-40B4-BE49-F238E27FC236}">
                <a16:creationId xmlns:a16="http://schemas.microsoft.com/office/drawing/2014/main" id="{AFBAEEA8-CEEF-4F15-89D8-7DDE71B194F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9D03397-6C58-4D98-89D1-203EEF75F7E5}"/>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1527239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C68400-40BE-432B-B065-CE95AE3DA66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84F8D77-48AD-4393-88F2-5A8AF2A78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6AF9ECA-FF14-4070-8EE1-56F08DF0BC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F0B8411-C849-44CC-B310-608EEF862724}"/>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6" name="页脚占位符 5">
            <a:extLst>
              <a:ext uri="{FF2B5EF4-FFF2-40B4-BE49-F238E27FC236}">
                <a16:creationId xmlns:a16="http://schemas.microsoft.com/office/drawing/2014/main" id="{EC8D4AFF-E807-43B0-86EF-37278F70D1E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7093E97-F209-449A-907B-4551FD4729E7}"/>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2475000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353C68-7646-4399-98D5-5B3C4D10220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8757E82-B725-4624-A28B-37FCC82475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443960C-6C6E-4FDE-8FD6-B259FE9BB0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C5B9962-007D-4762-9257-4C462F7651B2}"/>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6" name="页脚占位符 5">
            <a:extLst>
              <a:ext uri="{FF2B5EF4-FFF2-40B4-BE49-F238E27FC236}">
                <a16:creationId xmlns:a16="http://schemas.microsoft.com/office/drawing/2014/main" id="{8933CFB8-52CC-42BA-A7D5-D372EB358F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230BB3B-6FF6-45EE-94B6-EFE514A0DB25}"/>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2257026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9"/>
            <a:ext cx="10515599" cy="2852737"/>
          </a:xfrm>
          <a:prstGeom prst="rect">
            <a:avLst/>
          </a:prstGeom>
        </p:spPr>
        <p:txBody>
          <a:bodyPr anchor="b"/>
          <a:lstStyle>
            <a:lvl1pPr>
              <a:defRPr sz="5999"/>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599" cy="1500188"/>
          </a:xfrm>
          <a:prstGeom prst="rect">
            <a:avLst/>
          </a:prstGeom>
        </p:spPr>
        <p:txBody>
          <a:bodyPr/>
          <a:lstStyle>
            <a:lvl1pPr marL="0" indent="0">
              <a:buNone/>
              <a:defRPr sz="2399">
                <a:solidFill>
                  <a:schemeClr val="tx1">
                    <a:tint val="75000"/>
                  </a:schemeClr>
                </a:solidFill>
              </a:defRPr>
            </a:lvl1pPr>
            <a:lvl2pPr marL="457173" indent="0">
              <a:buNone/>
              <a:defRPr sz="1999">
                <a:solidFill>
                  <a:schemeClr val="tx1">
                    <a:tint val="75000"/>
                  </a:schemeClr>
                </a:solidFill>
              </a:defRPr>
            </a:lvl2pPr>
            <a:lvl3pPr marL="914347" indent="0">
              <a:buNone/>
              <a:defRPr sz="1799">
                <a:solidFill>
                  <a:schemeClr val="tx1">
                    <a:tint val="75000"/>
                  </a:schemeClr>
                </a:solidFill>
              </a:defRPr>
            </a:lvl3pPr>
            <a:lvl4pPr marL="1371519" indent="0">
              <a:buNone/>
              <a:defRPr sz="1599">
                <a:solidFill>
                  <a:schemeClr val="tx1">
                    <a:tint val="75000"/>
                  </a:schemeClr>
                </a:solidFill>
              </a:defRPr>
            </a:lvl4pPr>
            <a:lvl5pPr marL="1828693" indent="0">
              <a:buNone/>
              <a:defRPr sz="1599">
                <a:solidFill>
                  <a:schemeClr val="tx1">
                    <a:tint val="75000"/>
                  </a:schemeClr>
                </a:solidFill>
              </a:defRPr>
            </a:lvl5pPr>
            <a:lvl6pPr marL="2285866" indent="0">
              <a:buNone/>
              <a:defRPr sz="1599">
                <a:solidFill>
                  <a:schemeClr val="tx1">
                    <a:tint val="75000"/>
                  </a:schemeClr>
                </a:solidFill>
              </a:defRPr>
            </a:lvl6pPr>
            <a:lvl7pPr marL="2743040" indent="0">
              <a:buNone/>
              <a:defRPr sz="1599">
                <a:solidFill>
                  <a:schemeClr val="tx1">
                    <a:tint val="75000"/>
                  </a:schemeClr>
                </a:solidFill>
              </a:defRPr>
            </a:lvl7pPr>
            <a:lvl8pPr marL="3200213" indent="0">
              <a:buNone/>
              <a:defRPr sz="1599">
                <a:solidFill>
                  <a:schemeClr val="tx1">
                    <a:tint val="75000"/>
                  </a:schemeClr>
                </a:solidFill>
              </a:defRPr>
            </a:lvl8pPr>
            <a:lvl9pPr marL="3657387" indent="0">
              <a:buNone/>
              <a:defRPr sz="1599">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a:xfrm>
            <a:off x="838199" y="6356351"/>
            <a:ext cx="2743200" cy="365125"/>
          </a:xfrm>
          <a:prstGeom prst="rect">
            <a:avLst/>
          </a:prstGeom>
        </p:spPr>
        <p:txBody>
          <a:bodyPr/>
          <a:lstStyle/>
          <a:p>
            <a:fld id="{84B79D43-DAE6-0F47-A9C1-04982654FBFB}" type="datetimeFigureOut">
              <a:rPr kumimoji="1" lang="zh-CN" altLang="en-US" smtClean="0"/>
              <a:pPr/>
              <a:t>2022/3/29</a:t>
            </a:fld>
            <a:endParaRPr kumimoji="1" lang="zh-CN" altLang="en-US"/>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a:xfrm>
            <a:off x="4038600" y="6356351"/>
            <a:ext cx="4114801" cy="365125"/>
          </a:xfrm>
          <a:prstGeom prst="rect">
            <a:avLst/>
          </a:prstGeom>
        </p:spPr>
        <p:txBody>
          <a:bodyPr/>
          <a:lstStyle/>
          <a:p>
            <a:endParaRPr kumimoji="1" lang="zh-CN" altLang="en-US"/>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a:xfrm>
            <a:off x="8610601" y="6356351"/>
            <a:ext cx="2743200" cy="365125"/>
          </a:xfrm>
          <a:prstGeom prst="rect">
            <a:avLst/>
          </a:prstGeom>
        </p:spPr>
        <p:txBody>
          <a:bodyPr/>
          <a:lstStyle/>
          <a:p>
            <a:fld id="{EEF17B97-31AA-F046-A2B1-CB7B8C901C9E}" type="slidenum">
              <a:rPr kumimoji="1" lang="zh-CN" altLang="en-US" smtClean="0"/>
              <a:pPr/>
              <a:t>‹#›</a:t>
            </a:fld>
            <a:endParaRPr kumimoji="1" lang="zh-CN" altLang="en-US"/>
          </a:p>
        </p:txBody>
      </p:sp>
      <p:pic>
        <p:nvPicPr>
          <p:cNvPr id="8" name="bkgr 2">
            <a:extLst>
              <a:ext uri="{FF2B5EF4-FFF2-40B4-BE49-F238E27FC236}">
                <a16:creationId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1" y="0"/>
            <a:ext cx="12192000" cy="6858000"/>
          </a:xfrm>
          <a:prstGeom prst="rect">
            <a:avLst/>
          </a:prstGeom>
        </p:spPr>
      </p:pic>
      <p:pic>
        <p:nvPicPr>
          <p:cNvPr id="9" name="bkgr 3">
            <a:extLst>
              <a:ext uri="{FF2B5EF4-FFF2-40B4-BE49-F238E27FC236}">
                <a16:creationId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6"/>
            <a:ext cx="12191999" cy="3967171"/>
          </a:xfrm>
          <a:prstGeom prst="rect">
            <a:avLst/>
          </a:prstGeom>
        </p:spPr>
      </p:pic>
      <p:pic>
        <p:nvPicPr>
          <p:cNvPr id="10" name="Mây 3">
            <a:extLst>
              <a:ext uri="{FF2B5EF4-FFF2-40B4-BE49-F238E27FC236}">
                <a16:creationId xmlns:a16="http://schemas.microsoft.com/office/drawing/2014/main" id="{CF296135-D4DF-40CF-91AE-3DDE6EC7F5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8" y="459895"/>
            <a:ext cx="1164368" cy="535609"/>
          </a:xfrm>
          <a:prstGeom prst="rect">
            <a:avLst/>
          </a:prstGeom>
        </p:spPr>
      </p:pic>
      <p:pic>
        <p:nvPicPr>
          <p:cNvPr id="11" name="Mặt trời">
            <a:extLst>
              <a:ext uri="{FF2B5EF4-FFF2-40B4-BE49-F238E27FC236}">
                <a16:creationId xmlns:a16="http://schemas.microsoft.com/office/drawing/2014/main" id="{C82272DC-9AE7-4F8A-9DBC-18B437E63E7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30" y="31135"/>
            <a:ext cx="1246992" cy="1242836"/>
          </a:xfrm>
          <a:prstGeom prst="rect">
            <a:avLst/>
          </a:prstGeom>
        </p:spPr>
      </p:pic>
      <p:pic>
        <p:nvPicPr>
          <p:cNvPr id="12" name="Bảng">
            <a:extLst>
              <a:ext uri="{FF2B5EF4-FFF2-40B4-BE49-F238E27FC236}">
                <a16:creationId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9"/>
            <a:ext cx="7924137" cy="4570649"/>
          </a:xfrm>
          <a:prstGeom prst="rect">
            <a:avLst/>
          </a:prstGeom>
        </p:spPr>
      </p:pic>
      <p:pic>
        <p:nvPicPr>
          <p:cNvPr id="13" name="bkgr 1">
            <a:extLst>
              <a:ext uri="{FF2B5EF4-FFF2-40B4-BE49-F238E27FC236}">
                <a16:creationId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1" y="4806595"/>
            <a:ext cx="12192000" cy="2081605"/>
          </a:xfrm>
          <a:prstGeom prst="rect">
            <a:avLst/>
          </a:prstGeom>
        </p:spPr>
      </p:pic>
      <p:pic>
        <p:nvPicPr>
          <p:cNvPr id="14" name="bóng bay 1">
            <a:extLst>
              <a:ext uri="{FF2B5EF4-FFF2-40B4-BE49-F238E27FC236}">
                <a16:creationId xmlns:a16="http://schemas.microsoft.com/office/drawing/2014/main" id="{8F885F34-4254-40BD-92C3-F7D80F1CB3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3" y="2067454"/>
            <a:ext cx="722838" cy="1310747"/>
          </a:xfrm>
          <a:prstGeom prst="rect">
            <a:avLst/>
          </a:prstGeom>
        </p:spPr>
      </p:pic>
      <p:pic>
        <p:nvPicPr>
          <p:cNvPr id="15" name="bóng bay 2">
            <a:extLst>
              <a:ext uri="{FF2B5EF4-FFF2-40B4-BE49-F238E27FC236}">
                <a16:creationId xmlns:a16="http://schemas.microsoft.com/office/drawing/2014/main" id="{F2C01B6A-0FD4-4BBC-85EC-F4BAAEE6ED7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3" y="109484"/>
            <a:ext cx="528179" cy="1113575"/>
          </a:xfrm>
          <a:prstGeom prst="rect">
            <a:avLst/>
          </a:prstGeom>
        </p:spPr>
      </p:pic>
      <p:pic>
        <p:nvPicPr>
          <p:cNvPr id="16" name="bóng bay 3">
            <a:extLst>
              <a:ext uri="{FF2B5EF4-FFF2-40B4-BE49-F238E27FC236}">
                <a16:creationId xmlns:a16="http://schemas.microsoft.com/office/drawing/2014/main" id="{B9E1856F-AF55-4383-B3EA-76E97E7507B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1" y="286931"/>
            <a:ext cx="642833" cy="1165671"/>
          </a:xfrm>
          <a:prstGeom prst="rect">
            <a:avLst/>
          </a:prstGeom>
        </p:spPr>
      </p:pic>
      <p:pic>
        <p:nvPicPr>
          <p:cNvPr id="17" name="bóng bay 4">
            <a:extLst>
              <a:ext uri="{FF2B5EF4-FFF2-40B4-BE49-F238E27FC236}">
                <a16:creationId xmlns:a16="http://schemas.microsoft.com/office/drawing/2014/main" id="{0D410B0F-A90E-4663-98EB-8ABEA4FE8C7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50" y="2953681"/>
            <a:ext cx="810243" cy="1469238"/>
          </a:xfrm>
          <a:prstGeom prst="rect">
            <a:avLst/>
          </a:prstGeom>
        </p:spPr>
      </p:pic>
      <p:pic>
        <p:nvPicPr>
          <p:cNvPr id="18" name="Mây 1">
            <a:extLst>
              <a:ext uri="{FF2B5EF4-FFF2-40B4-BE49-F238E27FC236}">
                <a16:creationId xmlns:a16="http://schemas.microsoft.com/office/drawing/2014/main" id="{5A1E536F-40A7-4C4A-B8A2-B0B8687C6FD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2" y="377786"/>
            <a:ext cx="1164368" cy="535609"/>
          </a:xfrm>
          <a:prstGeom prst="rect">
            <a:avLst/>
          </a:prstGeom>
        </p:spPr>
      </p:pic>
      <p:pic>
        <p:nvPicPr>
          <p:cNvPr id="19" name="Mây 2">
            <a:extLst>
              <a:ext uri="{FF2B5EF4-FFF2-40B4-BE49-F238E27FC236}">
                <a16:creationId xmlns:a16="http://schemas.microsoft.com/office/drawing/2014/main" id="{828C202E-19A0-4E74-A687-352B4AF94DC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50" y="487235"/>
            <a:ext cx="1163221" cy="527327"/>
          </a:xfrm>
          <a:prstGeom prst="rect">
            <a:avLst/>
          </a:prstGeom>
        </p:spPr>
      </p:pic>
      <p:pic>
        <p:nvPicPr>
          <p:cNvPr id="20" name="Mây 4">
            <a:extLst>
              <a:ext uri="{FF2B5EF4-FFF2-40B4-BE49-F238E27FC236}">
                <a16:creationId xmlns:a16="http://schemas.microsoft.com/office/drawing/2014/main" id="{39F10DAD-11CB-4B17-AB39-528CA599F5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701" y="703322"/>
            <a:ext cx="1373271" cy="688925"/>
          </a:xfrm>
          <a:prstGeom prst="rect">
            <a:avLst/>
          </a:prstGeom>
        </p:spPr>
      </p:pic>
    </p:spTree>
    <p:extLst>
      <p:ext uri="{BB962C8B-B14F-4D97-AF65-F5344CB8AC3E}">
        <p14:creationId xmlns:p14="http://schemas.microsoft.com/office/powerpoint/2010/main" val="3670686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B31B81-A36D-4F74-9BD3-DC0D63FA1AA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13C4CB7-C992-40B1-A52F-CF9A41276F1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2565CE6-BEDC-4811-BD39-79E7C146BEBB}"/>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5" name="页脚占位符 4">
            <a:extLst>
              <a:ext uri="{FF2B5EF4-FFF2-40B4-BE49-F238E27FC236}">
                <a16:creationId xmlns:a16="http://schemas.microsoft.com/office/drawing/2014/main" id="{988BD0CF-13D8-4911-9566-ACEF3CD2C1B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8D7BBF3-1B3A-4CE4-A65B-E54F1556A707}"/>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4263175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1B722FC-EC2A-48DE-AC5F-8E81F2EA89F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405403A-6B86-46E1-995E-2A5398C7958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F7AA5D-5136-4A57-B92C-828C56ECF4E4}"/>
              </a:ext>
            </a:extLst>
          </p:cNvPr>
          <p:cNvSpPr>
            <a:spLocks noGrp="1"/>
          </p:cNvSpPr>
          <p:nvPr>
            <p:ph type="dt" sz="half" idx="10"/>
          </p:nvPr>
        </p:nvSpPr>
        <p:spPr/>
        <p:txBody>
          <a:bodyPr/>
          <a:lstStyle/>
          <a:p>
            <a:fld id="{954A4982-C666-477D-BAF9-C341D41BC368}" type="datetimeFigureOut">
              <a:rPr lang="zh-CN" altLang="en-US" smtClean="0"/>
              <a:pPr/>
              <a:t>2022/3/29</a:t>
            </a:fld>
            <a:endParaRPr lang="zh-CN" altLang="en-US"/>
          </a:p>
        </p:txBody>
      </p:sp>
      <p:sp>
        <p:nvSpPr>
          <p:cNvPr id="5" name="页脚占位符 4">
            <a:extLst>
              <a:ext uri="{FF2B5EF4-FFF2-40B4-BE49-F238E27FC236}">
                <a16:creationId xmlns:a16="http://schemas.microsoft.com/office/drawing/2014/main" id="{85B739A5-B8FB-4DA4-AB0D-66B1792E427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630DFA6-1C10-4BA9-A1F8-80B27E2FCE9D}"/>
              </a:ext>
            </a:extLst>
          </p:cNvPr>
          <p:cNvSpPr>
            <a:spLocks noGrp="1"/>
          </p:cNvSpPr>
          <p:nvPr>
            <p:ph type="sldNum" sz="quarter" idx="12"/>
          </p:nvPr>
        </p:nvSpPr>
        <p:spPr/>
        <p:txBody>
          <a:body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3059237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F0B98-6806-4E5A-AF36-1A599EA8F352}"/>
              </a:ext>
            </a:extLst>
          </p:cNvPr>
          <p:cNvSpPr>
            <a:spLocks noGrp="1"/>
          </p:cNvSpPr>
          <p:nvPr>
            <p:ph type="title"/>
          </p:nvPr>
        </p:nvSpPr>
        <p:spPr>
          <a:xfrm>
            <a:off x="838201" y="365126"/>
            <a:ext cx="10515599"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B575B3-456E-4BC5-9E8A-935920C8A549}"/>
              </a:ext>
            </a:extLst>
          </p:cNvPr>
          <p:cNvSpPr>
            <a:spLocks noGrp="1"/>
          </p:cNvSpPr>
          <p:nvPr>
            <p:ph idx="1"/>
          </p:nvPr>
        </p:nvSpPr>
        <p:spPr>
          <a:xfrm>
            <a:off x="838201" y="1825626"/>
            <a:ext cx="1051559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970E6E-3D3A-4094-B7AB-5E51EF91889C}"/>
              </a:ext>
            </a:extLst>
          </p:cNvPr>
          <p:cNvSpPr>
            <a:spLocks noGrp="1"/>
          </p:cNvSpPr>
          <p:nvPr>
            <p:ph type="dt" sz="half" idx="10"/>
          </p:nvPr>
        </p:nvSpPr>
        <p:spPr>
          <a:xfrm>
            <a:off x="838199" y="6356351"/>
            <a:ext cx="2743200" cy="365125"/>
          </a:xfrm>
          <a:prstGeom prst="rect">
            <a:avLst/>
          </a:prstGeom>
        </p:spPr>
        <p:txBody>
          <a:bodyPr/>
          <a:lstStyle/>
          <a:p>
            <a:fld id="{C0CCC1F2-EC4C-438A-A626-EF38FEB19E62}" type="datetimeFigureOut">
              <a:rPr lang="en-US" smtClean="0"/>
              <a:pPr/>
              <a:t>3/29/2022</a:t>
            </a:fld>
            <a:endParaRPr lang="en-US"/>
          </a:p>
        </p:txBody>
      </p:sp>
      <p:sp>
        <p:nvSpPr>
          <p:cNvPr id="5" name="Footer Placeholder 4">
            <a:extLst>
              <a:ext uri="{FF2B5EF4-FFF2-40B4-BE49-F238E27FC236}">
                <a16:creationId xmlns:a16="http://schemas.microsoft.com/office/drawing/2014/main" id="{158DAD1E-B1EC-4442-91F3-A1B93E70041F}"/>
              </a:ext>
            </a:extLst>
          </p:cNvPr>
          <p:cNvSpPr>
            <a:spLocks noGrp="1"/>
          </p:cNvSpPr>
          <p:nvPr>
            <p:ph type="ftr" sz="quarter" idx="11"/>
          </p:nvPr>
        </p:nvSpPr>
        <p:spPr>
          <a:xfrm>
            <a:off x="4038600" y="6356351"/>
            <a:ext cx="4114801"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BFAE14-20AD-4F99-B50F-F8A5DB4E2993}"/>
              </a:ext>
            </a:extLst>
          </p:cNvPr>
          <p:cNvSpPr>
            <a:spLocks noGrp="1"/>
          </p:cNvSpPr>
          <p:nvPr>
            <p:ph type="sldNum" sz="quarter" idx="12"/>
          </p:nvPr>
        </p:nvSpPr>
        <p:spPr>
          <a:xfrm>
            <a:off x="8610601" y="6356351"/>
            <a:ext cx="2743200" cy="365125"/>
          </a:xfrm>
          <a:prstGeom prst="rect">
            <a:avLst/>
          </a:prstGeom>
        </p:spPr>
        <p:txBody>
          <a:bodyPr/>
          <a:lstStyle/>
          <a:p>
            <a:fld id="{F9B525D6-B33C-4B02-B16B-D7EC1E9A098D}" type="slidenum">
              <a:rPr lang="en-US" smtClean="0"/>
              <a:pPr/>
              <a:t>‹#›</a:t>
            </a:fld>
            <a:endParaRPr lang="en-US"/>
          </a:p>
        </p:txBody>
      </p:sp>
      <p:pic>
        <p:nvPicPr>
          <p:cNvPr id="7" name="image 101">
            <a:extLst>
              <a:ext uri="{FF2B5EF4-FFF2-40B4-BE49-F238E27FC236}">
                <a16:creationId xmlns:a16="http://schemas.microsoft.com/office/drawing/2014/main" id="{F5619E5B-F788-4415-BCE7-377433451BE5}"/>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8" name="任意形状 34">
            <a:extLst>
              <a:ext uri="{FF2B5EF4-FFF2-40B4-BE49-F238E27FC236}">
                <a16:creationId xmlns:a16="http://schemas.microsoft.com/office/drawing/2014/main" id="{C14C9137-2D10-424B-A009-7AC8617014CB}"/>
              </a:ext>
            </a:extLst>
          </p:cNvPr>
          <p:cNvSpPr/>
          <p:nvPr userDrawn="1"/>
        </p:nvSpPr>
        <p:spPr>
          <a:xfrm>
            <a:off x="10059220"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a16="http://schemas.microsoft.com/office/drawing/2014/main" id="{9716026E-F2E9-43B9-ACD3-D607B1334955}"/>
              </a:ext>
            </a:extLst>
          </p:cNvPr>
          <p:cNvSpPr/>
          <p:nvPr userDrawn="1"/>
        </p:nvSpPr>
        <p:spPr>
          <a:xfrm>
            <a:off x="1538273" y="1186047"/>
            <a:ext cx="9398018" cy="4774401"/>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a16="http://schemas.microsoft.com/office/drawing/2014/main" id="{80AB0848-6063-41B9-888E-A6A8F3A902CB}"/>
              </a:ext>
            </a:extLst>
          </p:cNvPr>
          <p:cNvSpPr/>
          <p:nvPr userDrawn="1"/>
        </p:nvSpPr>
        <p:spPr>
          <a:xfrm>
            <a:off x="1247965" y="885551"/>
            <a:ext cx="9531355"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a16="http://schemas.microsoft.com/office/drawing/2014/main" id="{05E1C943-43C2-45EC-9F62-0A38D90A0B7F}"/>
              </a:ext>
            </a:extLst>
          </p:cNvPr>
          <p:cNvSpPr/>
          <p:nvPr userDrawn="1"/>
        </p:nvSpPr>
        <p:spPr>
          <a:xfrm>
            <a:off x="867967"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a16="http://schemas.microsoft.com/office/drawing/2014/main" id="{E35B7810-C6CA-4B43-BF87-92A05633EE75}"/>
              </a:ext>
            </a:extLst>
          </p:cNvPr>
          <p:cNvPicPr>
            <a:picLocks noChangeAspect="1"/>
          </p:cNvPicPr>
          <p:nvPr userDrawn="1"/>
        </p:nvPicPr>
        <p:blipFill>
          <a:blip r:embed="rId3" cstate="print"/>
          <a:stretch>
            <a:fillRect/>
          </a:stretch>
        </p:blipFill>
        <p:spPr>
          <a:xfrm rot="8100000">
            <a:off x="1457380" y="5086237"/>
            <a:ext cx="971344" cy="972754"/>
          </a:xfrm>
          <a:prstGeom prst="rect">
            <a:avLst/>
          </a:prstGeom>
        </p:spPr>
      </p:pic>
      <p:sp>
        <p:nvSpPr>
          <p:cNvPr id="13" name="椭圆 14">
            <a:extLst>
              <a:ext uri="{FF2B5EF4-FFF2-40B4-BE49-F238E27FC236}">
                <a16:creationId xmlns:a16="http://schemas.microsoft.com/office/drawing/2014/main" id="{6047DAB5-B329-4A18-A0D9-69C5C3BD7D3C}"/>
              </a:ext>
            </a:extLst>
          </p:cNvPr>
          <p:cNvSpPr/>
          <p:nvPr userDrawn="1"/>
        </p:nvSpPr>
        <p:spPr>
          <a:xfrm>
            <a:off x="193569" y="344265"/>
            <a:ext cx="947231" cy="947232"/>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a16="http://schemas.microsoft.com/office/drawing/2014/main" id="{EACEA673-F397-42C2-840F-E109E4EC8730}"/>
              </a:ext>
            </a:extLst>
          </p:cNvPr>
          <p:cNvPicPr>
            <a:picLocks noChangeAspect="1"/>
          </p:cNvPicPr>
          <p:nvPr userDrawn="1"/>
        </p:nvPicPr>
        <p:blipFill>
          <a:blip r:embed="rId4" cstate="print"/>
          <a:stretch>
            <a:fillRect/>
          </a:stretch>
        </p:blipFill>
        <p:spPr>
          <a:xfrm rot="2700000">
            <a:off x="10352337" y="4602420"/>
            <a:ext cx="602779" cy="1767959"/>
          </a:xfrm>
          <a:prstGeom prst="rect">
            <a:avLst/>
          </a:prstGeom>
        </p:spPr>
      </p:pic>
      <p:pic>
        <p:nvPicPr>
          <p:cNvPr id="15" name="image 102">
            <a:extLst>
              <a:ext uri="{FF2B5EF4-FFF2-40B4-BE49-F238E27FC236}">
                <a16:creationId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1"/>
            <a:ext cx="933436" cy="698048"/>
          </a:xfrm>
          <a:prstGeom prst="rect">
            <a:avLst/>
          </a:prstGeom>
        </p:spPr>
      </p:pic>
      <p:sp>
        <p:nvSpPr>
          <p:cNvPr id="16" name="椭圆 24">
            <a:extLst>
              <a:ext uri="{FF2B5EF4-FFF2-40B4-BE49-F238E27FC236}">
                <a16:creationId xmlns:a16="http://schemas.microsoft.com/office/drawing/2014/main" id="{EA6C425B-7238-4DD9-B228-6700E4407813}"/>
              </a:ext>
            </a:extLst>
          </p:cNvPr>
          <p:cNvSpPr/>
          <p:nvPr userDrawn="1"/>
        </p:nvSpPr>
        <p:spPr>
          <a:xfrm>
            <a:off x="11539853" y="750715"/>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a16="http://schemas.microsoft.com/office/drawing/2014/main" id="{4EC2650B-0F3B-447D-83AA-A966A9988A02}"/>
              </a:ext>
            </a:extLst>
          </p:cNvPr>
          <p:cNvSpPr/>
          <p:nvPr userDrawn="1"/>
        </p:nvSpPr>
        <p:spPr>
          <a:xfrm>
            <a:off x="254898" y="6059219"/>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a16="http://schemas.microsoft.com/office/drawing/2014/main" id="{481AEDB8-B1A6-4129-BC93-70B0544013BB}"/>
              </a:ext>
            </a:extLst>
          </p:cNvPr>
          <p:cNvSpPr/>
          <p:nvPr userDrawn="1"/>
        </p:nvSpPr>
        <p:spPr>
          <a:xfrm>
            <a:off x="689352" y="4237644"/>
            <a:ext cx="359357"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a16="http://schemas.microsoft.com/office/drawing/2014/main" id="{A0BC39FD-4813-49FA-9DA6-0CF2EBE8656C}"/>
              </a:ext>
            </a:extLst>
          </p:cNvPr>
          <p:cNvGrpSpPr/>
          <p:nvPr userDrawn="1"/>
        </p:nvGrpSpPr>
        <p:grpSpPr>
          <a:xfrm>
            <a:off x="2843213" y="5216310"/>
            <a:ext cx="1014412" cy="414337"/>
            <a:chOff x="2843213" y="5216309"/>
            <a:chExt cx="1014412" cy="414337"/>
          </a:xfrm>
        </p:grpSpPr>
        <p:sp>
          <p:nvSpPr>
            <p:cNvPr id="20" name="圆角矩形 38">
              <a:extLst>
                <a:ext uri="{FF2B5EF4-FFF2-40B4-BE49-F238E27FC236}">
                  <a16:creationId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a16="http://schemas.microsoft.com/office/drawing/2014/main" id="{3B8CAB01-2B7D-4D0B-9578-C612F98A27B9}"/>
              </a:ext>
            </a:extLst>
          </p:cNvPr>
          <p:cNvSpPr/>
          <p:nvPr userDrawn="1"/>
        </p:nvSpPr>
        <p:spPr>
          <a:xfrm>
            <a:off x="4064370" y="5437765"/>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a16="http://schemas.microsoft.com/office/drawing/2014/main" id="{0C186285-9E91-4691-86D3-E46A74193EC4}"/>
              </a:ext>
            </a:extLst>
          </p:cNvPr>
          <p:cNvSpPr/>
          <p:nvPr userDrawn="1"/>
        </p:nvSpPr>
        <p:spPr>
          <a:xfrm>
            <a:off x="4764458" y="5437765"/>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a16="http://schemas.microsoft.com/office/drawing/2014/main" id="{A2705D01-A040-4E4A-883D-4BD5C29C021A}"/>
              </a:ext>
            </a:extLst>
          </p:cNvPr>
          <p:cNvSpPr/>
          <p:nvPr userDrawn="1"/>
        </p:nvSpPr>
        <p:spPr>
          <a:xfrm>
            <a:off x="8536359" y="5437765"/>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a16="http://schemas.microsoft.com/office/drawing/2014/main" id="{9EEF6288-0955-47AE-970F-1BDC347335AB}"/>
              </a:ext>
            </a:extLst>
          </p:cNvPr>
          <p:cNvSpPr/>
          <p:nvPr userDrawn="1"/>
        </p:nvSpPr>
        <p:spPr>
          <a:xfrm>
            <a:off x="1864527" y="304123"/>
            <a:ext cx="359137"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a16="http://schemas.microsoft.com/office/drawing/2014/main" id="{88A16611-3149-4D32-ADB6-394BBDB68EAE}"/>
              </a:ext>
            </a:extLst>
          </p:cNvPr>
          <p:cNvSpPr/>
          <p:nvPr userDrawn="1"/>
        </p:nvSpPr>
        <p:spPr>
          <a:xfrm>
            <a:off x="10059219" y="483691"/>
            <a:ext cx="359137"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26738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D7E4988E-D4F8-4DC0-B9CC-BB4B7F36BEB4}"/>
              </a:ext>
            </a:extLst>
          </p:cNvPr>
          <p:cNvPicPr>
            <a:picLocks noChangeAspect="1"/>
          </p:cNvPicPr>
          <p:nvPr userDrawn="1"/>
        </p:nvPicPr>
        <p:blipFill rotWithShape="1">
          <a:blip r:embed="rId2"/>
          <a:srcRect l="626" t="832" r="626" b="1028"/>
          <a:stretch>
            <a:fillRect/>
          </a:stretch>
        </p:blipFill>
        <p:spPr>
          <a:xfrm>
            <a:off x="1" y="2"/>
            <a:ext cx="12219444" cy="6857999"/>
          </a:xfrm>
          <a:prstGeom prst="rect">
            <a:avLst/>
          </a:prstGeom>
        </p:spPr>
      </p:pic>
    </p:spTree>
    <p:extLst>
      <p:ext uri="{BB962C8B-B14F-4D97-AF65-F5344CB8AC3E}">
        <p14:creationId xmlns:p14="http://schemas.microsoft.com/office/powerpoint/2010/main" val="29122327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a:extLst>
              <a:ext uri="{FF2B5EF4-FFF2-40B4-BE49-F238E27FC236}">
                <a16:creationId xmlns:a16="http://schemas.microsoft.com/office/drawing/2014/main" id="{D514E436-AC77-4C62-A470-F269B0762545}"/>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2" name="矩形 2">
            <a:extLst>
              <a:ext uri="{FF2B5EF4-FFF2-40B4-BE49-F238E27FC236}">
                <a16:creationId xmlns:a16="http://schemas.microsoft.com/office/drawing/2014/main" id="{85267853-B155-4C5A-B17D-13C99003FA45}"/>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4">
            <a:extLst>
              <a:ext uri="{FF2B5EF4-FFF2-40B4-BE49-F238E27FC236}">
                <a16:creationId xmlns:a16="http://schemas.microsoft.com/office/drawing/2014/main" id="{EAE8A449-7A3F-40C5-B305-E2A28C9FD942}"/>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任意形状 6">
            <a:extLst>
              <a:ext uri="{FF2B5EF4-FFF2-40B4-BE49-F238E27FC236}">
                <a16:creationId xmlns:a16="http://schemas.microsoft.com/office/drawing/2014/main" id="{61A8C16D-6509-4108-98A5-625CBDF5F070}"/>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椭圆 7">
            <a:extLst>
              <a:ext uri="{FF2B5EF4-FFF2-40B4-BE49-F238E27FC236}">
                <a16:creationId xmlns:a16="http://schemas.microsoft.com/office/drawing/2014/main" id="{F3B873EF-BA25-43F8-B507-68795F3111ED}"/>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8">
            <a:extLst>
              <a:ext uri="{FF2B5EF4-FFF2-40B4-BE49-F238E27FC236}">
                <a16:creationId xmlns:a16="http://schemas.microsoft.com/office/drawing/2014/main" id="{1F61594D-16F0-4C27-A22F-50D3F1414045}"/>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7" name="椭圆 9">
            <a:extLst>
              <a:ext uri="{FF2B5EF4-FFF2-40B4-BE49-F238E27FC236}">
                <a16:creationId xmlns:a16="http://schemas.microsoft.com/office/drawing/2014/main" id="{B20D4855-2AE0-48EF-9542-73C2EC19F994}"/>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91546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a:extLst>
              <a:ext uri="{FF2B5EF4-FFF2-40B4-BE49-F238E27FC236}">
                <a16:creationId xmlns:a16="http://schemas.microsoft.com/office/drawing/2014/main" id="{1094CE54-B4B3-4C76-B9C9-971ECB34C24E}"/>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8" name="矩形 2">
            <a:extLst>
              <a:ext uri="{FF2B5EF4-FFF2-40B4-BE49-F238E27FC236}">
                <a16:creationId xmlns:a16="http://schemas.microsoft.com/office/drawing/2014/main" id="{05B45BC2-AFD2-4521-86C7-28EA6A142BF8}"/>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9" name="椭圆 4">
            <a:extLst>
              <a:ext uri="{FF2B5EF4-FFF2-40B4-BE49-F238E27FC236}">
                <a16:creationId xmlns:a16="http://schemas.microsoft.com/office/drawing/2014/main" id="{73E6612B-E6CF-431F-83A1-B242A79A465C}"/>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任意形状 6">
            <a:extLst>
              <a:ext uri="{FF2B5EF4-FFF2-40B4-BE49-F238E27FC236}">
                <a16:creationId xmlns:a16="http://schemas.microsoft.com/office/drawing/2014/main" id="{9B231B91-9FD3-46F5-8DB9-BCC8C6F58B0F}"/>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7">
            <a:extLst>
              <a:ext uri="{FF2B5EF4-FFF2-40B4-BE49-F238E27FC236}">
                <a16:creationId xmlns:a16="http://schemas.microsoft.com/office/drawing/2014/main" id="{75059DDB-9C2F-46FF-9EF1-50E22BC24E2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8">
            <a:extLst>
              <a:ext uri="{FF2B5EF4-FFF2-40B4-BE49-F238E27FC236}">
                <a16:creationId xmlns:a16="http://schemas.microsoft.com/office/drawing/2014/main" id="{A8997046-CAE6-4B59-8DDF-0EFAE5413AFB}"/>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3" name="椭圆 9">
            <a:extLst>
              <a:ext uri="{FF2B5EF4-FFF2-40B4-BE49-F238E27FC236}">
                <a16:creationId xmlns:a16="http://schemas.microsoft.com/office/drawing/2014/main" id="{BE790CA5-EC6C-4F0B-B555-50D8033BE031}"/>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Rectangle 13">
            <a:extLst>
              <a:ext uri="{FF2B5EF4-FFF2-40B4-BE49-F238E27FC236}">
                <a16:creationId xmlns:a16="http://schemas.microsoft.com/office/drawing/2014/main" id="{8D193922-661E-4324-B921-1DB8F942A2A9}"/>
              </a:ext>
            </a:extLst>
          </p:cNvPr>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0FE6874E-118B-4078-BE60-91865D019286}"/>
              </a:ext>
            </a:extLst>
          </p:cNvPr>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8E6DDB6A-D1EC-44AC-A42F-3D5C776DEBE6}"/>
              </a:ext>
            </a:extLst>
          </p:cNvPr>
          <p:cNvSpPr/>
          <p:nvPr userDrawn="1"/>
        </p:nvSpPr>
        <p:spPr>
          <a:xfrm rot="20410169">
            <a:off x="4016053"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8" name="Picture 17" descr="A close-up of a map&#10;&#10;Description automatically generated with low confidence">
            <a:extLst>
              <a:ext uri="{FF2B5EF4-FFF2-40B4-BE49-F238E27FC236}">
                <a16:creationId xmlns:a16="http://schemas.microsoft.com/office/drawing/2014/main" id="{EC3B8C2B-5D7C-48F2-8FC7-FE45F136AC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8" y="1150964"/>
            <a:ext cx="1481296" cy="4904736"/>
          </a:xfrm>
          <a:prstGeom prst="rect">
            <a:avLst/>
          </a:prstGeom>
        </p:spPr>
      </p:pic>
    </p:spTree>
    <p:extLst>
      <p:ext uri="{BB962C8B-B14F-4D97-AF65-F5344CB8AC3E}">
        <p14:creationId xmlns:p14="http://schemas.microsoft.com/office/powerpoint/2010/main" val="3815169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heme" Target="../theme/theme7.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pPr/>
              <a:t>2022/3/29</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pPr/>
              <a:t>‹#›</a:t>
            </a:fld>
            <a:endParaRPr lang="zh-CN" altLang="en-US"/>
          </a:p>
        </p:txBody>
      </p:sp>
    </p:spTree>
    <p:extLst>
      <p:ext uri="{BB962C8B-B14F-4D97-AF65-F5344CB8AC3E}">
        <p14:creationId xmlns:p14="http://schemas.microsoft.com/office/powerpoint/2010/main" val="592770142"/>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14784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4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7" indent="-228587" algn="l" defTabSz="91434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0" indent="-228587" algn="l" defTabSz="91434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34" indent="-228587" algn="l" defTabSz="914347"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60010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279"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45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62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800"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97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347" rtl="0" eaLnBrk="1" latinLnBrk="0" hangingPunct="1">
        <a:defRPr sz="1799" kern="1200">
          <a:solidFill>
            <a:schemeClr val="tx1"/>
          </a:solidFill>
          <a:latin typeface="+mn-lt"/>
          <a:ea typeface="+mn-ea"/>
          <a:cs typeface="+mn-cs"/>
        </a:defRPr>
      </a:lvl1pPr>
      <a:lvl2pPr marL="457173" algn="l" defTabSz="914347" rtl="0" eaLnBrk="1" latinLnBrk="0" hangingPunct="1">
        <a:defRPr sz="1799" kern="1200">
          <a:solidFill>
            <a:schemeClr val="tx1"/>
          </a:solidFill>
          <a:latin typeface="+mn-lt"/>
          <a:ea typeface="+mn-ea"/>
          <a:cs typeface="+mn-cs"/>
        </a:defRPr>
      </a:lvl2pPr>
      <a:lvl3pPr marL="914347" algn="l" defTabSz="914347" rtl="0" eaLnBrk="1" latinLnBrk="0" hangingPunct="1">
        <a:defRPr sz="1799" kern="1200">
          <a:solidFill>
            <a:schemeClr val="tx1"/>
          </a:solidFill>
          <a:latin typeface="+mn-lt"/>
          <a:ea typeface="+mn-ea"/>
          <a:cs typeface="+mn-cs"/>
        </a:defRPr>
      </a:lvl3pPr>
      <a:lvl4pPr marL="1371519" algn="l" defTabSz="914347" rtl="0" eaLnBrk="1" latinLnBrk="0" hangingPunct="1">
        <a:defRPr sz="1799" kern="1200">
          <a:solidFill>
            <a:schemeClr val="tx1"/>
          </a:solidFill>
          <a:latin typeface="+mn-lt"/>
          <a:ea typeface="+mn-ea"/>
          <a:cs typeface="+mn-cs"/>
        </a:defRPr>
      </a:lvl4pPr>
      <a:lvl5pPr marL="1828693" algn="l" defTabSz="914347" rtl="0" eaLnBrk="1" latinLnBrk="0" hangingPunct="1">
        <a:defRPr sz="1799" kern="1200">
          <a:solidFill>
            <a:schemeClr val="tx1"/>
          </a:solidFill>
          <a:latin typeface="+mn-lt"/>
          <a:ea typeface="+mn-ea"/>
          <a:cs typeface="+mn-cs"/>
        </a:defRPr>
      </a:lvl5pPr>
      <a:lvl6pPr marL="2285866" algn="l" defTabSz="914347" rtl="0" eaLnBrk="1" latinLnBrk="0" hangingPunct="1">
        <a:defRPr sz="1799" kern="1200">
          <a:solidFill>
            <a:schemeClr val="tx1"/>
          </a:solidFill>
          <a:latin typeface="+mn-lt"/>
          <a:ea typeface="+mn-ea"/>
          <a:cs typeface="+mn-cs"/>
        </a:defRPr>
      </a:lvl6pPr>
      <a:lvl7pPr marL="2743040" algn="l" defTabSz="914347" rtl="0" eaLnBrk="1" latinLnBrk="0" hangingPunct="1">
        <a:defRPr sz="1799" kern="1200">
          <a:solidFill>
            <a:schemeClr val="tx1"/>
          </a:solidFill>
          <a:latin typeface="+mn-lt"/>
          <a:ea typeface="+mn-ea"/>
          <a:cs typeface="+mn-cs"/>
        </a:defRPr>
      </a:lvl7pPr>
      <a:lvl8pPr marL="3200213" algn="l" defTabSz="914347" rtl="0" eaLnBrk="1" latinLnBrk="0" hangingPunct="1">
        <a:defRPr sz="1799" kern="1200">
          <a:solidFill>
            <a:schemeClr val="tx1"/>
          </a:solidFill>
          <a:latin typeface="+mn-lt"/>
          <a:ea typeface="+mn-ea"/>
          <a:cs typeface="+mn-cs"/>
        </a:defRPr>
      </a:lvl8pPr>
      <a:lvl9pPr marL="3657387" algn="l" defTabSz="914347"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0C491C6F-6071-4143-8F1A-3CF48A43A451}" type="slidenum">
              <a:rPr lang="zh-CN" altLang="en-US" smtClean="0"/>
              <a:pPr/>
              <a:t>‹#›</a:t>
            </a:fld>
            <a:endParaRPr lang="zh-CN" altLang="en-US" dirty="0"/>
          </a:p>
        </p:txBody>
      </p:sp>
      <p:sp>
        <p:nvSpPr>
          <p:cNvPr id="8" name="TextBox 7">
            <a:extLst>
              <a:ext uri="{FF2B5EF4-FFF2-40B4-BE49-F238E27FC236}">
                <a16:creationId xmlns:a16="http://schemas.microsoft.com/office/drawing/2014/main" id="{480346E4-A210-4C2A-B899-1318E67B4576}"/>
              </a:ext>
            </a:extLst>
          </p:cNvPr>
          <p:cNvSpPr txBox="1"/>
          <p:nvPr userDrawn="1"/>
        </p:nvSpPr>
        <p:spPr>
          <a:xfrm>
            <a:off x="8973879" y="6503396"/>
            <a:ext cx="3710762" cy="369332"/>
          </a:xfrm>
          <a:prstGeom prst="rect">
            <a:avLst/>
          </a:prstGeom>
          <a:noFill/>
        </p:spPr>
        <p:txBody>
          <a:bodyPr wrap="square" rtlCol="0">
            <a:spAutoFit/>
          </a:bodyPr>
          <a:lstStyle/>
          <a:p>
            <a:r>
              <a:rPr lang="en-US" dirty="0">
                <a:solidFill>
                  <a:schemeClr val="bg1">
                    <a:lumMod val="65000"/>
                  </a:schemeClr>
                </a:solidFill>
              </a:rPr>
              <a:t>tranthao1211004@gmail.com</a:t>
            </a:r>
          </a:p>
        </p:txBody>
      </p:sp>
    </p:spTree>
    <p:extLst>
      <p:ext uri="{BB962C8B-B14F-4D97-AF65-F5344CB8AC3E}">
        <p14:creationId xmlns:p14="http://schemas.microsoft.com/office/powerpoint/2010/main" val="109466032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3BE2C917-C185-4529-B658-720C4C5476D1}" type="datetimeFigureOut">
              <a:rPr lang="zh-CN" altLang="en-US" smtClean="0"/>
              <a:pPr/>
              <a:t>2022/3/29</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0C491C6F-6071-4143-8F1A-3CF48A43A451}" type="slidenum">
              <a:rPr lang="zh-CN" altLang="en-US" smtClean="0"/>
              <a:pPr/>
              <a:t>‹#›</a:t>
            </a:fld>
            <a:endParaRPr lang="zh-CN" altLang="en-US" dirty="0"/>
          </a:p>
        </p:txBody>
      </p:sp>
      <p:sp>
        <p:nvSpPr>
          <p:cNvPr id="8" name="TextBox 7">
            <a:extLst>
              <a:ext uri="{FF2B5EF4-FFF2-40B4-BE49-F238E27FC236}">
                <a16:creationId xmlns:a16="http://schemas.microsoft.com/office/drawing/2014/main" id="{480346E4-A210-4C2A-B899-1318E67B4576}"/>
              </a:ext>
            </a:extLst>
          </p:cNvPr>
          <p:cNvSpPr txBox="1"/>
          <p:nvPr userDrawn="1"/>
        </p:nvSpPr>
        <p:spPr>
          <a:xfrm>
            <a:off x="8973879" y="6503396"/>
            <a:ext cx="3710762" cy="369332"/>
          </a:xfrm>
          <a:prstGeom prst="rect">
            <a:avLst/>
          </a:prstGeom>
          <a:noFill/>
        </p:spPr>
        <p:txBody>
          <a:bodyPr wrap="square" rtlCol="0">
            <a:spAutoFit/>
          </a:bodyPr>
          <a:lstStyle/>
          <a:p>
            <a:r>
              <a:rPr lang="en-US" dirty="0">
                <a:solidFill>
                  <a:schemeClr val="bg1">
                    <a:lumMod val="65000"/>
                  </a:schemeClr>
                </a:solidFill>
              </a:rPr>
              <a:t>tranthao1211004@gmail.com</a:t>
            </a:r>
          </a:p>
        </p:txBody>
      </p:sp>
    </p:spTree>
    <p:extLst>
      <p:ext uri="{BB962C8B-B14F-4D97-AF65-F5344CB8AC3E}">
        <p14:creationId xmlns:p14="http://schemas.microsoft.com/office/powerpoint/2010/main" val="237008545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093797"/>
      </p:ext>
    </p:extLst>
  </p:cSld>
  <p:clrMap bg1="lt1" tx1="dk1" bg2="lt2" tx2="dk2" accent1="accent1" accent2="accent2" accent3="accent3" accent4="accent4" accent5="accent5" accent6="accent6" hlink="hlink" folHlink="folHlink"/>
  <p:sldLayoutIdLst>
    <p:sldLayoutId id="2147483730"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72A37B-683E-4E9C-AE09-0CB7A7B09B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E8F13B-BA25-45B6-89D4-A7BA303A5F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A70F48-229C-497E-A48D-A8568F46D5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84CA58-337E-45EA-B593-844E1E4BD735}" type="datetimeFigureOut">
              <a:rPr lang="en-US" smtClean="0"/>
              <a:pPr/>
              <a:t>3/29/2022</a:t>
            </a:fld>
            <a:endParaRPr lang="en-US"/>
          </a:p>
        </p:txBody>
      </p:sp>
      <p:sp>
        <p:nvSpPr>
          <p:cNvPr id="5" name="Footer Placeholder 4">
            <a:extLst>
              <a:ext uri="{FF2B5EF4-FFF2-40B4-BE49-F238E27FC236}">
                <a16:creationId xmlns:a16="http://schemas.microsoft.com/office/drawing/2014/main" id="{40C59944-674E-4DD5-8C4D-89A070EDDD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FF3811-369D-42E2-9EC3-E18C66C8E3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ADF848-9E6A-42AA-AEF0-05C05B5498AF}" type="slidenum">
              <a:rPr lang="en-US" smtClean="0"/>
              <a:pPr/>
              <a:t>‹#›</a:t>
            </a:fld>
            <a:endParaRPr lang="en-US"/>
          </a:p>
        </p:txBody>
      </p:sp>
    </p:spTree>
    <p:extLst>
      <p:ext uri="{BB962C8B-B14F-4D97-AF65-F5344CB8AC3E}">
        <p14:creationId xmlns:p14="http://schemas.microsoft.com/office/powerpoint/2010/main" val="236772686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B4417AF-FA81-40D2-A298-D8DD36F5CC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1DC41C00-654E-4DA7-8043-74DF41C7C4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9585945-683B-4EB8-88DB-C025B66C7A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4A4982-C666-477D-BAF9-C341D41BC368}" type="datetimeFigureOut">
              <a:rPr lang="zh-CN" altLang="en-US" smtClean="0"/>
              <a:pPr/>
              <a:t>2022/3/29</a:t>
            </a:fld>
            <a:endParaRPr lang="zh-CN" altLang="en-US"/>
          </a:p>
        </p:txBody>
      </p:sp>
      <p:sp>
        <p:nvSpPr>
          <p:cNvPr id="5" name="页脚占位符 4">
            <a:extLst>
              <a:ext uri="{FF2B5EF4-FFF2-40B4-BE49-F238E27FC236}">
                <a16:creationId xmlns:a16="http://schemas.microsoft.com/office/drawing/2014/main" id="{1D06BDBF-51C9-4F81-BBD4-6092E127C4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F4C439A6-1331-4ABD-B0AA-DB0E34CAFE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7F8AE8-204B-4879-81C1-C66B6C218019}" type="slidenum">
              <a:rPr lang="zh-CN" altLang="en-US" smtClean="0"/>
              <a:pPr/>
              <a:t>‹#›</a:t>
            </a:fld>
            <a:endParaRPr lang="zh-CN" altLang="en-US"/>
          </a:p>
        </p:txBody>
      </p:sp>
    </p:spTree>
    <p:extLst>
      <p:ext uri="{BB962C8B-B14F-4D97-AF65-F5344CB8AC3E}">
        <p14:creationId xmlns:p14="http://schemas.microsoft.com/office/powerpoint/2010/main" val="2253518303"/>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66.png"/><Relationship Id="rId4" Type="http://schemas.openxmlformats.org/officeDocument/2006/relationships/image" Target="../media/image6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65.png"/><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0.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4.png"/><Relationship Id="rId1" Type="http://schemas.openxmlformats.org/officeDocument/2006/relationships/slideLayout" Target="../slideLayouts/slideLayout52.xml"/><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png"/></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3.png"/><Relationship Id="rId5" Type="http://schemas.openxmlformats.org/officeDocument/2006/relationships/image" Target="../media/image74.png"/><Relationship Id="rId4" Type="http://schemas.openxmlformats.org/officeDocument/2006/relationships/image" Target="../media/image79.png"/></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4.png"/><Relationship Id="rId1" Type="http://schemas.openxmlformats.org/officeDocument/2006/relationships/slideLayout" Target="../slideLayouts/slideLayout52.xml"/><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80.png"/></Relationships>
</file>

<file path=ppt/slides/_rels/slide22.xml.rels><?xml version="1.0" encoding="UTF-8" standalone="yes"?>
<Relationships xmlns="http://schemas.openxmlformats.org/package/2006/relationships"><Relationship Id="rId8" Type="http://schemas.openxmlformats.org/officeDocument/2006/relationships/image" Target="../media/image84.gif"/><Relationship Id="rId3" Type="http://schemas.openxmlformats.org/officeDocument/2006/relationships/image" Target="../media/image82.png"/><Relationship Id="rId7" Type="http://schemas.openxmlformats.org/officeDocument/2006/relationships/image" Target="../media/image74.png"/><Relationship Id="rId2" Type="http://schemas.openxmlformats.org/officeDocument/2006/relationships/image" Target="../media/image81.png"/><Relationship Id="rId1" Type="http://schemas.openxmlformats.org/officeDocument/2006/relationships/slideLayout" Target="../slideLayouts/slideLayout52.xml"/><Relationship Id="rId6" Type="http://schemas.openxmlformats.org/officeDocument/2006/relationships/image" Target="../media/image73.png"/><Relationship Id="rId5" Type="http://schemas.openxmlformats.org/officeDocument/2006/relationships/image" Target="../media/image83.png"/><Relationship Id="rId10" Type="http://schemas.openxmlformats.org/officeDocument/2006/relationships/image" Target="../media/image86.png"/><Relationship Id="rId4" Type="http://schemas.openxmlformats.org/officeDocument/2006/relationships/image" Target="../media/image71.png"/><Relationship Id="rId9" Type="http://schemas.openxmlformats.org/officeDocument/2006/relationships/image" Target="../media/image85.png"/></Relationships>
</file>

<file path=ppt/slides/_rels/slide2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7.png"/><Relationship Id="rId7" Type="http://schemas.openxmlformats.org/officeDocument/2006/relationships/image" Target="../media/image88.png"/><Relationship Id="rId2" Type="http://schemas.openxmlformats.org/officeDocument/2006/relationships/image" Target="../media/image71.png"/><Relationship Id="rId1" Type="http://schemas.openxmlformats.org/officeDocument/2006/relationships/slideLayout" Target="../slideLayouts/slideLayout52.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91.png"/><Relationship Id="rId4" Type="http://schemas.openxmlformats.org/officeDocument/2006/relationships/image" Target="../media/image83.png"/><Relationship Id="rId9" Type="http://schemas.openxmlformats.org/officeDocument/2006/relationships/image" Target="../media/image90.png"/></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1.xml"/><Relationship Id="rId6" Type="http://schemas.openxmlformats.org/officeDocument/2006/relationships/image" Target="../media/image75.png"/><Relationship Id="rId5" Type="http://schemas.openxmlformats.org/officeDocument/2006/relationships/image" Target="../media/image93.png"/><Relationship Id="rId4" Type="http://schemas.openxmlformats.org/officeDocument/2006/relationships/image" Target="../media/image92.png"/></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1.png"/><Relationship Id="rId1" Type="http://schemas.openxmlformats.org/officeDocument/2006/relationships/slideLayout" Target="../slideLayouts/slideLayout52.xml"/><Relationship Id="rId6" Type="http://schemas.openxmlformats.org/officeDocument/2006/relationships/image" Target="../media/image94.png"/><Relationship Id="rId5" Type="http://schemas.openxmlformats.org/officeDocument/2006/relationships/image" Target="../media/image73.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4.gif"/><Relationship Id="rId2" Type="http://schemas.openxmlformats.org/officeDocument/2006/relationships/image" Target="../media/image74.png"/><Relationship Id="rId1" Type="http://schemas.openxmlformats.org/officeDocument/2006/relationships/slideLayout" Target="../slideLayouts/slideLayout5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73.png"/></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83.png"/><Relationship Id="rId1" Type="http://schemas.openxmlformats.org/officeDocument/2006/relationships/slideLayout" Target="../slideLayouts/slideLayout5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0.png"/><Relationship Id="rId4" Type="http://schemas.openxmlformats.org/officeDocument/2006/relationships/image" Target="../media/image39.jpe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39.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jpeg"/><Relationship Id="rId9" Type="http://schemas.openxmlformats.org/officeDocument/2006/relationships/image" Target="../media/image46.svg"/></Relationships>
</file>

<file path=ppt/slides/_rels/slide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eg"/><Relationship Id="rId7" Type="http://schemas.openxmlformats.org/officeDocument/2006/relationships/image" Target="../media/image51.sv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50.png"/><Relationship Id="rId5" Type="http://schemas.openxmlformats.org/officeDocument/2006/relationships/image" Target="../media/image49.svg"/><Relationship Id="rId10" Type="http://schemas.openxmlformats.org/officeDocument/2006/relationships/image" Target="../media/image46.svg"/><Relationship Id="rId4" Type="http://schemas.openxmlformats.org/officeDocument/2006/relationships/image" Target="../media/image48.png"/><Relationship Id="rId9"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51.svg"/><Relationship Id="rId11" Type="http://schemas.openxmlformats.org/officeDocument/2006/relationships/image" Target="../media/image46.svg"/><Relationship Id="rId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54.svg"/><Relationship Id="rId9" Type="http://schemas.openxmlformats.org/officeDocument/2006/relationships/image" Target="../media/image57.sv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59.png"/><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2023C8-03CC-4ED0-830D-BF606451F86B}"/>
              </a:ext>
            </a:extLst>
          </p:cNvPr>
          <p:cNvSpPr txBox="1"/>
          <p:nvPr/>
        </p:nvSpPr>
        <p:spPr>
          <a:xfrm>
            <a:off x="1564005" y="2770030"/>
            <a:ext cx="9063990" cy="1642694"/>
          </a:xfrm>
          <a:prstGeom prst="rect">
            <a:avLst/>
          </a:prstGeom>
          <a:noFill/>
          <a:ln>
            <a:noFill/>
          </a:ln>
        </p:spPr>
        <p:txBody>
          <a:bodyPr wrap="square" rtlCol="0">
            <a:spAutoFit/>
          </a:bodyPr>
          <a:lstStyle/>
          <a:p>
            <a:pPr lvl="0" algn="ctr" defTabSz="914347">
              <a:lnSpc>
                <a:spcPct val="120000"/>
              </a:lnSpc>
              <a:defRPr/>
            </a:pPr>
            <a:r>
              <a:rPr kumimoji="0" lang="vi-VN" sz="4400" b="1" i="0" u="none" strike="noStrike" kern="1200" cap="none" spc="0" normalizeH="0" baseline="0" noProof="0" dirty="0">
                <a:ln w="22225">
                  <a:solidFill>
                    <a:srgbClr val="70AD47">
                      <a:lumMod val="50000"/>
                    </a:srgbClr>
                  </a:solidFill>
                  <a:prstDash val="solid"/>
                </a:ln>
                <a:solidFill>
                  <a:prstClr val="white"/>
                </a:solidFill>
                <a:effectLst/>
                <a:uLnTx/>
                <a:uFillTx/>
                <a:latin typeface="Arial"/>
                <a:cs typeface="+mn-cs"/>
              </a:rPr>
              <a:t>BÀI</a:t>
            </a:r>
            <a:r>
              <a:rPr kumimoji="0" lang="en-US" sz="4400" b="1" i="0" u="none" strike="noStrike" kern="1200" cap="none" spc="0" normalizeH="0" baseline="0" noProof="0" dirty="0">
                <a:ln w="22225">
                  <a:solidFill>
                    <a:srgbClr val="70AD47">
                      <a:lumMod val="50000"/>
                    </a:srgbClr>
                  </a:solidFill>
                  <a:prstDash val="solid"/>
                </a:ln>
                <a:solidFill>
                  <a:prstClr val="white"/>
                </a:solidFill>
                <a:effectLst/>
                <a:uLnTx/>
                <a:uFillTx/>
                <a:latin typeface="Arial"/>
                <a:cs typeface="+mn-cs"/>
              </a:rPr>
              <a:t> </a:t>
            </a:r>
            <a:r>
              <a:rPr lang="en-US" sz="4400" b="1" dirty="0">
                <a:ln w="22225">
                  <a:solidFill>
                    <a:srgbClr val="70AD47">
                      <a:lumMod val="50000"/>
                    </a:srgbClr>
                  </a:solidFill>
                  <a:prstDash val="solid"/>
                </a:ln>
                <a:solidFill>
                  <a:prstClr val="white"/>
                </a:solidFill>
                <a:latin typeface="Arial"/>
              </a:rPr>
              <a:t>26: CHĂM SÓC, BẢO VỆ CƠ QUAN BÀI TIẾT NƯỚC TIỂU</a:t>
            </a:r>
            <a:endParaRPr kumimoji="0" lang="vi-VN" sz="4400" b="1" i="0" u="none" strike="noStrike" kern="1200" cap="none" spc="0" normalizeH="0" baseline="0" noProof="0" dirty="0">
              <a:ln w="22225">
                <a:solidFill>
                  <a:srgbClr val="70AD47">
                    <a:lumMod val="50000"/>
                  </a:srgbClr>
                </a:solidFill>
                <a:prstDash val="solid"/>
              </a:ln>
              <a:solidFill>
                <a:prstClr val="white"/>
              </a:solidFill>
              <a:effectLst/>
              <a:uLnTx/>
              <a:uFillTx/>
              <a:latin typeface="Arial"/>
              <a:cs typeface="+mn-cs"/>
            </a:endParaRPr>
          </a:p>
        </p:txBody>
      </p:sp>
      <p:grpSp>
        <p:nvGrpSpPr>
          <p:cNvPr id="3" name="Group 2">
            <a:extLst>
              <a:ext uri="{FF2B5EF4-FFF2-40B4-BE49-F238E27FC236}">
                <a16:creationId xmlns:a16="http://schemas.microsoft.com/office/drawing/2014/main" id="{BCBC260D-FA70-43A2-A5AC-8FAC030EFAE9}"/>
              </a:ext>
            </a:extLst>
          </p:cNvPr>
          <p:cNvGrpSpPr/>
          <p:nvPr/>
        </p:nvGrpSpPr>
        <p:grpSpPr>
          <a:xfrm>
            <a:off x="1315077" y="894186"/>
            <a:ext cx="2163877" cy="1242746"/>
            <a:chOff x="1523997" y="0"/>
            <a:chExt cx="2190752" cy="1015354"/>
          </a:xfrm>
        </p:grpSpPr>
        <p:grpSp>
          <p:nvGrpSpPr>
            <p:cNvPr id="4" name="Group 3">
              <a:extLst>
                <a:ext uri="{FF2B5EF4-FFF2-40B4-BE49-F238E27FC236}">
                  <a16:creationId xmlns:a16="http://schemas.microsoft.com/office/drawing/2014/main" id="{00A336D1-6EAB-4D88-B050-1A664761CDAA}"/>
                </a:ext>
              </a:extLst>
            </p:cNvPr>
            <p:cNvGrpSpPr/>
            <p:nvPr/>
          </p:nvGrpSpPr>
          <p:grpSpPr>
            <a:xfrm>
              <a:off x="1523998" y="0"/>
              <a:ext cx="2190751" cy="980661"/>
              <a:chOff x="1523999" y="0"/>
              <a:chExt cx="1285462" cy="1828800"/>
            </a:xfrm>
          </p:grpSpPr>
          <p:sp>
            <p:nvSpPr>
              <p:cNvPr id="6" name="Rectangle: Top Corners Rounded 5">
                <a:extLst>
                  <a:ext uri="{FF2B5EF4-FFF2-40B4-BE49-F238E27FC236}">
                    <a16:creationId xmlns:a16="http://schemas.microsoft.com/office/drawing/2014/main" id="{2CCECC4C-EFA0-4170-AF5B-8E735A0187EF}"/>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vi-VN" sz="1599" b="0" i="0" u="none" strike="noStrike" kern="1200" cap="none" spc="0" normalizeH="0" baseline="0" noProof="0">
                  <a:ln>
                    <a:noFill/>
                  </a:ln>
                  <a:solidFill>
                    <a:prstClr val="white"/>
                  </a:solidFill>
                  <a:effectLst/>
                  <a:uLnTx/>
                  <a:uFillTx/>
                  <a:latin typeface="Arial"/>
                  <a:cs typeface="+mn-cs"/>
                </a:endParaRPr>
              </a:p>
            </p:txBody>
          </p:sp>
          <p:sp>
            <p:nvSpPr>
              <p:cNvPr id="7" name="Rectangle: Top Corners Rounded 6">
                <a:extLst>
                  <a:ext uri="{FF2B5EF4-FFF2-40B4-BE49-F238E27FC236}">
                    <a16:creationId xmlns:a16="http://schemas.microsoft.com/office/drawing/2014/main" id="{47C0B4B5-27EA-44D3-9621-0CB828F23E5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vi-VN" sz="1799" b="0" i="0" u="none" strike="noStrike" kern="1200" cap="none" spc="0" normalizeH="0" baseline="0" noProof="0">
                  <a:ln>
                    <a:noFill/>
                  </a:ln>
                  <a:solidFill>
                    <a:prstClr val="white"/>
                  </a:solidFill>
                  <a:effectLst/>
                  <a:uLnTx/>
                  <a:uFillTx/>
                  <a:latin typeface="Arial"/>
                  <a:cs typeface="+mn-cs"/>
                </a:endParaRPr>
              </a:p>
            </p:txBody>
          </p:sp>
        </p:grpSp>
        <p:sp>
          <p:nvSpPr>
            <p:cNvPr id="5" name="TextBox 4">
              <a:extLst>
                <a:ext uri="{FF2B5EF4-FFF2-40B4-BE49-F238E27FC236}">
                  <a16:creationId xmlns:a16="http://schemas.microsoft.com/office/drawing/2014/main" id="{F4D8ACC7-221E-48DD-83A2-16D3E6FF1490}"/>
                </a:ext>
              </a:extLst>
            </p:cNvPr>
            <p:cNvSpPr txBox="1"/>
            <p:nvPr/>
          </p:nvSpPr>
          <p:spPr>
            <a:xfrm>
              <a:off x="1523997" y="135240"/>
              <a:ext cx="1972089" cy="880114"/>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70AD47">
                      <a:lumMod val="75000"/>
                    </a:srgbClr>
                  </a:solidFill>
                  <a:effectLst/>
                  <a:uLnTx/>
                  <a:uFillTx/>
                  <a:latin typeface="Arial"/>
                  <a:cs typeface="+mn-cs"/>
                </a:rPr>
                <a:t>CHỦ ĐỀ </a:t>
              </a:r>
              <a:r>
                <a:rPr kumimoji="0" lang="en-US" sz="3200" b="0" i="0" u="none" strike="noStrike" kern="1200" cap="none" spc="0" normalizeH="0" baseline="0" noProof="0" dirty="0">
                  <a:ln>
                    <a:noFill/>
                  </a:ln>
                  <a:solidFill>
                    <a:srgbClr val="70AD47">
                      <a:lumMod val="75000"/>
                    </a:srgbClr>
                  </a:solidFill>
                  <a:effectLst/>
                  <a:uLnTx/>
                  <a:uFillTx/>
                  <a:latin typeface="Arial"/>
                  <a:cs typeface="+mn-cs"/>
                </a:rPr>
                <a:t>5</a:t>
              </a:r>
              <a:endParaRPr kumimoji="0" lang="vi-VN" sz="3200" b="0" i="0" u="none" strike="noStrike" kern="1200" cap="none" spc="0" normalizeH="0" baseline="0" noProof="0" dirty="0">
                <a:ln>
                  <a:noFill/>
                </a:ln>
                <a:solidFill>
                  <a:srgbClr val="70AD47">
                    <a:lumMod val="75000"/>
                  </a:srgbClr>
                </a:solidFill>
                <a:effectLst/>
                <a:uLnTx/>
                <a:uFillTx/>
                <a:latin typeface="Arial"/>
                <a:cs typeface="+mn-cs"/>
              </a:endParaRPr>
            </a:p>
          </p:txBody>
        </p:sp>
      </p:grpSp>
      <p:sp>
        <p:nvSpPr>
          <p:cNvPr id="8" name="TextBox 7">
            <a:extLst>
              <a:ext uri="{FF2B5EF4-FFF2-40B4-BE49-F238E27FC236}">
                <a16:creationId xmlns:a16="http://schemas.microsoft.com/office/drawing/2014/main" id="{69308AFA-8573-43EC-992F-FC51DD70C7E8}"/>
              </a:ext>
            </a:extLst>
          </p:cNvPr>
          <p:cNvSpPr txBox="1"/>
          <p:nvPr/>
        </p:nvSpPr>
        <p:spPr>
          <a:xfrm>
            <a:off x="3551107" y="1059713"/>
            <a:ext cx="6556717" cy="584775"/>
          </a:xfrm>
          <a:prstGeom prst="rect">
            <a:avLst/>
          </a:prstGeom>
          <a:noFill/>
        </p:spPr>
        <p:txBody>
          <a:bodyPr wrap="square" rtlCol="0">
            <a:spAutoFit/>
          </a:bodyPr>
          <a:lstStyle/>
          <a:p>
            <a:pPr lvl="0" algn="ctr" defTabSz="914347">
              <a:defRPr/>
            </a:pPr>
            <a:r>
              <a:rPr kumimoji="0" lang="en-US" sz="3200" b="1" i="0" u="none" strike="noStrike" kern="1200" cap="none" spc="0" normalizeH="0" baseline="0" noProof="0" dirty="0">
                <a:ln>
                  <a:noFill/>
                </a:ln>
                <a:solidFill>
                  <a:prstClr val="white"/>
                </a:solidFill>
                <a:effectLst/>
                <a:uLnTx/>
                <a:uFillTx/>
                <a:latin typeface="Arial"/>
                <a:cs typeface="+mn-cs"/>
              </a:rPr>
              <a:t>CON</a:t>
            </a:r>
            <a:r>
              <a:rPr kumimoji="0" lang="en-US" sz="3200" b="1" i="0" u="none" strike="noStrike" kern="1200" cap="none" spc="0" normalizeH="0" noProof="0" dirty="0">
                <a:ln>
                  <a:noFill/>
                </a:ln>
                <a:solidFill>
                  <a:prstClr val="white"/>
                </a:solidFill>
                <a:effectLst/>
                <a:uLnTx/>
                <a:uFillTx/>
                <a:latin typeface="Arial"/>
                <a:cs typeface="+mn-cs"/>
              </a:rPr>
              <a:t> NGƯỜI VÀ SỨC KHỎE</a:t>
            </a:r>
            <a:endParaRPr kumimoji="0" lang="en-US" sz="3200" b="1" i="0" u="none" strike="noStrike" kern="1200" cap="none" spc="0" normalizeH="0" baseline="0" noProof="0" dirty="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3297247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2" presetClass="entr" presetSubtype="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96B17B-F48B-46F3-9813-198FA71A4AD5}"/>
              </a:ext>
            </a:extLst>
          </p:cNvPr>
          <p:cNvSpPr/>
          <p:nvPr/>
        </p:nvSpPr>
        <p:spPr>
          <a:xfrm>
            <a:off x="7666892" y="6541477"/>
            <a:ext cx="2971800" cy="31652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313491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75D3A8-0579-4F6C-B9F7-C19E13ECA9A5}"/>
              </a:ext>
            </a:extLst>
          </p:cNvPr>
          <p:cNvPicPr>
            <a:picLocks noChangeAspect="1"/>
          </p:cNvPicPr>
          <p:nvPr/>
        </p:nvPicPr>
        <p:blipFill>
          <a:blip r:embed="rId2"/>
          <a:stretch>
            <a:fillRect/>
          </a:stretch>
        </p:blipFill>
        <p:spPr>
          <a:xfrm>
            <a:off x="1638743" y="759395"/>
            <a:ext cx="742950" cy="981075"/>
          </a:xfrm>
          <a:prstGeom prst="rect">
            <a:avLst/>
          </a:prstGeom>
        </p:spPr>
      </p:pic>
      <p:pic>
        <p:nvPicPr>
          <p:cNvPr id="9" name="Picture 8">
            <a:extLst>
              <a:ext uri="{FF2B5EF4-FFF2-40B4-BE49-F238E27FC236}">
                <a16:creationId xmlns:a16="http://schemas.microsoft.com/office/drawing/2014/main" id="{41A668CD-1DFD-4A6E-8CC0-41FD3C061CBC}"/>
              </a:ext>
            </a:extLst>
          </p:cNvPr>
          <p:cNvPicPr>
            <a:picLocks noChangeAspect="1"/>
          </p:cNvPicPr>
          <p:nvPr/>
        </p:nvPicPr>
        <p:blipFill>
          <a:blip r:embed="rId3"/>
          <a:stretch>
            <a:fillRect/>
          </a:stretch>
        </p:blipFill>
        <p:spPr>
          <a:xfrm>
            <a:off x="1843087" y="2095500"/>
            <a:ext cx="4333875" cy="3657600"/>
          </a:xfrm>
          <a:prstGeom prst="rect">
            <a:avLst/>
          </a:prstGeom>
          <a:ln>
            <a:noFill/>
          </a:ln>
          <a:effectLst>
            <a:softEdge rad="112500"/>
          </a:effectLst>
        </p:spPr>
      </p:pic>
      <p:pic>
        <p:nvPicPr>
          <p:cNvPr id="11" name="Picture 10">
            <a:extLst>
              <a:ext uri="{FF2B5EF4-FFF2-40B4-BE49-F238E27FC236}">
                <a16:creationId xmlns:a16="http://schemas.microsoft.com/office/drawing/2014/main" id="{70B829D4-1BED-4F30-B247-7F4FC926BBBC}"/>
              </a:ext>
            </a:extLst>
          </p:cNvPr>
          <p:cNvPicPr>
            <a:picLocks noChangeAspect="1"/>
          </p:cNvPicPr>
          <p:nvPr/>
        </p:nvPicPr>
        <p:blipFill>
          <a:blip r:embed="rId4"/>
          <a:stretch>
            <a:fillRect/>
          </a:stretch>
        </p:blipFill>
        <p:spPr>
          <a:xfrm>
            <a:off x="6526729" y="2076450"/>
            <a:ext cx="3876675" cy="3676650"/>
          </a:xfrm>
          <a:prstGeom prst="rect">
            <a:avLst/>
          </a:prstGeom>
          <a:ln>
            <a:noFill/>
          </a:ln>
          <a:effectLst>
            <a:softEdge rad="112500"/>
          </a:effectLst>
        </p:spPr>
      </p:pic>
      <p:sp>
        <p:nvSpPr>
          <p:cNvPr id="14" name="TextBox 13">
            <a:extLst>
              <a:ext uri="{FF2B5EF4-FFF2-40B4-BE49-F238E27FC236}">
                <a16:creationId xmlns:a16="http://schemas.microsoft.com/office/drawing/2014/main" id="{261D7490-1620-432F-8A9E-3AB1762E1DD3}"/>
              </a:ext>
            </a:extLst>
          </p:cNvPr>
          <p:cNvSpPr txBox="1"/>
          <p:nvPr/>
        </p:nvSpPr>
        <p:spPr>
          <a:xfrm>
            <a:off x="2381693" y="759395"/>
            <a:ext cx="8072991" cy="954107"/>
          </a:xfrm>
          <a:prstGeom prst="rect">
            <a:avLst/>
          </a:prstGeom>
          <a:noFill/>
        </p:spPr>
        <p:txBody>
          <a:bodyPr wrap="square" rtlCol="0">
            <a:spAutoFit/>
          </a:bodyPr>
          <a:lstStyle/>
          <a:p>
            <a:pPr algn="ctr"/>
            <a:r>
              <a:rPr lang="en-US" sz="2800" dirty="0"/>
              <a:t>Quan </a:t>
            </a:r>
            <a:r>
              <a:rPr lang="en-US" sz="2800" dirty="0" err="1"/>
              <a:t>sát</a:t>
            </a:r>
            <a:r>
              <a:rPr lang="en-US" sz="2800" dirty="0"/>
              <a:t> </a:t>
            </a:r>
            <a:r>
              <a:rPr lang="en-US" sz="2800" dirty="0" err="1"/>
              <a:t>các</a:t>
            </a:r>
            <a:r>
              <a:rPr lang="en-US" sz="2800" dirty="0"/>
              <a:t> </a:t>
            </a:r>
            <a:r>
              <a:rPr lang="en-US" sz="2800" dirty="0" err="1"/>
              <a:t>hình</a:t>
            </a:r>
            <a:r>
              <a:rPr lang="en-US" sz="2800" dirty="0"/>
              <a:t> </a:t>
            </a:r>
            <a:r>
              <a:rPr lang="en-US" sz="2800" dirty="0" err="1"/>
              <a:t>dưới</a:t>
            </a:r>
            <a:r>
              <a:rPr lang="en-US" sz="2800" dirty="0"/>
              <a:t> </a:t>
            </a:r>
            <a:r>
              <a:rPr lang="en-US" sz="2800" dirty="0" err="1"/>
              <a:t>đây</a:t>
            </a:r>
            <a:r>
              <a:rPr lang="en-US" sz="2800" dirty="0"/>
              <a:t> </a:t>
            </a:r>
            <a:r>
              <a:rPr lang="en-US" sz="2800" dirty="0" err="1"/>
              <a:t>và</a:t>
            </a:r>
            <a:r>
              <a:rPr lang="en-US" sz="2800" dirty="0"/>
              <a:t> </a:t>
            </a:r>
            <a:r>
              <a:rPr lang="en-US" sz="2800" dirty="0" err="1"/>
              <a:t>nêu</a:t>
            </a:r>
            <a:r>
              <a:rPr lang="en-US" sz="2800" dirty="0"/>
              <a:t> </a:t>
            </a:r>
            <a:r>
              <a:rPr lang="en-US" sz="2800" dirty="0" err="1"/>
              <a:t>những</a:t>
            </a:r>
            <a:r>
              <a:rPr lang="en-US" sz="2800" dirty="0"/>
              <a:t> </a:t>
            </a:r>
            <a:r>
              <a:rPr lang="en-US" sz="2800" dirty="0" err="1"/>
              <a:t>việc</a:t>
            </a:r>
            <a:r>
              <a:rPr lang="en-US" sz="2800" dirty="0"/>
              <a:t> </a:t>
            </a:r>
            <a:r>
              <a:rPr lang="en-US" sz="2800" dirty="0" err="1"/>
              <a:t>cần</a:t>
            </a:r>
            <a:r>
              <a:rPr lang="en-US" sz="2800" dirty="0"/>
              <a:t> </a:t>
            </a:r>
            <a:r>
              <a:rPr lang="en-US" sz="2800" dirty="0" err="1"/>
              <a:t>làm</a:t>
            </a:r>
            <a:r>
              <a:rPr lang="en-US" sz="2800" dirty="0"/>
              <a:t> </a:t>
            </a:r>
            <a:r>
              <a:rPr lang="en-US" sz="2800" dirty="0" err="1"/>
              <a:t>để</a:t>
            </a:r>
            <a:r>
              <a:rPr lang="en-US" sz="2800" dirty="0"/>
              <a:t> </a:t>
            </a:r>
            <a:r>
              <a:rPr lang="en-US" sz="2800" dirty="0" err="1"/>
              <a:t>chăm</a:t>
            </a:r>
            <a:r>
              <a:rPr lang="en-US" sz="2800" dirty="0"/>
              <a:t> </a:t>
            </a:r>
            <a:r>
              <a:rPr lang="en-US" sz="2800" dirty="0" err="1"/>
              <a:t>sóc</a:t>
            </a:r>
            <a:r>
              <a:rPr lang="en-US" sz="2800" dirty="0"/>
              <a:t>, </a:t>
            </a:r>
            <a:r>
              <a:rPr lang="en-US" sz="2800" dirty="0" err="1"/>
              <a:t>bảo</a:t>
            </a:r>
            <a:r>
              <a:rPr lang="en-US" sz="2800" dirty="0"/>
              <a:t> </a:t>
            </a:r>
            <a:r>
              <a:rPr lang="en-US" sz="2800" dirty="0" err="1"/>
              <a:t>vệ</a:t>
            </a:r>
            <a:r>
              <a:rPr lang="en-US" sz="2800" dirty="0"/>
              <a:t> </a:t>
            </a:r>
            <a:r>
              <a:rPr lang="en-US" sz="2800" dirty="0" err="1"/>
              <a:t>cơ</a:t>
            </a:r>
            <a:r>
              <a:rPr lang="en-US" sz="2800" dirty="0"/>
              <a:t> </a:t>
            </a:r>
            <a:r>
              <a:rPr lang="en-US" sz="2800" dirty="0" err="1"/>
              <a:t>quan</a:t>
            </a:r>
            <a:r>
              <a:rPr lang="en-US" sz="2800" dirty="0"/>
              <a:t> </a:t>
            </a:r>
            <a:r>
              <a:rPr lang="en-US" sz="2800" dirty="0" err="1"/>
              <a:t>bài</a:t>
            </a:r>
            <a:r>
              <a:rPr lang="en-US" sz="2800" dirty="0"/>
              <a:t> </a:t>
            </a:r>
            <a:r>
              <a:rPr lang="en-US" sz="2800" dirty="0" err="1"/>
              <a:t>tiết</a:t>
            </a:r>
            <a:r>
              <a:rPr lang="en-US" sz="2800" dirty="0"/>
              <a:t> </a:t>
            </a:r>
            <a:r>
              <a:rPr lang="en-US" sz="2800" dirty="0" err="1"/>
              <a:t>nước</a:t>
            </a:r>
            <a:r>
              <a:rPr lang="en-US" sz="2800" dirty="0"/>
              <a:t> </a:t>
            </a:r>
            <a:r>
              <a:rPr lang="en-US" sz="2800" dirty="0" err="1"/>
              <a:t>tiểu</a:t>
            </a:r>
            <a:r>
              <a:rPr lang="en-US" sz="2800" dirty="0"/>
              <a:t>.</a:t>
            </a:r>
          </a:p>
        </p:txBody>
      </p:sp>
    </p:spTree>
    <p:extLst>
      <p:ext uri="{BB962C8B-B14F-4D97-AF65-F5344CB8AC3E}">
        <p14:creationId xmlns:p14="http://schemas.microsoft.com/office/powerpoint/2010/main" val="3555127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67EF86-FE22-4C2D-B5A9-963A9B1A6E57}"/>
              </a:ext>
            </a:extLst>
          </p:cNvPr>
          <p:cNvPicPr>
            <a:picLocks noChangeAspect="1"/>
          </p:cNvPicPr>
          <p:nvPr/>
        </p:nvPicPr>
        <p:blipFill rotWithShape="1">
          <a:blip r:embed="rId2"/>
          <a:srcRect l="-1" r="1189"/>
          <a:stretch/>
        </p:blipFill>
        <p:spPr>
          <a:xfrm>
            <a:off x="2008225" y="1423987"/>
            <a:ext cx="3350584" cy="4010025"/>
          </a:xfrm>
          <a:prstGeom prst="roundRect">
            <a:avLst>
              <a:gd name="adj" fmla="val 20116"/>
            </a:avLst>
          </a:prstGeom>
        </p:spPr>
      </p:pic>
      <p:pic>
        <p:nvPicPr>
          <p:cNvPr id="5" name="Picture 4">
            <a:extLst>
              <a:ext uri="{FF2B5EF4-FFF2-40B4-BE49-F238E27FC236}">
                <a16:creationId xmlns:a16="http://schemas.microsoft.com/office/drawing/2014/main" id="{F78D0BA2-0E9B-4692-8EFF-A7505CD56BC2}"/>
              </a:ext>
            </a:extLst>
          </p:cNvPr>
          <p:cNvPicPr>
            <a:picLocks noChangeAspect="1"/>
          </p:cNvPicPr>
          <p:nvPr/>
        </p:nvPicPr>
        <p:blipFill rotWithShape="1">
          <a:blip r:embed="rId3"/>
          <a:srcRect t="2771"/>
          <a:stretch/>
        </p:blipFill>
        <p:spPr>
          <a:xfrm>
            <a:off x="5917462" y="1423987"/>
            <a:ext cx="4610100" cy="4010025"/>
          </a:xfrm>
          <a:prstGeom prst="roundRect">
            <a:avLst>
              <a:gd name="adj" fmla="val 10568"/>
            </a:avLst>
          </a:prstGeom>
        </p:spPr>
      </p:pic>
    </p:spTree>
    <p:extLst>
      <p:ext uri="{BB962C8B-B14F-4D97-AF65-F5344CB8AC3E}">
        <p14:creationId xmlns:p14="http://schemas.microsoft.com/office/powerpoint/2010/main" val="3510990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grpSp>
        <p:nvGrpSpPr>
          <p:cNvPr id="2" name="组合 1"/>
          <p:cNvGrpSpPr/>
          <p:nvPr/>
        </p:nvGrpSpPr>
        <p:grpSpPr>
          <a:xfrm>
            <a:off x="4141510" y="1630015"/>
            <a:ext cx="6737685" cy="3941445"/>
            <a:chOff x="4186989" y="457201"/>
            <a:chExt cx="6737685" cy="5751094"/>
          </a:xfrm>
        </p:grpSpPr>
        <p:sp>
          <p:nvSpPr>
            <p:cNvPr id="11" name="圆角矩形 10"/>
            <p:cNvSpPr/>
            <p:nvPr/>
          </p:nvSpPr>
          <p:spPr>
            <a:xfrm>
              <a:off x="4186989" y="457201"/>
              <a:ext cx="6737685" cy="5751094"/>
            </a:xfrm>
            <a:prstGeom prst="roundRect">
              <a:avLst/>
            </a:prstGeom>
            <a:solidFill>
              <a:srgbClr val="A4E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Arial" panose="020B0604020202020204" pitchFamily="34" charset="0"/>
                <a:sym typeface="+mn-lt"/>
              </a:endParaRPr>
            </a:p>
          </p:txBody>
        </p:sp>
        <p:sp>
          <p:nvSpPr>
            <p:cNvPr id="13" name="矩形: 圆角 12"/>
            <p:cNvSpPr/>
            <p:nvPr/>
          </p:nvSpPr>
          <p:spPr>
            <a:xfrm>
              <a:off x="4403188" y="675249"/>
              <a:ext cx="6296016" cy="5324576"/>
            </a:xfrm>
            <a:prstGeom prst="roundRect">
              <a:avLst/>
            </a:prstGeom>
            <a:noFill/>
            <a:ln w="28575">
              <a:solidFill>
                <a:srgbClr val="74C3C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mn-cs"/>
              </a:endParaRPr>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1223" y="316244"/>
            <a:ext cx="2061034" cy="2061034"/>
          </a:xfrm>
          <a:prstGeom prst="rect">
            <a:avLst/>
          </a:prstGeom>
        </p:spPr>
      </p:pic>
      <p:pic>
        <p:nvPicPr>
          <p:cNvPr id="9" name="图片 22">
            <a:extLst>
              <a:ext uri="{FF2B5EF4-FFF2-40B4-BE49-F238E27FC236}">
                <a16:creationId xmlns:a16="http://schemas.microsoft.com/office/drawing/2014/main" id="{3A1A751D-7D16-4BD3-8629-962A6963F11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2789" y="2106989"/>
            <a:ext cx="3578860" cy="3941445"/>
          </a:xfrm>
          <a:prstGeom prst="rect">
            <a:avLst/>
          </a:prstGeom>
          <a:noFill/>
          <a:ln>
            <a:noFill/>
          </a:ln>
        </p:spPr>
      </p:pic>
      <p:sp>
        <p:nvSpPr>
          <p:cNvPr id="15" name="TextBox 14">
            <a:extLst>
              <a:ext uri="{FF2B5EF4-FFF2-40B4-BE49-F238E27FC236}">
                <a16:creationId xmlns:a16="http://schemas.microsoft.com/office/drawing/2014/main" id="{6CBFE533-9619-4C2D-9CF2-2C34D62EEDE8}"/>
              </a:ext>
            </a:extLst>
          </p:cNvPr>
          <p:cNvSpPr txBox="1"/>
          <p:nvPr/>
        </p:nvSpPr>
        <p:spPr>
          <a:xfrm>
            <a:off x="4681649" y="2077243"/>
            <a:ext cx="5598256" cy="3046988"/>
          </a:xfrm>
          <a:prstGeom prst="rect">
            <a:avLst/>
          </a:prstGeom>
          <a:noFill/>
        </p:spPr>
        <p:txBody>
          <a:bodyPr wrap="square">
            <a:spAutoFit/>
          </a:bodyPr>
          <a:lstStyle/>
          <a:p>
            <a:pPr indent="457200" algn="just"/>
            <a:r>
              <a:rPr lang="en-US" sz="3200" dirty="0"/>
              <a:t>C</a:t>
            </a:r>
            <a:r>
              <a:rPr lang="vi-VN" sz="3200" dirty="0"/>
              <a:t>húng ta cần tắm rửa hàng ngày bằng nước sạch và xà phòng, không được ăn mặn. Cần phải uống đủ nước mỗi ngày và không được nhịn tiểu để bảo vệ cơ quan bài tiết nước tiểu.</a:t>
            </a:r>
            <a:endParaRPr lang="en-US" sz="3200" dirty="0"/>
          </a:p>
        </p:txBody>
      </p:sp>
    </p:spTree>
    <p:extLst>
      <p:ext uri="{BB962C8B-B14F-4D97-AF65-F5344CB8AC3E}">
        <p14:creationId xmlns:p14="http://schemas.microsoft.com/office/powerpoint/2010/main" val="177640731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861405-252C-423D-802F-61CD6564CA70}"/>
              </a:ext>
            </a:extLst>
          </p:cNvPr>
          <p:cNvSpPr txBox="1"/>
          <p:nvPr/>
        </p:nvSpPr>
        <p:spPr>
          <a:xfrm>
            <a:off x="5353382" y="1982712"/>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7030A0"/>
                </a:solidFill>
                <a:effectLst>
                  <a:outerShdw blurRad="50800" dist="38100" dir="8100000" algn="tr" rotWithShape="0">
                    <a:prstClr val="black">
                      <a:alpha val="40000"/>
                    </a:prstClr>
                  </a:outerShdw>
                </a:effectLst>
                <a:uLnTx/>
                <a:uFillTx/>
                <a:latin typeface="Arial" panose="020B0604020202020204"/>
                <a:ea typeface="+mn-ea"/>
                <a:cs typeface="+mn-cs"/>
              </a:rPr>
              <a:t>THỰC HÀNH</a:t>
            </a:r>
          </a:p>
        </p:txBody>
      </p:sp>
    </p:spTree>
    <p:extLst>
      <p:ext uri="{BB962C8B-B14F-4D97-AF65-F5344CB8AC3E}">
        <p14:creationId xmlns:p14="http://schemas.microsoft.com/office/powerpoint/2010/main" val="22096546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8BC4FC-9FA8-414E-AB2E-1DC601BEC986}"/>
              </a:ext>
            </a:extLst>
          </p:cNvPr>
          <p:cNvPicPr>
            <a:picLocks noChangeAspect="1"/>
          </p:cNvPicPr>
          <p:nvPr/>
        </p:nvPicPr>
        <p:blipFill>
          <a:blip r:embed="rId2"/>
          <a:stretch>
            <a:fillRect/>
          </a:stretch>
        </p:blipFill>
        <p:spPr>
          <a:xfrm>
            <a:off x="2246793" y="288577"/>
            <a:ext cx="942975" cy="876300"/>
          </a:xfrm>
          <a:prstGeom prst="rect">
            <a:avLst/>
          </a:prstGeom>
        </p:spPr>
      </p:pic>
      <p:pic>
        <p:nvPicPr>
          <p:cNvPr id="5" name="Picture 4">
            <a:extLst>
              <a:ext uri="{FF2B5EF4-FFF2-40B4-BE49-F238E27FC236}">
                <a16:creationId xmlns:a16="http://schemas.microsoft.com/office/drawing/2014/main" id="{AE8ED4E1-F4E8-48F9-B871-7182BC0C8620}"/>
              </a:ext>
            </a:extLst>
          </p:cNvPr>
          <p:cNvPicPr>
            <a:picLocks noChangeAspect="1"/>
          </p:cNvPicPr>
          <p:nvPr/>
        </p:nvPicPr>
        <p:blipFill rotWithShape="1">
          <a:blip r:embed="rId3"/>
          <a:srcRect l="1078"/>
          <a:stretch/>
        </p:blipFill>
        <p:spPr>
          <a:xfrm>
            <a:off x="2078237" y="1311568"/>
            <a:ext cx="8244094" cy="5335662"/>
          </a:xfrm>
          <a:prstGeom prst="rect">
            <a:avLst/>
          </a:prstGeom>
        </p:spPr>
      </p:pic>
      <p:sp>
        <p:nvSpPr>
          <p:cNvPr id="8" name="TextBox 7">
            <a:extLst>
              <a:ext uri="{FF2B5EF4-FFF2-40B4-BE49-F238E27FC236}">
                <a16:creationId xmlns:a16="http://schemas.microsoft.com/office/drawing/2014/main" id="{41917040-2774-4F6D-B281-8633235023EB}"/>
              </a:ext>
            </a:extLst>
          </p:cNvPr>
          <p:cNvSpPr txBox="1"/>
          <p:nvPr/>
        </p:nvSpPr>
        <p:spPr>
          <a:xfrm>
            <a:off x="3189768" y="210770"/>
            <a:ext cx="6592186" cy="954107"/>
          </a:xfrm>
          <a:prstGeom prst="rect">
            <a:avLst/>
          </a:prstGeom>
          <a:noFill/>
        </p:spPr>
        <p:txBody>
          <a:bodyPr wrap="square" rtlCol="0">
            <a:spAutoFit/>
          </a:bodyPr>
          <a:lstStyle/>
          <a:p>
            <a:pPr algn="ctr"/>
            <a:r>
              <a:rPr lang="en-US" sz="2800" dirty="0"/>
              <a:t>1. </a:t>
            </a:r>
            <a:r>
              <a:rPr lang="en-US" sz="2800" dirty="0" err="1"/>
              <a:t>Điều</a:t>
            </a:r>
            <a:r>
              <a:rPr lang="en-US" sz="2800" dirty="0"/>
              <a:t> </a:t>
            </a:r>
            <a:r>
              <a:rPr lang="en-US" sz="2800" dirty="0" err="1"/>
              <a:t>tra</a:t>
            </a:r>
            <a:r>
              <a:rPr lang="en-US" sz="2800" dirty="0"/>
              <a:t> </a:t>
            </a:r>
            <a:r>
              <a:rPr lang="en-US" sz="2800" dirty="0" err="1"/>
              <a:t>thói</a:t>
            </a:r>
            <a:r>
              <a:rPr lang="en-US" sz="2800" dirty="0"/>
              <a:t> </a:t>
            </a:r>
            <a:r>
              <a:rPr lang="en-US" sz="2800" dirty="0" err="1"/>
              <a:t>quen</a:t>
            </a:r>
            <a:r>
              <a:rPr lang="en-US" sz="2800" dirty="0"/>
              <a:t> </a:t>
            </a:r>
            <a:r>
              <a:rPr lang="en-US" sz="2800" dirty="0" err="1"/>
              <a:t>ảnh</a:t>
            </a:r>
            <a:r>
              <a:rPr lang="en-US" sz="2800" dirty="0"/>
              <a:t> </a:t>
            </a:r>
            <a:r>
              <a:rPr lang="en-US" sz="2800" dirty="0" err="1"/>
              <a:t>hưởng</a:t>
            </a:r>
            <a:r>
              <a:rPr lang="en-US" sz="2800" dirty="0"/>
              <a:t> </a:t>
            </a:r>
            <a:r>
              <a:rPr lang="en-US" sz="2800" dirty="0" err="1"/>
              <a:t>đến</a:t>
            </a:r>
            <a:r>
              <a:rPr lang="en-US" sz="2800" dirty="0"/>
              <a:t> </a:t>
            </a:r>
            <a:r>
              <a:rPr lang="en-US" sz="2800" dirty="0" err="1"/>
              <a:t>cơ</a:t>
            </a:r>
            <a:r>
              <a:rPr lang="en-US" sz="2800" dirty="0"/>
              <a:t> </a:t>
            </a:r>
            <a:r>
              <a:rPr lang="en-US" sz="2800" dirty="0" err="1"/>
              <a:t>quan</a:t>
            </a:r>
            <a:r>
              <a:rPr lang="en-US" sz="2800" dirty="0"/>
              <a:t> </a:t>
            </a:r>
            <a:r>
              <a:rPr lang="en-US" sz="2800" dirty="0" err="1"/>
              <a:t>bài</a:t>
            </a:r>
            <a:r>
              <a:rPr lang="en-US" sz="2800" dirty="0"/>
              <a:t> </a:t>
            </a:r>
            <a:r>
              <a:rPr lang="en-US" sz="2800" dirty="0" err="1"/>
              <a:t>tiết</a:t>
            </a:r>
            <a:r>
              <a:rPr lang="en-US" sz="2800" dirty="0"/>
              <a:t> </a:t>
            </a:r>
            <a:r>
              <a:rPr lang="en-US" sz="2800" dirty="0" err="1"/>
              <a:t>nước</a:t>
            </a:r>
            <a:r>
              <a:rPr lang="en-US" sz="2800" dirty="0"/>
              <a:t> </a:t>
            </a:r>
            <a:r>
              <a:rPr lang="en-US" sz="2800" dirty="0" err="1"/>
              <a:t>tiểu</a:t>
            </a:r>
            <a:r>
              <a:rPr lang="en-US" sz="2800" dirty="0"/>
              <a:t> </a:t>
            </a:r>
            <a:r>
              <a:rPr lang="en-US" sz="2800" dirty="0" err="1"/>
              <a:t>theo</a:t>
            </a:r>
            <a:r>
              <a:rPr lang="en-US" sz="2800" dirty="0"/>
              <a:t> </a:t>
            </a:r>
            <a:r>
              <a:rPr lang="en-US" sz="2800" dirty="0" err="1"/>
              <a:t>gợi</a:t>
            </a:r>
            <a:r>
              <a:rPr lang="en-US" sz="2800" dirty="0"/>
              <a:t> ý </a:t>
            </a:r>
            <a:r>
              <a:rPr lang="en-US" sz="2800" dirty="0" err="1"/>
              <a:t>sau</a:t>
            </a:r>
            <a:r>
              <a:rPr lang="en-US" sz="2800" dirty="0"/>
              <a:t>:</a:t>
            </a:r>
          </a:p>
        </p:txBody>
      </p:sp>
    </p:spTree>
    <p:extLst>
      <p:ext uri="{BB962C8B-B14F-4D97-AF65-F5344CB8AC3E}">
        <p14:creationId xmlns:p14="http://schemas.microsoft.com/office/powerpoint/2010/main" val="1951970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06D791A-2D37-4884-8FF7-8C9787DD5128}"/>
              </a:ext>
            </a:extLst>
          </p:cNvPr>
          <p:cNvGrpSpPr/>
          <p:nvPr/>
        </p:nvGrpSpPr>
        <p:grpSpPr>
          <a:xfrm>
            <a:off x="1500852" y="1735874"/>
            <a:ext cx="9020175" cy="4619626"/>
            <a:chOff x="1585912" y="1448795"/>
            <a:chExt cx="9020175" cy="4619626"/>
          </a:xfrm>
        </p:grpSpPr>
        <p:pic>
          <p:nvPicPr>
            <p:cNvPr id="3" name="Picture 2">
              <a:extLst>
                <a:ext uri="{FF2B5EF4-FFF2-40B4-BE49-F238E27FC236}">
                  <a16:creationId xmlns:a16="http://schemas.microsoft.com/office/drawing/2014/main" id="{9C84FB31-D15B-4645-AC05-967912BA1F81}"/>
                </a:ext>
              </a:extLst>
            </p:cNvPr>
            <p:cNvPicPr>
              <a:picLocks noChangeAspect="1"/>
            </p:cNvPicPr>
            <p:nvPr/>
          </p:nvPicPr>
          <p:blipFill>
            <a:blip r:embed="rId2"/>
            <a:stretch>
              <a:fillRect/>
            </a:stretch>
          </p:blipFill>
          <p:spPr>
            <a:xfrm>
              <a:off x="1585912" y="1448796"/>
              <a:ext cx="9020175" cy="4619625"/>
            </a:xfrm>
            <a:prstGeom prst="rect">
              <a:avLst/>
            </a:prstGeom>
          </p:spPr>
        </p:pic>
        <p:sp>
          <p:nvSpPr>
            <p:cNvPr id="4" name="Rectangle 3">
              <a:extLst>
                <a:ext uri="{FF2B5EF4-FFF2-40B4-BE49-F238E27FC236}">
                  <a16:creationId xmlns:a16="http://schemas.microsoft.com/office/drawing/2014/main" id="{072198A1-956F-43EB-9F4A-794B8233E7E3}"/>
                </a:ext>
              </a:extLst>
            </p:cNvPr>
            <p:cNvSpPr/>
            <p:nvPr/>
          </p:nvSpPr>
          <p:spPr>
            <a:xfrm>
              <a:off x="2650603" y="1448795"/>
              <a:ext cx="5532698" cy="2295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A43B8E3B-5239-4626-BAB5-8A3DC78D2F45}"/>
              </a:ext>
            </a:extLst>
          </p:cNvPr>
          <p:cNvSpPr txBox="1"/>
          <p:nvPr/>
        </p:nvSpPr>
        <p:spPr>
          <a:xfrm>
            <a:off x="1724025" y="722161"/>
            <a:ext cx="8360735" cy="954107"/>
          </a:xfrm>
          <a:prstGeom prst="rect">
            <a:avLst/>
          </a:prstGeom>
          <a:noFill/>
        </p:spPr>
        <p:txBody>
          <a:bodyPr wrap="square" rtlCol="0">
            <a:spAutoFit/>
          </a:bodyPr>
          <a:lstStyle/>
          <a:p>
            <a:pPr algn="ctr"/>
            <a:r>
              <a:rPr lang="en-US" sz="2800" dirty="0" err="1"/>
              <a:t>Có</a:t>
            </a:r>
            <a:r>
              <a:rPr lang="en-US" sz="2800" dirty="0"/>
              <a:t> bao </a:t>
            </a:r>
            <a:r>
              <a:rPr lang="en-US" sz="2800" dirty="0" err="1"/>
              <a:t>nhiêu</a:t>
            </a:r>
            <a:r>
              <a:rPr lang="en-US" sz="2800" dirty="0"/>
              <a:t> </a:t>
            </a:r>
            <a:r>
              <a:rPr lang="en-US" sz="2800" dirty="0" err="1"/>
              <a:t>bạn</a:t>
            </a:r>
            <a:r>
              <a:rPr lang="en-US" sz="2800" dirty="0"/>
              <a:t> </a:t>
            </a:r>
            <a:r>
              <a:rPr lang="en-US" sz="2800" dirty="0" err="1"/>
              <a:t>có</a:t>
            </a:r>
            <a:r>
              <a:rPr lang="en-US" sz="2800" dirty="0"/>
              <a:t> </a:t>
            </a:r>
            <a:r>
              <a:rPr lang="en-US" sz="2800" dirty="0" err="1"/>
              <a:t>thói</a:t>
            </a:r>
            <a:r>
              <a:rPr lang="en-US" sz="2800" dirty="0"/>
              <a:t> </a:t>
            </a:r>
            <a:r>
              <a:rPr lang="en-US" sz="2800" dirty="0" err="1"/>
              <a:t>quen</a:t>
            </a:r>
            <a:r>
              <a:rPr lang="en-US" sz="2800" dirty="0"/>
              <a:t> </a:t>
            </a:r>
            <a:r>
              <a:rPr lang="en-US" sz="2800" dirty="0" err="1"/>
              <a:t>tốt</a:t>
            </a:r>
            <a:r>
              <a:rPr lang="en-US" sz="2800" dirty="0"/>
              <a:t>, bao </a:t>
            </a:r>
            <a:r>
              <a:rPr lang="en-US" sz="2800" dirty="0" err="1"/>
              <a:t>nhiêu</a:t>
            </a:r>
            <a:r>
              <a:rPr lang="en-US" sz="2800" dirty="0"/>
              <a:t> </a:t>
            </a:r>
            <a:r>
              <a:rPr lang="en-US" sz="2800" dirty="0" err="1"/>
              <a:t>bạn</a:t>
            </a:r>
            <a:r>
              <a:rPr lang="en-US" sz="2800" dirty="0"/>
              <a:t> </a:t>
            </a:r>
            <a:r>
              <a:rPr lang="en-US" sz="2800" dirty="0" err="1"/>
              <a:t>có</a:t>
            </a:r>
            <a:r>
              <a:rPr lang="en-US" sz="2800" dirty="0"/>
              <a:t> </a:t>
            </a:r>
            <a:r>
              <a:rPr lang="en-US" sz="2800" dirty="0" err="1"/>
              <a:t>thói</a:t>
            </a:r>
            <a:r>
              <a:rPr lang="en-US" sz="2800" dirty="0"/>
              <a:t> </a:t>
            </a:r>
            <a:r>
              <a:rPr lang="en-US" sz="2800" dirty="0" err="1"/>
              <a:t>quen</a:t>
            </a:r>
            <a:r>
              <a:rPr lang="en-US" sz="2800" dirty="0"/>
              <a:t> </a:t>
            </a:r>
            <a:r>
              <a:rPr lang="en-US" sz="2800" dirty="0" err="1"/>
              <a:t>không</a:t>
            </a:r>
            <a:r>
              <a:rPr lang="en-US" sz="2800" dirty="0"/>
              <a:t> </a:t>
            </a:r>
            <a:r>
              <a:rPr lang="en-US" sz="2800" dirty="0" err="1"/>
              <a:t>tốt</a:t>
            </a:r>
            <a:r>
              <a:rPr lang="en-US" sz="2800" dirty="0"/>
              <a:t> </a:t>
            </a:r>
            <a:r>
              <a:rPr lang="en-US" sz="2800" dirty="0" err="1"/>
              <a:t>cho</a:t>
            </a:r>
            <a:r>
              <a:rPr lang="en-US" sz="2800" dirty="0"/>
              <a:t> </a:t>
            </a:r>
            <a:r>
              <a:rPr lang="en-US" sz="2800" dirty="0" err="1"/>
              <a:t>cơ</a:t>
            </a:r>
            <a:r>
              <a:rPr lang="en-US" sz="2800" dirty="0"/>
              <a:t> </a:t>
            </a:r>
            <a:r>
              <a:rPr lang="en-US" sz="2800" dirty="0" err="1"/>
              <a:t>quan</a:t>
            </a:r>
            <a:r>
              <a:rPr lang="en-US" sz="2800" dirty="0"/>
              <a:t> </a:t>
            </a:r>
            <a:r>
              <a:rPr lang="en-US" sz="2800" dirty="0" err="1"/>
              <a:t>bài</a:t>
            </a:r>
            <a:r>
              <a:rPr lang="en-US" sz="2800" dirty="0"/>
              <a:t> </a:t>
            </a:r>
            <a:r>
              <a:rPr lang="en-US" sz="2800" dirty="0" err="1"/>
              <a:t>tiết</a:t>
            </a:r>
            <a:r>
              <a:rPr lang="en-US" sz="2800" dirty="0"/>
              <a:t> </a:t>
            </a:r>
            <a:r>
              <a:rPr lang="en-US" sz="2800" dirty="0" err="1"/>
              <a:t>nước</a:t>
            </a:r>
            <a:r>
              <a:rPr lang="en-US" sz="2800" dirty="0"/>
              <a:t> </a:t>
            </a:r>
            <a:r>
              <a:rPr lang="en-US" sz="2800" dirty="0" err="1"/>
              <a:t>tiểu</a:t>
            </a:r>
            <a:r>
              <a:rPr lang="en-US" sz="2800" dirty="0"/>
              <a:t>?</a:t>
            </a:r>
          </a:p>
        </p:txBody>
      </p:sp>
    </p:spTree>
    <p:extLst>
      <p:ext uri="{BB962C8B-B14F-4D97-AF65-F5344CB8AC3E}">
        <p14:creationId xmlns:p14="http://schemas.microsoft.com/office/powerpoint/2010/main" val="1650749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grpSp>
        <p:nvGrpSpPr>
          <p:cNvPr id="2" name="组合 1"/>
          <p:cNvGrpSpPr/>
          <p:nvPr/>
        </p:nvGrpSpPr>
        <p:grpSpPr>
          <a:xfrm>
            <a:off x="4287140" y="1360967"/>
            <a:ext cx="6737685" cy="4295554"/>
            <a:chOff x="4186989" y="457201"/>
            <a:chExt cx="6737685" cy="5751094"/>
          </a:xfrm>
        </p:grpSpPr>
        <p:sp>
          <p:nvSpPr>
            <p:cNvPr id="11" name="圆角矩形 10"/>
            <p:cNvSpPr/>
            <p:nvPr/>
          </p:nvSpPr>
          <p:spPr>
            <a:xfrm>
              <a:off x="4186989" y="457201"/>
              <a:ext cx="6737685" cy="5751094"/>
            </a:xfrm>
            <a:prstGeom prst="roundRect">
              <a:avLst/>
            </a:prstGeom>
            <a:solidFill>
              <a:srgbClr val="A4E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Arial" panose="020B0604020202020204" pitchFamily="34" charset="0"/>
                <a:sym typeface="+mn-lt"/>
              </a:endParaRPr>
            </a:p>
          </p:txBody>
        </p:sp>
        <p:sp>
          <p:nvSpPr>
            <p:cNvPr id="13" name="矩形: 圆角 12"/>
            <p:cNvSpPr/>
            <p:nvPr/>
          </p:nvSpPr>
          <p:spPr>
            <a:xfrm>
              <a:off x="4403188" y="675249"/>
              <a:ext cx="6296016" cy="5324576"/>
            </a:xfrm>
            <a:prstGeom prst="roundRect">
              <a:avLst/>
            </a:prstGeom>
            <a:noFill/>
            <a:ln w="28575">
              <a:solidFill>
                <a:srgbClr val="74C3C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mn-cs"/>
              </a:endParaRPr>
            </a:p>
          </p:txBody>
        </p:sp>
      </p:gr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88" y="2069432"/>
            <a:ext cx="4934326" cy="3944461"/>
          </a:xfrm>
          <a:prstGeom prst="rect">
            <a:avLst/>
          </a:prstGeom>
        </p:spPr>
      </p:pic>
      <p:pic>
        <p:nvPicPr>
          <p:cNvPr id="12" name="图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63818" y="579645"/>
            <a:ext cx="2061034" cy="2061034"/>
          </a:xfrm>
          <a:prstGeom prst="rect">
            <a:avLst/>
          </a:prstGeom>
        </p:spPr>
      </p:pic>
      <p:sp>
        <p:nvSpPr>
          <p:cNvPr id="14" name="TextBox 13">
            <a:extLst>
              <a:ext uri="{FF2B5EF4-FFF2-40B4-BE49-F238E27FC236}">
                <a16:creationId xmlns:a16="http://schemas.microsoft.com/office/drawing/2014/main" id="{EA0C5A9A-4358-4842-A648-1798F79D5A56}"/>
              </a:ext>
            </a:extLst>
          </p:cNvPr>
          <p:cNvSpPr txBox="1"/>
          <p:nvPr/>
        </p:nvSpPr>
        <p:spPr>
          <a:xfrm>
            <a:off x="4817632" y="1967534"/>
            <a:ext cx="5676703" cy="3108543"/>
          </a:xfrm>
          <a:prstGeom prst="rect">
            <a:avLst/>
          </a:prstGeom>
          <a:noFill/>
        </p:spPr>
        <p:txBody>
          <a:bodyPr wrap="square">
            <a:spAutoFit/>
          </a:bodyPr>
          <a:lstStyle/>
          <a:p>
            <a:pPr indent="457200" algn="just"/>
            <a:r>
              <a:rPr lang="en-US" sz="2800" dirty="0"/>
              <a:t>Đ</a:t>
            </a:r>
            <a:r>
              <a:rPr lang="vi-VN" sz="2800" dirty="0"/>
              <a:t>ể chăm sóc,</a:t>
            </a:r>
            <a:r>
              <a:rPr lang="en-US" sz="2800" dirty="0"/>
              <a:t> </a:t>
            </a:r>
            <a:r>
              <a:rPr lang="vi-VN" sz="2800" dirty="0"/>
              <a:t>bảo vệ cơ quan bài tiết nước tiểu thì chúng ta cần phải uống đủ nước, vệ sinh và thay đồ lót hàng ngày. Không nên ăn quá mặn và nhịn tiểu vì điều đó có hại cho sức khỏe và cơ quan bài tiết nước tiểu.</a:t>
            </a:r>
            <a:endParaRPr lang="en-US" sz="280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2000"/>
                            </p:stCondLst>
                            <p:childTnLst>
                              <p:par>
                                <p:cTn id="18" presetID="53" presetClass="entr" presetSubtype="16"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106AC89F-CFB4-4AB8-8E2B-F8A723F98D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70680"/>
            <a:ext cx="12192000" cy="4316640"/>
          </a:xfrm>
          <a:prstGeom prst="rect">
            <a:avLst/>
          </a:prstGeom>
        </p:spPr>
      </p:pic>
      <p:pic>
        <p:nvPicPr>
          <p:cNvPr id="7" name="图片 6">
            <a:extLst>
              <a:ext uri="{FF2B5EF4-FFF2-40B4-BE49-F238E27FC236}">
                <a16:creationId xmlns:a16="http://schemas.microsoft.com/office/drawing/2014/main" id="{5F236AA7-627F-4B85-BFEB-7C0E48ECAE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61100" y="1530473"/>
            <a:ext cx="5251056" cy="5327527"/>
          </a:xfrm>
          <a:prstGeom prst="rect">
            <a:avLst/>
          </a:prstGeom>
        </p:spPr>
      </p:pic>
      <p:pic>
        <p:nvPicPr>
          <p:cNvPr id="3" name="图片 2">
            <a:extLst>
              <a:ext uri="{FF2B5EF4-FFF2-40B4-BE49-F238E27FC236}">
                <a16:creationId xmlns:a16="http://schemas.microsoft.com/office/drawing/2014/main" id="{F355C750-CAC8-4541-9A2D-685B4753C5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1280" y="0"/>
            <a:ext cx="1950720" cy="1770695"/>
          </a:xfrm>
          <a:prstGeom prst="rect">
            <a:avLst/>
          </a:prstGeom>
        </p:spPr>
      </p:pic>
      <p:pic>
        <p:nvPicPr>
          <p:cNvPr id="5" name="图片 4">
            <a:extLst>
              <a:ext uri="{FF2B5EF4-FFF2-40B4-BE49-F238E27FC236}">
                <a16:creationId xmlns:a16="http://schemas.microsoft.com/office/drawing/2014/main" id="{26969F99-AF7B-45C3-BD35-5DB085A13C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2204085" cy="1661218"/>
          </a:xfrm>
          <a:prstGeom prst="rect">
            <a:avLst/>
          </a:prstGeom>
        </p:spPr>
      </p:pic>
      <p:sp>
        <p:nvSpPr>
          <p:cNvPr id="9" name="文本框 8">
            <a:extLst>
              <a:ext uri="{FF2B5EF4-FFF2-40B4-BE49-F238E27FC236}">
                <a16:creationId xmlns:a16="http://schemas.microsoft.com/office/drawing/2014/main" id="{0FC1CB6A-5E83-4FA0-96A4-1E4AAA90CA9A}"/>
              </a:ext>
            </a:extLst>
          </p:cNvPr>
          <p:cNvSpPr txBox="1"/>
          <p:nvPr/>
        </p:nvSpPr>
        <p:spPr>
          <a:xfrm>
            <a:off x="2204085" y="2045776"/>
            <a:ext cx="6021813" cy="2246737"/>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3800" b="1" i="0" u="none" strike="noStrike" kern="1200" cap="none" spc="0" normalizeH="0" baseline="0" noProof="0" dirty="0" err="1">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Tiết</a:t>
            </a:r>
            <a:r>
              <a:rPr kumimoji="0" lang="en-US" altLang="zh-CN" sz="13800" b="1" i="0" u="none" strike="noStrike" kern="1200" cap="none" spc="0" normalizeH="0" baseline="0" noProof="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 2</a:t>
            </a:r>
            <a:endParaRPr kumimoji="0" lang="zh-CN" altLang="en-US" sz="13800" b="1" i="0" u="none" strike="noStrike" kern="1200" cap="none" spc="0" normalizeH="0" baseline="0" noProof="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endParaRPr>
          </a:p>
        </p:txBody>
      </p:sp>
      <p:pic>
        <p:nvPicPr>
          <p:cNvPr id="15"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512040" y="1326341"/>
            <a:ext cx="928516" cy="831459"/>
          </a:xfrm>
          <a:prstGeom prst="rect">
            <a:avLst/>
          </a:prstGeom>
        </p:spPr>
      </p:pic>
      <p:pic>
        <p:nvPicPr>
          <p:cNvPr id="16"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6529362" y="287249"/>
            <a:ext cx="928516" cy="831459"/>
          </a:xfrm>
          <a:prstGeom prst="rect">
            <a:avLst/>
          </a:prstGeom>
        </p:spPr>
      </p:pic>
    </p:spTree>
    <p:extLst>
      <p:ext uri="{BB962C8B-B14F-4D97-AF65-F5344CB8AC3E}">
        <p14:creationId xmlns:p14="http://schemas.microsoft.com/office/powerpoint/2010/main" val="10019593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53" presetClass="entr" presetSubtype="16" fill="hold" grpId="0" nodeType="afterEffect">
                                  <p:stCondLst>
                                    <p:cond delay="0"/>
                                  </p:stCondLst>
                                  <p:iterate type="lt">
                                    <p:tmPct val="10000"/>
                                  </p:iterate>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par>
                          <p:cTn id="25" fill="hold">
                            <p:stCondLst>
                              <p:cond delay="2700"/>
                            </p:stCondLst>
                            <p:childTnLst>
                              <p:par>
                                <p:cTn id="26" presetID="2" presetClass="entr" presetSubtype="9" decel="10000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2000" fill="hold"/>
                                        <p:tgtEl>
                                          <p:spTgt spid="15"/>
                                        </p:tgtEl>
                                        <p:attrNameLst>
                                          <p:attrName>ppt_x</p:attrName>
                                        </p:attrNameLst>
                                      </p:cBhvr>
                                      <p:tavLst>
                                        <p:tav tm="0">
                                          <p:val>
                                            <p:strVal val="0-#ppt_w/2"/>
                                          </p:val>
                                        </p:tav>
                                        <p:tav tm="100000">
                                          <p:val>
                                            <p:strVal val="#ppt_x"/>
                                          </p:val>
                                        </p:tav>
                                      </p:tavLst>
                                    </p:anim>
                                    <p:anim calcmode="lin" valueType="num">
                                      <p:cBhvr additive="base">
                                        <p:cTn id="29" dur="2000" fill="hold"/>
                                        <p:tgtEl>
                                          <p:spTgt spid="15"/>
                                        </p:tgtEl>
                                        <p:attrNameLst>
                                          <p:attrName>ppt_y</p:attrName>
                                        </p:attrNameLst>
                                      </p:cBhvr>
                                      <p:tavLst>
                                        <p:tav tm="0">
                                          <p:val>
                                            <p:strVal val="0-#ppt_h/2"/>
                                          </p:val>
                                        </p:tav>
                                        <p:tav tm="100000">
                                          <p:val>
                                            <p:strVal val="#ppt_y"/>
                                          </p:val>
                                        </p:tav>
                                      </p:tavLst>
                                    </p:anim>
                                  </p:childTnLst>
                                </p:cTn>
                              </p:par>
                              <p:par>
                                <p:cTn id="30" presetID="2" presetClass="entr" presetSubtype="3" decel="100000" fill="hold" nodeType="withEffect">
                                  <p:stCondLst>
                                    <p:cond delay="30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2000" fill="hold"/>
                                        <p:tgtEl>
                                          <p:spTgt spid="16"/>
                                        </p:tgtEl>
                                        <p:attrNameLst>
                                          <p:attrName>ppt_x</p:attrName>
                                        </p:attrNameLst>
                                      </p:cBhvr>
                                      <p:tavLst>
                                        <p:tav tm="0">
                                          <p:val>
                                            <p:strVal val="1+#ppt_w/2"/>
                                          </p:val>
                                        </p:tav>
                                        <p:tav tm="100000">
                                          <p:val>
                                            <p:strVal val="#ppt_x"/>
                                          </p:val>
                                        </p:tav>
                                      </p:tavLst>
                                    </p:anim>
                                    <p:anim calcmode="lin" valueType="num">
                                      <p:cBhvr additive="base">
                                        <p:cTn id="33" dur="2000" fill="hold"/>
                                        <p:tgtEl>
                                          <p:spTgt spid="16"/>
                                        </p:tgtEl>
                                        <p:attrNameLst>
                                          <p:attrName>ppt_y</p:attrName>
                                        </p:attrNameLst>
                                      </p:cBhvr>
                                      <p:tavLst>
                                        <p:tav tm="0">
                                          <p:val>
                                            <p:strVal val="0-#ppt_h/2"/>
                                          </p:val>
                                        </p:tav>
                                        <p:tav tm="100000">
                                          <p:val>
                                            <p:strVal val="#ppt_y"/>
                                          </p:val>
                                        </p:tav>
                                      </p:tavLst>
                                    </p:anim>
                                  </p:childTnLst>
                                </p:cTn>
                              </p:par>
                              <p:par>
                                <p:cTn id="34" presetID="6" presetClass="entr" presetSubtype="16" fill="hold" nodeType="withEffect">
                                  <p:stCondLst>
                                    <p:cond delay="300"/>
                                  </p:stCondLst>
                                  <p:childTnLst>
                                    <p:set>
                                      <p:cBhvr>
                                        <p:cTn id="35" dur="1" fill="hold">
                                          <p:stCondLst>
                                            <p:cond delay="0"/>
                                          </p:stCondLst>
                                        </p:cTn>
                                        <p:tgtEl>
                                          <p:spTgt spid="18"/>
                                        </p:tgtEl>
                                        <p:attrNameLst>
                                          <p:attrName>style.visibility</p:attrName>
                                        </p:attrNameLst>
                                      </p:cBhvr>
                                      <p:to>
                                        <p:strVal val="visible"/>
                                      </p:to>
                                    </p:set>
                                    <p:animEffect transition="in" filter="circle(in)">
                                      <p:cBhvr>
                                        <p:cTn id="3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0" y="0"/>
            <a:ext cx="1950720" cy="1770695"/>
          </a:xfrm>
          <a:prstGeom prst="rect">
            <a:avLst/>
          </a:prstGeom>
        </p:spPr>
      </p:pic>
      <p:pic>
        <p:nvPicPr>
          <p:cNvPr id="33" name="图片 32">
            <a:extLst>
              <a:ext uri="{FF2B5EF4-FFF2-40B4-BE49-F238E27FC236}">
                <a16:creationId xmlns:a16="http://schemas.microsoft.com/office/drawing/2014/main" id="{F4375262-61D9-4807-9C9D-27D1DB00FC4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91769" y="1642109"/>
            <a:ext cx="3132397" cy="4130215"/>
          </a:xfrm>
          <a:prstGeom prst="rect">
            <a:avLst/>
          </a:prstGeom>
        </p:spPr>
      </p:pic>
      <p:sp>
        <p:nvSpPr>
          <p:cNvPr id="49" name="椭圆 48">
            <a:extLst>
              <a:ext uri="{FF2B5EF4-FFF2-40B4-BE49-F238E27FC236}">
                <a16:creationId xmlns:a16="http://schemas.microsoft.com/office/drawing/2014/main" id="{506744ED-4027-489C-9A45-D7FA917C3286}"/>
              </a:ext>
            </a:extLst>
          </p:cNvPr>
          <p:cNvSpPr/>
          <p:nvPr/>
        </p:nvSpPr>
        <p:spPr>
          <a:xfrm>
            <a:off x="4529470" y="1457415"/>
            <a:ext cx="6233548" cy="3943170"/>
          </a:xfrm>
          <a:prstGeom prst="ellipse">
            <a:avLst/>
          </a:prstGeom>
          <a:solidFill>
            <a:srgbClr val="31D2A3">
              <a:alpha val="29000"/>
            </a:srgb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3E830E"/>
              </a:solidFill>
              <a:effectLst/>
              <a:uLnTx/>
              <a:uFillTx/>
              <a:latin typeface="微软雅黑" panose="020F0502020204030204"/>
              <a:cs typeface="+mn-ea"/>
              <a:sym typeface="+mn-lt"/>
            </a:endParaRPr>
          </a:p>
        </p:txBody>
      </p:sp>
      <p:pic>
        <p:nvPicPr>
          <p:cNvPr id="64" name="图形 63">
            <a:extLst>
              <a:ext uri="{FF2B5EF4-FFF2-40B4-BE49-F238E27FC236}">
                <a16:creationId xmlns:a16="http://schemas.microsoft.com/office/drawing/2014/main" id="{4CC92726-6895-46E8-BA18-D4B4DC2D197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2605689">
            <a:off x="9799890" y="1695064"/>
            <a:ext cx="1307549" cy="1617003"/>
          </a:xfrm>
          <a:prstGeom prst="rect">
            <a:avLst/>
          </a:prstGeom>
        </p:spPr>
      </p:pic>
      <p:sp>
        <p:nvSpPr>
          <p:cNvPr id="27" name="文本框 39">
            <a:extLst>
              <a:ext uri="{FF2B5EF4-FFF2-40B4-BE49-F238E27FC236}">
                <a16:creationId xmlns:a16="http://schemas.microsoft.com/office/drawing/2014/main" id="{83116FA3-2624-44DE-999D-261A71130003}"/>
              </a:ext>
            </a:extLst>
          </p:cNvPr>
          <p:cNvSpPr>
            <a:spLocks noChangeArrowheads="1"/>
          </p:cNvSpPr>
          <p:nvPr/>
        </p:nvSpPr>
        <p:spPr bwMode="auto">
          <a:xfrm>
            <a:off x="4915935" y="2440042"/>
            <a:ext cx="5539563" cy="160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marL="0" marR="0" lvl="0" indent="0" algn="ctr" defTabSz="914217" rtl="0" eaLnBrk="1" fontAlgn="auto" latinLnBrk="0" hangingPunct="1">
              <a:lnSpc>
                <a:spcPct val="120000"/>
              </a:lnSpc>
              <a:spcBef>
                <a:spcPts val="0"/>
              </a:spcBef>
              <a:spcAft>
                <a:spcPts val="0"/>
              </a:spcAft>
              <a:buClrTx/>
              <a:buSzTx/>
              <a:buFontTx/>
              <a:buNone/>
              <a:tabLst/>
              <a:defRPr/>
            </a:pPr>
            <a:r>
              <a:rPr kumimoji="0" lang="en-US" altLang="zh-CN" sz="8800" b="1" i="0" u="none" strike="noStrike" kern="1200" cap="none" spc="0" normalizeH="0" baseline="0" noProof="0" dirty="0" err="1">
                <a:ln>
                  <a:noFill/>
                </a:ln>
                <a:solidFill>
                  <a:srgbClr val="3E830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Khởi</a:t>
            </a:r>
            <a:r>
              <a:rPr kumimoji="0" lang="en-US" altLang="zh-CN" sz="8800" b="1" i="0" u="none" strike="noStrike" kern="1200" cap="none" spc="0" normalizeH="0" baseline="0" noProof="0" dirty="0">
                <a:ln>
                  <a:noFill/>
                </a:ln>
                <a:solidFill>
                  <a:srgbClr val="3E830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8800" b="1" i="0" u="none" strike="noStrike" kern="1200" cap="none" spc="0" normalizeH="0" baseline="0" noProof="0" dirty="0" err="1">
                <a:ln>
                  <a:noFill/>
                </a:ln>
                <a:solidFill>
                  <a:srgbClr val="3E830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động</a:t>
            </a:r>
            <a:endParaRPr kumimoji="0" lang="zh-CN" altLang="en-US" sz="8800" b="1" i="0" u="none" strike="noStrike" kern="1200" cap="none" spc="0" normalizeH="0" baseline="-3000" noProof="0" dirty="0">
              <a:ln>
                <a:noFill/>
              </a:ln>
              <a:solidFill>
                <a:srgbClr val="3E830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endParaRPr>
          </a:p>
        </p:txBody>
      </p:sp>
    </p:spTree>
    <p:extLst>
      <p:ext uri="{BB962C8B-B14F-4D97-AF65-F5344CB8AC3E}">
        <p14:creationId xmlns:p14="http://schemas.microsoft.com/office/powerpoint/2010/main" val="1958807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49"/>
                                        </p:tgtEl>
                                        <p:attrNameLst>
                                          <p:attrName>style.visibility</p:attrName>
                                        </p:attrNameLst>
                                      </p:cBhvr>
                                      <p:to>
                                        <p:strVal val="visible"/>
                                      </p:to>
                                    </p:set>
                                    <p:anim calcmode="lin" valueType="num">
                                      <p:cBhvr>
                                        <p:cTn id="14" dur="1000" fill="hold"/>
                                        <p:tgtEl>
                                          <p:spTgt spid="49"/>
                                        </p:tgtEl>
                                        <p:attrNameLst>
                                          <p:attrName>ppt_w</p:attrName>
                                        </p:attrNameLst>
                                      </p:cBhvr>
                                      <p:tavLst>
                                        <p:tav tm="0">
                                          <p:val>
                                            <p:fltVal val="0"/>
                                          </p:val>
                                        </p:tav>
                                        <p:tav tm="100000">
                                          <p:val>
                                            <p:strVal val="#ppt_w"/>
                                          </p:val>
                                        </p:tav>
                                      </p:tavLst>
                                    </p:anim>
                                    <p:anim calcmode="lin" valueType="num">
                                      <p:cBhvr>
                                        <p:cTn id="15" dur="1000" fill="hold"/>
                                        <p:tgtEl>
                                          <p:spTgt spid="49"/>
                                        </p:tgtEl>
                                        <p:attrNameLst>
                                          <p:attrName>ppt_h</p:attrName>
                                        </p:attrNameLst>
                                      </p:cBhvr>
                                      <p:tavLst>
                                        <p:tav tm="0">
                                          <p:val>
                                            <p:fltVal val="0"/>
                                          </p:val>
                                        </p:tav>
                                        <p:tav tm="100000">
                                          <p:val>
                                            <p:strVal val="#ppt_h"/>
                                          </p:val>
                                        </p:tav>
                                      </p:tavLst>
                                    </p:anim>
                                    <p:anim calcmode="lin" valueType="num">
                                      <p:cBhvr>
                                        <p:cTn id="16" dur="1000" fill="hold"/>
                                        <p:tgtEl>
                                          <p:spTgt spid="49"/>
                                        </p:tgtEl>
                                        <p:attrNameLst>
                                          <p:attrName>style.rotation</p:attrName>
                                        </p:attrNameLst>
                                      </p:cBhvr>
                                      <p:tavLst>
                                        <p:tav tm="0">
                                          <p:val>
                                            <p:fltVal val="90"/>
                                          </p:val>
                                        </p:tav>
                                        <p:tav tm="100000">
                                          <p:val>
                                            <p:fltVal val="0"/>
                                          </p:val>
                                        </p:tav>
                                      </p:tavLst>
                                    </p:anim>
                                    <p:animEffect transition="in" filter="fade">
                                      <p:cBhvr>
                                        <p:cTn id="17" dur="1000"/>
                                        <p:tgtEl>
                                          <p:spTgt spid="49"/>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wipe(down)">
                                      <p:cBhvr>
                                        <p:cTn id="21" dur="75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a:solidFill>
                  <a:prstClr val="black"/>
                </a:solidFill>
                <a:latin typeface="HP001 4 hàng" panose="020B0603050302020204" pitchFamily="34" charset="0"/>
                <a:ea typeface="方正卡通简体" panose="03000509000000000000" pitchFamily="65" charset="-122"/>
              </a:rPr>
              <a:t>29</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3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3698097" y="2701322"/>
            <a:ext cx="3905795" cy="1015663"/>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a:solidFill>
                  <a:prstClr val="black"/>
                </a:solidFill>
                <a:latin typeface="HP001 4 hàng" panose="020B0603050302020204" pitchFamily="34" charset="0"/>
                <a:ea typeface="方正卡通简体" panose="03000509000000000000" pitchFamily="65" charset="-122"/>
              </a:rPr>
              <a:t>Tự</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err="1">
                <a:solidFill>
                  <a:prstClr val="black"/>
                </a:solidFill>
                <a:latin typeface="HP001 4 hàng" panose="020B0603050302020204" pitchFamily="34" charset="0"/>
                <a:ea typeface="方正卡通简体" panose="03000509000000000000" pitchFamily="65" charset="-122"/>
              </a:rPr>
              <a:t>nhiên</a:t>
            </a:r>
            <a:r>
              <a:rPr lang="en-US" altLang="zh-CN" sz="3200" b="1">
                <a:solidFill>
                  <a:prstClr val="black"/>
                </a:solidFill>
                <a:latin typeface="HP001 4 hàng" panose="020B0603050302020204" pitchFamily="34" charset="0"/>
                <a:ea typeface="方正卡通简体" panose="03000509000000000000" pitchFamily="65" charset="-122"/>
              </a:rPr>
              <a:t> </a:t>
            </a:r>
            <a:r>
              <a:rPr lang="en-US" altLang="zh-CN" sz="6000" b="1">
                <a:solidFill>
                  <a:prstClr val="black"/>
                </a:solidFill>
                <a:latin typeface="HP001 4 hàng" panose="020B0603050302020204" pitchFamily="34" charset="0"/>
                <a:ea typeface="方正卡通简体" panose="03000509000000000000" pitchFamily="65" charset="-122"/>
              </a:rPr>
              <a:t>-</a:t>
            </a:r>
            <a:r>
              <a:rPr lang="en-US" altLang="zh-CN" sz="3200" b="1">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Xã</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hội</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2380669" y="3572366"/>
            <a:ext cx="7810253"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a:solidFill>
                  <a:srgbClr val="FF0000"/>
                </a:solidFill>
                <a:latin typeface="HP001 4 hàng" panose="020B0603050302020204" pitchFamily="34" charset="0"/>
                <a:ea typeface="方正卡通简体" panose="03000509000000000000" pitchFamily="65" charset="-122"/>
              </a:rPr>
              <a:t>Bài</a:t>
            </a:r>
            <a:r>
              <a:rPr lang="en-US" altLang="zh-CN" sz="3200" b="1" dirty="0">
                <a:solidFill>
                  <a:srgbClr val="FF0000"/>
                </a:solidFill>
                <a:latin typeface="HP001 4 hàng" panose="020B0603050302020204" pitchFamily="34" charset="0"/>
                <a:ea typeface="方正卡通简体" panose="03000509000000000000" pitchFamily="65" charset="-122"/>
              </a:rPr>
              <a:t> 26: </a:t>
            </a:r>
            <a:r>
              <a:rPr lang="en-US" altLang="zh-CN" sz="3200" b="1" dirty="0" err="1">
                <a:solidFill>
                  <a:srgbClr val="FF0000"/>
                </a:solidFill>
                <a:latin typeface="HP001 4 hàng" panose="020B0603050302020204" pitchFamily="34" charset="0"/>
                <a:ea typeface="方正卡通简体" panose="03000509000000000000" pitchFamily="65" charset="-122"/>
              </a:rPr>
              <a:t>Chăm</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err="1">
                <a:solidFill>
                  <a:srgbClr val="FF0000"/>
                </a:solidFill>
                <a:latin typeface="HP001 4 hàng" panose="020B0603050302020204" pitchFamily="34" charset="0"/>
                <a:ea typeface="方正卡通简体" panose="03000509000000000000" pitchFamily="65" charset="-122"/>
              </a:rPr>
              <a:t>sóc</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err="1">
                <a:solidFill>
                  <a:srgbClr val="FF0000"/>
                </a:solidFill>
                <a:latin typeface="HP001 4 hàng" panose="020B0603050302020204" pitchFamily="34" charset="0"/>
                <a:ea typeface="方正卡通简体" panose="03000509000000000000" pitchFamily="65" charset="-122"/>
              </a:rPr>
              <a:t>bảo</a:t>
            </a:r>
            <a:r>
              <a:rPr lang="en-US" altLang="zh-CN" sz="3200" b="1">
                <a:solidFill>
                  <a:srgbClr val="FF0000"/>
                </a:solidFill>
                <a:latin typeface="HP001 4 hàng" panose="020B0603050302020204" pitchFamily="34" charset="0"/>
                <a:ea typeface="方正卡通简体" panose="03000509000000000000" pitchFamily="65" charset="-122"/>
              </a:rPr>
              <a:t> vệ cơ quan bài tiết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p:cNvSpPr txBox="1"/>
          <p:nvPr/>
        </p:nvSpPr>
        <p:spPr>
          <a:xfrm>
            <a:off x="70340" y="1252029"/>
            <a:ext cx="1969477" cy="369332"/>
          </a:xfrm>
          <a:prstGeom prst="rect">
            <a:avLst/>
          </a:prstGeom>
          <a:solidFill>
            <a:srgbClr val="FFC000"/>
          </a:solidFill>
        </p:spPr>
        <p:txBody>
          <a:bodyPr wrap="square" rtlCol="0">
            <a:spAutoFit/>
          </a:bodyPr>
          <a:lstStyle/>
          <a:p>
            <a:r>
              <a:rPr lang="en-US" dirty="0" err="1"/>
              <a:t>Sách</a:t>
            </a:r>
            <a:r>
              <a:rPr lang="en-US" dirty="0"/>
              <a:t> TNXH </a:t>
            </a:r>
            <a:r>
              <a:rPr lang="en-US" dirty="0" err="1"/>
              <a:t>tr</a:t>
            </a:r>
            <a:r>
              <a:rPr lang="en-US" dirty="0"/>
              <a:t> 98</a:t>
            </a:r>
          </a:p>
        </p:txBody>
      </p:sp>
      <p:sp>
        <p:nvSpPr>
          <p:cNvPr id="12" name="TextBox 11">
            <a:extLst>
              <a:ext uri="{FF2B5EF4-FFF2-40B4-BE49-F238E27FC236}">
                <a16:creationId xmlns:a16="http://schemas.microsoft.com/office/drawing/2014/main" id="{4EB15F7E-FD8A-4A9C-ACD0-F837E70F697C}"/>
              </a:ext>
            </a:extLst>
          </p:cNvPr>
          <p:cNvSpPr txBox="1"/>
          <p:nvPr/>
        </p:nvSpPr>
        <p:spPr>
          <a:xfrm>
            <a:off x="1682744" y="4195812"/>
            <a:ext cx="1796806" cy="584775"/>
          </a:xfrm>
          <a:prstGeom prst="rect">
            <a:avLst/>
          </a:prstGeom>
          <a:noFill/>
        </p:spPr>
        <p:txBody>
          <a:bodyPr wrap="square" rtlCol="0">
            <a:spAutoFit/>
          </a:bodyPr>
          <a:lstStyle/>
          <a:p>
            <a:pPr lvl="0" defTabSz="1219170">
              <a:defRPr/>
            </a:pPr>
            <a:r>
              <a:rPr lang="en-US" altLang="zh-CN" sz="3200" b="1">
                <a:solidFill>
                  <a:srgbClr val="FF0000"/>
                </a:solidFill>
                <a:latin typeface="HP001 4 hàng" panose="020B0603050302020204" pitchFamily="34" charset="0"/>
                <a:ea typeface="方正卡通简体" panose="03000509000000000000" pitchFamily="65" charset="-122"/>
              </a:rPr>
              <a:t>nước tiểu.</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sp>
        <p:nvSpPr>
          <p:cNvPr id="14" name="TextBox 13">
            <a:extLst>
              <a:ext uri="{FF2B5EF4-FFF2-40B4-BE49-F238E27FC236}">
                <a16:creationId xmlns:a16="http://schemas.microsoft.com/office/drawing/2014/main" id="{70BCB91E-581E-42C8-A0C8-10E74BFF05C3}"/>
              </a:ext>
            </a:extLst>
          </p:cNvPr>
          <p:cNvSpPr txBox="1"/>
          <p:nvPr/>
        </p:nvSpPr>
        <p:spPr>
          <a:xfrm>
            <a:off x="4392528" y="1110904"/>
            <a:ext cx="3905795"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Thể dục</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5" name="TextBox 14">
            <a:extLst>
              <a:ext uri="{FF2B5EF4-FFF2-40B4-BE49-F238E27FC236}">
                <a16:creationId xmlns:a16="http://schemas.microsoft.com/office/drawing/2014/main" id="{1FAC9184-020F-4C8E-9F4B-3030316DA0E3}"/>
              </a:ext>
            </a:extLst>
          </p:cNvPr>
          <p:cNvSpPr txBox="1"/>
          <p:nvPr/>
        </p:nvSpPr>
        <p:spPr>
          <a:xfrm>
            <a:off x="2604621" y="1722616"/>
            <a:ext cx="8198451"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0000"/>
                </a:solidFill>
                <a:effectLst/>
                <a:uLnTx/>
                <a:uFillTx/>
                <a:latin typeface="HP001 4 hàng" pitchFamily="34" charset="0"/>
                <a:ea typeface="方正卡通简体" panose="03000509000000000000" pitchFamily="65" charset="-122"/>
                <a:cs typeface="Times New Roman" pitchFamily="18" charset="0"/>
              </a:rPr>
              <a:t>Các động tác quỳ ngồi cơ bản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mn-cs"/>
            </a:endParaRPr>
          </a:p>
        </p:txBody>
      </p:sp>
      <p:cxnSp>
        <p:nvCxnSpPr>
          <p:cNvPr id="18" name="Straight Connector 17">
            <a:extLst>
              <a:ext uri="{FF2B5EF4-FFF2-40B4-BE49-F238E27FC236}">
                <a16:creationId xmlns:a16="http://schemas.microsoft.com/office/drawing/2014/main" id="{D9739A1C-846E-4B5D-A6DC-E29F55D632A2}"/>
              </a:ext>
            </a:extLst>
          </p:cNvPr>
          <p:cNvCxnSpPr>
            <a:cxnSpLocks/>
          </p:cNvCxnSpPr>
          <p:nvPr/>
        </p:nvCxnSpPr>
        <p:spPr>
          <a:xfrm>
            <a:off x="3696788" y="2702417"/>
            <a:ext cx="60568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54629"/>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ửa Mặt Như Mèo ♫ Bảo Ngọc ♫♫ Nhạc Thiếu Nhi Vui Nhộn Meo Meo Meo">
            <a:hlinkClick r:id="" action="ppaction://media"/>
            <a:extLst>
              <a:ext uri="{FF2B5EF4-FFF2-40B4-BE49-F238E27FC236}">
                <a16:creationId xmlns:a16="http://schemas.microsoft.com/office/drawing/2014/main" id="{97799879-3F48-4B2E-83F7-B3AF65BA728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6055" y="568842"/>
            <a:ext cx="11025964" cy="5746898"/>
          </a:xfrm>
          <a:prstGeom prst="rect">
            <a:avLst/>
          </a:prstGeom>
        </p:spPr>
      </p:pic>
      <p:pic>
        <p:nvPicPr>
          <p:cNvPr id="2" name="图片 16">
            <a:extLst>
              <a:ext uri="{FF2B5EF4-FFF2-40B4-BE49-F238E27FC236}">
                <a16:creationId xmlns:a16="http://schemas.microsoft.com/office/drawing/2014/main" id="{86059382-A120-4B11-8692-1E95E56E8C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pic>
        <p:nvPicPr>
          <p:cNvPr id="3" name="图片 15">
            <a:extLst>
              <a:ext uri="{FF2B5EF4-FFF2-40B4-BE49-F238E27FC236}">
                <a16:creationId xmlns:a16="http://schemas.microsoft.com/office/drawing/2014/main" id="{DADD41F0-EBA3-4C51-8769-D3BE8DDB6BC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0" y="0"/>
            <a:ext cx="1950720" cy="1770695"/>
          </a:xfrm>
          <a:prstGeom prst="rect">
            <a:avLst/>
          </a:prstGeom>
        </p:spPr>
      </p:pic>
    </p:spTree>
    <p:extLst>
      <p:ext uri="{BB962C8B-B14F-4D97-AF65-F5344CB8AC3E}">
        <p14:creationId xmlns:p14="http://schemas.microsoft.com/office/powerpoint/2010/main" val="1287632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3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0" y="0"/>
            <a:ext cx="1950720" cy="1770695"/>
          </a:xfrm>
          <a:prstGeom prst="rect">
            <a:avLst/>
          </a:prstGeom>
        </p:spPr>
      </p:pic>
      <p:pic>
        <p:nvPicPr>
          <p:cNvPr id="56" name="图片 55">
            <a:extLst>
              <a:ext uri="{FF2B5EF4-FFF2-40B4-BE49-F238E27FC236}">
                <a16:creationId xmlns:a16="http://schemas.microsoft.com/office/drawing/2014/main" id="{964311D5-4E79-4DF5-B055-318C052687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54694" y="2117580"/>
            <a:ext cx="4442631" cy="4388641"/>
          </a:xfrm>
          <a:prstGeom prst="rect">
            <a:avLst/>
          </a:prstGeom>
        </p:spPr>
      </p:pic>
      <p:sp>
        <p:nvSpPr>
          <p:cNvPr id="27" name="椭圆 48">
            <a:extLst>
              <a:ext uri="{FF2B5EF4-FFF2-40B4-BE49-F238E27FC236}">
                <a16:creationId xmlns:a16="http://schemas.microsoft.com/office/drawing/2014/main" id="{E540AF73-B923-49D5-9AAF-A8200F754CBE}"/>
              </a:ext>
            </a:extLst>
          </p:cNvPr>
          <p:cNvSpPr/>
          <p:nvPr/>
        </p:nvSpPr>
        <p:spPr>
          <a:xfrm>
            <a:off x="1190847" y="1457415"/>
            <a:ext cx="6233548" cy="3943170"/>
          </a:xfrm>
          <a:prstGeom prst="ellipse">
            <a:avLst/>
          </a:prstGeom>
          <a:solidFill>
            <a:srgbClr val="31D2A3">
              <a:alpha val="29000"/>
            </a:srgb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3E830E"/>
              </a:solidFill>
              <a:effectLst/>
              <a:uLnTx/>
              <a:uFillTx/>
              <a:latin typeface="微软雅黑" panose="020F0502020204030204"/>
              <a:cs typeface="+mn-ea"/>
              <a:sym typeface="+mn-lt"/>
            </a:endParaRPr>
          </a:p>
        </p:txBody>
      </p:sp>
      <p:pic>
        <p:nvPicPr>
          <p:cNvPr id="28" name="图形 63">
            <a:extLst>
              <a:ext uri="{FF2B5EF4-FFF2-40B4-BE49-F238E27FC236}">
                <a16:creationId xmlns:a16="http://schemas.microsoft.com/office/drawing/2014/main" id="{917D300A-237B-4E30-A98B-822F223B27D5}"/>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2605689">
            <a:off x="6461267" y="1695064"/>
            <a:ext cx="1307549" cy="1617003"/>
          </a:xfrm>
          <a:prstGeom prst="rect">
            <a:avLst/>
          </a:prstGeom>
        </p:spPr>
      </p:pic>
      <p:sp>
        <p:nvSpPr>
          <p:cNvPr id="29" name="文本框 39">
            <a:extLst>
              <a:ext uri="{FF2B5EF4-FFF2-40B4-BE49-F238E27FC236}">
                <a16:creationId xmlns:a16="http://schemas.microsoft.com/office/drawing/2014/main" id="{61CD0863-48DB-4F71-8DC1-D959E7BB4FC6}"/>
              </a:ext>
            </a:extLst>
          </p:cNvPr>
          <p:cNvSpPr>
            <a:spLocks noChangeArrowheads="1"/>
          </p:cNvSpPr>
          <p:nvPr/>
        </p:nvSpPr>
        <p:spPr bwMode="auto">
          <a:xfrm>
            <a:off x="1577312" y="2440042"/>
            <a:ext cx="5539563" cy="160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marL="0" marR="0" lvl="0" indent="0" algn="ctr" defTabSz="914217" rtl="0" eaLnBrk="1" fontAlgn="auto" latinLnBrk="0" hangingPunct="1">
              <a:lnSpc>
                <a:spcPct val="120000"/>
              </a:lnSpc>
              <a:spcBef>
                <a:spcPts val="0"/>
              </a:spcBef>
              <a:spcAft>
                <a:spcPts val="0"/>
              </a:spcAft>
              <a:buClrTx/>
              <a:buSzTx/>
              <a:buFontTx/>
              <a:buNone/>
              <a:tabLst/>
              <a:defRPr/>
            </a:pPr>
            <a:r>
              <a:rPr kumimoji="0" lang="en-US" altLang="zh-CN" sz="8800" b="1" i="0" u="none" strike="noStrike" kern="1200" cap="none" spc="0" normalizeH="0" baseline="0" noProof="0" dirty="0" err="1">
                <a:ln>
                  <a:noFill/>
                </a:ln>
                <a:solidFill>
                  <a:srgbClr val="3E830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Hoạt</a:t>
            </a:r>
            <a:r>
              <a:rPr kumimoji="0" lang="en-US" altLang="zh-CN" sz="8800" b="1" i="0" u="none" strike="noStrike" kern="1200" cap="none" spc="0" normalizeH="0" baseline="0" noProof="0" dirty="0">
                <a:ln>
                  <a:noFill/>
                </a:ln>
                <a:solidFill>
                  <a:srgbClr val="3E830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8800" b="1" i="0" u="none" strike="noStrike" kern="1200" cap="none" spc="0" normalizeH="0" baseline="0" noProof="0" dirty="0" err="1">
                <a:ln>
                  <a:noFill/>
                </a:ln>
                <a:solidFill>
                  <a:srgbClr val="3E830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động</a:t>
            </a:r>
            <a:endParaRPr kumimoji="0" lang="zh-CN" altLang="en-US" sz="8800" b="1" i="0" u="none" strike="noStrike" kern="1200" cap="none" spc="0" normalizeH="0" baseline="-3000" noProof="0" dirty="0">
              <a:ln>
                <a:noFill/>
              </a:ln>
              <a:solidFill>
                <a:srgbClr val="3E830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endParaRPr>
          </a:p>
        </p:txBody>
      </p:sp>
    </p:spTree>
    <p:extLst>
      <p:ext uri="{BB962C8B-B14F-4D97-AF65-F5344CB8AC3E}">
        <p14:creationId xmlns:p14="http://schemas.microsoft.com/office/powerpoint/2010/main" val="161759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1000" fill="hold"/>
                                        <p:tgtEl>
                                          <p:spTgt spid="56"/>
                                        </p:tgtEl>
                                        <p:attrNameLst>
                                          <p:attrName>ppt_w</p:attrName>
                                        </p:attrNameLst>
                                      </p:cBhvr>
                                      <p:tavLst>
                                        <p:tav tm="0">
                                          <p:val>
                                            <p:fltVal val="0"/>
                                          </p:val>
                                        </p:tav>
                                        <p:tav tm="100000">
                                          <p:val>
                                            <p:strVal val="#ppt_w"/>
                                          </p:val>
                                        </p:tav>
                                      </p:tavLst>
                                    </p:anim>
                                    <p:anim calcmode="lin" valueType="num">
                                      <p:cBhvr>
                                        <p:cTn id="8" dur="1000" fill="hold"/>
                                        <p:tgtEl>
                                          <p:spTgt spid="56"/>
                                        </p:tgtEl>
                                        <p:attrNameLst>
                                          <p:attrName>ppt_h</p:attrName>
                                        </p:attrNameLst>
                                      </p:cBhvr>
                                      <p:tavLst>
                                        <p:tav tm="0">
                                          <p:val>
                                            <p:fltVal val="0"/>
                                          </p:val>
                                        </p:tav>
                                        <p:tav tm="100000">
                                          <p:val>
                                            <p:strVal val="#ppt_h"/>
                                          </p:val>
                                        </p:tav>
                                      </p:tavLst>
                                    </p:anim>
                                    <p:anim calcmode="lin" valueType="num">
                                      <p:cBhvr>
                                        <p:cTn id="9" dur="1000" fill="hold"/>
                                        <p:tgtEl>
                                          <p:spTgt spid="56"/>
                                        </p:tgtEl>
                                        <p:attrNameLst>
                                          <p:attrName>style.rotation</p:attrName>
                                        </p:attrNameLst>
                                      </p:cBhvr>
                                      <p:tavLst>
                                        <p:tav tm="0">
                                          <p:val>
                                            <p:fltVal val="90"/>
                                          </p:val>
                                        </p:tav>
                                        <p:tav tm="100000">
                                          <p:val>
                                            <p:fltVal val="0"/>
                                          </p:val>
                                        </p:tav>
                                      </p:tavLst>
                                    </p:anim>
                                    <p:animEffect transition="in" filter="fade">
                                      <p:cBhvr>
                                        <p:cTn id="10" dur="1000"/>
                                        <p:tgtEl>
                                          <p:spTgt spid="5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1000" fill="hold"/>
                                        <p:tgtEl>
                                          <p:spTgt spid="27"/>
                                        </p:tgtEl>
                                        <p:attrNameLst>
                                          <p:attrName>ppt_w</p:attrName>
                                        </p:attrNameLst>
                                      </p:cBhvr>
                                      <p:tavLst>
                                        <p:tav tm="0">
                                          <p:val>
                                            <p:fltVal val="0"/>
                                          </p:val>
                                        </p:tav>
                                        <p:tav tm="100000">
                                          <p:val>
                                            <p:strVal val="#ppt_w"/>
                                          </p:val>
                                        </p:tav>
                                      </p:tavLst>
                                    </p:anim>
                                    <p:anim calcmode="lin" valueType="num">
                                      <p:cBhvr>
                                        <p:cTn id="16" dur="1000" fill="hold"/>
                                        <p:tgtEl>
                                          <p:spTgt spid="27"/>
                                        </p:tgtEl>
                                        <p:attrNameLst>
                                          <p:attrName>ppt_h</p:attrName>
                                        </p:attrNameLst>
                                      </p:cBhvr>
                                      <p:tavLst>
                                        <p:tav tm="0">
                                          <p:val>
                                            <p:fltVal val="0"/>
                                          </p:val>
                                        </p:tav>
                                        <p:tav tm="100000">
                                          <p:val>
                                            <p:strVal val="#ppt_h"/>
                                          </p:val>
                                        </p:tav>
                                      </p:tavLst>
                                    </p:anim>
                                    <p:anim calcmode="lin" valueType="num">
                                      <p:cBhvr>
                                        <p:cTn id="17" dur="1000" fill="hold"/>
                                        <p:tgtEl>
                                          <p:spTgt spid="27"/>
                                        </p:tgtEl>
                                        <p:attrNameLst>
                                          <p:attrName>style.rotation</p:attrName>
                                        </p:attrNameLst>
                                      </p:cBhvr>
                                      <p:tavLst>
                                        <p:tav tm="0">
                                          <p:val>
                                            <p:fltVal val="90"/>
                                          </p:val>
                                        </p:tav>
                                        <p:tav tm="100000">
                                          <p:val>
                                            <p:fltVal val="0"/>
                                          </p:val>
                                        </p:tav>
                                      </p:tavLst>
                                    </p:anim>
                                    <p:animEffect transition="in" filter="fade">
                                      <p:cBhvr>
                                        <p:cTn id="18" dur="1000"/>
                                        <p:tgtEl>
                                          <p:spTgt spid="27"/>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55D9FCC-A130-42C1-893A-57A1FBBA432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31588" y="4276124"/>
            <a:ext cx="3069912" cy="2581875"/>
          </a:xfrm>
          <a:prstGeom prst="rect">
            <a:avLst/>
          </a:prstGeom>
        </p:spPr>
      </p:pic>
      <p:pic>
        <p:nvPicPr>
          <p:cNvPr id="11" name="图片 10">
            <a:extLst>
              <a:ext uri="{FF2B5EF4-FFF2-40B4-BE49-F238E27FC236}">
                <a16:creationId xmlns:a16="http://schemas.microsoft.com/office/drawing/2014/main" id="{839FBE18-2AD0-4BC5-A603-DDC0DD9810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479042" y="3167722"/>
            <a:ext cx="1534388" cy="3675531"/>
          </a:xfrm>
          <a:prstGeom prst="rect">
            <a:avLst/>
          </a:prstGeom>
        </p:spPr>
      </p:pic>
      <p:pic>
        <p:nvPicPr>
          <p:cNvPr id="19" name="图片 18">
            <a:extLst>
              <a:ext uri="{FF2B5EF4-FFF2-40B4-BE49-F238E27FC236}">
                <a16:creationId xmlns:a16="http://schemas.microsoft.com/office/drawing/2014/main" id="{7A2D9785-7A81-4965-ACF3-6CD0FB34DE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470" y="1659295"/>
            <a:ext cx="12186413" cy="4314662"/>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rPr>
                <a:t>1</a:t>
              </a:r>
              <a:endParaRPr kumimoji="0" lang="zh-CN" altLang="en-US"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endParaRPr>
            </a:p>
          </p:txBody>
        </p:sp>
      </p:grpSp>
      <p:sp>
        <p:nvSpPr>
          <p:cNvPr id="15" name="文本框 14">
            <a:extLst>
              <a:ext uri="{FF2B5EF4-FFF2-40B4-BE49-F238E27FC236}">
                <a16:creationId xmlns:a16="http://schemas.microsoft.com/office/drawing/2014/main" id="{CD6BF381-A719-4384-851C-0BF5DEF477F8}"/>
              </a:ext>
            </a:extLst>
          </p:cNvPr>
          <p:cNvSpPr txBox="1"/>
          <p:nvPr/>
        </p:nvSpPr>
        <p:spPr>
          <a:xfrm>
            <a:off x="1594399" y="619114"/>
            <a:ext cx="9233235" cy="984853"/>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Nói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về</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những</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việc</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nên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làm</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không</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nên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làm</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để</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bảo</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vệ</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cơ</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quan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bài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tiết</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nước</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tiểu</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endParaRPr kumimoji="0" lang="zh-CN" altLang="en-US"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0" y="-14107"/>
            <a:ext cx="1950720" cy="1770695"/>
          </a:xfrm>
          <a:prstGeom prst="rect">
            <a:avLst/>
          </a:prstGeom>
        </p:spPr>
      </p:pic>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pic>
        <p:nvPicPr>
          <p:cNvPr id="18"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8">
            <a:extLst>
              <a:ext uri="{28A0092B-C50C-407E-A947-70E740481C1C}">
                <a14:useLocalDpi xmlns:a14="http://schemas.microsoft.com/office/drawing/2010/main"/>
              </a:ext>
            </a:extLst>
          </a:blip>
          <a:srcRect/>
          <a:stretch>
            <a:fillRect/>
          </a:stretch>
        </p:blipFill>
        <p:spPr bwMode="auto">
          <a:xfrm flipH="1">
            <a:off x="8923320" y="1756588"/>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5096FA1-3133-4D82-8ADA-0946953C79E9}"/>
              </a:ext>
            </a:extLst>
          </p:cNvPr>
          <p:cNvPicPr>
            <a:picLocks noChangeAspect="1"/>
          </p:cNvPicPr>
          <p:nvPr/>
        </p:nvPicPr>
        <p:blipFill>
          <a:blip r:embed="rId9"/>
          <a:stretch>
            <a:fillRect/>
          </a:stretch>
        </p:blipFill>
        <p:spPr>
          <a:xfrm>
            <a:off x="2274396" y="1603967"/>
            <a:ext cx="3095625" cy="3590925"/>
          </a:xfrm>
          <a:prstGeom prst="rect">
            <a:avLst/>
          </a:prstGeom>
          <a:ln>
            <a:noFill/>
          </a:ln>
          <a:effectLst>
            <a:softEdge rad="112500"/>
          </a:effectLst>
        </p:spPr>
      </p:pic>
      <p:pic>
        <p:nvPicPr>
          <p:cNvPr id="6" name="Picture 5">
            <a:extLst>
              <a:ext uri="{FF2B5EF4-FFF2-40B4-BE49-F238E27FC236}">
                <a16:creationId xmlns:a16="http://schemas.microsoft.com/office/drawing/2014/main" id="{F09FD6BA-BAC0-4D83-8201-67D70A4CA1EC}"/>
              </a:ext>
            </a:extLst>
          </p:cNvPr>
          <p:cNvPicPr>
            <a:picLocks noChangeAspect="1"/>
          </p:cNvPicPr>
          <p:nvPr/>
        </p:nvPicPr>
        <p:blipFill>
          <a:blip r:embed="rId10"/>
          <a:stretch>
            <a:fillRect/>
          </a:stretch>
        </p:blipFill>
        <p:spPr>
          <a:xfrm>
            <a:off x="5937803" y="1659295"/>
            <a:ext cx="3200400" cy="3609975"/>
          </a:xfrm>
          <a:prstGeom prst="rect">
            <a:avLst/>
          </a:prstGeom>
          <a:ln>
            <a:noFill/>
          </a:ln>
          <a:effectLst>
            <a:softEdge rad="112500"/>
          </a:effectLst>
        </p:spPr>
      </p:pic>
    </p:spTree>
    <p:extLst>
      <p:ext uri="{BB962C8B-B14F-4D97-AF65-F5344CB8AC3E}">
        <p14:creationId xmlns:p14="http://schemas.microsoft.com/office/powerpoint/2010/main" val="320060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4450"/>
                            </p:stCondLst>
                            <p:childTnLst>
                              <p:par>
                                <p:cTn id="23" presetID="2" presetClass="entr" presetSubtype="2" decel="10000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2000" fill="hold"/>
                                        <p:tgtEl>
                                          <p:spTgt spid="11"/>
                                        </p:tgtEl>
                                        <p:attrNameLst>
                                          <p:attrName>ppt_x</p:attrName>
                                        </p:attrNameLst>
                                      </p:cBhvr>
                                      <p:tavLst>
                                        <p:tav tm="0">
                                          <p:val>
                                            <p:strVal val="1+#ppt_w/2"/>
                                          </p:val>
                                        </p:tav>
                                        <p:tav tm="100000">
                                          <p:val>
                                            <p:strVal val="#ppt_x"/>
                                          </p:val>
                                        </p:tav>
                                      </p:tavLst>
                                    </p:anim>
                                    <p:anim calcmode="lin" valueType="num">
                                      <p:cBhvr additive="base">
                                        <p:cTn id="26" dur="2000" fill="hold"/>
                                        <p:tgtEl>
                                          <p:spTgt spid="11"/>
                                        </p:tgtEl>
                                        <p:attrNameLst>
                                          <p:attrName>ppt_y</p:attrName>
                                        </p:attrNameLst>
                                      </p:cBhvr>
                                      <p:tavLst>
                                        <p:tav tm="0">
                                          <p:val>
                                            <p:strVal val="#ppt_y"/>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par>
                                <p:cTn id="32" presetID="6" presetClass="entr" presetSubtype="16" fill="hold" nodeType="withEffect">
                                  <p:stCondLst>
                                    <p:cond delay="300"/>
                                  </p:stCondLst>
                                  <p:childTnLst>
                                    <p:set>
                                      <p:cBhvr>
                                        <p:cTn id="33" dur="1" fill="hold">
                                          <p:stCondLst>
                                            <p:cond delay="0"/>
                                          </p:stCondLst>
                                        </p:cTn>
                                        <p:tgtEl>
                                          <p:spTgt spid="19"/>
                                        </p:tgtEl>
                                        <p:attrNameLst>
                                          <p:attrName>style.visibility</p:attrName>
                                        </p:attrNameLst>
                                      </p:cBhvr>
                                      <p:to>
                                        <p:strVal val="visible"/>
                                      </p:to>
                                    </p:set>
                                    <p:animEffect transition="in" filter="circle(in)">
                                      <p:cBhvr>
                                        <p:cTn id="34"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a:extLst>
              <a:ext uri="{FF2B5EF4-FFF2-40B4-BE49-F238E27FC236}">
                <a16:creationId xmlns:a16="http://schemas.microsoft.com/office/drawing/2014/main" id="{25FFD5CE-B45B-45E3-A261-0DE2F26852A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70680"/>
            <a:ext cx="12192000" cy="4316640"/>
          </a:xfrm>
          <a:prstGeom prst="rect">
            <a:avLst/>
          </a:prstGeom>
        </p:spPr>
      </p:pic>
      <p:pic>
        <p:nvPicPr>
          <p:cNvPr id="34" name="图片 33">
            <a:extLst>
              <a:ext uri="{FF2B5EF4-FFF2-40B4-BE49-F238E27FC236}">
                <a16:creationId xmlns:a16="http://schemas.microsoft.com/office/drawing/2014/main" id="{85237BD7-4051-4635-9843-F09952B3FC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695192"/>
            <a:ext cx="12192000" cy="2162808"/>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rPr>
                <a:t>1</a:t>
              </a:r>
            </a:p>
          </p:txBody>
        </p:sp>
      </p:grpSp>
      <p:sp>
        <p:nvSpPr>
          <p:cNvPr id="15" name="文本框 14">
            <a:extLst>
              <a:ext uri="{FF2B5EF4-FFF2-40B4-BE49-F238E27FC236}">
                <a16:creationId xmlns:a16="http://schemas.microsoft.com/office/drawing/2014/main" id="{CD6BF381-A719-4384-851C-0BF5DEF477F8}"/>
              </a:ext>
            </a:extLst>
          </p:cNvPr>
          <p:cNvSpPr txBox="1"/>
          <p:nvPr/>
        </p:nvSpPr>
        <p:spPr>
          <a:xfrm>
            <a:off x="2098832" y="676365"/>
            <a:ext cx="8757009" cy="984853"/>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Nói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về</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những</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việc</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nên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làm</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không</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nên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làm</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để</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bảo</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vệ</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cơ</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quan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bài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tiết</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nước</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tiểu</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endParaRPr kumimoji="0" lang="zh-CN" altLang="en-US"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0" y="-37939"/>
            <a:ext cx="1950720" cy="1770695"/>
          </a:xfrm>
          <a:prstGeom prst="rect">
            <a:avLst/>
          </a:prstGeom>
        </p:spPr>
      </p:pic>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pic>
        <p:nvPicPr>
          <p:cNvPr id="3" name="Picture 2">
            <a:extLst>
              <a:ext uri="{FF2B5EF4-FFF2-40B4-BE49-F238E27FC236}">
                <a16:creationId xmlns:a16="http://schemas.microsoft.com/office/drawing/2014/main" id="{20AAD679-A56C-4309-9FED-0DA62098B5F8}"/>
              </a:ext>
            </a:extLst>
          </p:cNvPr>
          <p:cNvPicPr>
            <a:picLocks noChangeAspect="1"/>
          </p:cNvPicPr>
          <p:nvPr/>
        </p:nvPicPr>
        <p:blipFill>
          <a:blip r:embed="rId7"/>
          <a:stretch>
            <a:fillRect/>
          </a:stretch>
        </p:blipFill>
        <p:spPr>
          <a:xfrm>
            <a:off x="1985631" y="1732756"/>
            <a:ext cx="2514600" cy="3000375"/>
          </a:xfrm>
          <a:prstGeom prst="roundRect">
            <a:avLst/>
          </a:prstGeom>
        </p:spPr>
      </p:pic>
      <p:pic>
        <p:nvPicPr>
          <p:cNvPr id="5" name="Picture 4">
            <a:extLst>
              <a:ext uri="{FF2B5EF4-FFF2-40B4-BE49-F238E27FC236}">
                <a16:creationId xmlns:a16="http://schemas.microsoft.com/office/drawing/2014/main" id="{46E190C9-B613-4AAE-90D5-9B68C219D72C}"/>
              </a:ext>
            </a:extLst>
          </p:cNvPr>
          <p:cNvPicPr>
            <a:picLocks noChangeAspect="1"/>
          </p:cNvPicPr>
          <p:nvPr/>
        </p:nvPicPr>
        <p:blipFill>
          <a:blip r:embed="rId8"/>
          <a:stretch>
            <a:fillRect/>
          </a:stretch>
        </p:blipFill>
        <p:spPr>
          <a:xfrm>
            <a:off x="4646001" y="1732756"/>
            <a:ext cx="2912628" cy="3000375"/>
          </a:xfrm>
          <a:prstGeom prst="rect">
            <a:avLst/>
          </a:prstGeom>
          <a:ln>
            <a:noFill/>
          </a:ln>
          <a:effectLst>
            <a:softEdge rad="112500"/>
          </a:effectLst>
        </p:spPr>
      </p:pic>
      <p:pic>
        <p:nvPicPr>
          <p:cNvPr id="7" name="Picture 6">
            <a:extLst>
              <a:ext uri="{FF2B5EF4-FFF2-40B4-BE49-F238E27FC236}">
                <a16:creationId xmlns:a16="http://schemas.microsoft.com/office/drawing/2014/main" id="{C5F7EBE3-B6ED-4685-A863-231AF60E2BC9}"/>
              </a:ext>
            </a:extLst>
          </p:cNvPr>
          <p:cNvPicPr>
            <a:picLocks noChangeAspect="1"/>
          </p:cNvPicPr>
          <p:nvPr/>
        </p:nvPicPr>
        <p:blipFill>
          <a:blip r:embed="rId9"/>
          <a:stretch>
            <a:fillRect/>
          </a:stretch>
        </p:blipFill>
        <p:spPr>
          <a:xfrm>
            <a:off x="7558629" y="1732756"/>
            <a:ext cx="3057525" cy="2962436"/>
          </a:xfrm>
          <a:prstGeom prst="rect">
            <a:avLst/>
          </a:prstGeom>
          <a:ln>
            <a:noFill/>
          </a:ln>
          <a:effectLst>
            <a:softEdge rad="112500"/>
          </a:effectLst>
        </p:spPr>
      </p:pic>
      <p:pic>
        <p:nvPicPr>
          <p:cNvPr id="10" name="图片 9">
            <a:extLst>
              <a:ext uri="{FF2B5EF4-FFF2-40B4-BE49-F238E27FC236}">
                <a16:creationId xmlns:a16="http://schemas.microsoft.com/office/drawing/2014/main" id="{E8E4EC05-6836-4B32-9753-2C70F8DCCFB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58291" y="5076968"/>
            <a:ext cx="1840541" cy="1761862"/>
          </a:xfrm>
          <a:prstGeom prst="rect">
            <a:avLst/>
          </a:prstGeom>
        </p:spPr>
      </p:pic>
    </p:spTree>
    <p:extLst>
      <p:ext uri="{BB962C8B-B14F-4D97-AF65-F5344CB8AC3E}">
        <p14:creationId xmlns:p14="http://schemas.microsoft.com/office/powerpoint/2010/main" val="909151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par>
                                <p:cTn id="17" presetID="42"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childTnLst>
                          </p:cTn>
                        </p:par>
                        <p:par>
                          <p:cTn id="22" fill="hold">
                            <p:stCondLst>
                              <p:cond delay="4450"/>
                            </p:stCondLst>
                            <p:childTnLst>
                              <p:par>
                                <p:cTn id="23" presetID="2" presetClass="entr" presetSubtype="8" decel="10000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2000" fill="hold"/>
                                        <p:tgtEl>
                                          <p:spTgt spid="10"/>
                                        </p:tgtEl>
                                        <p:attrNameLst>
                                          <p:attrName>ppt_x</p:attrName>
                                        </p:attrNameLst>
                                      </p:cBhvr>
                                      <p:tavLst>
                                        <p:tav tm="0">
                                          <p:val>
                                            <p:strVal val="0-#ppt_w/2"/>
                                          </p:val>
                                        </p:tav>
                                        <p:tav tm="100000">
                                          <p:val>
                                            <p:strVal val="#ppt_x"/>
                                          </p:val>
                                        </p:tav>
                                      </p:tavLst>
                                    </p:anim>
                                    <p:anim calcmode="lin" valueType="num">
                                      <p:cBhvr additive="base">
                                        <p:cTn id="26" dur="2000" fill="hold"/>
                                        <p:tgtEl>
                                          <p:spTgt spid="10"/>
                                        </p:tgtEl>
                                        <p:attrNameLst>
                                          <p:attrName>ppt_y</p:attrName>
                                        </p:attrNameLst>
                                      </p:cBhvr>
                                      <p:tavLst>
                                        <p:tav tm="0">
                                          <p:val>
                                            <p:strVal val="#ppt_y"/>
                                          </p:val>
                                        </p:tav>
                                        <p:tav tm="100000">
                                          <p:val>
                                            <p:strVal val="#ppt_y"/>
                                          </p:val>
                                        </p:tav>
                                      </p:tavLst>
                                    </p:anim>
                                  </p:childTnLst>
                                </p:cTn>
                              </p:par>
                              <p:par>
                                <p:cTn id="27" presetID="6" presetClass="entr" presetSubtype="16" fill="hold" nodeType="withEffect">
                                  <p:stCondLst>
                                    <p:cond delay="300"/>
                                  </p:stCondLst>
                                  <p:childTnLst>
                                    <p:set>
                                      <p:cBhvr>
                                        <p:cTn id="28" dur="1" fill="hold">
                                          <p:stCondLst>
                                            <p:cond delay="0"/>
                                          </p:stCondLst>
                                        </p:cTn>
                                        <p:tgtEl>
                                          <p:spTgt spid="35"/>
                                        </p:tgtEl>
                                        <p:attrNameLst>
                                          <p:attrName>style.visibility</p:attrName>
                                        </p:attrNameLst>
                                      </p:cBhvr>
                                      <p:to>
                                        <p:strVal val="visible"/>
                                      </p:to>
                                    </p:set>
                                    <p:animEffect transition="in" filter="circle(in)">
                                      <p:cBhvr>
                                        <p:cTn id="29"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0D68EC9-8530-42DD-9347-059716CF5A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41280" y="0"/>
            <a:ext cx="1950720" cy="1770695"/>
          </a:xfrm>
          <a:prstGeom prst="rect">
            <a:avLst/>
          </a:prstGeom>
        </p:spPr>
      </p:pic>
      <p:pic>
        <p:nvPicPr>
          <p:cNvPr id="3" name="图片 2">
            <a:extLst>
              <a:ext uri="{FF2B5EF4-FFF2-40B4-BE49-F238E27FC236}">
                <a16:creationId xmlns:a16="http://schemas.microsoft.com/office/drawing/2014/main" id="{6EF5AA5C-F4BB-4FB4-B1A8-EBF7545CEB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204085" cy="1661218"/>
          </a:xfrm>
          <a:prstGeom prst="rect">
            <a:avLst/>
          </a:prstGeom>
        </p:spPr>
      </p:pic>
      <p:pic>
        <p:nvPicPr>
          <p:cNvPr id="9" name="图片 8">
            <a:extLst>
              <a:ext uri="{FF2B5EF4-FFF2-40B4-BE49-F238E27FC236}">
                <a16:creationId xmlns:a16="http://schemas.microsoft.com/office/drawing/2014/main" id="{F358BEB1-FF96-4D56-A294-1DE8CDD394B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9674" y="2235944"/>
            <a:ext cx="4731033" cy="4465302"/>
          </a:xfrm>
          <a:prstGeom prst="rect">
            <a:avLst/>
          </a:prstGeom>
        </p:spPr>
      </p:pic>
      <p:pic>
        <p:nvPicPr>
          <p:cNvPr id="11" name="图片 10">
            <a:extLst>
              <a:ext uri="{FF2B5EF4-FFF2-40B4-BE49-F238E27FC236}">
                <a16:creationId xmlns:a16="http://schemas.microsoft.com/office/drawing/2014/main" id="{1CD25B1B-49D6-4716-8F9B-9C958129427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 y="3844034"/>
            <a:ext cx="3167916" cy="3013966"/>
          </a:xfrm>
          <a:prstGeom prst="rect">
            <a:avLst/>
          </a:prstGeom>
        </p:spPr>
      </p:pic>
      <p:pic>
        <p:nvPicPr>
          <p:cNvPr id="24" name="图片 23">
            <a:extLst>
              <a:ext uri="{FF2B5EF4-FFF2-40B4-BE49-F238E27FC236}">
                <a16:creationId xmlns:a16="http://schemas.microsoft.com/office/drawing/2014/main" id="{3F1B0382-18A8-4C35-B77F-1DA5B2B5420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636845" y="1245488"/>
            <a:ext cx="928516" cy="831459"/>
          </a:xfrm>
          <a:prstGeom prst="rect">
            <a:avLst/>
          </a:prstGeom>
        </p:spPr>
      </p:pic>
      <p:pic>
        <p:nvPicPr>
          <p:cNvPr id="25" name="图片 24">
            <a:extLst>
              <a:ext uri="{FF2B5EF4-FFF2-40B4-BE49-F238E27FC236}">
                <a16:creationId xmlns:a16="http://schemas.microsoft.com/office/drawing/2014/main" id="{EF934D37-5F73-47C1-B224-A1D09A149FD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8818645" y="150046"/>
            <a:ext cx="928516" cy="831459"/>
          </a:xfrm>
          <a:prstGeom prst="rect">
            <a:avLst/>
          </a:prstGeom>
        </p:spPr>
      </p:pic>
      <p:sp>
        <p:nvSpPr>
          <p:cNvPr id="4" name="TextBox 3">
            <a:extLst>
              <a:ext uri="{FF2B5EF4-FFF2-40B4-BE49-F238E27FC236}">
                <a16:creationId xmlns:a16="http://schemas.microsoft.com/office/drawing/2014/main" id="{DD53DFF0-3063-4BFD-919F-FD98212B3D1C}"/>
              </a:ext>
            </a:extLst>
          </p:cNvPr>
          <p:cNvSpPr txBox="1"/>
          <p:nvPr/>
        </p:nvSpPr>
        <p:spPr>
          <a:xfrm>
            <a:off x="5663979" y="1420285"/>
            <a:ext cx="5938577" cy="3108543"/>
          </a:xfrm>
          <a:prstGeom prst="rect">
            <a:avLst/>
          </a:prstGeom>
          <a:solidFill>
            <a:schemeClr val="accent6">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libri" panose="020F0502020204030204" pitchFamily="34" charset="0"/>
                <a:cs typeface="+mn-cs"/>
              </a:rPr>
              <a:t>Chúng ta nên thường xuyên tắm rửa sạch sẽ, thay quần áo, quần áo cần được giặt và phơi khô dưới ánh nắng mặt trời. Cần uống đủ nước, ăn đủ chất và hợp vệ sinh, không ăn quá mặn và không nhịn tiểu để bảo vệ cơ quan bài tiết nước tiểu.</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mn-cs"/>
            </a:endParaRPr>
          </a:p>
        </p:txBody>
      </p:sp>
    </p:spTree>
    <p:extLst>
      <p:ext uri="{BB962C8B-B14F-4D97-AF65-F5344CB8AC3E}">
        <p14:creationId xmlns:p14="http://schemas.microsoft.com/office/powerpoint/2010/main" val="1644176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2" presetClass="entr" presetSubtype="8" decel="10000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2000" fill="hold"/>
                                        <p:tgtEl>
                                          <p:spTgt spid="9"/>
                                        </p:tgtEl>
                                        <p:attrNameLst>
                                          <p:attrName>ppt_x</p:attrName>
                                        </p:attrNameLst>
                                      </p:cBhvr>
                                      <p:tavLst>
                                        <p:tav tm="0">
                                          <p:val>
                                            <p:strVal val="0-#ppt_w/2"/>
                                          </p:val>
                                        </p:tav>
                                        <p:tav tm="100000">
                                          <p:val>
                                            <p:strVal val="#ppt_x"/>
                                          </p:val>
                                        </p:tav>
                                      </p:tavLst>
                                    </p:anim>
                                    <p:anim calcmode="lin" valueType="num">
                                      <p:cBhvr additive="base">
                                        <p:cTn id="18" dur="20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8" decel="10000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2000" fill="hold"/>
                                        <p:tgtEl>
                                          <p:spTgt spid="11"/>
                                        </p:tgtEl>
                                        <p:attrNameLst>
                                          <p:attrName>ppt_x</p:attrName>
                                        </p:attrNameLst>
                                      </p:cBhvr>
                                      <p:tavLst>
                                        <p:tav tm="0">
                                          <p:val>
                                            <p:strVal val="0-#ppt_w/2"/>
                                          </p:val>
                                        </p:tav>
                                        <p:tav tm="100000">
                                          <p:val>
                                            <p:strVal val="#ppt_x"/>
                                          </p:val>
                                        </p:tav>
                                      </p:tavLst>
                                    </p:anim>
                                    <p:anim calcmode="lin" valueType="num">
                                      <p:cBhvr additive="base">
                                        <p:cTn id="22" dur="2000" fill="hold"/>
                                        <p:tgtEl>
                                          <p:spTgt spid="11"/>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9" decel="100000"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2000" fill="hold"/>
                                        <p:tgtEl>
                                          <p:spTgt spid="24"/>
                                        </p:tgtEl>
                                        <p:attrNameLst>
                                          <p:attrName>ppt_x</p:attrName>
                                        </p:attrNameLst>
                                      </p:cBhvr>
                                      <p:tavLst>
                                        <p:tav tm="0">
                                          <p:val>
                                            <p:strVal val="0-#ppt_w/2"/>
                                          </p:val>
                                        </p:tav>
                                        <p:tav tm="100000">
                                          <p:val>
                                            <p:strVal val="#ppt_x"/>
                                          </p:val>
                                        </p:tav>
                                      </p:tavLst>
                                    </p:anim>
                                    <p:anim calcmode="lin" valueType="num">
                                      <p:cBhvr additive="base">
                                        <p:cTn id="27" dur="2000" fill="hold"/>
                                        <p:tgtEl>
                                          <p:spTgt spid="24"/>
                                        </p:tgtEl>
                                        <p:attrNameLst>
                                          <p:attrName>ppt_y</p:attrName>
                                        </p:attrNameLst>
                                      </p:cBhvr>
                                      <p:tavLst>
                                        <p:tav tm="0">
                                          <p:val>
                                            <p:strVal val="0-#ppt_h/2"/>
                                          </p:val>
                                        </p:tav>
                                        <p:tav tm="100000">
                                          <p:val>
                                            <p:strVal val="#ppt_y"/>
                                          </p:val>
                                        </p:tav>
                                      </p:tavLst>
                                    </p:anim>
                                  </p:childTnLst>
                                </p:cTn>
                              </p:par>
                              <p:par>
                                <p:cTn id="28" presetID="2" presetClass="entr" presetSubtype="3" decel="100000" fill="hold" nodeType="withEffect">
                                  <p:stCondLst>
                                    <p:cond delay="300"/>
                                  </p:stCondLst>
                                  <p:childTnLst>
                                    <p:set>
                                      <p:cBhvr>
                                        <p:cTn id="29" dur="1" fill="hold">
                                          <p:stCondLst>
                                            <p:cond delay="0"/>
                                          </p:stCondLst>
                                        </p:cTn>
                                        <p:tgtEl>
                                          <p:spTgt spid="25"/>
                                        </p:tgtEl>
                                        <p:attrNameLst>
                                          <p:attrName>style.visibility</p:attrName>
                                        </p:attrNameLst>
                                      </p:cBhvr>
                                      <p:to>
                                        <p:strVal val="visible"/>
                                      </p:to>
                                    </p:set>
                                    <p:anim calcmode="lin" valueType="num">
                                      <p:cBhvr additive="base">
                                        <p:cTn id="30" dur="2000" fill="hold"/>
                                        <p:tgtEl>
                                          <p:spTgt spid="25"/>
                                        </p:tgtEl>
                                        <p:attrNameLst>
                                          <p:attrName>ppt_x</p:attrName>
                                        </p:attrNameLst>
                                      </p:cBhvr>
                                      <p:tavLst>
                                        <p:tav tm="0">
                                          <p:val>
                                            <p:strVal val="1+#ppt_w/2"/>
                                          </p:val>
                                        </p:tav>
                                        <p:tav tm="100000">
                                          <p:val>
                                            <p:strVal val="#ppt_x"/>
                                          </p:val>
                                        </p:tav>
                                      </p:tavLst>
                                    </p:anim>
                                    <p:anim calcmode="lin" valueType="num">
                                      <p:cBhvr additive="base">
                                        <p:cTn id="31"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23189324-F900-4EFC-9AF7-7C40C1D8266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70680"/>
            <a:ext cx="12192000" cy="4316640"/>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rPr>
                <a:t>2</a:t>
              </a:r>
              <a:endParaRPr kumimoji="0" lang="zh-CN" altLang="en-US"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endParaRPr>
            </a:p>
          </p:txBody>
        </p:sp>
      </p:grpSp>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sp>
        <p:nvSpPr>
          <p:cNvPr id="15" name="文本框 14">
            <a:extLst>
              <a:ext uri="{FF2B5EF4-FFF2-40B4-BE49-F238E27FC236}">
                <a16:creationId xmlns:a16="http://schemas.microsoft.com/office/drawing/2014/main" id="{CD6BF381-A719-4384-851C-0BF5DEF477F8}"/>
              </a:ext>
            </a:extLst>
          </p:cNvPr>
          <p:cNvSpPr txBox="1"/>
          <p:nvPr/>
        </p:nvSpPr>
        <p:spPr>
          <a:xfrm>
            <a:off x="2030213" y="1555750"/>
            <a:ext cx="4850746" cy="3200844"/>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Nói</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với</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bạn</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sự</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cần</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thiết</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của</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việc</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uống</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đủ</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nước</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không</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nhịn</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tiểu</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để</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phòng</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tránh</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sỏi</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r>
              <a:rPr kumimoji="0" lang="en-US" altLang="zh-CN" sz="4000" b="1" i="0" u="none" strike="noStrike" kern="1200" cap="none" spc="0" normalizeH="0" baseline="0" noProof="0" dirty="0" err="1">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thận</a:t>
            </a:r>
            <a:r>
              <a:rPr kumimoji="0" lang="en-US" altLang="zh-CN"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rPr>
              <a:t> </a:t>
            </a:r>
            <a:endParaRPr kumimoji="0" lang="zh-CN" altLang="en-US" sz="4000" b="1" i="0" u="none" strike="noStrike" kern="1200" cap="none" spc="0" normalizeH="0" baseline="0" noProof="0" dirty="0">
              <a:ln w="38100">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ea"/>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0" y="0"/>
            <a:ext cx="1950720" cy="1770695"/>
          </a:xfrm>
          <a:prstGeom prst="rect">
            <a:avLst/>
          </a:prstGeom>
        </p:spPr>
      </p:pic>
      <p:pic>
        <p:nvPicPr>
          <p:cNvPr id="8" name="图片 7">
            <a:extLst>
              <a:ext uri="{FF2B5EF4-FFF2-40B4-BE49-F238E27FC236}">
                <a16:creationId xmlns:a16="http://schemas.microsoft.com/office/drawing/2014/main" id="{6DA72490-CC9C-4876-9EDE-CA2DFBBF949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80959" y="1555750"/>
            <a:ext cx="5107841" cy="4552950"/>
          </a:xfrm>
          <a:prstGeom prst="rect">
            <a:avLst/>
          </a:prstGeom>
        </p:spPr>
      </p:pic>
    </p:spTree>
    <p:extLst>
      <p:ext uri="{BB962C8B-B14F-4D97-AF65-F5344CB8AC3E}">
        <p14:creationId xmlns:p14="http://schemas.microsoft.com/office/powerpoint/2010/main" val="4272833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6"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circle(in)">
                                      <p:cBhvr>
                                        <p:cTn id="24"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rPr>
                <a:t>2</a:t>
              </a:r>
              <a:endParaRPr kumimoji="0" lang="zh-CN" altLang="en-US"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endParaRPr>
            </a:p>
          </p:txBody>
        </p:sp>
      </p:gr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 y="0"/>
            <a:ext cx="1950720" cy="1770695"/>
          </a:xfrm>
          <a:prstGeom prst="rect">
            <a:avLst/>
          </a:prstGeom>
        </p:spPr>
      </p:pic>
      <p:pic>
        <p:nvPicPr>
          <p:cNvPr id="3" name="Picture 2">
            <a:extLst>
              <a:ext uri="{FF2B5EF4-FFF2-40B4-BE49-F238E27FC236}">
                <a16:creationId xmlns:a16="http://schemas.microsoft.com/office/drawing/2014/main" id="{BF909C76-A10B-4CC5-8A59-7FD1A961A91F}"/>
              </a:ext>
            </a:extLst>
          </p:cNvPr>
          <p:cNvPicPr>
            <a:picLocks noChangeAspect="1"/>
          </p:cNvPicPr>
          <p:nvPr/>
        </p:nvPicPr>
        <p:blipFill>
          <a:blip r:embed="rId5"/>
          <a:stretch>
            <a:fillRect/>
          </a:stretch>
        </p:blipFill>
        <p:spPr>
          <a:xfrm>
            <a:off x="4140947" y="1517052"/>
            <a:ext cx="6512146" cy="4765627"/>
          </a:xfrm>
          <a:prstGeom prst="roundRect">
            <a:avLst>
              <a:gd name="adj" fmla="val 28009"/>
            </a:avLst>
          </a:prstGeom>
        </p:spPr>
      </p:pic>
      <p:pic>
        <p:nvPicPr>
          <p:cNvPr id="8" name="图片 7">
            <a:extLst>
              <a:ext uri="{FF2B5EF4-FFF2-40B4-BE49-F238E27FC236}">
                <a16:creationId xmlns:a16="http://schemas.microsoft.com/office/drawing/2014/main" id="{51B878A8-2773-44A4-B664-31E74B1705E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flipH="1">
            <a:off x="-1" y="2654010"/>
            <a:ext cx="4794983" cy="4203990"/>
          </a:xfrm>
          <a:prstGeom prst="rect">
            <a:avLst/>
          </a:prstGeom>
        </p:spPr>
      </p:pic>
      <p:pic>
        <p:nvPicPr>
          <p:cNvPr id="31" name="Picture 159" descr="10004015438746072987">
            <a:extLst>
              <a:ext uri="{FF2B5EF4-FFF2-40B4-BE49-F238E27FC236}">
                <a16:creationId xmlns:a16="http://schemas.microsoft.com/office/drawing/2014/main" id="{B4D7221B-CA3D-434F-B50B-6D0030D2D783}"/>
              </a:ext>
            </a:extLst>
          </p:cNvPr>
          <p:cNvPicPr>
            <a:picLocks noChangeAspect="1" noChangeArrowheads="1" noCrop="1"/>
          </p:cNvPicPr>
          <p:nvPr/>
        </p:nvPicPr>
        <p:blipFill>
          <a:blip r:embed="rId7">
            <a:extLst>
              <a:ext uri="{28A0092B-C50C-407E-A947-70E740481C1C}">
                <a14:useLocalDpi xmlns:a14="http://schemas.microsoft.com/office/drawing/2010/main"/>
              </a:ext>
            </a:extLst>
          </a:blip>
          <a:srcRect/>
          <a:stretch>
            <a:fillRect/>
          </a:stretch>
        </p:blipFill>
        <p:spPr bwMode="auto">
          <a:xfrm flipH="1">
            <a:off x="10428499" y="2345251"/>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a:extLst>
              <a:ext uri="{FF2B5EF4-FFF2-40B4-BE49-F238E27FC236}">
                <a16:creationId xmlns:a16="http://schemas.microsoft.com/office/drawing/2014/main" id="{CD6BF381-A719-4384-851C-0BF5DEF477F8}"/>
              </a:ext>
            </a:extLst>
          </p:cNvPr>
          <p:cNvSpPr txBox="1"/>
          <p:nvPr/>
        </p:nvSpPr>
        <p:spPr>
          <a:xfrm>
            <a:off x="1885451" y="495807"/>
            <a:ext cx="8767642" cy="984853"/>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Thảo</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luận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để</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đưa</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ra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cách</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thực</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hiện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thói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quen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tốt</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giúp</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bảo</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vệ</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cơ</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quan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bài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tiết</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nước</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mn-ea"/>
                <a:cs typeface="+mn-ea"/>
                <a:sym typeface="+mn-lt"/>
              </a:rPr>
              <a:t>tiểu</a:t>
            </a:r>
            <a:endParaRPr kumimoji="0" lang="zh-CN" altLang="en-US" sz="2800" b="1" i="0" u="none" strike="noStrike" kern="1200" cap="none" spc="0" normalizeH="0" baseline="0" noProof="0" dirty="0">
              <a:ln w="38100">
                <a:noFill/>
              </a:ln>
              <a:solidFill>
                <a:srgbClr val="3E830E"/>
              </a:solidFill>
              <a:effectLst/>
              <a:uLnTx/>
              <a:uFillTx/>
              <a:latin typeface="Calibri" panose="020F0502020204030204" pitchFamily="34" charset="0"/>
              <a:ea typeface="+mn-ea"/>
              <a:cs typeface="+mn-ea"/>
              <a:sym typeface="+mn-lt"/>
            </a:endParaRPr>
          </a:p>
        </p:txBody>
      </p:sp>
    </p:spTree>
    <p:extLst>
      <p:ext uri="{BB962C8B-B14F-4D97-AF65-F5344CB8AC3E}">
        <p14:creationId xmlns:p14="http://schemas.microsoft.com/office/powerpoint/2010/main" val="2859798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par>
                                <p:cTn id="17" presetID="2" presetClass="entr" presetSubtype="8" decel="100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2000" fill="hold"/>
                                        <p:tgtEl>
                                          <p:spTgt spid="8"/>
                                        </p:tgtEl>
                                        <p:attrNameLst>
                                          <p:attrName>ppt_x</p:attrName>
                                        </p:attrNameLst>
                                      </p:cBhvr>
                                      <p:tavLst>
                                        <p:tav tm="0">
                                          <p:val>
                                            <p:strVal val="0-#ppt_w/2"/>
                                          </p:val>
                                        </p:tav>
                                        <p:tav tm="100000">
                                          <p:val>
                                            <p:strVal val="#ppt_x"/>
                                          </p:val>
                                        </p:tav>
                                      </p:tavLst>
                                    </p:anim>
                                    <p:anim calcmode="lin" valueType="num">
                                      <p:cBhvr additive="base">
                                        <p:cTn id="20" dur="200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4850"/>
                            </p:stCondLst>
                            <p:childTnLst>
                              <p:par>
                                <p:cTn id="22" presetID="42" presetClass="entr" presetSubtype="0" fill="hold" nodeType="after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1000"/>
                                        <p:tgtEl>
                                          <p:spTgt spid="31"/>
                                        </p:tgtEl>
                                      </p:cBhvr>
                                    </p:animEffect>
                                    <p:anim calcmode="lin" valueType="num">
                                      <p:cBhvr>
                                        <p:cTn id="25" dur="1000" fill="hold"/>
                                        <p:tgtEl>
                                          <p:spTgt spid="31"/>
                                        </p:tgtEl>
                                        <p:attrNameLst>
                                          <p:attrName>ppt_x</p:attrName>
                                        </p:attrNameLst>
                                      </p:cBhvr>
                                      <p:tavLst>
                                        <p:tav tm="0">
                                          <p:val>
                                            <p:strVal val="#ppt_x"/>
                                          </p:val>
                                        </p:tav>
                                        <p:tav tm="100000">
                                          <p:val>
                                            <p:strVal val="#ppt_x"/>
                                          </p:val>
                                        </p:tav>
                                      </p:tavLst>
                                    </p:anim>
                                    <p:anim calcmode="lin" valueType="num">
                                      <p:cBhvr>
                                        <p:cTn id="2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5721FC75-7CC3-4EF9-883E-52078F6854BC}"/>
              </a:ext>
            </a:extLst>
          </p:cNvPr>
          <p:cNvGrpSpPr/>
          <p:nvPr/>
        </p:nvGrpSpPr>
        <p:grpSpPr>
          <a:xfrm>
            <a:off x="720095" y="581218"/>
            <a:ext cx="874304" cy="786472"/>
            <a:chOff x="6818812" y="2162158"/>
            <a:chExt cx="1038497" cy="934170"/>
          </a:xfrm>
        </p:grpSpPr>
        <p:pic>
          <p:nvPicPr>
            <p:cNvPr id="13"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4"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rPr>
                <a:t>2</a:t>
              </a:r>
              <a:endParaRPr kumimoji="0" lang="zh-CN" altLang="en-US" sz="3200" b="1" i="0" u="none" strike="noStrike" kern="1200" cap="none" spc="0" normalizeH="0" baseline="0" noProof="0" dirty="0">
                <a:ln w="38100">
                  <a:noFill/>
                </a:ln>
                <a:solidFill>
                  <a:srgbClr val="3E830E"/>
                </a:solidFill>
                <a:effectLst>
                  <a:outerShdw blurRad="50800" dist="38100" dir="2700000" algn="tl" rotWithShape="0">
                    <a:srgbClr val="70AD47">
                      <a:lumMod val="50000"/>
                      <a:alpha val="40000"/>
                    </a:srgbClr>
                  </a:outerShdw>
                </a:effectLst>
                <a:uLnTx/>
                <a:uFillTx/>
                <a:latin typeface="微软雅黑"/>
                <a:ea typeface="+mn-ea"/>
                <a:cs typeface="+mn-ea"/>
                <a:sym typeface="+mn-lt"/>
              </a:endParaRPr>
            </a:p>
          </p:txBody>
        </p:sp>
      </p:grpSp>
      <p:sp>
        <p:nvSpPr>
          <p:cNvPr id="15" name="文本框 14">
            <a:extLst>
              <a:ext uri="{FF2B5EF4-FFF2-40B4-BE49-F238E27FC236}">
                <a16:creationId xmlns:a16="http://schemas.microsoft.com/office/drawing/2014/main" id="{CD6BF381-A719-4384-851C-0BF5DEF477F8}"/>
              </a:ext>
            </a:extLst>
          </p:cNvPr>
          <p:cNvSpPr txBox="1"/>
          <p:nvPr/>
        </p:nvSpPr>
        <p:spPr>
          <a:xfrm>
            <a:off x="1894028" y="581218"/>
            <a:ext cx="8959028" cy="984853"/>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Nói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với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bạn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sự</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cần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thiết</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của</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việc</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uống</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đủ</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nước</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không</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nhịn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tiểu</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để</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phòng</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tránh</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sỏi</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r>
              <a:rPr kumimoji="0" lang="en-US" altLang="zh-CN" sz="2800" b="1" i="0" u="none" strike="noStrike" kern="1200" cap="none" spc="0" normalizeH="0" baseline="0" noProof="0" dirty="0" err="1">
                <a:ln w="38100">
                  <a:noFill/>
                </a:ln>
                <a:solidFill>
                  <a:srgbClr val="3E830E"/>
                </a:solidFill>
                <a:effectLst/>
                <a:uLnTx/>
                <a:uFillTx/>
                <a:latin typeface="Calibri" panose="020F0502020204030204" pitchFamily="34" charset="0"/>
                <a:ea typeface="Yuanti SC" charset="-122"/>
                <a:cs typeface="+mn-ea"/>
                <a:sym typeface="+mn-lt"/>
              </a:rPr>
              <a:t>thận</a:t>
            </a:r>
            <a:r>
              <a:rPr kumimoji="0" lang="en-US" altLang="zh-CN"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rPr>
              <a:t> </a:t>
            </a:r>
            <a:endParaRPr kumimoji="0" lang="zh-CN" altLang="en-US" sz="2800" b="1" i="0" u="none" strike="noStrike" kern="1200" cap="none" spc="0" normalizeH="0" baseline="0" noProof="0" dirty="0">
              <a:ln w="38100">
                <a:noFill/>
              </a:ln>
              <a:solidFill>
                <a:srgbClr val="3E830E"/>
              </a:solidFill>
              <a:effectLst/>
              <a:uLnTx/>
              <a:uFillTx/>
              <a:latin typeface="Calibri" panose="020F0502020204030204" pitchFamily="34" charset="0"/>
              <a:ea typeface="Yuanti SC" charset="-122"/>
              <a:cs typeface="+mn-ea"/>
              <a:sym typeface="+mn-lt"/>
            </a:endParaRPr>
          </a:p>
        </p:txBody>
      </p:sp>
      <p:pic>
        <p:nvPicPr>
          <p:cNvPr id="16" name="图片 15">
            <a:extLst>
              <a:ext uri="{FF2B5EF4-FFF2-40B4-BE49-F238E27FC236}">
                <a16:creationId xmlns:a16="http://schemas.microsoft.com/office/drawing/2014/main" id="{68AFFE7B-7389-447A-A90E-08CB02B9D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0"/>
            <a:ext cx="1950720" cy="1770695"/>
          </a:xfrm>
          <a:prstGeom prst="rect">
            <a:avLst/>
          </a:prstGeom>
        </p:spPr>
      </p:pic>
      <p:pic>
        <p:nvPicPr>
          <p:cNvPr id="17" name="图片 16">
            <a:extLst>
              <a:ext uri="{FF2B5EF4-FFF2-40B4-BE49-F238E27FC236}">
                <a16:creationId xmlns:a16="http://schemas.microsoft.com/office/drawing/2014/main" id="{789CA887-C328-4EF8-BD37-F5F28B4E8A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pic>
        <p:nvPicPr>
          <p:cNvPr id="3" name="Picture 2">
            <a:extLst>
              <a:ext uri="{FF2B5EF4-FFF2-40B4-BE49-F238E27FC236}">
                <a16:creationId xmlns:a16="http://schemas.microsoft.com/office/drawing/2014/main" id="{0EDA542B-B527-48E7-95F0-AC243C8E8273}"/>
              </a:ext>
            </a:extLst>
          </p:cNvPr>
          <p:cNvPicPr>
            <a:picLocks noChangeAspect="1"/>
          </p:cNvPicPr>
          <p:nvPr/>
        </p:nvPicPr>
        <p:blipFill>
          <a:blip r:embed="rId5"/>
          <a:stretch>
            <a:fillRect/>
          </a:stretch>
        </p:blipFill>
        <p:spPr>
          <a:xfrm>
            <a:off x="3639604" y="1770695"/>
            <a:ext cx="7195731" cy="4260630"/>
          </a:xfrm>
          <a:prstGeom prst="rect">
            <a:avLst/>
          </a:prstGeom>
          <a:ln>
            <a:noFill/>
          </a:ln>
          <a:effectLst>
            <a:softEdge rad="112500"/>
          </a:effectLst>
        </p:spPr>
      </p:pic>
      <p:pic>
        <p:nvPicPr>
          <p:cNvPr id="34" name="图片 33">
            <a:extLst>
              <a:ext uri="{FF2B5EF4-FFF2-40B4-BE49-F238E27FC236}">
                <a16:creationId xmlns:a16="http://schemas.microsoft.com/office/drawing/2014/main" id="{5046FF1B-0967-474D-B62D-8D486EA8A06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0762" y="3235097"/>
            <a:ext cx="3322166" cy="3322166"/>
          </a:xfrm>
          <a:prstGeom prst="rect">
            <a:avLst/>
          </a:prstGeom>
        </p:spPr>
      </p:pic>
    </p:spTree>
    <p:extLst>
      <p:ext uri="{BB962C8B-B14F-4D97-AF65-F5344CB8AC3E}">
        <p14:creationId xmlns:p14="http://schemas.microsoft.com/office/powerpoint/2010/main" val="2036233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3" presetClass="entr" presetSubtype="528" fill="hold" grpId="0" nodeType="afterEffect">
                                  <p:stCondLst>
                                    <p:cond delay="0"/>
                                  </p:stCondLst>
                                  <p:iterate type="lt">
                                    <p:tmPct val="5000"/>
                                  </p:iterate>
                                  <p:childTnLst>
                                    <p:set>
                                      <p:cBhvr>
                                        <p:cTn id="12" dur="1" fill="hold">
                                          <p:stCondLst>
                                            <p:cond delay="0"/>
                                          </p:stCondLst>
                                        </p:cTn>
                                        <p:tgtEl>
                                          <p:spTgt spid="15"/>
                                        </p:tgtEl>
                                        <p:attrNameLst>
                                          <p:attrName>style.visibility</p:attrName>
                                        </p:attrNameLst>
                                      </p:cBhvr>
                                      <p:to>
                                        <p:strVal val="visible"/>
                                      </p:to>
                                    </p:set>
                                    <p:anim to="" calcmode="lin" valueType="num">
                                      <p:cBhvr>
                                        <p:cTn id="13" dur="1000" fill="hold">
                                          <p:stCondLst>
                                            <p:cond delay="0"/>
                                          </p:stCondLst>
                                        </p:cTn>
                                        <p:tgtEl>
                                          <p:spTgt spid="15"/>
                                        </p:tgtEl>
                                        <p:attrNameLst>
                                          <p:attrName>ppt_x</p:attrName>
                                        </p:attrNameLst>
                                      </p:cBhvr>
                                      <p:tavLst>
                                        <p:tav tm="0" fmla="#ppt_x+(8/9)*(#ppt_x-(#ppt_x-#ppt_w/2))*((1.5-1.5*$)^2-(1.5-1.5*$)^3)">
                                          <p:val>
                                            <p:strVal val="0"/>
                                          </p:val>
                                        </p:tav>
                                        <p:tav tm="100000">
                                          <p:val>
                                            <p:strVal val="1"/>
                                          </p:val>
                                        </p:tav>
                                      </p:tavLst>
                                    </p:anim>
                                    <p:anim to="" calcmode="lin" valueType="num">
                                      <p:cBhvr>
                                        <p:cTn id="14" dur="1000" fill="hold">
                                          <p:stCondLst>
                                            <p:cond delay="0"/>
                                          </p:stCondLst>
                                        </p:cTn>
                                        <p:tgtEl>
                                          <p:spTgt spid="15"/>
                                        </p:tgtEl>
                                        <p:attrNameLst>
                                          <p:attrName>ppt_y</p:attrName>
                                        </p:attrNameLst>
                                      </p:cBhvr>
                                      <p:tavLst>
                                        <p:tav tm="0" fmla="#ppt_y+(8/9)*(#ppt_y-(#ppt_y+#ppt_h/2))*((1.5-1.5*$)^2-(1.5-1.5*$)^3)">
                                          <p:val>
                                            <p:strVal val="0"/>
                                          </p:val>
                                        </p:tav>
                                        <p:tav tm="100000">
                                          <p:val>
                                            <p:strVal val="1"/>
                                          </p:val>
                                        </p:tav>
                                      </p:tavLst>
                                    </p:anim>
                                    <p:anim to="" calcmode="lin" valueType="num">
                                      <p:cBhvr>
                                        <p:cTn id="15" dur="1000" fill="hold">
                                          <p:stCondLst>
                                            <p:cond delay="0"/>
                                          </p:stCondLst>
                                        </p:cTn>
                                        <p:tgtEl>
                                          <p:spTgt spid="15"/>
                                        </p:tgtEl>
                                        <p:attrNameLst>
                                          <p:attrName>ppt_w</p:attrName>
                                        </p:attrNameLst>
                                      </p:cBhvr>
                                      <p:tavLst>
                                        <p:tav tm="0" fmla="#ppt_w+(8/9)*(#ppt_w-0)*((1.5-1.5*$)^2-(1.5-1.5*$)^3)">
                                          <p:val>
                                            <p:strVal val="0"/>
                                          </p:val>
                                        </p:tav>
                                        <p:tav tm="100000">
                                          <p:val>
                                            <p:strVal val="1"/>
                                          </p:val>
                                        </p:tav>
                                      </p:tavLst>
                                    </p:anim>
                                    <p:anim to="" calcmode="lin" valueType="num">
                                      <p:cBhvr>
                                        <p:cTn id="16" dur="1000" fill="hold">
                                          <p:stCondLst>
                                            <p:cond delay="0"/>
                                          </p:stCondLst>
                                        </p:cTn>
                                        <p:tgtEl>
                                          <p:spTgt spid="15"/>
                                        </p:tgtEl>
                                        <p:attrNameLst>
                                          <p:attrName>ppt_h</p:attrName>
                                        </p:attrNameLst>
                                      </p:cBhvr>
                                      <p:tavLst>
                                        <p:tav tm="0" fmla="#ppt_h+(8/9)*(#ppt_h-0)*((1.5-1.5*$)^2-(1.5-1.5*$)^3)">
                                          <p:val>
                                            <p:strVal val="0"/>
                                          </p:val>
                                        </p:tav>
                                        <p:tav tm="100000">
                                          <p:val>
                                            <p:strVal val="1"/>
                                          </p:val>
                                        </p:tav>
                                      </p:tavLst>
                                    </p:anim>
                                  </p:childTnLst>
                                </p:cTn>
                              </p:par>
                              <p:par>
                                <p:cTn id="17" presetID="2" presetClass="entr" presetSubtype="8" decel="10000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2000" fill="hold"/>
                                        <p:tgtEl>
                                          <p:spTgt spid="34"/>
                                        </p:tgtEl>
                                        <p:attrNameLst>
                                          <p:attrName>ppt_x</p:attrName>
                                        </p:attrNameLst>
                                      </p:cBhvr>
                                      <p:tavLst>
                                        <p:tav tm="0">
                                          <p:val>
                                            <p:strVal val="0-#ppt_w/2"/>
                                          </p:val>
                                        </p:tav>
                                        <p:tav tm="100000">
                                          <p:val>
                                            <p:strVal val="#ppt_x"/>
                                          </p:val>
                                        </p:tav>
                                      </p:tavLst>
                                    </p:anim>
                                    <p:anim calcmode="lin" valueType="num">
                                      <p:cBhvr additive="base">
                                        <p:cTn id="20" dur="20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F3C743DF-61C5-43B2-B42D-06FC568FCDDC}"/>
              </a:ext>
            </a:extLst>
          </p:cNvPr>
          <p:cNvSpPr txBox="1"/>
          <p:nvPr/>
        </p:nvSpPr>
        <p:spPr>
          <a:xfrm>
            <a:off x="1205897" y="1572957"/>
            <a:ext cx="9402753" cy="147729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Củng</a:t>
            </a:r>
            <a:r>
              <a:rPr kumimoji="0" lang="en-US" altLang="zh-CN" sz="8800" b="1" i="0" u="none" strike="noStrike" kern="1200" cap="none" spc="0" normalizeH="0" baseline="0" noProof="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 </a:t>
            </a:r>
            <a:r>
              <a:rPr kumimoji="0" lang="en-US" altLang="zh-CN" sz="8800" b="1" i="0" u="none" strike="noStrike" kern="1200" cap="none" spc="0" normalizeH="0" baseline="0" noProof="0" dirty="0" err="1">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cố</a:t>
            </a:r>
            <a:r>
              <a:rPr kumimoji="0" lang="en-US" altLang="zh-CN" sz="8800" b="1" i="0" u="none" strike="noStrike" kern="1200" cap="none" spc="0" normalizeH="0" baseline="0" noProof="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 </a:t>
            </a:r>
            <a:r>
              <a:rPr kumimoji="0" lang="en-US" altLang="zh-CN" sz="8800" b="1" i="0" u="none" strike="noStrike" kern="1200" cap="none" spc="0" normalizeH="0" baseline="0" noProof="0" dirty="0" err="1">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dặn</a:t>
            </a:r>
            <a:r>
              <a:rPr kumimoji="0" lang="en-US" altLang="zh-CN" sz="8800" b="1" i="0" u="none" strike="noStrike" kern="1200" cap="none" spc="0" normalizeH="0" baseline="0" noProof="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 </a:t>
            </a:r>
            <a:r>
              <a:rPr kumimoji="0" lang="en-US" altLang="zh-CN" sz="8800" b="1" i="0" u="none" strike="noStrike" kern="1200" cap="none" spc="0" normalizeH="0" baseline="0" noProof="0" dirty="0" err="1">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rPr>
              <a:t>dò</a:t>
            </a:r>
            <a:endParaRPr kumimoji="0" lang="zh-CN" altLang="en-US" sz="8800" b="1" i="0" u="none" strike="noStrike" kern="1200" cap="none" spc="0" normalizeH="0" baseline="0" noProof="0" dirty="0">
              <a:ln w="38100">
                <a:gradFill>
                  <a:gsLst>
                    <a:gs pos="0">
                      <a:srgbClr val="66A117"/>
                    </a:gs>
                    <a:gs pos="100000">
                      <a:srgbClr val="3E830E"/>
                    </a:gs>
                  </a:gsLst>
                  <a:lin ang="5400000" scaled="1"/>
                </a:gradFill>
              </a:ln>
              <a:gradFill flip="none" rotWithShape="1">
                <a:gsLst>
                  <a:gs pos="15000">
                    <a:srgbClr val="FDD35C"/>
                  </a:gs>
                  <a:gs pos="70000">
                    <a:srgbClr val="FFFBDB">
                      <a:shade val="100000"/>
                      <a:satMod val="115000"/>
                    </a:srgbClr>
                  </a:gs>
                </a:gsLst>
                <a:lin ang="16200000" scaled="1"/>
                <a:tileRect/>
              </a:gradFill>
              <a:effectLst>
                <a:outerShdw blurRad="50800" dist="38100" dir="2700000" algn="tl" rotWithShape="0">
                  <a:srgbClr val="70AD47">
                    <a:lumMod val="50000"/>
                    <a:alpha val="40000"/>
                  </a:srgbClr>
                </a:outerShdw>
              </a:effectLst>
              <a:uLnTx/>
              <a:uFillTx/>
              <a:latin typeface="Calibri" panose="020F0502020204030204" pitchFamily="34" charset="0"/>
              <a:ea typeface="+mn-ea"/>
              <a:cs typeface="+mn-ea"/>
              <a:sym typeface="+mn-lt"/>
            </a:endParaRPr>
          </a:p>
        </p:txBody>
      </p:sp>
    </p:spTree>
    <p:extLst>
      <p:ext uri="{BB962C8B-B14F-4D97-AF65-F5344CB8AC3E}">
        <p14:creationId xmlns:p14="http://schemas.microsoft.com/office/powerpoint/2010/main" val="3069981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6FC1E2-E192-4684-8AC0-52155A0925FB}"/>
              </a:ext>
            </a:extLst>
          </p:cNvPr>
          <p:cNvSpPr txBox="1"/>
          <p:nvPr/>
        </p:nvSpPr>
        <p:spPr>
          <a:xfrm>
            <a:off x="1910657" y="2272755"/>
            <a:ext cx="8370686" cy="1446550"/>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cs typeface="+mn-cs"/>
              </a:rPr>
              <a:t>TIẾT 1</a:t>
            </a:r>
            <a:endParaRPr kumimoji="0" lang="en-US" sz="8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ndParaRPr>
          </a:p>
        </p:txBody>
      </p:sp>
    </p:spTree>
    <p:extLst>
      <p:ext uri="{BB962C8B-B14F-4D97-AF65-F5344CB8AC3E}">
        <p14:creationId xmlns:p14="http://schemas.microsoft.com/office/powerpoint/2010/main" val="1382515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0CBB94B-7436-4507-8DB1-67C1476BAA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000"/>
          <a:stretch/>
        </p:blipFill>
        <p:spPr>
          <a:xfrm>
            <a:off x="20" y="10"/>
            <a:ext cx="12191980" cy="6857990"/>
          </a:xfrm>
          <a:prstGeom prst="rect">
            <a:avLst/>
          </a:prstGeom>
        </p:spPr>
      </p:pic>
      <p:pic>
        <p:nvPicPr>
          <p:cNvPr id="4" name="图片 9">
            <a:extLst>
              <a:ext uri="{FF2B5EF4-FFF2-40B4-BE49-F238E27FC236}">
                <a16:creationId xmlns:a16="http://schemas.microsoft.com/office/drawing/2014/main" id="{57445490-118F-417A-9086-ADB60BFACAA2}"/>
              </a:ext>
            </a:extLst>
          </p:cNvPr>
          <p:cNvPicPr>
            <a:picLocks noChangeAspect="1"/>
          </p:cNvPicPr>
          <p:nvPr/>
        </p:nvPicPr>
        <p:blipFill>
          <a:blip r:embed="rId3"/>
          <a:srcRect l="11908" t="16713" b="14111"/>
          <a:stretch>
            <a:fillRect/>
          </a:stretch>
        </p:blipFill>
        <p:spPr>
          <a:xfrm>
            <a:off x="4209494" y="241525"/>
            <a:ext cx="7356475" cy="5653561"/>
          </a:xfrm>
          <a:prstGeom prst="rect">
            <a:avLst/>
          </a:prstGeom>
          <a:noFill/>
          <a:ln w="9525">
            <a:noFill/>
          </a:ln>
        </p:spPr>
      </p:pic>
      <p:pic>
        <p:nvPicPr>
          <p:cNvPr id="5" name="图片 4">
            <a:extLst>
              <a:ext uri="{FF2B5EF4-FFF2-40B4-BE49-F238E27FC236}">
                <a16:creationId xmlns:a16="http://schemas.microsoft.com/office/drawing/2014/main" id="{A6F177AF-B7A6-49B5-AFEB-ACC2F47C457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1112" t="36890" r="32848" b="2444"/>
          <a:stretch/>
        </p:blipFill>
        <p:spPr>
          <a:xfrm>
            <a:off x="4231915" y="2514466"/>
            <a:ext cx="2857501" cy="4160520"/>
          </a:xfrm>
          <a:prstGeom prst="rect">
            <a:avLst/>
          </a:prstGeom>
        </p:spPr>
      </p:pic>
      <p:sp>
        <p:nvSpPr>
          <p:cNvPr id="9" name="文本框 8">
            <a:extLst>
              <a:ext uri="{FF2B5EF4-FFF2-40B4-BE49-F238E27FC236}">
                <a16:creationId xmlns:a16="http://schemas.microsoft.com/office/drawing/2014/main" id="{9633EB1C-42D4-4C8F-BEC6-B5218F37D94D}"/>
              </a:ext>
            </a:extLst>
          </p:cNvPr>
          <p:cNvSpPr txBox="1"/>
          <p:nvPr/>
        </p:nvSpPr>
        <p:spPr>
          <a:xfrm>
            <a:off x="5485821" y="1454301"/>
            <a:ext cx="4785649" cy="28007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a:noFill/>
                </a:ln>
                <a:solidFill>
                  <a:prstClr val="black">
                    <a:lumMod val="75000"/>
                    <a:lumOff val="25000"/>
                  </a:prstClr>
                </a:solidFill>
                <a:effectLst/>
                <a:uLnTx/>
                <a:uFillTx/>
                <a:latin typeface="Arial" panose="020B0604020202020204" pitchFamily="34" charset="0"/>
                <a:ea typeface="字魂27号-布丁体" panose="00000505000000000000" pitchFamily="2" charset="-122"/>
                <a:cs typeface="Arial" panose="020B0604020202020204" pitchFamily="34" charset="0"/>
              </a:rPr>
              <a:t>Khởi</a:t>
            </a:r>
            <a:r>
              <a:rPr kumimoji="0" lang="en-US" altLang="zh-CN" sz="8800" b="1" i="0" u="none" strike="noStrike" kern="1200" cap="none" spc="0" normalizeH="0" noProof="0" dirty="0">
                <a:ln>
                  <a:noFill/>
                </a:ln>
                <a:solidFill>
                  <a:prstClr val="black">
                    <a:lumMod val="75000"/>
                    <a:lumOff val="25000"/>
                  </a:prstClr>
                </a:solidFill>
                <a:effectLst/>
                <a:uLnTx/>
                <a:uFillTx/>
                <a:latin typeface="Arial" panose="020B0604020202020204" pitchFamily="34" charset="0"/>
                <a:ea typeface="字魂27号-布丁体" panose="00000505000000000000" pitchFamily="2" charset="-122"/>
                <a:cs typeface="Arial" panose="020B0604020202020204" pitchFamily="34" charset="0"/>
              </a:rPr>
              <a:t> </a:t>
            </a:r>
            <a:r>
              <a:rPr kumimoji="0" lang="en-US" altLang="zh-CN" sz="8800" b="1" i="0" u="none" strike="noStrike" kern="1200" cap="none" spc="0" normalizeH="0" noProof="0" dirty="0" err="1">
                <a:ln>
                  <a:noFill/>
                </a:ln>
                <a:solidFill>
                  <a:prstClr val="black">
                    <a:lumMod val="75000"/>
                    <a:lumOff val="25000"/>
                  </a:prstClr>
                </a:solidFill>
                <a:effectLst/>
                <a:uLnTx/>
                <a:uFillTx/>
                <a:latin typeface="Arial" panose="020B0604020202020204" pitchFamily="34" charset="0"/>
                <a:ea typeface="字魂27号-布丁体" panose="00000505000000000000" pitchFamily="2" charset="-122"/>
                <a:cs typeface="Arial" panose="020B0604020202020204" pitchFamily="34" charset="0"/>
              </a:rPr>
              <a:t>động</a:t>
            </a:r>
            <a:endParaRPr kumimoji="0" lang="zh-CN" altLang="en-US" sz="88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字魂27号-布丁体" panose="00000505000000000000" pitchFamily="2" charset="-122"/>
              <a:cs typeface="Arial" panose="020B0604020202020204" pitchFamily="34" charset="0"/>
            </a:endParaRPr>
          </a:p>
        </p:txBody>
      </p:sp>
      <p:pic>
        <p:nvPicPr>
          <p:cNvPr id="12" name="图片 11">
            <a:extLst>
              <a:ext uri="{FF2B5EF4-FFF2-40B4-BE49-F238E27FC236}">
                <a16:creationId xmlns:a16="http://schemas.microsoft.com/office/drawing/2014/main" id="{A0685C41-D465-4512-B9F6-8A38B1A4D09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7365" b="88523"/>
          <a:stretch/>
        </p:blipFill>
        <p:spPr>
          <a:xfrm>
            <a:off x="9147874" y="0"/>
            <a:ext cx="3357141" cy="787078"/>
          </a:xfrm>
          <a:prstGeom prst="rect">
            <a:avLst/>
          </a:prstGeom>
        </p:spPr>
      </p:pic>
      <p:pic>
        <p:nvPicPr>
          <p:cNvPr id="13" name="图片 12">
            <a:extLst>
              <a:ext uri="{FF2B5EF4-FFF2-40B4-BE49-F238E27FC236}">
                <a16:creationId xmlns:a16="http://schemas.microsoft.com/office/drawing/2014/main" id="{F7F8C48D-A559-4113-AD18-8377F23E90C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7365" b="88523"/>
          <a:stretch/>
        </p:blipFill>
        <p:spPr>
          <a:xfrm>
            <a:off x="356567" y="-1"/>
            <a:ext cx="5874496" cy="1377269"/>
          </a:xfrm>
          <a:prstGeom prst="rect">
            <a:avLst/>
          </a:prstGeom>
        </p:spPr>
      </p:pic>
      <p:pic>
        <p:nvPicPr>
          <p:cNvPr id="14" name="图片 13">
            <a:extLst>
              <a:ext uri="{FF2B5EF4-FFF2-40B4-BE49-F238E27FC236}">
                <a16:creationId xmlns:a16="http://schemas.microsoft.com/office/drawing/2014/main" id="{056D3FB5-EE6C-42D5-BAF1-CBDE76A239C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2839" t="37182" b="40736"/>
          <a:stretch/>
        </p:blipFill>
        <p:spPr>
          <a:xfrm>
            <a:off x="8852291" y="3755627"/>
            <a:ext cx="1765424" cy="1514322"/>
          </a:xfrm>
          <a:prstGeom prst="rect">
            <a:avLst/>
          </a:prstGeom>
        </p:spPr>
      </p:pic>
      <p:pic>
        <p:nvPicPr>
          <p:cNvPr id="6" name="图片 5">
            <a:extLst>
              <a:ext uri="{FF2B5EF4-FFF2-40B4-BE49-F238E27FC236}">
                <a16:creationId xmlns:a16="http://schemas.microsoft.com/office/drawing/2014/main" id="{8ABB6C04-5D18-4F0B-97A7-B125A15835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416" t="38890" r="8544" b="444"/>
          <a:stretch/>
        </p:blipFill>
        <p:spPr>
          <a:xfrm>
            <a:off x="9641521" y="3189689"/>
            <a:ext cx="2857501" cy="4160520"/>
          </a:xfrm>
          <a:prstGeom prst="rect">
            <a:avLst/>
          </a:prstGeom>
        </p:spPr>
      </p:pic>
    </p:spTree>
    <p:extLst>
      <p:ext uri="{BB962C8B-B14F-4D97-AF65-F5344CB8AC3E}">
        <p14:creationId xmlns:p14="http://schemas.microsoft.com/office/powerpoint/2010/main" val="3539286810"/>
      </p:ext>
    </p:extLst>
  </p:cSld>
  <p:clrMapOvr>
    <a:masterClrMapping/>
  </p:clrMapOvr>
  <mc:AlternateContent xmlns:mc="http://schemas.openxmlformats.org/markup-compatibility/2006" xmlns:p14="http://schemas.microsoft.com/office/powerpoint/2010/main">
    <mc:Choice Requires="p14">
      <p:transition spd="slow" p14:dur="900" advClick="0" advTm="0">
        <p14:warp dir="in"/>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0-#ppt_w/2"/>
                                          </p:val>
                                        </p:tav>
                                        <p:tav tm="100000">
                                          <p:val>
                                            <p:strVal val="#ppt_x"/>
                                          </p:val>
                                        </p:tav>
                                      </p:tavLst>
                                    </p:anim>
                                    <p:anim calcmode="lin" valueType="num">
                                      <p:cBhvr additive="base">
                                        <p:cTn id="15"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16" presetClass="entr" presetSubtype="21"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fade">
                                      <p:cBhvr>
                                        <p:cTn id="38"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60EAB7-E6AB-43C3-BF9C-68DE63C313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003" y="-243682"/>
            <a:ext cx="12490006" cy="7638888"/>
          </a:xfrm>
          <a:prstGeom prst="rect">
            <a:avLst/>
          </a:prstGeom>
        </p:spPr>
      </p:pic>
      <p:sp>
        <p:nvSpPr>
          <p:cNvPr id="7" name="Rectangle 6">
            <a:extLst>
              <a:ext uri="{FF2B5EF4-FFF2-40B4-BE49-F238E27FC236}">
                <a16:creationId xmlns:a16="http://schemas.microsoft.com/office/drawing/2014/main" id="{4C69822E-21D6-4BF9-A213-1B9957E88B42}"/>
              </a:ext>
            </a:extLst>
          </p:cNvPr>
          <p:cNvSpPr/>
          <p:nvPr/>
        </p:nvSpPr>
        <p:spPr>
          <a:xfrm>
            <a:off x="4826000" y="3670300"/>
            <a:ext cx="2921000" cy="1320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941C374-C099-4233-AD24-9BC8D71B5853}"/>
              </a:ext>
            </a:extLst>
          </p:cNvPr>
          <p:cNvSpPr txBox="1"/>
          <p:nvPr/>
        </p:nvSpPr>
        <p:spPr>
          <a:xfrm>
            <a:off x="3630844" y="3452217"/>
            <a:ext cx="5435600" cy="15388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Trò</a:t>
            </a:r>
            <a:r>
              <a:rPr kumimoji="0" lang="en-US" sz="3800" b="1" i="0" u="none" strike="noStrike" kern="1200" cap="none" spc="0" normalizeH="0" baseline="0" noProof="0" dirty="0">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chơi</a:t>
            </a:r>
            <a:r>
              <a:rPr kumimoji="0" lang="en-US" sz="3800" b="1" i="0" u="none" strike="noStrike" kern="1200" cap="none" spc="0" normalizeH="0" baseline="0" noProof="0" dirty="0">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a:t>
            </a:r>
            <a:r>
              <a:rPr kumimoji="0" lang="en-US" sz="3800" b="1" i="0" u="none" strike="noStrike" kern="1200" cap="none" spc="0" normalizeH="0" baseline="0" noProof="0" dirty="0" err="1">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Đố</a:t>
            </a:r>
            <a:r>
              <a:rPr kumimoji="0" lang="en-US" sz="3800" b="1" i="0" u="none" strike="noStrike" kern="1200" cap="none" spc="0" normalizeH="0" baseline="0" noProof="0" dirty="0">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vui</a:t>
            </a:r>
            <a:r>
              <a:rPr kumimoji="0" lang="en-US" sz="3800" b="1" i="0" u="none" strike="noStrike" kern="1200" cap="none" spc="0" normalizeH="0" baseline="0" noProof="0" dirty="0">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cùng</a:t>
            </a:r>
            <a:r>
              <a:rPr kumimoji="0" lang="en-US" sz="3800" b="1" i="0" u="none" strike="noStrike" kern="1200" cap="none" spc="0" normalizeH="0" baseline="0" noProof="0" dirty="0">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bé</a:t>
            </a:r>
            <a:r>
              <a:rPr kumimoji="0" lang="en-US" sz="3800" b="1" i="0" u="none" strike="noStrike" kern="1200" cap="none" spc="0" normalizeH="0" baseline="0" noProof="0" dirty="0">
                <a:ln>
                  <a:noFill/>
                </a:ln>
                <a:solidFill>
                  <a:srgbClr val="EF7800"/>
                </a:solidFill>
                <a:effectLst/>
                <a:uLnTx/>
                <a:uFillTx/>
                <a:latin typeface="Montserrat ExtraBold" panose="00000900000000000000" pitchFamily="2" charset="0"/>
                <a:ea typeface="Times New Roman" panose="02020603050405020304" pitchFamily="18" charset="0"/>
                <a:cs typeface="Times New Roman" panose="02020603050405020304" pitchFamily="18" charset="0"/>
              </a:rPr>
              <a:t>”</a:t>
            </a:r>
            <a:endParaRPr kumimoji="0" lang="en-US" sz="3800" b="1" i="0" u="none" strike="noStrike" kern="1200" cap="none" spc="0" normalizeH="0" baseline="0" noProof="0" dirty="0">
              <a:ln>
                <a:noFill/>
              </a:ln>
              <a:solidFill>
                <a:srgbClr val="EF7800"/>
              </a:solidFill>
              <a:effectLst/>
              <a:uLnTx/>
              <a:uFillTx/>
              <a:latin typeface="Montserrat ExtraBold" panose="00000900000000000000" pitchFamily="2"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audio 1">
            <a:hlinkClick r:id="" action="ppaction://media"/>
            <a:extLst>
              <a:ext uri="{FF2B5EF4-FFF2-40B4-BE49-F238E27FC236}">
                <a16:creationId xmlns:a16="http://schemas.microsoft.com/office/drawing/2014/main" id="{211CA846-C707-43E2-A767-2E2B7A467775}"/>
              </a:ext>
            </a:extLst>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1303121" y="-642785"/>
            <a:ext cx="487363" cy="487363"/>
          </a:xfrm>
          <a:prstGeom prst="rect">
            <a:avLst/>
          </a:prstGeom>
        </p:spPr>
      </p:pic>
    </p:spTree>
    <p:extLst>
      <p:ext uri="{BB962C8B-B14F-4D97-AF65-F5344CB8AC3E}">
        <p14:creationId xmlns:p14="http://schemas.microsoft.com/office/powerpoint/2010/main" val="3950354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847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1212">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Picture 113" descr="Calendar&#10;&#10;Description automatically generated with medium confidence">
            <a:extLst>
              <a:ext uri="{FF2B5EF4-FFF2-40B4-BE49-F238E27FC236}">
                <a16:creationId xmlns:a16="http://schemas.microsoft.com/office/drawing/2014/main" id="{61E52893-D81A-4081-B5F1-BBCE4EACBF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758" y="-2133898"/>
            <a:ext cx="13823516" cy="10128496"/>
          </a:xfrm>
          <a:prstGeom prst="rect">
            <a:avLst/>
          </a:prstGeom>
        </p:spPr>
      </p:pic>
      <p:pic>
        <p:nvPicPr>
          <p:cNvPr id="112" name="Graphic 111">
            <a:extLst>
              <a:ext uri="{FF2B5EF4-FFF2-40B4-BE49-F238E27FC236}">
                <a16:creationId xmlns:a16="http://schemas.microsoft.com/office/drawing/2014/main" id="{F2005506-ED3A-4D88-B436-73369F8F9E43}"/>
              </a:ext>
            </a:extLst>
          </p:cNvPr>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flipH="1">
            <a:off x="10618690" y="2806709"/>
            <a:ext cx="1679837" cy="3782954"/>
          </a:xfrm>
          <a:prstGeom prst="rect">
            <a:avLst/>
          </a:prstGeom>
        </p:spPr>
      </p:pic>
      <p:sp>
        <p:nvSpPr>
          <p:cNvPr id="2" name="TextBox 1">
            <a:extLst>
              <a:ext uri="{FF2B5EF4-FFF2-40B4-BE49-F238E27FC236}">
                <a16:creationId xmlns:a16="http://schemas.microsoft.com/office/drawing/2014/main" id="{ED547920-485F-4F64-81BF-758EF28A8C00}"/>
              </a:ext>
            </a:extLst>
          </p:cNvPr>
          <p:cNvSpPr txBox="1"/>
          <p:nvPr/>
        </p:nvSpPr>
        <p:spPr>
          <a:xfrm>
            <a:off x="5234154" y="1329048"/>
            <a:ext cx="465885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000000"/>
                </a:solidFill>
                <a:latin typeface="Arial" panose="020B0604020202020204" pitchFamily="34" charset="0"/>
                <a:cs typeface="Arial" panose="020B0604020202020204" pitchFamily="34" charset="0"/>
              </a:rPr>
              <a:t>Cơ</a:t>
            </a:r>
            <a:r>
              <a:rPr lang="en-US" sz="4000" b="1" dirty="0">
                <a:solidFill>
                  <a:srgbClr val="000000"/>
                </a:solidFill>
                <a:latin typeface="Arial" panose="020B0604020202020204" pitchFamily="34" charset="0"/>
                <a:cs typeface="Arial" panose="020B0604020202020204" pitchFamily="34" charset="0"/>
              </a:rPr>
              <a:t> </a:t>
            </a:r>
            <a:r>
              <a:rPr lang="en-US" sz="4000" b="1" dirty="0" err="1">
                <a:solidFill>
                  <a:srgbClr val="000000"/>
                </a:solidFill>
                <a:latin typeface="Arial" panose="020B0604020202020204" pitchFamily="34" charset="0"/>
                <a:cs typeface="Arial" panose="020B0604020202020204" pitchFamily="34" charset="0"/>
              </a:rPr>
              <a:t>thể</a:t>
            </a:r>
            <a:r>
              <a:rPr lang="en-US" sz="4000" b="1" dirty="0">
                <a:solidFill>
                  <a:srgbClr val="000000"/>
                </a:solidFill>
                <a:latin typeface="Arial" panose="020B0604020202020204" pitchFamily="34" charset="0"/>
                <a:cs typeface="Arial" panose="020B0604020202020204" pitchFamily="34" charset="0"/>
              </a:rPr>
              <a:t> con </a:t>
            </a:r>
            <a:r>
              <a:rPr lang="en-US" sz="4000" b="1" dirty="0" err="1">
                <a:solidFill>
                  <a:srgbClr val="000000"/>
                </a:solidFill>
                <a:latin typeface="Arial" panose="020B0604020202020204" pitchFamily="34" charset="0"/>
                <a:cs typeface="Arial" panose="020B0604020202020204" pitchFamily="34" charset="0"/>
              </a:rPr>
              <a:t>người</a:t>
            </a:r>
            <a:r>
              <a:rPr lang="en-US" sz="4000" b="1" dirty="0">
                <a:solidFill>
                  <a:srgbClr val="000000"/>
                </a:solidFill>
                <a:latin typeface="Arial" panose="020B0604020202020204" pitchFamily="34" charset="0"/>
                <a:cs typeface="Arial" panose="020B0604020202020204" pitchFamily="34" charset="0"/>
              </a:rPr>
              <a:t> </a:t>
            </a:r>
            <a:r>
              <a:rPr lang="en-US" sz="4000" b="1" dirty="0" err="1">
                <a:solidFill>
                  <a:srgbClr val="000000"/>
                </a:solidFill>
                <a:latin typeface="Arial" panose="020B0604020202020204" pitchFamily="34" charset="0"/>
                <a:cs typeface="Arial" panose="020B0604020202020204" pitchFamily="34" charset="0"/>
              </a:rPr>
              <a:t>có</a:t>
            </a:r>
            <a:r>
              <a:rPr lang="en-US" sz="4000" b="1" dirty="0">
                <a:solidFill>
                  <a:srgbClr val="000000"/>
                </a:solidFill>
                <a:latin typeface="Arial" panose="020B0604020202020204" pitchFamily="34" charset="0"/>
                <a:cs typeface="Arial" panose="020B0604020202020204" pitchFamily="34" charset="0"/>
              </a:rPr>
              <a:t> </a:t>
            </a:r>
            <a:r>
              <a:rPr lang="en-US" sz="4000" b="1" dirty="0" err="1">
                <a:solidFill>
                  <a:srgbClr val="000000"/>
                </a:solidFill>
                <a:latin typeface="Arial" panose="020B0604020202020204" pitchFamily="34" charset="0"/>
                <a:cs typeface="Arial" panose="020B0604020202020204" pitchFamily="34" charset="0"/>
              </a:rPr>
              <a:t>mấy</a:t>
            </a:r>
            <a:r>
              <a:rPr lang="en-US" sz="4000" b="1" dirty="0">
                <a:solidFill>
                  <a:srgbClr val="000000"/>
                </a:solidFill>
                <a:latin typeface="Arial" panose="020B0604020202020204" pitchFamily="34" charset="0"/>
                <a:cs typeface="Arial" panose="020B0604020202020204" pitchFamily="34" charset="0"/>
              </a:rPr>
              <a:t> </a:t>
            </a:r>
            <a:r>
              <a:rPr lang="en-US" sz="4000" b="1" err="1">
                <a:solidFill>
                  <a:srgbClr val="000000"/>
                </a:solidFill>
                <a:latin typeface="Arial" panose="020B0604020202020204" pitchFamily="34" charset="0"/>
                <a:cs typeface="Arial" panose="020B0604020202020204" pitchFamily="34" charset="0"/>
              </a:rPr>
              <a:t>quả</a:t>
            </a:r>
            <a:r>
              <a:rPr lang="en-US" sz="4000" b="1">
                <a:solidFill>
                  <a:srgbClr val="000000"/>
                </a:solidFill>
                <a:latin typeface="Arial" panose="020B0604020202020204" pitchFamily="34" charset="0"/>
                <a:cs typeface="Arial" panose="020B0604020202020204" pitchFamily="34" charset="0"/>
              </a:rPr>
              <a:t> thận?</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F25AE96-EC48-49CE-B580-CA91C166AD30}"/>
              </a:ext>
            </a:extLst>
          </p:cNvPr>
          <p:cNvSpPr txBox="1"/>
          <p:nvPr/>
        </p:nvSpPr>
        <p:spPr>
          <a:xfrm>
            <a:off x="6315749" y="3109763"/>
            <a:ext cx="4658859" cy="954107"/>
          </a:xfrm>
          <a:prstGeom prst="rect">
            <a:avLst/>
          </a:prstGeom>
          <a:noFill/>
        </p:spPr>
        <p:txBody>
          <a:bodyPr wrap="square" rtlCol="0">
            <a:spAutoFit/>
          </a:bodyPr>
          <a:lstStyle/>
          <a:p>
            <a:pPr lvl="0" algn="ctr">
              <a:defRPr/>
            </a:pPr>
            <a:r>
              <a:rPr kumimoji="0" lang="en-US" sz="2800" b="1" i="0" u="none" strike="noStrike" kern="1200" cap="none" spc="0" normalizeH="0" baseline="0" noProof="0" dirty="0" err="1">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rPr>
              <a:t>Đáp</a:t>
            </a:r>
            <a:r>
              <a:rPr kumimoji="0" lang="en-US" sz="2800" b="1" i="0" u="none" strike="noStrike" kern="1200" cap="none" spc="0" normalizeH="0" baseline="0" noProof="0" dirty="0">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800" b="1" i="0" u="none" strike="noStrike" kern="1200" cap="none" spc="0" normalizeH="0" baseline="0" noProof="0" dirty="0" err="1">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rPr>
              <a:t>án</a:t>
            </a:r>
            <a:r>
              <a:rPr kumimoji="0" lang="en-US" sz="2800" b="1" i="0" u="none" strike="noStrike" kern="1200" cap="none" spc="0" normalizeH="0" baseline="0" noProof="0" dirty="0">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rPr>
              <a:t>: </a:t>
            </a:r>
            <a:r>
              <a:rPr lang="en-US" sz="2800" b="1" dirty="0">
                <a:solidFill>
                  <a:srgbClr val="B91D21"/>
                </a:solidFill>
                <a:latin typeface="Arial" panose="020B0604020202020204" pitchFamily="34" charset="0"/>
                <a:ea typeface="Calibri" panose="020F0502020204030204" pitchFamily="34" charset="0"/>
                <a:cs typeface="Arial" panose="020B0604020202020204" pitchFamily="34" charset="0"/>
              </a:rPr>
              <a:t>2 </a:t>
            </a:r>
            <a:r>
              <a:rPr lang="en-US" sz="2800" b="1" dirty="0" err="1">
                <a:solidFill>
                  <a:srgbClr val="B91D21"/>
                </a:solidFill>
                <a:latin typeface="Arial" panose="020B0604020202020204" pitchFamily="34" charset="0"/>
                <a:ea typeface="Calibri" panose="020F0502020204030204" pitchFamily="34" charset="0"/>
                <a:cs typeface="Arial" panose="020B0604020202020204" pitchFamily="34" charset="0"/>
              </a:rPr>
              <a:t>quả</a:t>
            </a:r>
            <a:r>
              <a:rPr lang="en-US" sz="2800" b="1" dirty="0">
                <a:solidFill>
                  <a:srgbClr val="B91D21"/>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rgbClr val="B91D21"/>
                </a:solidFill>
                <a:latin typeface="Arial" panose="020B0604020202020204" pitchFamily="34" charset="0"/>
                <a:ea typeface="Calibri" panose="020F0502020204030204" pitchFamily="34" charset="0"/>
                <a:cs typeface="Arial" panose="020B0604020202020204" pitchFamily="34" charset="0"/>
              </a:rPr>
              <a:t>thận</a:t>
            </a:r>
            <a:r>
              <a:rPr lang="en-US" sz="2800" b="1" dirty="0">
                <a:solidFill>
                  <a:srgbClr val="B91D21"/>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rgbClr val="B91D21"/>
                </a:solidFill>
                <a:latin typeface="Arial" panose="020B0604020202020204" pitchFamily="34" charset="0"/>
                <a:ea typeface="Calibri" panose="020F0502020204030204" pitchFamily="34" charset="0"/>
                <a:cs typeface="Arial" panose="020B0604020202020204" pitchFamily="34" charset="0"/>
              </a:rPr>
              <a:t>thận</a:t>
            </a:r>
            <a:r>
              <a:rPr lang="en-US" sz="2800" b="1" dirty="0">
                <a:solidFill>
                  <a:srgbClr val="B91D21"/>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rgbClr val="B91D21"/>
                </a:solidFill>
                <a:latin typeface="Arial" panose="020B0604020202020204" pitchFamily="34" charset="0"/>
                <a:ea typeface="Calibri" panose="020F0502020204030204" pitchFamily="34" charset="0"/>
                <a:cs typeface="Arial" panose="020B0604020202020204" pitchFamily="34" charset="0"/>
              </a:rPr>
              <a:t>trái</a:t>
            </a:r>
            <a:r>
              <a:rPr lang="en-US" sz="2800" b="1" dirty="0">
                <a:solidFill>
                  <a:srgbClr val="B91D21"/>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rgbClr val="B91D21"/>
                </a:solidFill>
                <a:latin typeface="Arial" panose="020B0604020202020204" pitchFamily="34" charset="0"/>
                <a:ea typeface="Calibri" panose="020F0502020204030204" pitchFamily="34" charset="0"/>
                <a:cs typeface="Arial" panose="020B0604020202020204" pitchFamily="34" charset="0"/>
              </a:rPr>
              <a:t>và</a:t>
            </a:r>
            <a:r>
              <a:rPr lang="en-US" sz="2800" b="1" dirty="0">
                <a:solidFill>
                  <a:srgbClr val="B91D21"/>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rgbClr val="B91D21"/>
                </a:solidFill>
                <a:latin typeface="Arial" panose="020B0604020202020204" pitchFamily="34" charset="0"/>
                <a:ea typeface="Calibri" panose="020F0502020204030204" pitchFamily="34" charset="0"/>
                <a:cs typeface="Arial" panose="020B0604020202020204" pitchFamily="34" charset="0"/>
              </a:rPr>
              <a:t>thận</a:t>
            </a:r>
            <a:r>
              <a:rPr lang="en-US" sz="2800" b="1" dirty="0">
                <a:solidFill>
                  <a:srgbClr val="B91D21"/>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rgbClr val="B91D21"/>
                </a:solidFill>
                <a:latin typeface="Arial" panose="020B0604020202020204" pitchFamily="34" charset="0"/>
                <a:ea typeface="Calibri" panose="020F0502020204030204" pitchFamily="34" charset="0"/>
                <a:cs typeface="Arial" panose="020B0604020202020204" pitchFamily="34" charset="0"/>
              </a:rPr>
              <a:t>phải</a:t>
            </a:r>
            <a:r>
              <a:rPr lang="en-US" sz="2800" b="1" dirty="0">
                <a:solidFill>
                  <a:srgbClr val="B91D21"/>
                </a:solidFill>
                <a:latin typeface="Arial" panose="020B0604020202020204" pitchFamily="34" charset="0"/>
                <a:ea typeface="Calibri" panose="020F0502020204030204" pitchFamily="34" charset="0"/>
                <a:cs typeface="Arial" panose="020B0604020202020204" pitchFamily="34" charset="0"/>
              </a:rPr>
              <a:t> )</a:t>
            </a:r>
            <a:endParaRPr kumimoji="0" lang="en-US" sz="2800" b="1" i="0" u="none" strike="noStrike" kern="1200" cap="none" spc="0" normalizeH="0" baseline="0" noProof="0" dirty="0">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4" name="Picture 3" descr="Hi Bee">
            <a:extLst>
              <a:ext uri="{FF2B5EF4-FFF2-40B4-BE49-F238E27FC236}">
                <a16:creationId xmlns:a16="http://schemas.microsoft.com/office/drawing/2014/main" id="{50EEC197-701C-4845-885A-F14FD1E1A3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57026" y="2843748"/>
            <a:ext cx="838200" cy="838200"/>
          </a:xfrm>
          <a:prstGeom prst="rect">
            <a:avLst/>
          </a:prstGeom>
        </p:spPr>
      </p:pic>
      <p:grpSp>
        <p:nvGrpSpPr>
          <p:cNvPr id="10" name="Group 9">
            <a:extLst>
              <a:ext uri="{FF2B5EF4-FFF2-40B4-BE49-F238E27FC236}">
                <a16:creationId xmlns:a16="http://schemas.microsoft.com/office/drawing/2014/main" id="{B840EE3A-AC05-47DB-A02F-AE69A41BB8A5}"/>
              </a:ext>
            </a:extLst>
          </p:cNvPr>
          <p:cNvGrpSpPr/>
          <p:nvPr/>
        </p:nvGrpSpPr>
        <p:grpSpPr>
          <a:xfrm>
            <a:off x="9484681" y="826952"/>
            <a:ext cx="1134009" cy="1139333"/>
            <a:chOff x="3955634" y="1199295"/>
            <a:chExt cx="1134009" cy="1139333"/>
          </a:xfrm>
        </p:grpSpPr>
        <p:pic>
          <p:nvPicPr>
            <p:cNvPr id="11" name="Graphic 10">
              <a:extLst>
                <a:ext uri="{FF2B5EF4-FFF2-40B4-BE49-F238E27FC236}">
                  <a16:creationId xmlns:a16="http://schemas.microsoft.com/office/drawing/2014/main" id="{81B429F0-3B0C-4399-8CE0-EAD812993618}"/>
                </a:ext>
              </a:extLst>
            </p:cNvPr>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3955634" y="1199295"/>
              <a:ext cx="1134009" cy="1139333"/>
            </a:xfrm>
            <a:prstGeom prst="rect">
              <a:avLst/>
            </a:prstGeom>
          </p:spPr>
        </p:pic>
        <p:sp>
          <p:nvSpPr>
            <p:cNvPr id="12" name="TextBox 11">
              <a:extLst>
                <a:ext uri="{FF2B5EF4-FFF2-40B4-BE49-F238E27FC236}">
                  <a16:creationId xmlns:a16="http://schemas.microsoft.com/office/drawing/2014/main" id="{E5383C20-C8A2-41B0-BEAF-EA1FD2A63395}"/>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grpSp>
      <p:grpSp>
        <p:nvGrpSpPr>
          <p:cNvPr id="13" name="Group 12">
            <a:extLst>
              <a:ext uri="{FF2B5EF4-FFF2-40B4-BE49-F238E27FC236}">
                <a16:creationId xmlns:a16="http://schemas.microsoft.com/office/drawing/2014/main" id="{B3C031E2-5997-45BE-AE44-BBF07DC89736}"/>
              </a:ext>
            </a:extLst>
          </p:cNvPr>
          <p:cNvGrpSpPr/>
          <p:nvPr/>
        </p:nvGrpSpPr>
        <p:grpSpPr>
          <a:xfrm>
            <a:off x="9484681" y="826952"/>
            <a:ext cx="1134009" cy="1139333"/>
            <a:chOff x="3955634" y="1199295"/>
            <a:chExt cx="1134009" cy="1139333"/>
          </a:xfrm>
        </p:grpSpPr>
        <p:pic>
          <p:nvPicPr>
            <p:cNvPr id="14" name="Graphic 13">
              <a:extLst>
                <a:ext uri="{FF2B5EF4-FFF2-40B4-BE49-F238E27FC236}">
                  <a16:creationId xmlns:a16="http://schemas.microsoft.com/office/drawing/2014/main" id="{4A041F83-5F7A-4541-B01B-6B3E7483C7C4}"/>
                </a:ext>
              </a:extLst>
            </p:cNvPr>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3955634" y="1199295"/>
              <a:ext cx="1134009" cy="1139333"/>
            </a:xfrm>
            <a:prstGeom prst="rect">
              <a:avLst/>
            </a:prstGeom>
          </p:spPr>
        </p:pic>
        <p:sp>
          <p:nvSpPr>
            <p:cNvPr id="15" name="TextBox 14">
              <a:extLst>
                <a:ext uri="{FF2B5EF4-FFF2-40B4-BE49-F238E27FC236}">
                  <a16:creationId xmlns:a16="http://schemas.microsoft.com/office/drawing/2014/main" id="{C1A1CF91-D6B5-4020-BB70-4A65A4EE1488}"/>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grpSp>
      <p:grpSp>
        <p:nvGrpSpPr>
          <p:cNvPr id="16" name="Group 15">
            <a:extLst>
              <a:ext uri="{FF2B5EF4-FFF2-40B4-BE49-F238E27FC236}">
                <a16:creationId xmlns:a16="http://schemas.microsoft.com/office/drawing/2014/main" id="{148620F0-7090-45B3-ABF8-F47FA26EE428}"/>
              </a:ext>
            </a:extLst>
          </p:cNvPr>
          <p:cNvGrpSpPr/>
          <p:nvPr/>
        </p:nvGrpSpPr>
        <p:grpSpPr>
          <a:xfrm>
            <a:off x="9484681" y="826952"/>
            <a:ext cx="1134009" cy="1139333"/>
            <a:chOff x="3955634" y="1199295"/>
            <a:chExt cx="1134009" cy="1139333"/>
          </a:xfrm>
        </p:grpSpPr>
        <p:pic>
          <p:nvPicPr>
            <p:cNvPr id="17" name="Graphic 16">
              <a:extLst>
                <a:ext uri="{FF2B5EF4-FFF2-40B4-BE49-F238E27FC236}">
                  <a16:creationId xmlns:a16="http://schemas.microsoft.com/office/drawing/2014/main" id="{ED0906E4-FF78-4360-ADDE-48FB22FAFA98}"/>
                </a:ext>
              </a:extLst>
            </p:cNvPr>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3955634" y="1199295"/>
              <a:ext cx="1134009" cy="1139333"/>
            </a:xfrm>
            <a:prstGeom prst="rect">
              <a:avLst/>
            </a:prstGeom>
          </p:spPr>
        </p:pic>
        <p:sp>
          <p:nvSpPr>
            <p:cNvPr id="18" name="TextBox 17">
              <a:extLst>
                <a:ext uri="{FF2B5EF4-FFF2-40B4-BE49-F238E27FC236}">
                  <a16:creationId xmlns:a16="http://schemas.microsoft.com/office/drawing/2014/main" id="{AECFB7CF-042C-47C6-9138-8A3433939E8A}"/>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grpSp>
      <p:grpSp>
        <p:nvGrpSpPr>
          <p:cNvPr id="19" name="Group 18">
            <a:extLst>
              <a:ext uri="{FF2B5EF4-FFF2-40B4-BE49-F238E27FC236}">
                <a16:creationId xmlns:a16="http://schemas.microsoft.com/office/drawing/2014/main" id="{EF985007-0385-4A98-BB69-42E83D70CA12}"/>
              </a:ext>
            </a:extLst>
          </p:cNvPr>
          <p:cNvGrpSpPr/>
          <p:nvPr/>
        </p:nvGrpSpPr>
        <p:grpSpPr>
          <a:xfrm>
            <a:off x="9484681" y="826952"/>
            <a:ext cx="1134009" cy="1139333"/>
            <a:chOff x="3955634" y="1199295"/>
            <a:chExt cx="1134009" cy="1139333"/>
          </a:xfrm>
        </p:grpSpPr>
        <p:pic>
          <p:nvPicPr>
            <p:cNvPr id="20" name="Graphic 19">
              <a:extLst>
                <a:ext uri="{FF2B5EF4-FFF2-40B4-BE49-F238E27FC236}">
                  <a16:creationId xmlns:a16="http://schemas.microsoft.com/office/drawing/2014/main" id="{CB522D68-33C1-4CD5-A4C2-2D532D438BC2}"/>
                </a:ext>
              </a:extLst>
            </p:cNvPr>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3955634" y="1199295"/>
              <a:ext cx="1134009" cy="1139333"/>
            </a:xfrm>
            <a:prstGeom prst="rect">
              <a:avLst/>
            </a:prstGeom>
          </p:spPr>
        </p:pic>
        <p:sp>
          <p:nvSpPr>
            <p:cNvPr id="21" name="TextBox 20">
              <a:extLst>
                <a:ext uri="{FF2B5EF4-FFF2-40B4-BE49-F238E27FC236}">
                  <a16:creationId xmlns:a16="http://schemas.microsoft.com/office/drawing/2014/main" id="{84E2D52A-6989-4859-A8D7-227FE9381BB7}"/>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grpSp>
      <p:grpSp>
        <p:nvGrpSpPr>
          <p:cNvPr id="22" name="Group 21">
            <a:extLst>
              <a:ext uri="{FF2B5EF4-FFF2-40B4-BE49-F238E27FC236}">
                <a16:creationId xmlns:a16="http://schemas.microsoft.com/office/drawing/2014/main" id="{A384ABE5-A6DF-423F-8F0D-E43EE0997DB6}"/>
              </a:ext>
            </a:extLst>
          </p:cNvPr>
          <p:cNvGrpSpPr/>
          <p:nvPr/>
        </p:nvGrpSpPr>
        <p:grpSpPr>
          <a:xfrm>
            <a:off x="9484681" y="826952"/>
            <a:ext cx="1134009" cy="1139333"/>
            <a:chOff x="3955634" y="1199295"/>
            <a:chExt cx="1134009" cy="1139333"/>
          </a:xfrm>
        </p:grpSpPr>
        <p:pic>
          <p:nvPicPr>
            <p:cNvPr id="23" name="Graphic 22">
              <a:extLst>
                <a:ext uri="{FF2B5EF4-FFF2-40B4-BE49-F238E27FC236}">
                  <a16:creationId xmlns:a16="http://schemas.microsoft.com/office/drawing/2014/main" id="{DC3B4752-7D5E-4909-A4B2-B18031428648}"/>
                </a:ext>
              </a:extLst>
            </p:cNvPr>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3955634" y="1199295"/>
              <a:ext cx="1134009" cy="1139333"/>
            </a:xfrm>
            <a:prstGeom prst="rect">
              <a:avLst/>
            </a:prstGeom>
          </p:spPr>
        </p:pic>
        <p:sp>
          <p:nvSpPr>
            <p:cNvPr id="24" name="TextBox 23">
              <a:extLst>
                <a:ext uri="{FF2B5EF4-FFF2-40B4-BE49-F238E27FC236}">
                  <a16:creationId xmlns:a16="http://schemas.microsoft.com/office/drawing/2014/main" id="{C8358F55-6533-47B0-91CB-0D5755EEA632}"/>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grpSp>
      <p:grpSp>
        <p:nvGrpSpPr>
          <p:cNvPr id="25" name="Group 24">
            <a:extLst>
              <a:ext uri="{FF2B5EF4-FFF2-40B4-BE49-F238E27FC236}">
                <a16:creationId xmlns:a16="http://schemas.microsoft.com/office/drawing/2014/main" id="{7585963D-E674-4D39-AD34-7EA8E9368BEA}"/>
              </a:ext>
            </a:extLst>
          </p:cNvPr>
          <p:cNvGrpSpPr/>
          <p:nvPr/>
        </p:nvGrpSpPr>
        <p:grpSpPr>
          <a:xfrm>
            <a:off x="9484681" y="826952"/>
            <a:ext cx="1134009" cy="1139333"/>
            <a:chOff x="3955634" y="1199295"/>
            <a:chExt cx="1134009" cy="1139333"/>
          </a:xfrm>
        </p:grpSpPr>
        <p:pic>
          <p:nvPicPr>
            <p:cNvPr id="26" name="Graphic 25">
              <a:extLst>
                <a:ext uri="{FF2B5EF4-FFF2-40B4-BE49-F238E27FC236}">
                  <a16:creationId xmlns:a16="http://schemas.microsoft.com/office/drawing/2014/main" id="{9DAD3495-5EB4-4760-B842-630DE50563A4}"/>
                </a:ext>
              </a:extLst>
            </p:cNvPr>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3955634" y="1199295"/>
              <a:ext cx="1134009" cy="1139333"/>
            </a:xfrm>
            <a:prstGeom prst="rect">
              <a:avLst/>
            </a:prstGeom>
          </p:spPr>
        </p:pic>
        <p:sp>
          <p:nvSpPr>
            <p:cNvPr id="27" name="TextBox 26">
              <a:extLst>
                <a:ext uri="{FF2B5EF4-FFF2-40B4-BE49-F238E27FC236}">
                  <a16:creationId xmlns:a16="http://schemas.microsoft.com/office/drawing/2014/main" id="{A91FC3E9-F0DA-48AE-85FF-A3606510CED0}"/>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grpSp>
    </p:spTree>
    <p:extLst>
      <p:ext uri="{BB962C8B-B14F-4D97-AF65-F5344CB8AC3E}">
        <p14:creationId xmlns:p14="http://schemas.microsoft.com/office/powerpoint/2010/main" val="1326852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100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1000"/>
                            </p:stCondLst>
                            <p:childTnLst>
                              <p:par>
                                <p:cTn id="16" presetID="1" presetClass="entr" presetSubtype="0" fill="hold" nodeType="afterEffect">
                                  <p:stCondLst>
                                    <p:cond delay="1000"/>
                                  </p:stCondLst>
                                  <p:childTnLst>
                                    <p:set>
                                      <p:cBhvr>
                                        <p:cTn id="17" dur="1" fill="hold">
                                          <p:stCondLst>
                                            <p:cond delay="0"/>
                                          </p:stCondLst>
                                        </p:cTn>
                                        <p:tgtEl>
                                          <p:spTgt spid="16"/>
                                        </p:tgtEl>
                                        <p:attrNameLst>
                                          <p:attrName>style.visibility</p:attrName>
                                        </p:attrNameLst>
                                      </p:cBhvr>
                                      <p:to>
                                        <p:strVal val="visible"/>
                                      </p:to>
                                    </p:set>
                                  </p:childTnLst>
                                </p:cTn>
                              </p:par>
                            </p:childTnLst>
                          </p:cTn>
                        </p:par>
                        <p:par>
                          <p:cTn id="18" fill="hold">
                            <p:stCondLst>
                              <p:cond delay="2000"/>
                            </p:stCondLst>
                            <p:childTnLst>
                              <p:par>
                                <p:cTn id="19" presetID="1" presetClass="entr" presetSubtype="0" fill="hold" nodeType="afterEffect">
                                  <p:stCondLst>
                                    <p:cond delay="1000"/>
                                  </p:stCondLst>
                                  <p:childTnLst>
                                    <p:set>
                                      <p:cBhvr>
                                        <p:cTn id="20" dur="1" fill="hold">
                                          <p:stCondLst>
                                            <p:cond delay="0"/>
                                          </p:stCondLst>
                                        </p:cTn>
                                        <p:tgtEl>
                                          <p:spTgt spid="19"/>
                                        </p:tgtEl>
                                        <p:attrNameLst>
                                          <p:attrName>style.visibility</p:attrName>
                                        </p:attrNameLst>
                                      </p:cBhvr>
                                      <p:to>
                                        <p:strVal val="visible"/>
                                      </p:to>
                                    </p:set>
                                  </p:childTnLst>
                                </p:cTn>
                              </p:par>
                            </p:childTnLst>
                          </p:cTn>
                        </p:par>
                        <p:par>
                          <p:cTn id="21" fill="hold">
                            <p:stCondLst>
                              <p:cond delay="3000"/>
                            </p:stCondLst>
                            <p:childTnLst>
                              <p:par>
                                <p:cTn id="22" presetID="1" presetClass="entr" presetSubtype="0" fill="hold" nodeType="afterEffect">
                                  <p:stCondLst>
                                    <p:cond delay="1000"/>
                                  </p:stCondLst>
                                  <p:childTnLst>
                                    <p:set>
                                      <p:cBhvr>
                                        <p:cTn id="23" dur="1" fill="hold">
                                          <p:stCondLst>
                                            <p:cond delay="0"/>
                                          </p:stCondLst>
                                        </p:cTn>
                                        <p:tgtEl>
                                          <p:spTgt spid="22"/>
                                        </p:tgtEl>
                                        <p:attrNameLst>
                                          <p:attrName>style.visibility</p:attrName>
                                        </p:attrNameLst>
                                      </p:cBhvr>
                                      <p:to>
                                        <p:strVal val="visible"/>
                                      </p:to>
                                    </p:set>
                                  </p:childTnLst>
                                </p:cTn>
                              </p:par>
                            </p:childTnLst>
                          </p:cTn>
                        </p:par>
                        <p:par>
                          <p:cTn id="24" fill="hold">
                            <p:stCondLst>
                              <p:cond delay="4000"/>
                            </p:stCondLst>
                            <p:childTnLst>
                              <p:par>
                                <p:cTn id="25" presetID="1" presetClass="entr" presetSubtype="0" fill="hold" nodeType="afterEffect">
                                  <p:stCondLst>
                                    <p:cond delay="100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subTnLst>
                                    <p:audio>
                                      <p:cMediaNode>
                                        <p:cTn display="0" masterRel="sameClick">
                                          <p:stCondLst>
                                            <p:cond evt="begin" delay="0">
                                              <p:tn val="32"/>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Diagram&#10;&#10;Description automatically generated">
            <a:extLst>
              <a:ext uri="{FF2B5EF4-FFF2-40B4-BE49-F238E27FC236}">
                <a16:creationId xmlns:a16="http://schemas.microsoft.com/office/drawing/2014/main" id="{88C1E6EC-1EB4-47D0-A2A9-BFD06EE35E55}"/>
              </a:ext>
            </a:extLst>
          </p:cNvPr>
          <p:cNvPicPr>
            <a:picLocks noChangeAspect="1"/>
          </p:cNvPicPr>
          <p:nvPr/>
        </p:nvPicPr>
        <p:blipFill rotWithShape="1">
          <a:blip r:embed="rId3">
            <a:extLst>
              <a:ext uri="{28A0092B-C50C-407E-A947-70E740481C1C}">
                <a14:useLocalDpi xmlns:a14="http://schemas.microsoft.com/office/drawing/2010/main" val="0"/>
              </a:ext>
            </a:extLst>
          </a:blip>
          <a:srcRect t="15592" b="4917"/>
          <a:stretch/>
        </p:blipFill>
        <p:spPr>
          <a:xfrm>
            <a:off x="20" y="1282"/>
            <a:ext cx="12191980" cy="6856718"/>
          </a:xfrm>
          <a:prstGeom prst="rect">
            <a:avLst/>
          </a:prstGeom>
        </p:spPr>
      </p:pic>
      <p:pic>
        <p:nvPicPr>
          <p:cNvPr id="7" name="Graphic 6">
            <a:extLst>
              <a:ext uri="{FF2B5EF4-FFF2-40B4-BE49-F238E27FC236}">
                <a16:creationId xmlns:a16="http://schemas.microsoft.com/office/drawing/2014/main" id="{5529BD22-CA87-4B40-BDE6-401897E613BE}"/>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218311" y="3155026"/>
            <a:ext cx="2234538" cy="3294108"/>
          </a:xfrm>
          <a:prstGeom prst="rect">
            <a:avLst/>
          </a:prstGeom>
        </p:spPr>
      </p:pic>
      <p:pic>
        <p:nvPicPr>
          <p:cNvPr id="11" name="Graphic 10">
            <a:extLst>
              <a:ext uri="{FF2B5EF4-FFF2-40B4-BE49-F238E27FC236}">
                <a16:creationId xmlns:a16="http://schemas.microsoft.com/office/drawing/2014/main" id="{61ABA285-5194-4E0C-B861-058494EAC05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200000">
            <a:off x="3594799" y="-337276"/>
            <a:ext cx="5515116" cy="8057703"/>
          </a:xfrm>
          <a:prstGeom prst="rect">
            <a:avLst/>
          </a:prstGeom>
        </p:spPr>
      </p:pic>
      <p:sp>
        <p:nvSpPr>
          <p:cNvPr id="15" name="TextBox 14">
            <a:extLst>
              <a:ext uri="{FF2B5EF4-FFF2-40B4-BE49-F238E27FC236}">
                <a16:creationId xmlns:a16="http://schemas.microsoft.com/office/drawing/2014/main" id="{075615F9-0985-4252-BB91-38FE79F83258}"/>
              </a:ext>
            </a:extLst>
          </p:cNvPr>
          <p:cNvSpPr txBox="1"/>
          <p:nvPr/>
        </p:nvSpPr>
        <p:spPr>
          <a:xfrm>
            <a:off x="3123888" y="1461659"/>
            <a:ext cx="5553394" cy="1077218"/>
          </a:xfrm>
          <a:prstGeom prst="rect">
            <a:avLst/>
          </a:prstGeom>
          <a:noFill/>
        </p:spPr>
        <p:txBody>
          <a:bodyPr wrap="square" rtlCol="0">
            <a:spAutoFit/>
          </a:bodyPr>
          <a:lstStyle/>
          <a:p>
            <a:pPr lvl="0" algn="r">
              <a:defRPr/>
            </a:pPr>
            <a:r>
              <a:rPr lang="vi-VN" sz="3200" b="1" dirty="0">
                <a:solidFill>
                  <a:srgbClr val="000000"/>
                </a:solidFill>
                <a:latin typeface="Arial" panose="020B0604020202020204" pitchFamily="34" charset="0"/>
                <a:ea typeface="Calibri" panose="020F0502020204030204" pitchFamily="34" charset="0"/>
                <a:cs typeface="Arial" panose="020B0604020202020204" pitchFamily="34" charset="0"/>
              </a:rPr>
              <a:t>Nước tiểu từ thận </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qua </a:t>
            </a:r>
            <a:r>
              <a:rPr lang="en-US" sz="3200" b="1" dirty="0" err="1">
                <a:solidFill>
                  <a:srgbClr val="000000"/>
                </a:solidFill>
                <a:latin typeface="Arial" panose="020B0604020202020204" pitchFamily="34" charset="0"/>
                <a:ea typeface="Calibri" panose="020F0502020204030204" pitchFamily="34" charset="0"/>
                <a:cs typeface="Arial" panose="020B0604020202020204" pitchFamily="34" charset="0"/>
              </a:rPr>
              <a:t>bộ</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3200" b="1" dirty="0" err="1">
                <a:solidFill>
                  <a:srgbClr val="000000"/>
                </a:solidFill>
                <a:latin typeface="Arial" panose="020B0604020202020204" pitchFamily="34" charset="0"/>
                <a:ea typeface="Calibri" panose="020F0502020204030204" pitchFamily="34" charset="0"/>
                <a:cs typeface="Arial" panose="020B0604020202020204" pitchFamily="34" charset="0"/>
              </a:rPr>
              <a:t>phận</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3200" b="1" dirty="0" err="1">
                <a:solidFill>
                  <a:srgbClr val="000000"/>
                </a:solidFill>
                <a:latin typeface="Arial" panose="020B0604020202020204" pitchFamily="34" charset="0"/>
                <a:ea typeface="Calibri" panose="020F0502020204030204" pitchFamily="34" charset="0"/>
                <a:cs typeface="Arial" panose="020B0604020202020204" pitchFamily="34" charset="0"/>
              </a:rPr>
              <a:t>nào</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vi-VN" sz="3200" b="1" dirty="0">
                <a:solidFill>
                  <a:srgbClr val="000000"/>
                </a:solidFill>
                <a:latin typeface="Arial" panose="020B0604020202020204" pitchFamily="34" charset="0"/>
                <a:ea typeface="Calibri" panose="020F0502020204030204" pitchFamily="34" charset="0"/>
                <a:cs typeface="Arial" panose="020B0604020202020204" pitchFamily="34" charset="0"/>
              </a:rPr>
              <a:t>xuống </a:t>
            </a:r>
            <a:r>
              <a:rPr lang="vi-VN" sz="3200" b="1">
                <a:solidFill>
                  <a:srgbClr val="000000"/>
                </a:solidFill>
                <a:latin typeface="Arial" panose="020B0604020202020204" pitchFamily="34" charset="0"/>
                <a:ea typeface="Calibri" panose="020F0502020204030204" pitchFamily="34" charset="0"/>
                <a:cs typeface="Arial" panose="020B0604020202020204" pitchFamily="34" charset="0"/>
              </a:rPr>
              <a:t>bóng đái? </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14" name="Picture 113" descr="Happy Bee">
            <a:extLst>
              <a:ext uri="{FF2B5EF4-FFF2-40B4-BE49-F238E27FC236}">
                <a16:creationId xmlns:a16="http://schemas.microsoft.com/office/drawing/2014/main" id="{E20BC344-C660-4EBE-AD6E-0DF6D05E2A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23888" y="3754189"/>
            <a:ext cx="897984" cy="897984"/>
          </a:xfrm>
          <a:prstGeom prst="rect">
            <a:avLst/>
          </a:prstGeom>
        </p:spPr>
      </p:pic>
      <p:sp>
        <p:nvSpPr>
          <p:cNvPr id="115" name="TextBox 114">
            <a:extLst>
              <a:ext uri="{FF2B5EF4-FFF2-40B4-BE49-F238E27FC236}">
                <a16:creationId xmlns:a16="http://schemas.microsoft.com/office/drawing/2014/main" id="{50129E9E-590D-40CE-B767-326C63C9C3FE}"/>
              </a:ext>
            </a:extLst>
          </p:cNvPr>
          <p:cNvSpPr txBox="1"/>
          <p:nvPr/>
        </p:nvSpPr>
        <p:spPr>
          <a:xfrm>
            <a:off x="4028114" y="3617299"/>
            <a:ext cx="537316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rPr>
              <a:t>Đáp</a:t>
            </a:r>
            <a:r>
              <a:rPr kumimoji="0" lang="en-US" sz="3200" b="1" i="0" u="none" strike="noStrike" kern="1200" cap="none" spc="0" normalizeH="0" baseline="0" noProof="0" dirty="0">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baseline="0" noProof="0" dirty="0" err="1">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rPr>
              <a:t>án</a:t>
            </a:r>
            <a:r>
              <a:rPr kumimoji="0" lang="en-US" sz="3200" b="1" i="0" u="none" strike="noStrike" kern="1200" cap="none" spc="0" normalizeH="0" baseline="0" noProof="0" dirty="0">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rPr>
              <a:t>: </a:t>
            </a:r>
            <a:r>
              <a:rPr lang="en-US" sz="3200" b="1" noProof="0" dirty="0" err="1">
                <a:solidFill>
                  <a:srgbClr val="B91D21"/>
                </a:solidFill>
                <a:latin typeface="Arial" panose="020B0604020202020204" pitchFamily="34" charset="0"/>
                <a:ea typeface="Calibri" panose="020F0502020204030204" pitchFamily="34" charset="0"/>
                <a:cs typeface="Arial" panose="020B0604020202020204" pitchFamily="34" charset="0"/>
              </a:rPr>
              <a:t>Ống</a:t>
            </a:r>
            <a:r>
              <a:rPr lang="en-US" sz="3200" b="1" noProof="0" dirty="0">
                <a:solidFill>
                  <a:srgbClr val="B91D21"/>
                </a:solidFill>
                <a:latin typeface="Arial" panose="020B0604020202020204" pitchFamily="34" charset="0"/>
                <a:ea typeface="Calibri" panose="020F0502020204030204" pitchFamily="34" charset="0"/>
                <a:cs typeface="Arial" panose="020B0604020202020204" pitchFamily="34" charset="0"/>
              </a:rPr>
              <a:t> </a:t>
            </a:r>
            <a:r>
              <a:rPr lang="en-US" sz="3200" b="1" noProof="0" dirty="0" err="1">
                <a:solidFill>
                  <a:srgbClr val="B91D21"/>
                </a:solidFill>
                <a:latin typeface="Arial" panose="020B0604020202020204" pitchFamily="34" charset="0"/>
                <a:ea typeface="Calibri" panose="020F0502020204030204" pitchFamily="34" charset="0"/>
                <a:cs typeface="Arial" panose="020B0604020202020204" pitchFamily="34" charset="0"/>
              </a:rPr>
              <a:t>dẫn</a:t>
            </a:r>
            <a:r>
              <a:rPr lang="en-US" sz="3200" b="1" noProof="0" dirty="0">
                <a:solidFill>
                  <a:srgbClr val="B91D21"/>
                </a:solidFill>
                <a:latin typeface="Arial" panose="020B0604020202020204" pitchFamily="34" charset="0"/>
                <a:ea typeface="Calibri" panose="020F0502020204030204" pitchFamily="34" charset="0"/>
                <a:cs typeface="Arial" panose="020B0604020202020204" pitchFamily="34" charset="0"/>
              </a:rPr>
              <a:t> </a:t>
            </a:r>
            <a:r>
              <a:rPr lang="en-US" sz="3200" b="1" noProof="0" dirty="0" err="1">
                <a:solidFill>
                  <a:srgbClr val="B91D21"/>
                </a:solidFill>
                <a:latin typeface="Arial" panose="020B0604020202020204" pitchFamily="34" charset="0"/>
                <a:ea typeface="Calibri" panose="020F0502020204030204" pitchFamily="34" charset="0"/>
                <a:cs typeface="Arial" panose="020B0604020202020204" pitchFamily="34" charset="0"/>
              </a:rPr>
              <a:t>tiểu</a:t>
            </a:r>
            <a:endParaRPr kumimoji="0" lang="vi-VN" sz="3200" b="1" i="0" u="none" strike="noStrike" kern="1200" cap="none" spc="0" normalizeH="0" baseline="0" noProof="0" dirty="0">
              <a:ln>
                <a:noFill/>
              </a:ln>
              <a:solidFill>
                <a:srgbClr val="B91D2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116" name="Group 115">
            <a:extLst>
              <a:ext uri="{FF2B5EF4-FFF2-40B4-BE49-F238E27FC236}">
                <a16:creationId xmlns:a16="http://schemas.microsoft.com/office/drawing/2014/main" id="{464EE675-295B-439F-B564-5462C6E72301}"/>
              </a:ext>
            </a:extLst>
          </p:cNvPr>
          <p:cNvGrpSpPr/>
          <p:nvPr/>
        </p:nvGrpSpPr>
        <p:grpSpPr>
          <a:xfrm>
            <a:off x="8627443" y="1580232"/>
            <a:ext cx="1134009" cy="1139333"/>
            <a:chOff x="3955634" y="1199295"/>
            <a:chExt cx="1134009" cy="1139333"/>
          </a:xfrm>
        </p:grpSpPr>
        <p:pic>
          <p:nvPicPr>
            <p:cNvPr id="117" name="Graphic 116">
              <a:extLst>
                <a:ext uri="{FF2B5EF4-FFF2-40B4-BE49-F238E27FC236}">
                  <a16:creationId xmlns:a16="http://schemas.microsoft.com/office/drawing/2014/main" id="{CE6945CF-B557-4FA4-962C-294D5E0612D4}"/>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a:off x="3955634" y="1199295"/>
              <a:ext cx="1134009" cy="1139333"/>
            </a:xfrm>
            <a:prstGeom prst="rect">
              <a:avLst/>
            </a:prstGeom>
          </p:spPr>
        </p:pic>
        <p:sp>
          <p:nvSpPr>
            <p:cNvPr id="118" name="TextBox 117">
              <a:extLst>
                <a:ext uri="{FF2B5EF4-FFF2-40B4-BE49-F238E27FC236}">
                  <a16:creationId xmlns:a16="http://schemas.microsoft.com/office/drawing/2014/main" id="{5D4A4A36-7552-44C8-84B4-1F8627E7B0E2}"/>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a:t>
              </a:r>
            </a:p>
          </p:txBody>
        </p:sp>
      </p:grpSp>
      <p:grpSp>
        <p:nvGrpSpPr>
          <p:cNvPr id="119" name="Group 118">
            <a:extLst>
              <a:ext uri="{FF2B5EF4-FFF2-40B4-BE49-F238E27FC236}">
                <a16:creationId xmlns:a16="http://schemas.microsoft.com/office/drawing/2014/main" id="{103F5DDB-32FE-46D8-B9AE-FFEABC3FBE8D}"/>
              </a:ext>
            </a:extLst>
          </p:cNvPr>
          <p:cNvGrpSpPr/>
          <p:nvPr/>
        </p:nvGrpSpPr>
        <p:grpSpPr>
          <a:xfrm>
            <a:off x="8627443" y="1580232"/>
            <a:ext cx="1134009" cy="1139333"/>
            <a:chOff x="3955634" y="1199295"/>
            <a:chExt cx="1134009" cy="1139333"/>
          </a:xfrm>
        </p:grpSpPr>
        <p:pic>
          <p:nvPicPr>
            <p:cNvPr id="120" name="Graphic 119">
              <a:extLst>
                <a:ext uri="{FF2B5EF4-FFF2-40B4-BE49-F238E27FC236}">
                  <a16:creationId xmlns:a16="http://schemas.microsoft.com/office/drawing/2014/main" id="{5D3342CB-14E0-4896-9D1D-4B4F25D495ED}"/>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a:off x="3955634" y="1199295"/>
              <a:ext cx="1134009" cy="1139333"/>
            </a:xfrm>
            <a:prstGeom prst="rect">
              <a:avLst/>
            </a:prstGeom>
          </p:spPr>
        </p:pic>
        <p:sp>
          <p:nvSpPr>
            <p:cNvPr id="121" name="TextBox 120">
              <a:extLst>
                <a:ext uri="{FF2B5EF4-FFF2-40B4-BE49-F238E27FC236}">
                  <a16:creationId xmlns:a16="http://schemas.microsoft.com/office/drawing/2014/main" id="{F3B2C303-C07C-4A4F-8A98-A99EA233A20A}"/>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a:t>
              </a:r>
            </a:p>
          </p:txBody>
        </p:sp>
      </p:grpSp>
      <p:grpSp>
        <p:nvGrpSpPr>
          <p:cNvPr id="122" name="Group 121">
            <a:extLst>
              <a:ext uri="{FF2B5EF4-FFF2-40B4-BE49-F238E27FC236}">
                <a16:creationId xmlns:a16="http://schemas.microsoft.com/office/drawing/2014/main" id="{15475979-614A-4CBD-84BF-E9D91B163B5B}"/>
              </a:ext>
            </a:extLst>
          </p:cNvPr>
          <p:cNvGrpSpPr/>
          <p:nvPr/>
        </p:nvGrpSpPr>
        <p:grpSpPr>
          <a:xfrm>
            <a:off x="8627443" y="1580232"/>
            <a:ext cx="1134009" cy="1139333"/>
            <a:chOff x="3955634" y="1199295"/>
            <a:chExt cx="1134009" cy="1139333"/>
          </a:xfrm>
        </p:grpSpPr>
        <p:pic>
          <p:nvPicPr>
            <p:cNvPr id="123" name="Graphic 122">
              <a:extLst>
                <a:ext uri="{FF2B5EF4-FFF2-40B4-BE49-F238E27FC236}">
                  <a16:creationId xmlns:a16="http://schemas.microsoft.com/office/drawing/2014/main" id="{351170B0-E199-4CDC-AFE7-D7CCDAAA2B2B}"/>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a:off x="3955634" y="1199295"/>
              <a:ext cx="1134009" cy="1139333"/>
            </a:xfrm>
            <a:prstGeom prst="rect">
              <a:avLst/>
            </a:prstGeom>
          </p:spPr>
        </p:pic>
        <p:sp>
          <p:nvSpPr>
            <p:cNvPr id="124" name="TextBox 123">
              <a:extLst>
                <a:ext uri="{FF2B5EF4-FFF2-40B4-BE49-F238E27FC236}">
                  <a16:creationId xmlns:a16="http://schemas.microsoft.com/office/drawing/2014/main" id="{0EA432A3-EF4A-49B0-91F9-CE302AC2D441}"/>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a:t>
              </a:r>
            </a:p>
          </p:txBody>
        </p:sp>
      </p:grpSp>
      <p:grpSp>
        <p:nvGrpSpPr>
          <p:cNvPr id="125" name="Group 124">
            <a:extLst>
              <a:ext uri="{FF2B5EF4-FFF2-40B4-BE49-F238E27FC236}">
                <a16:creationId xmlns:a16="http://schemas.microsoft.com/office/drawing/2014/main" id="{360D8ECD-5F27-40F8-9C1B-CCA657128079}"/>
              </a:ext>
            </a:extLst>
          </p:cNvPr>
          <p:cNvGrpSpPr/>
          <p:nvPr/>
        </p:nvGrpSpPr>
        <p:grpSpPr>
          <a:xfrm>
            <a:off x="8627443" y="1580232"/>
            <a:ext cx="1134009" cy="1139333"/>
            <a:chOff x="3955634" y="1199295"/>
            <a:chExt cx="1134009" cy="1139333"/>
          </a:xfrm>
        </p:grpSpPr>
        <p:pic>
          <p:nvPicPr>
            <p:cNvPr id="126" name="Graphic 125">
              <a:extLst>
                <a:ext uri="{FF2B5EF4-FFF2-40B4-BE49-F238E27FC236}">
                  <a16:creationId xmlns:a16="http://schemas.microsoft.com/office/drawing/2014/main" id="{B0248B05-85FF-4849-A062-1D9CE3739D72}"/>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a:off x="3955634" y="1199295"/>
              <a:ext cx="1134009" cy="1139333"/>
            </a:xfrm>
            <a:prstGeom prst="rect">
              <a:avLst/>
            </a:prstGeom>
          </p:spPr>
        </p:pic>
        <p:sp>
          <p:nvSpPr>
            <p:cNvPr id="127" name="TextBox 126">
              <a:extLst>
                <a:ext uri="{FF2B5EF4-FFF2-40B4-BE49-F238E27FC236}">
                  <a16:creationId xmlns:a16="http://schemas.microsoft.com/office/drawing/2014/main" id="{6CB906B7-C7EB-4C34-86EB-C249CB718BAF}"/>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a:t>
              </a:r>
            </a:p>
          </p:txBody>
        </p:sp>
      </p:grpSp>
      <p:grpSp>
        <p:nvGrpSpPr>
          <p:cNvPr id="128" name="Group 127">
            <a:extLst>
              <a:ext uri="{FF2B5EF4-FFF2-40B4-BE49-F238E27FC236}">
                <a16:creationId xmlns:a16="http://schemas.microsoft.com/office/drawing/2014/main" id="{910FCC74-73AB-4762-A1BA-BF11ADC601F2}"/>
              </a:ext>
            </a:extLst>
          </p:cNvPr>
          <p:cNvGrpSpPr/>
          <p:nvPr/>
        </p:nvGrpSpPr>
        <p:grpSpPr>
          <a:xfrm>
            <a:off x="8627443" y="1580232"/>
            <a:ext cx="1134009" cy="1139333"/>
            <a:chOff x="3955634" y="1199295"/>
            <a:chExt cx="1134009" cy="1139333"/>
          </a:xfrm>
        </p:grpSpPr>
        <p:pic>
          <p:nvPicPr>
            <p:cNvPr id="129" name="Graphic 128">
              <a:extLst>
                <a:ext uri="{FF2B5EF4-FFF2-40B4-BE49-F238E27FC236}">
                  <a16:creationId xmlns:a16="http://schemas.microsoft.com/office/drawing/2014/main" id="{2B817E01-CEF1-4C38-B1AD-FC8CDF6E4FD5}"/>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a:off x="3955634" y="1199295"/>
              <a:ext cx="1134009" cy="1139333"/>
            </a:xfrm>
            <a:prstGeom prst="rect">
              <a:avLst/>
            </a:prstGeom>
          </p:spPr>
        </p:pic>
        <p:sp>
          <p:nvSpPr>
            <p:cNvPr id="130" name="TextBox 129">
              <a:extLst>
                <a:ext uri="{FF2B5EF4-FFF2-40B4-BE49-F238E27FC236}">
                  <a16:creationId xmlns:a16="http://schemas.microsoft.com/office/drawing/2014/main" id="{E336BB0F-D074-4CF4-ACA0-C191BCABC19F}"/>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a:t>
              </a:r>
            </a:p>
          </p:txBody>
        </p:sp>
      </p:grpSp>
      <p:grpSp>
        <p:nvGrpSpPr>
          <p:cNvPr id="131" name="Group 130">
            <a:extLst>
              <a:ext uri="{FF2B5EF4-FFF2-40B4-BE49-F238E27FC236}">
                <a16:creationId xmlns:a16="http://schemas.microsoft.com/office/drawing/2014/main" id="{4FC6057A-D6B3-429B-B91C-AAC9ECF573DF}"/>
              </a:ext>
            </a:extLst>
          </p:cNvPr>
          <p:cNvGrpSpPr/>
          <p:nvPr/>
        </p:nvGrpSpPr>
        <p:grpSpPr>
          <a:xfrm>
            <a:off x="8627443" y="1580232"/>
            <a:ext cx="1134009" cy="1139333"/>
            <a:chOff x="3955634" y="1199295"/>
            <a:chExt cx="1134009" cy="1139333"/>
          </a:xfrm>
        </p:grpSpPr>
        <p:pic>
          <p:nvPicPr>
            <p:cNvPr id="132" name="Graphic 131">
              <a:extLst>
                <a:ext uri="{FF2B5EF4-FFF2-40B4-BE49-F238E27FC236}">
                  <a16:creationId xmlns:a16="http://schemas.microsoft.com/office/drawing/2014/main" id="{0E5A0FD4-CFE6-4BF6-8762-608FDFAAEDA2}"/>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a:off x="3955634" y="1199295"/>
              <a:ext cx="1134009" cy="1139333"/>
            </a:xfrm>
            <a:prstGeom prst="rect">
              <a:avLst/>
            </a:prstGeom>
          </p:spPr>
        </p:pic>
        <p:sp>
          <p:nvSpPr>
            <p:cNvPr id="133" name="TextBox 132">
              <a:extLst>
                <a:ext uri="{FF2B5EF4-FFF2-40B4-BE49-F238E27FC236}">
                  <a16:creationId xmlns:a16="http://schemas.microsoft.com/office/drawing/2014/main" id="{0C0A70F7-94D4-4C40-A6E6-421ABBE1B83D}"/>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0</a:t>
              </a:r>
            </a:p>
          </p:txBody>
        </p:sp>
      </p:grpSp>
    </p:spTree>
    <p:extLst>
      <p:ext uri="{BB962C8B-B14F-4D97-AF65-F5344CB8AC3E}">
        <p14:creationId xmlns:p14="http://schemas.microsoft.com/office/powerpoint/2010/main" val="30377969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1000"/>
                                  </p:stCondLst>
                                  <p:childTnLst>
                                    <p:set>
                                      <p:cBhvr>
                                        <p:cTn id="19" dur="1" fill="hold">
                                          <p:stCondLst>
                                            <p:cond delay="0"/>
                                          </p:stCondLst>
                                        </p:cTn>
                                        <p:tgtEl>
                                          <p:spTgt spid="119"/>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nodeType="afterEffect">
                                  <p:stCondLst>
                                    <p:cond delay="1000"/>
                                  </p:stCondLst>
                                  <p:childTnLst>
                                    <p:set>
                                      <p:cBhvr>
                                        <p:cTn id="22" dur="1" fill="hold">
                                          <p:stCondLst>
                                            <p:cond delay="0"/>
                                          </p:stCondLst>
                                        </p:cTn>
                                        <p:tgtEl>
                                          <p:spTgt spid="122"/>
                                        </p:tgtEl>
                                        <p:attrNameLst>
                                          <p:attrName>style.visibility</p:attrName>
                                        </p:attrNameLst>
                                      </p:cBhvr>
                                      <p:to>
                                        <p:strVal val="visible"/>
                                      </p:to>
                                    </p:set>
                                  </p:childTnLst>
                                </p:cTn>
                              </p:par>
                            </p:childTnLst>
                          </p:cTn>
                        </p:par>
                        <p:par>
                          <p:cTn id="23" fill="hold">
                            <p:stCondLst>
                              <p:cond delay="2000"/>
                            </p:stCondLst>
                            <p:childTnLst>
                              <p:par>
                                <p:cTn id="24" presetID="1" presetClass="entr" presetSubtype="0" fill="hold" nodeType="afterEffect">
                                  <p:stCondLst>
                                    <p:cond delay="1000"/>
                                  </p:stCondLst>
                                  <p:childTnLst>
                                    <p:set>
                                      <p:cBhvr>
                                        <p:cTn id="25" dur="1" fill="hold">
                                          <p:stCondLst>
                                            <p:cond delay="0"/>
                                          </p:stCondLst>
                                        </p:cTn>
                                        <p:tgtEl>
                                          <p:spTgt spid="125"/>
                                        </p:tgtEl>
                                        <p:attrNameLst>
                                          <p:attrName>style.visibility</p:attrName>
                                        </p:attrNameLst>
                                      </p:cBhvr>
                                      <p:to>
                                        <p:strVal val="visible"/>
                                      </p:to>
                                    </p:set>
                                  </p:childTnLst>
                                </p:cTn>
                              </p:par>
                            </p:childTnLst>
                          </p:cTn>
                        </p:par>
                        <p:par>
                          <p:cTn id="26" fill="hold">
                            <p:stCondLst>
                              <p:cond delay="3000"/>
                            </p:stCondLst>
                            <p:childTnLst>
                              <p:par>
                                <p:cTn id="27" presetID="1" presetClass="entr" presetSubtype="0" fill="hold" nodeType="afterEffect">
                                  <p:stCondLst>
                                    <p:cond delay="1000"/>
                                  </p:stCondLst>
                                  <p:childTnLst>
                                    <p:set>
                                      <p:cBhvr>
                                        <p:cTn id="28" dur="1" fill="hold">
                                          <p:stCondLst>
                                            <p:cond delay="0"/>
                                          </p:stCondLst>
                                        </p:cTn>
                                        <p:tgtEl>
                                          <p:spTgt spid="128"/>
                                        </p:tgtEl>
                                        <p:attrNameLst>
                                          <p:attrName>style.visibility</p:attrName>
                                        </p:attrNameLst>
                                      </p:cBhvr>
                                      <p:to>
                                        <p:strVal val="visible"/>
                                      </p:to>
                                    </p:set>
                                  </p:childTnLst>
                                </p:cTn>
                              </p:par>
                            </p:childTnLst>
                          </p:cTn>
                        </p:par>
                        <p:par>
                          <p:cTn id="29" fill="hold">
                            <p:stCondLst>
                              <p:cond delay="4000"/>
                            </p:stCondLst>
                            <p:childTnLst>
                              <p:par>
                                <p:cTn id="30" presetID="1" presetClass="entr" presetSubtype="0" fill="hold" nodeType="afterEffect">
                                  <p:stCondLst>
                                    <p:cond delay="1000"/>
                                  </p:stCondLst>
                                  <p:childTnLst>
                                    <p:set>
                                      <p:cBhvr>
                                        <p:cTn id="31" dur="1" fill="hold">
                                          <p:stCondLst>
                                            <p:cond delay="0"/>
                                          </p:stCondLst>
                                        </p:cTn>
                                        <p:tgtEl>
                                          <p:spTgt spid="13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14"/>
                                        </p:tgtEl>
                                        <p:attrNameLst>
                                          <p:attrName>style.visibility</p:attrName>
                                        </p:attrNameLst>
                                      </p:cBhvr>
                                      <p:to>
                                        <p:strVal val="visible"/>
                                      </p:to>
                                    </p:set>
                                    <p:animEffect transition="in" filter="randombar(horizontal)">
                                      <p:cBhvr>
                                        <p:cTn id="36" dur="500"/>
                                        <p:tgtEl>
                                          <p:spTgt spid="114"/>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15"/>
                                        </p:tgtEl>
                                        <p:attrNameLst>
                                          <p:attrName>style.visibility</p:attrName>
                                        </p:attrNameLst>
                                      </p:cBhvr>
                                      <p:to>
                                        <p:strVal val="visible"/>
                                      </p:to>
                                    </p:set>
                                    <p:animEffect transition="in" filter="randombar(horizontal)">
                                      <p:cBhvr>
                                        <p:cTn id="39" dur="500"/>
                                        <p:tgtEl>
                                          <p:spTgt spid="115"/>
                                        </p:tgtEl>
                                      </p:cBhvr>
                                    </p:animEffect>
                                  </p:childTnLst>
                                  <p:subTnLst>
                                    <p:audio>
                                      <p:cMediaNode>
                                        <p:cTn display="0" masterRel="sameClick">
                                          <p:stCondLst>
                                            <p:cond evt="begin" delay="0">
                                              <p:tn val="3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300F2C2A-79F1-4D6E-B8E7-45B68589055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27" t="21580" r="13205" b="10122"/>
          <a:stretch/>
        </p:blipFill>
        <p:spPr>
          <a:xfrm>
            <a:off x="-986671" y="-685800"/>
            <a:ext cx="14165341" cy="7950200"/>
          </a:xfrm>
          <a:prstGeom prst="rect">
            <a:avLst/>
          </a:prstGeom>
        </p:spPr>
      </p:pic>
      <p:pic>
        <p:nvPicPr>
          <p:cNvPr id="6" name="Graphic 5">
            <a:extLst>
              <a:ext uri="{FF2B5EF4-FFF2-40B4-BE49-F238E27FC236}">
                <a16:creationId xmlns:a16="http://schemas.microsoft.com/office/drawing/2014/main" id="{8CE7970C-0DDB-4215-B3F1-B8884E6A6F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3086799" y="-422052"/>
            <a:ext cx="5515116" cy="8057703"/>
          </a:xfrm>
          <a:prstGeom prst="rect">
            <a:avLst/>
          </a:prstGeom>
        </p:spPr>
      </p:pic>
      <p:sp>
        <p:nvSpPr>
          <p:cNvPr id="7" name="TextBox 6">
            <a:extLst>
              <a:ext uri="{FF2B5EF4-FFF2-40B4-BE49-F238E27FC236}">
                <a16:creationId xmlns:a16="http://schemas.microsoft.com/office/drawing/2014/main" id="{F95940E0-979C-4C88-9B6E-9FA6A324D55B}"/>
              </a:ext>
            </a:extLst>
          </p:cNvPr>
          <p:cNvSpPr txBox="1"/>
          <p:nvPr/>
        </p:nvSpPr>
        <p:spPr>
          <a:xfrm>
            <a:off x="2645110" y="1951289"/>
            <a:ext cx="546632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Thận</a:t>
            </a:r>
            <a:r>
              <a:rPr kumimoji="0" lang="en-US" sz="3200" b="1" i="0" u="none" strike="noStrike" kern="1200" cap="none" spc="0" normalizeH="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3200" b="1" i="0" u="none" strike="noStrike" kern="1200" cap="none" spc="0" normalizeH="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chức</a:t>
            </a:r>
            <a:r>
              <a:rPr kumimoji="0" lang="en-US" sz="3200" b="1" i="0" u="none" strike="noStrike" kern="1200" cap="none" spc="0" normalizeH="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năng</a:t>
            </a:r>
            <a:r>
              <a:rPr kumimoji="0" lang="en-US" sz="3200" b="1" i="0" u="none" strike="noStrike" kern="1200" cap="none" spc="0" normalizeH="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loại</a:t>
            </a:r>
            <a:r>
              <a:rPr kumimoji="0" lang="en-US" sz="3200" b="1" i="0" u="none" strike="noStrike" kern="1200" cap="none" spc="0" normalizeH="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bỏ</a:t>
            </a:r>
            <a:r>
              <a:rPr kumimoji="0" lang="en-US" sz="3200" b="1" i="0" u="none" strike="noStrike" kern="1200" cap="none" spc="0" normalizeH="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chất</a:t>
            </a:r>
            <a:r>
              <a:rPr kumimoji="0" lang="en-US" sz="3200" b="1" i="0" u="none" strike="noStrike" kern="1200" cap="none" spc="0" normalizeH="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thải</a:t>
            </a:r>
            <a:r>
              <a:rPr kumimoji="0" lang="en-US" sz="3200" b="1" i="0" u="none" strike="noStrike" kern="1200" cap="none" spc="0" normalizeH="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200" b="1" i="0" u="none" strike="noStrike" kern="1200" cap="none" spc="0" normalizeH="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gì</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9" descr="Hi Bee">
            <a:extLst>
              <a:ext uri="{FF2B5EF4-FFF2-40B4-BE49-F238E27FC236}">
                <a16:creationId xmlns:a16="http://schemas.microsoft.com/office/drawing/2014/main" id="{D0A925DB-1A8B-4FD4-9708-A5997A74A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10879" y="4179955"/>
            <a:ext cx="830997" cy="830997"/>
          </a:xfrm>
          <a:prstGeom prst="rect">
            <a:avLst/>
          </a:prstGeom>
        </p:spPr>
      </p:pic>
      <p:pic>
        <p:nvPicPr>
          <p:cNvPr id="12" name="Graphic 11">
            <a:extLst>
              <a:ext uri="{FF2B5EF4-FFF2-40B4-BE49-F238E27FC236}">
                <a16:creationId xmlns:a16="http://schemas.microsoft.com/office/drawing/2014/main" id="{11120FC9-952D-453E-B1AA-430B545B650B}"/>
              </a:ext>
            </a:extLst>
          </p:cNvPr>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flipH="1">
            <a:off x="9873209" y="2912416"/>
            <a:ext cx="1689522" cy="3451942"/>
          </a:xfrm>
          <a:prstGeom prst="rect">
            <a:avLst/>
          </a:prstGeom>
        </p:spPr>
      </p:pic>
      <p:sp>
        <p:nvSpPr>
          <p:cNvPr id="14" name="TextBox 13">
            <a:extLst>
              <a:ext uri="{FF2B5EF4-FFF2-40B4-BE49-F238E27FC236}">
                <a16:creationId xmlns:a16="http://schemas.microsoft.com/office/drawing/2014/main" id="{2A1D78DA-5EE6-4701-A338-19D1973D24C9}"/>
              </a:ext>
            </a:extLst>
          </p:cNvPr>
          <p:cNvSpPr txBox="1"/>
          <p:nvPr/>
        </p:nvSpPr>
        <p:spPr>
          <a:xfrm>
            <a:off x="3485459" y="3742325"/>
            <a:ext cx="55804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B91D21"/>
                </a:solidFill>
                <a:effectLst/>
                <a:uLnTx/>
                <a:uFillTx/>
                <a:latin typeface="Arial" panose="020B0604020202020204" pitchFamily="34" charset="0"/>
                <a:ea typeface="+mn-ea"/>
                <a:cs typeface="Arial" panose="020B0604020202020204" pitchFamily="34" charset="0"/>
              </a:rPr>
              <a:t>Đáp</a:t>
            </a:r>
            <a:r>
              <a:rPr kumimoji="0" lang="en-US" sz="2800" b="1" i="0" u="none" strike="noStrike" kern="1200" cap="none" spc="0" normalizeH="0" baseline="0" noProof="0" dirty="0">
                <a:ln>
                  <a:noFill/>
                </a:ln>
                <a:solidFill>
                  <a:srgbClr val="B91D21"/>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srgbClr val="B91D21"/>
                </a:solidFill>
                <a:effectLst/>
                <a:uLnTx/>
                <a:uFillTx/>
                <a:latin typeface="Arial" panose="020B0604020202020204" pitchFamily="34" charset="0"/>
                <a:ea typeface="+mn-ea"/>
                <a:cs typeface="Arial" panose="020B0604020202020204" pitchFamily="34" charset="0"/>
              </a:rPr>
              <a:t>án</a:t>
            </a:r>
            <a:r>
              <a:rPr kumimoji="0" lang="en-US" sz="2800" b="1" i="0" u="none" strike="noStrike" kern="1200" cap="none" spc="0" normalizeH="0" baseline="0" noProof="0" dirty="0">
                <a:ln>
                  <a:noFill/>
                </a:ln>
                <a:solidFill>
                  <a:srgbClr val="B91D21"/>
                </a:solidFill>
                <a:effectLst/>
                <a:uLnTx/>
                <a:uFillTx/>
                <a:latin typeface="Arial" panose="020B0604020202020204" pitchFamily="34" charset="0"/>
                <a:ea typeface="+mn-ea"/>
                <a:cs typeface="Arial" panose="020B0604020202020204" pitchFamily="34" charset="0"/>
              </a:rPr>
              <a:t>:</a:t>
            </a:r>
            <a:r>
              <a:rPr kumimoji="0" lang="en-US" sz="2800" b="1" i="0" u="none" strike="noStrike" kern="1200" cap="none" spc="0" normalizeH="0" noProof="0" dirty="0">
                <a:ln>
                  <a:noFill/>
                </a:ln>
                <a:solidFill>
                  <a:srgbClr val="B91D21"/>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noProof="0" dirty="0" err="1">
                <a:ln>
                  <a:noFill/>
                </a:ln>
                <a:solidFill>
                  <a:srgbClr val="B91D21"/>
                </a:solidFill>
                <a:effectLst/>
                <a:uLnTx/>
                <a:uFillTx/>
                <a:latin typeface="Arial" panose="020B0604020202020204" pitchFamily="34" charset="0"/>
                <a:ea typeface="+mn-ea"/>
                <a:cs typeface="Arial" panose="020B0604020202020204" pitchFamily="34" charset="0"/>
              </a:rPr>
              <a:t>Chất</a:t>
            </a:r>
            <a:r>
              <a:rPr kumimoji="0" lang="en-US" sz="2800" b="1" i="0" u="none" strike="noStrike" kern="1200" cap="none" spc="0" normalizeH="0" noProof="0" dirty="0">
                <a:ln>
                  <a:noFill/>
                </a:ln>
                <a:solidFill>
                  <a:srgbClr val="B91D21"/>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noProof="0" dirty="0" err="1">
                <a:ln>
                  <a:noFill/>
                </a:ln>
                <a:solidFill>
                  <a:srgbClr val="B91D21"/>
                </a:solidFill>
                <a:effectLst/>
                <a:uLnTx/>
                <a:uFillTx/>
                <a:latin typeface="Arial" panose="020B0604020202020204" pitchFamily="34" charset="0"/>
                <a:ea typeface="+mn-ea"/>
                <a:cs typeface="Arial" panose="020B0604020202020204" pitchFamily="34" charset="0"/>
              </a:rPr>
              <a:t>thải</a:t>
            </a:r>
            <a:r>
              <a:rPr kumimoji="0" lang="en-US" sz="2800" b="1" i="0" u="none" strike="noStrike" kern="1200" cap="none" spc="0" normalizeH="0" noProof="0" dirty="0">
                <a:ln>
                  <a:noFill/>
                </a:ln>
                <a:solidFill>
                  <a:srgbClr val="B91D21"/>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noProof="0" dirty="0" err="1">
                <a:ln>
                  <a:noFill/>
                </a:ln>
                <a:solidFill>
                  <a:srgbClr val="B91D21"/>
                </a:solidFill>
                <a:effectLst/>
                <a:uLnTx/>
                <a:uFillTx/>
                <a:latin typeface="Arial" panose="020B0604020202020204" pitchFamily="34" charset="0"/>
                <a:ea typeface="+mn-ea"/>
                <a:cs typeface="Arial" panose="020B0604020202020204" pitchFamily="34" charset="0"/>
              </a:rPr>
              <a:t>độc</a:t>
            </a:r>
            <a:r>
              <a:rPr kumimoji="0" lang="en-US" sz="2800" b="1" i="0" u="none" strike="noStrike" kern="1200" cap="none" spc="0" normalizeH="0" noProof="0" dirty="0">
                <a:ln>
                  <a:noFill/>
                </a:ln>
                <a:solidFill>
                  <a:srgbClr val="B91D21"/>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noProof="0" dirty="0" err="1">
                <a:ln>
                  <a:noFill/>
                </a:ln>
                <a:solidFill>
                  <a:srgbClr val="B91D21"/>
                </a:solidFill>
                <a:effectLst/>
                <a:uLnTx/>
                <a:uFillTx/>
                <a:latin typeface="Arial" panose="020B0604020202020204" pitchFamily="34" charset="0"/>
                <a:ea typeface="+mn-ea"/>
                <a:cs typeface="Arial" panose="020B0604020202020204" pitchFamily="34" charset="0"/>
              </a:rPr>
              <a:t>hại</a:t>
            </a:r>
            <a:endParaRPr kumimoji="0" lang="en-US" sz="3200" b="1" i="0" u="none" strike="noStrike" kern="1200" cap="none" spc="0" normalizeH="0" baseline="0" noProof="0" dirty="0">
              <a:ln>
                <a:noFill/>
              </a:ln>
              <a:solidFill>
                <a:srgbClr val="B91D21"/>
              </a:solidFill>
              <a:effectLst/>
              <a:uLnTx/>
              <a:uFillTx/>
              <a:latin typeface="Arial" panose="020B0604020202020204" pitchFamily="34" charset="0"/>
              <a:ea typeface="+mn-ea"/>
              <a:cs typeface="Arial" panose="020B0604020202020204" pitchFamily="34" charset="0"/>
            </a:endParaRPr>
          </a:p>
        </p:txBody>
      </p:sp>
      <p:grpSp>
        <p:nvGrpSpPr>
          <p:cNvPr id="13" name="Group 12">
            <a:extLst>
              <a:ext uri="{FF2B5EF4-FFF2-40B4-BE49-F238E27FC236}">
                <a16:creationId xmlns:a16="http://schemas.microsoft.com/office/drawing/2014/main" id="{328BDA10-DE82-4E61-BE05-25A145079C4A}"/>
              </a:ext>
            </a:extLst>
          </p:cNvPr>
          <p:cNvGrpSpPr/>
          <p:nvPr/>
        </p:nvGrpSpPr>
        <p:grpSpPr>
          <a:xfrm>
            <a:off x="8111431" y="1577332"/>
            <a:ext cx="1134009" cy="1139333"/>
            <a:chOff x="3955634" y="1199295"/>
            <a:chExt cx="1134009" cy="1139333"/>
          </a:xfrm>
        </p:grpSpPr>
        <p:pic>
          <p:nvPicPr>
            <p:cNvPr id="15" name="Graphic 14">
              <a:extLst>
                <a:ext uri="{FF2B5EF4-FFF2-40B4-BE49-F238E27FC236}">
                  <a16:creationId xmlns:a16="http://schemas.microsoft.com/office/drawing/2014/main" id="{5529874D-23DA-4FC9-A618-768412A4E16B}"/>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3955634" y="1199295"/>
              <a:ext cx="1134009" cy="1139333"/>
            </a:xfrm>
            <a:prstGeom prst="rect">
              <a:avLst/>
            </a:prstGeom>
          </p:spPr>
        </p:pic>
        <p:sp>
          <p:nvSpPr>
            <p:cNvPr id="16" name="TextBox 15">
              <a:extLst>
                <a:ext uri="{FF2B5EF4-FFF2-40B4-BE49-F238E27FC236}">
                  <a16:creationId xmlns:a16="http://schemas.microsoft.com/office/drawing/2014/main" id="{7BE49833-B3E1-44F9-B754-706F5153447B}"/>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grpSp>
      <p:grpSp>
        <p:nvGrpSpPr>
          <p:cNvPr id="17" name="Group 16">
            <a:extLst>
              <a:ext uri="{FF2B5EF4-FFF2-40B4-BE49-F238E27FC236}">
                <a16:creationId xmlns:a16="http://schemas.microsoft.com/office/drawing/2014/main" id="{DD527078-ABED-4999-A885-55A8A599E827}"/>
              </a:ext>
            </a:extLst>
          </p:cNvPr>
          <p:cNvGrpSpPr/>
          <p:nvPr/>
        </p:nvGrpSpPr>
        <p:grpSpPr>
          <a:xfrm>
            <a:off x="8111431" y="1577332"/>
            <a:ext cx="1134009" cy="1139333"/>
            <a:chOff x="3955634" y="1199295"/>
            <a:chExt cx="1134009" cy="1139333"/>
          </a:xfrm>
        </p:grpSpPr>
        <p:pic>
          <p:nvPicPr>
            <p:cNvPr id="18" name="Graphic 17">
              <a:extLst>
                <a:ext uri="{FF2B5EF4-FFF2-40B4-BE49-F238E27FC236}">
                  <a16:creationId xmlns:a16="http://schemas.microsoft.com/office/drawing/2014/main" id="{20C00594-CB24-4124-8448-32822FA623AA}"/>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3955634" y="1199295"/>
              <a:ext cx="1134009" cy="1139333"/>
            </a:xfrm>
            <a:prstGeom prst="rect">
              <a:avLst/>
            </a:prstGeom>
          </p:spPr>
        </p:pic>
        <p:sp>
          <p:nvSpPr>
            <p:cNvPr id="19" name="TextBox 18">
              <a:extLst>
                <a:ext uri="{FF2B5EF4-FFF2-40B4-BE49-F238E27FC236}">
                  <a16:creationId xmlns:a16="http://schemas.microsoft.com/office/drawing/2014/main" id="{AE86F630-5674-40BB-B082-FBB5375FA09A}"/>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grpSp>
      <p:grpSp>
        <p:nvGrpSpPr>
          <p:cNvPr id="20" name="Group 19">
            <a:extLst>
              <a:ext uri="{FF2B5EF4-FFF2-40B4-BE49-F238E27FC236}">
                <a16:creationId xmlns:a16="http://schemas.microsoft.com/office/drawing/2014/main" id="{C575B697-6878-4E9D-BDD0-F61F607B8448}"/>
              </a:ext>
            </a:extLst>
          </p:cNvPr>
          <p:cNvGrpSpPr/>
          <p:nvPr/>
        </p:nvGrpSpPr>
        <p:grpSpPr>
          <a:xfrm>
            <a:off x="8111431" y="1577332"/>
            <a:ext cx="1134009" cy="1139333"/>
            <a:chOff x="3955634" y="1199295"/>
            <a:chExt cx="1134009" cy="1139333"/>
          </a:xfrm>
        </p:grpSpPr>
        <p:pic>
          <p:nvPicPr>
            <p:cNvPr id="21" name="Graphic 20">
              <a:extLst>
                <a:ext uri="{FF2B5EF4-FFF2-40B4-BE49-F238E27FC236}">
                  <a16:creationId xmlns:a16="http://schemas.microsoft.com/office/drawing/2014/main" id="{DB7409A0-ABB5-46B8-8F18-D8914A2EBBEC}"/>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3955634" y="1199295"/>
              <a:ext cx="1134009" cy="1139333"/>
            </a:xfrm>
            <a:prstGeom prst="rect">
              <a:avLst/>
            </a:prstGeom>
          </p:spPr>
        </p:pic>
        <p:sp>
          <p:nvSpPr>
            <p:cNvPr id="22" name="TextBox 21">
              <a:extLst>
                <a:ext uri="{FF2B5EF4-FFF2-40B4-BE49-F238E27FC236}">
                  <a16:creationId xmlns:a16="http://schemas.microsoft.com/office/drawing/2014/main" id="{9B4E9EBF-A821-4287-9022-A38570E4CD02}"/>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grpSp>
      <p:grpSp>
        <p:nvGrpSpPr>
          <p:cNvPr id="23" name="Group 22">
            <a:extLst>
              <a:ext uri="{FF2B5EF4-FFF2-40B4-BE49-F238E27FC236}">
                <a16:creationId xmlns:a16="http://schemas.microsoft.com/office/drawing/2014/main" id="{0FFA3860-D12A-49B3-81D5-EB972B2BA771}"/>
              </a:ext>
            </a:extLst>
          </p:cNvPr>
          <p:cNvGrpSpPr/>
          <p:nvPr/>
        </p:nvGrpSpPr>
        <p:grpSpPr>
          <a:xfrm>
            <a:off x="8111431" y="1577332"/>
            <a:ext cx="1134009" cy="1139333"/>
            <a:chOff x="3955634" y="1199295"/>
            <a:chExt cx="1134009" cy="1139333"/>
          </a:xfrm>
        </p:grpSpPr>
        <p:pic>
          <p:nvPicPr>
            <p:cNvPr id="24" name="Graphic 23">
              <a:extLst>
                <a:ext uri="{FF2B5EF4-FFF2-40B4-BE49-F238E27FC236}">
                  <a16:creationId xmlns:a16="http://schemas.microsoft.com/office/drawing/2014/main" id="{A818107D-0F56-48B2-ADF6-0AC4B5F69D29}"/>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3955634" y="1199295"/>
              <a:ext cx="1134009" cy="1139333"/>
            </a:xfrm>
            <a:prstGeom prst="rect">
              <a:avLst/>
            </a:prstGeom>
          </p:spPr>
        </p:pic>
        <p:sp>
          <p:nvSpPr>
            <p:cNvPr id="25" name="TextBox 24">
              <a:extLst>
                <a:ext uri="{FF2B5EF4-FFF2-40B4-BE49-F238E27FC236}">
                  <a16:creationId xmlns:a16="http://schemas.microsoft.com/office/drawing/2014/main" id="{94F9C6B9-2F34-498D-B452-C156472D3ED5}"/>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grpSp>
      <p:grpSp>
        <p:nvGrpSpPr>
          <p:cNvPr id="26" name="Group 25">
            <a:extLst>
              <a:ext uri="{FF2B5EF4-FFF2-40B4-BE49-F238E27FC236}">
                <a16:creationId xmlns:a16="http://schemas.microsoft.com/office/drawing/2014/main" id="{C2B3021C-4DD6-4E64-A9E2-7833C2E8DEE8}"/>
              </a:ext>
            </a:extLst>
          </p:cNvPr>
          <p:cNvGrpSpPr/>
          <p:nvPr/>
        </p:nvGrpSpPr>
        <p:grpSpPr>
          <a:xfrm>
            <a:off x="8111431" y="1577332"/>
            <a:ext cx="1134009" cy="1139333"/>
            <a:chOff x="3955634" y="1199295"/>
            <a:chExt cx="1134009" cy="1139333"/>
          </a:xfrm>
        </p:grpSpPr>
        <p:pic>
          <p:nvPicPr>
            <p:cNvPr id="27" name="Graphic 26">
              <a:extLst>
                <a:ext uri="{FF2B5EF4-FFF2-40B4-BE49-F238E27FC236}">
                  <a16:creationId xmlns:a16="http://schemas.microsoft.com/office/drawing/2014/main" id="{C7F991F7-B30D-4895-86BB-EE7330F65EE0}"/>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3955634" y="1199295"/>
              <a:ext cx="1134009" cy="1139333"/>
            </a:xfrm>
            <a:prstGeom prst="rect">
              <a:avLst/>
            </a:prstGeom>
          </p:spPr>
        </p:pic>
        <p:sp>
          <p:nvSpPr>
            <p:cNvPr id="28" name="TextBox 27">
              <a:extLst>
                <a:ext uri="{FF2B5EF4-FFF2-40B4-BE49-F238E27FC236}">
                  <a16:creationId xmlns:a16="http://schemas.microsoft.com/office/drawing/2014/main" id="{6C5A711D-8BB2-4210-9E69-6AD428AE7664}"/>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grpSp>
      <p:grpSp>
        <p:nvGrpSpPr>
          <p:cNvPr id="29" name="Group 28">
            <a:extLst>
              <a:ext uri="{FF2B5EF4-FFF2-40B4-BE49-F238E27FC236}">
                <a16:creationId xmlns:a16="http://schemas.microsoft.com/office/drawing/2014/main" id="{5C4BFE72-F2FF-405F-A1B0-0DDD3D379F0B}"/>
              </a:ext>
            </a:extLst>
          </p:cNvPr>
          <p:cNvGrpSpPr/>
          <p:nvPr/>
        </p:nvGrpSpPr>
        <p:grpSpPr>
          <a:xfrm>
            <a:off x="8111431" y="1577332"/>
            <a:ext cx="1134009" cy="1139333"/>
            <a:chOff x="3955634" y="1199295"/>
            <a:chExt cx="1134009" cy="1139333"/>
          </a:xfrm>
        </p:grpSpPr>
        <p:pic>
          <p:nvPicPr>
            <p:cNvPr id="30" name="Graphic 29">
              <a:extLst>
                <a:ext uri="{FF2B5EF4-FFF2-40B4-BE49-F238E27FC236}">
                  <a16:creationId xmlns:a16="http://schemas.microsoft.com/office/drawing/2014/main" id="{65736E44-32CF-4CC1-A803-FD03EAE32FC0}"/>
                </a:ext>
              </a:extLst>
            </p:cNvPr>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3955634" y="1199295"/>
              <a:ext cx="1134009" cy="1139333"/>
            </a:xfrm>
            <a:prstGeom prst="rect">
              <a:avLst/>
            </a:prstGeom>
          </p:spPr>
        </p:pic>
        <p:sp>
          <p:nvSpPr>
            <p:cNvPr id="31" name="TextBox 30">
              <a:extLst>
                <a:ext uri="{FF2B5EF4-FFF2-40B4-BE49-F238E27FC236}">
                  <a16:creationId xmlns:a16="http://schemas.microsoft.com/office/drawing/2014/main" id="{C0D4EF52-2C24-431E-84A6-0F8B33F2132D}"/>
                </a:ext>
              </a:extLst>
            </p:cNvPr>
            <p:cNvSpPr txBox="1"/>
            <p:nvPr/>
          </p:nvSpPr>
          <p:spPr>
            <a:xfrm>
              <a:off x="4228725" y="1296411"/>
              <a:ext cx="5007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grpSp>
    </p:spTree>
    <p:extLst>
      <p:ext uri="{BB962C8B-B14F-4D97-AF65-F5344CB8AC3E}">
        <p14:creationId xmlns:p14="http://schemas.microsoft.com/office/powerpoint/2010/main" val="23475537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100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1000"/>
                            </p:stCondLst>
                            <p:childTnLst>
                              <p:par>
                                <p:cTn id="16" presetID="1" presetClass="entr" presetSubtype="0" fill="hold" nodeType="afterEffect">
                                  <p:stCondLst>
                                    <p:cond delay="1000"/>
                                  </p:stCondLst>
                                  <p:childTnLst>
                                    <p:set>
                                      <p:cBhvr>
                                        <p:cTn id="17" dur="1" fill="hold">
                                          <p:stCondLst>
                                            <p:cond delay="0"/>
                                          </p:stCondLst>
                                        </p:cTn>
                                        <p:tgtEl>
                                          <p:spTgt spid="20"/>
                                        </p:tgtEl>
                                        <p:attrNameLst>
                                          <p:attrName>style.visibility</p:attrName>
                                        </p:attrNameLst>
                                      </p:cBhvr>
                                      <p:to>
                                        <p:strVal val="visible"/>
                                      </p:to>
                                    </p:set>
                                  </p:childTnLst>
                                </p:cTn>
                              </p:par>
                            </p:childTnLst>
                          </p:cTn>
                        </p:par>
                        <p:par>
                          <p:cTn id="18" fill="hold">
                            <p:stCondLst>
                              <p:cond delay="2000"/>
                            </p:stCondLst>
                            <p:childTnLst>
                              <p:par>
                                <p:cTn id="19" presetID="1" presetClass="entr" presetSubtype="0" fill="hold" nodeType="afterEffect">
                                  <p:stCondLst>
                                    <p:cond delay="1000"/>
                                  </p:stCondLst>
                                  <p:childTnLst>
                                    <p:set>
                                      <p:cBhvr>
                                        <p:cTn id="20" dur="1" fill="hold">
                                          <p:stCondLst>
                                            <p:cond delay="0"/>
                                          </p:stCondLst>
                                        </p:cTn>
                                        <p:tgtEl>
                                          <p:spTgt spid="23"/>
                                        </p:tgtEl>
                                        <p:attrNameLst>
                                          <p:attrName>style.visibility</p:attrName>
                                        </p:attrNameLst>
                                      </p:cBhvr>
                                      <p:to>
                                        <p:strVal val="visible"/>
                                      </p:to>
                                    </p:set>
                                  </p:childTnLst>
                                </p:cTn>
                              </p:par>
                            </p:childTnLst>
                          </p:cTn>
                        </p:par>
                        <p:par>
                          <p:cTn id="21" fill="hold">
                            <p:stCondLst>
                              <p:cond delay="3000"/>
                            </p:stCondLst>
                            <p:childTnLst>
                              <p:par>
                                <p:cTn id="22" presetID="1" presetClass="entr" presetSubtype="0" fill="hold" nodeType="afterEffect">
                                  <p:stCondLst>
                                    <p:cond delay="1000"/>
                                  </p:stCondLst>
                                  <p:childTnLst>
                                    <p:set>
                                      <p:cBhvr>
                                        <p:cTn id="23" dur="1" fill="hold">
                                          <p:stCondLst>
                                            <p:cond delay="0"/>
                                          </p:stCondLst>
                                        </p:cTn>
                                        <p:tgtEl>
                                          <p:spTgt spid="26"/>
                                        </p:tgtEl>
                                        <p:attrNameLst>
                                          <p:attrName>style.visibility</p:attrName>
                                        </p:attrNameLst>
                                      </p:cBhvr>
                                      <p:to>
                                        <p:strVal val="visible"/>
                                      </p:to>
                                    </p:set>
                                  </p:childTnLst>
                                </p:cTn>
                              </p:par>
                            </p:childTnLst>
                          </p:cTn>
                        </p:par>
                        <p:par>
                          <p:cTn id="24" fill="hold">
                            <p:stCondLst>
                              <p:cond delay="4000"/>
                            </p:stCondLst>
                            <p:childTnLst>
                              <p:par>
                                <p:cTn id="25" presetID="1" presetClass="entr" presetSubtype="0" fill="hold" nodeType="afterEffect">
                                  <p:stCondLst>
                                    <p:cond delay="100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subTnLst>
                                    <p:audio>
                                      <p:cMediaNode>
                                        <p:cTn display="0" masterRel="sameClick">
                                          <p:stCondLst>
                                            <p:cond evt="begin" delay="0">
                                              <p:tn val="34"/>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24387"/>
            <a:ext cx="12219444" cy="6857999"/>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86930" y="3429000"/>
            <a:ext cx="6297952" cy="3453386"/>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8360" y="457200"/>
            <a:ext cx="6773041" cy="3753293"/>
          </a:xfrm>
          <a:prstGeom prst="rect">
            <a:avLst/>
          </a:prstGeom>
        </p:spPr>
      </p:pic>
      <p:sp>
        <p:nvSpPr>
          <p:cNvPr id="2" name="TextBox 1">
            <a:extLst>
              <a:ext uri="{FF2B5EF4-FFF2-40B4-BE49-F238E27FC236}">
                <a16:creationId xmlns:a16="http://schemas.microsoft.com/office/drawing/2014/main" id="{7EE786DC-969D-45A8-BED6-1468B3F467DF}"/>
              </a:ext>
            </a:extLst>
          </p:cNvPr>
          <p:cNvSpPr txBox="1"/>
          <p:nvPr/>
        </p:nvSpPr>
        <p:spPr>
          <a:xfrm>
            <a:off x="4444409" y="1230616"/>
            <a:ext cx="5826642" cy="1569660"/>
          </a:xfrm>
          <a:prstGeom prst="rect">
            <a:avLst/>
          </a:prstGeom>
          <a:noFill/>
        </p:spPr>
        <p:txBody>
          <a:bodyPr wrap="square" rtlCol="0">
            <a:spAutoFit/>
          </a:bodyPr>
          <a:lstStyle/>
          <a:p>
            <a:r>
              <a:rPr lang="en-US" sz="3200" dirty="0" err="1"/>
              <a:t>Đã</a:t>
            </a:r>
            <a:r>
              <a:rPr lang="en-US" sz="3200" dirty="0"/>
              <a:t> bao </a:t>
            </a:r>
            <a:r>
              <a:rPr lang="en-US" sz="3200" dirty="0" err="1"/>
              <a:t>giờ</a:t>
            </a:r>
            <a:r>
              <a:rPr lang="en-US" sz="3200" dirty="0"/>
              <a:t> </a:t>
            </a:r>
            <a:r>
              <a:rPr lang="en-US" sz="3200" dirty="0" err="1"/>
              <a:t>em</a:t>
            </a:r>
            <a:r>
              <a:rPr lang="en-US" sz="3200" dirty="0"/>
              <a:t> </a:t>
            </a:r>
            <a:r>
              <a:rPr lang="en-US" sz="3200" dirty="0" err="1"/>
              <a:t>cảm</a:t>
            </a:r>
            <a:r>
              <a:rPr lang="en-US" sz="3200" dirty="0"/>
              <a:t> </a:t>
            </a:r>
            <a:r>
              <a:rPr lang="en-US" sz="3200" dirty="0" err="1"/>
              <a:t>thấy</a:t>
            </a:r>
            <a:r>
              <a:rPr lang="en-US" sz="3200" dirty="0"/>
              <a:t> </a:t>
            </a:r>
            <a:r>
              <a:rPr lang="en-US" sz="3200" dirty="0" err="1"/>
              <a:t>bí</a:t>
            </a:r>
            <a:r>
              <a:rPr lang="en-US" sz="3200" dirty="0"/>
              <a:t> </a:t>
            </a:r>
            <a:r>
              <a:rPr lang="en-US" sz="3200" dirty="0" err="1"/>
              <a:t>tiểu</a:t>
            </a:r>
            <a:r>
              <a:rPr lang="en-US" sz="3200" dirty="0"/>
              <a:t> </a:t>
            </a:r>
            <a:r>
              <a:rPr lang="en-US" sz="3200" dirty="0" err="1"/>
              <a:t>hoặc</a:t>
            </a:r>
            <a:r>
              <a:rPr lang="en-US" sz="3200" dirty="0"/>
              <a:t> </a:t>
            </a:r>
            <a:r>
              <a:rPr lang="en-US" sz="3200" dirty="0" err="1"/>
              <a:t>đi</a:t>
            </a:r>
            <a:r>
              <a:rPr lang="en-US" sz="3200" dirty="0"/>
              <a:t> </a:t>
            </a:r>
            <a:r>
              <a:rPr lang="en-US" sz="3200" dirty="0" err="1"/>
              <a:t>tiểu</a:t>
            </a:r>
            <a:r>
              <a:rPr lang="en-US" sz="3200" dirty="0"/>
              <a:t> </a:t>
            </a:r>
            <a:r>
              <a:rPr lang="en-US" sz="3200" dirty="0" err="1"/>
              <a:t>nhiều</a:t>
            </a:r>
            <a:r>
              <a:rPr lang="en-US" sz="3200" dirty="0"/>
              <a:t> </a:t>
            </a:r>
            <a:r>
              <a:rPr lang="en-US" sz="3200" dirty="0" err="1"/>
              <a:t>lần</a:t>
            </a:r>
            <a:r>
              <a:rPr lang="en-US" sz="3200" dirty="0"/>
              <a:t> </a:t>
            </a:r>
            <a:r>
              <a:rPr lang="en-US" sz="3200" dirty="0" err="1"/>
              <a:t>chưa</a:t>
            </a:r>
            <a:r>
              <a:rPr lang="en-US" sz="3200" dirty="0"/>
              <a:t>? </a:t>
            </a:r>
            <a:r>
              <a:rPr lang="en-US" sz="3200" dirty="0" err="1"/>
              <a:t>Em</a:t>
            </a:r>
            <a:r>
              <a:rPr lang="en-US" sz="3200" dirty="0"/>
              <a:t> </a:t>
            </a:r>
            <a:r>
              <a:rPr lang="en-US" sz="3200" dirty="0" err="1"/>
              <a:t>cảm</a:t>
            </a:r>
            <a:r>
              <a:rPr lang="en-US" sz="3200" dirty="0"/>
              <a:t> </a:t>
            </a:r>
            <a:r>
              <a:rPr lang="en-US" sz="3200" dirty="0" err="1"/>
              <a:t>thấy</a:t>
            </a:r>
            <a:r>
              <a:rPr lang="en-US" sz="3200" dirty="0"/>
              <a:t> </a:t>
            </a:r>
            <a:r>
              <a:rPr lang="en-US" sz="3200" dirty="0" err="1"/>
              <a:t>thế</a:t>
            </a:r>
            <a:r>
              <a:rPr lang="en-US" sz="3200" dirty="0"/>
              <a:t> </a:t>
            </a:r>
            <a:r>
              <a:rPr lang="en-US" sz="3200" dirty="0" err="1"/>
              <a:t>nào</a:t>
            </a:r>
            <a:r>
              <a:rPr lang="en-US" sz="3200" dirty="0"/>
              <a:t> </a:t>
            </a:r>
            <a:r>
              <a:rPr lang="en-US" sz="3200" dirty="0" err="1"/>
              <a:t>khi</a:t>
            </a:r>
            <a:r>
              <a:rPr lang="en-US" sz="3200" dirty="0"/>
              <a:t> </a:t>
            </a:r>
            <a:r>
              <a:rPr lang="en-US" sz="3200" dirty="0" err="1"/>
              <a:t>bị</a:t>
            </a:r>
            <a:r>
              <a:rPr lang="en-US" sz="3200" dirty="0"/>
              <a:t> </a:t>
            </a:r>
            <a:r>
              <a:rPr lang="en-US" sz="3200" dirty="0" err="1"/>
              <a:t>như</a:t>
            </a:r>
            <a:r>
              <a:rPr lang="en-US" sz="3200" dirty="0"/>
              <a:t> </a:t>
            </a:r>
            <a:r>
              <a:rPr lang="en-US" sz="3200" dirty="0" err="1"/>
              <a:t>vậy</a:t>
            </a:r>
            <a:r>
              <a:rPr lang="en-US" sz="3200" dirty="0"/>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www.jp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jdbofdrq">
      <a:majorFont>
        <a:latin typeface="微软雅黑"/>
        <a:ea typeface="义启小魏楷"/>
        <a:cs typeface=""/>
      </a:majorFont>
      <a:minorFont>
        <a:latin typeface="微软雅黑"/>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634</TotalTime>
  <Words>570</Words>
  <Application>Microsoft Office PowerPoint</Application>
  <PresentationFormat>Widescreen</PresentationFormat>
  <Paragraphs>74</Paragraphs>
  <Slides>28</Slides>
  <Notes>4</Notes>
  <HiddenSlides>0</HiddenSlides>
  <MMClips>2</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28</vt:i4>
      </vt:variant>
    </vt:vector>
  </HeadingPairs>
  <TitlesOfParts>
    <vt:vector size="44" baseType="lpstr">
      <vt:lpstr>等线</vt:lpstr>
      <vt:lpstr>KaiTi</vt:lpstr>
      <vt:lpstr>微软雅黑</vt:lpstr>
      <vt:lpstr>Arial</vt:lpstr>
      <vt:lpstr>Calibri</vt:lpstr>
      <vt:lpstr>Calibri Light</vt:lpstr>
      <vt:lpstr>HP001 4 hàng</vt:lpstr>
      <vt:lpstr>HP001 4H</vt:lpstr>
      <vt:lpstr>Montserrat ExtraBold</vt:lpstr>
      <vt:lpstr>自定义设计方案</vt:lpstr>
      <vt:lpstr>1_Office Theme</vt:lpstr>
      <vt:lpstr>Office 主题</vt:lpstr>
      <vt:lpstr>1_Office 主题</vt:lpstr>
      <vt:lpstr>Office Theme</vt:lpstr>
      <vt:lpstr>2_Office Theme</vt:lpstr>
      <vt:lpstr>www.jpppt.com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47</cp:revision>
  <dcterms:created xsi:type="dcterms:W3CDTF">2021-07-24T01:07:49Z</dcterms:created>
  <dcterms:modified xsi:type="dcterms:W3CDTF">2022-03-29T04:44:50Z</dcterms:modified>
</cp:coreProperties>
</file>