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  <p:sldMasterId id="2147483686" r:id="rId4"/>
  </p:sldMasterIdLst>
  <p:notesMasterIdLst>
    <p:notesMasterId r:id="rId25"/>
  </p:notesMasterIdLst>
  <p:sldIdLst>
    <p:sldId id="314" r:id="rId5"/>
    <p:sldId id="2664" r:id="rId6"/>
    <p:sldId id="2669" r:id="rId7"/>
    <p:sldId id="2670" r:id="rId8"/>
    <p:sldId id="2671" r:id="rId9"/>
    <p:sldId id="2672" r:id="rId10"/>
    <p:sldId id="2673" r:id="rId11"/>
    <p:sldId id="262" r:id="rId12"/>
    <p:sldId id="2674" r:id="rId13"/>
    <p:sldId id="292" r:id="rId14"/>
    <p:sldId id="295" r:id="rId15"/>
    <p:sldId id="2666" r:id="rId16"/>
    <p:sldId id="299" r:id="rId17"/>
    <p:sldId id="2667" r:id="rId18"/>
    <p:sldId id="310" r:id="rId19"/>
    <p:sldId id="2668" r:id="rId20"/>
    <p:sldId id="283" r:id="rId21"/>
    <p:sldId id="2675" r:id="rId22"/>
    <p:sldId id="2676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505" autoAdjust="0"/>
  </p:normalViewPr>
  <p:slideViewPr>
    <p:cSldViewPr snapToGrid="0">
      <p:cViewPr varScale="1">
        <p:scale>
          <a:sx n="58" d="100"/>
          <a:sy n="58" d="100"/>
        </p:scale>
        <p:origin x="98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89170-FA20-472C-A74F-A793F9B06A84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AAC24B-4DF4-4FA3-AF57-FCD9F0593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0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127E3B-3F9C-4904-AE3F-03AA2AE32E9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095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2400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276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442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386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031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14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073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460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464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685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28ECF-F6FA-4F34-A2DD-11C7AD5D52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55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88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58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24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2379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135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293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1423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98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74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632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569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227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067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369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385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831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80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5101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0099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847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967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75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977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290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051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2186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71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29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60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189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34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13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38EE61-D9D1-495A-AD4D-03FE46D5437C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70AF49-D39D-4D43-9946-37B2A7F54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4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76CC0776-1B66-406B-B7E4-67CA9E2AA822}"/>
              </a:ext>
            </a:extLst>
          </p:cNvPr>
          <p:cNvGrpSpPr/>
          <p:nvPr userDrawn="1"/>
        </p:nvGrpSpPr>
        <p:grpSpPr>
          <a:xfrm>
            <a:off x="193817" y="6109909"/>
            <a:ext cx="11804366" cy="783792"/>
            <a:chOff x="-223793" y="6027003"/>
            <a:chExt cx="12515307" cy="830998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1BBE21A-83D4-4EEF-B0BC-8DD0EF5C2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1EFE41B-2600-41C4-9558-9B384D073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9E1E513-A1EA-47BD-A8F3-012BA6034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3972DFF3-B398-4EA3-AD05-88EAF22D1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E940E4C-5599-45D4-AFA6-32053DD734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32158D1-B33B-4CA0-91AC-85BAEC04D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87668501-487A-4B99-B7D5-6C1596A56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56D86B63-057B-4CCC-A8FA-3EFFD70142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1085" y="388084"/>
            <a:ext cx="1566018" cy="110817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31E11A9-6D9A-4CB4-A02E-687AD67B1E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4164" y="616491"/>
            <a:ext cx="646843" cy="45772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634CC6B-77B6-404A-B2EF-B4D36951591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897" y="400737"/>
            <a:ext cx="1119046" cy="791878"/>
          </a:xfrm>
          <a:prstGeom prst="rect">
            <a:avLst/>
          </a:prstGeom>
        </p:spPr>
      </p:pic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0229036D-A4F5-464C-88A5-75727A818B1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0" y="30480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9Slide.vn - 2019">
            <a:extLst>
              <a:ext uri="{FF2B5EF4-FFF2-40B4-BE49-F238E27FC236}">
                <a16:creationId xmlns:a16="http://schemas.microsoft.com/office/drawing/2014/main" id="{5A748B79-5957-42B5-89F8-C041EF440EA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934009B4-FC9C-49F5-A797-C30F92CFCF5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8750" y="304800"/>
            <a:ext cx="11620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2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CF6DE9D4-7B67-4BAF-A4E1-9642A17DCE7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97B7B-E32C-4112-B6B3-F4285350BEC3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DCC07-36C9-4D4E-80CC-522F0F4BC2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64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744DA942-2575-45CC-896C-302456FE7006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97B7B-E32C-4112-B6B3-F4285350BE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DCC07-36C9-4D4E-80CC-522F0F4BC27D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audio" Target="../media/media1.wav"/><Relationship Id="rId16" Type="http://schemas.openxmlformats.org/officeDocument/2006/relationships/image" Target="../media/image25.png"/><Relationship Id="rId1" Type="http://schemas.microsoft.com/office/2007/relationships/media" Target="../media/media1.wav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emf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26.jp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18" Type="http://schemas.openxmlformats.org/officeDocument/2006/relationships/image" Target="../media/image42.png"/><Relationship Id="rId3" Type="http://schemas.openxmlformats.org/officeDocument/2006/relationships/image" Target="../media/image34.png"/><Relationship Id="rId21" Type="http://schemas.openxmlformats.org/officeDocument/2006/relationships/slide" Target="slide8.xml"/><Relationship Id="rId7" Type="http://schemas.openxmlformats.org/officeDocument/2006/relationships/image" Target="../media/image36.png"/><Relationship Id="rId12" Type="http://schemas.openxmlformats.org/officeDocument/2006/relationships/image" Target="../media/image39.png"/><Relationship Id="rId17" Type="http://schemas.microsoft.com/office/2007/relationships/hdphoto" Target="../media/hdphoto9.wdp"/><Relationship Id="rId2" Type="http://schemas.openxmlformats.org/officeDocument/2006/relationships/image" Target="../media/image33.jpg"/><Relationship Id="rId16" Type="http://schemas.openxmlformats.org/officeDocument/2006/relationships/image" Target="../media/image41.png"/><Relationship Id="rId20" Type="http://schemas.openxmlformats.org/officeDocument/2006/relationships/slide" Target="slide6.xml"/><Relationship Id="rId1" Type="http://schemas.openxmlformats.org/officeDocument/2006/relationships/slideLayout" Target="../slideLayouts/slideLayout19.xml"/><Relationship Id="rId6" Type="http://schemas.microsoft.com/office/2007/relationships/hdphoto" Target="../media/hdphoto4.wdp"/><Relationship Id="rId11" Type="http://schemas.openxmlformats.org/officeDocument/2006/relationships/image" Target="../media/image38.gif"/><Relationship Id="rId5" Type="http://schemas.openxmlformats.org/officeDocument/2006/relationships/image" Target="../media/image35.png"/><Relationship Id="rId15" Type="http://schemas.microsoft.com/office/2007/relationships/hdphoto" Target="../media/hdphoto8.wdp"/><Relationship Id="rId23" Type="http://schemas.openxmlformats.org/officeDocument/2006/relationships/slide" Target="slide9.xml"/><Relationship Id="rId10" Type="http://schemas.microsoft.com/office/2007/relationships/hdphoto" Target="../media/hdphoto6.wdp"/><Relationship Id="rId19" Type="http://schemas.microsoft.com/office/2007/relationships/hdphoto" Target="../media/hdphoto10.wdp"/><Relationship Id="rId4" Type="http://schemas.microsoft.com/office/2007/relationships/hdphoto" Target="../media/hdphoto3.wdp"/><Relationship Id="rId9" Type="http://schemas.openxmlformats.org/officeDocument/2006/relationships/image" Target="../media/image37.png"/><Relationship Id="rId14" Type="http://schemas.openxmlformats.org/officeDocument/2006/relationships/image" Target="../media/image40.png"/><Relationship Id="rId22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46.wmf"/><Relationship Id="rId3" Type="http://schemas.openxmlformats.org/officeDocument/2006/relationships/audio" Target="../media/audio2.wav"/><Relationship Id="rId7" Type="http://schemas.openxmlformats.org/officeDocument/2006/relationships/image" Target="../media/image33.jpg"/><Relationship Id="rId12" Type="http://schemas.openxmlformats.org/officeDocument/2006/relationships/image" Target="../media/image4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audio" Target="../media/audio5.wav"/><Relationship Id="rId11" Type="http://schemas.openxmlformats.org/officeDocument/2006/relationships/image" Target="../media/image44.png"/><Relationship Id="rId5" Type="http://schemas.openxmlformats.org/officeDocument/2006/relationships/audio" Target="../media/audio4.wav"/><Relationship Id="rId10" Type="http://schemas.microsoft.com/office/2007/relationships/hdphoto" Target="../media/hdphoto11.wdp"/><Relationship Id="rId4" Type="http://schemas.openxmlformats.org/officeDocument/2006/relationships/audio" Target="../media/audio3.wav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11.wdp"/><Relationship Id="rId3" Type="http://schemas.openxmlformats.org/officeDocument/2006/relationships/audio" Target="../media/audio3.wav"/><Relationship Id="rId7" Type="http://schemas.openxmlformats.org/officeDocument/2006/relationships/image" Target="../media/image33.jpg"/><Relationship Id="rId12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audio" Target="../media/audio5.wav"/><Relationship Id="rId11" Type="http://schemas.openxmlformats.org/officeDocument/2006/relationships/slide" Target="slide5.xml"/><Relationship Id="rId5" Type="http://schemas.openxmlformats.org/officeDocument/2006/relationships/audio" Target="../media/audio4.wav"/><Relationship Id="rId10" Type="http://schemas.openxmlformats.org/officeDocument/2006/relationships/image" Target="../media/image46.wmf"/><Relationship Id="rId4" Type="http://schemas.openxmlformats.org/officeDocument/2006/relationships/audio" Target="../media/audio2.wav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microsoft.com/office/2007/relationships/hdphoto" Target="../media/hdphoto11.wdp"/><Relationship Id="rId3" Type="http://schemas.openxmlformats.org/officeDocument/2006/relationships/audio" Target="../media/audio2.wav"/><Relationship Id="rId7" Type="http://schemas.openxmlformats.org/officeDocument/2006/relationships/image" Target="../media/image33.jpg"/><Relationship Id="rId12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audio" Target="../media/audio5.wav"/><Relationship Id="rId11" Type="http://schemas.openxmlformats.org/officeDocument/2006/relationships/slide" Target="slide5.xml"/><Relationship Id="rId5" Type="http://schemas.openxmlformats.org/officeDocument/2006/relationships/audio" Target="../media/audio4.wav"/><Relationship Id="rId10" Type="http://schemas.openxmlformats.org/officeDocument/2006/relationships/image" Target="../media/image46.wmf"/><Relationship Id="rId4" Type="http://schemas.openxmlformats.org/officeDocument/2006/relationships/audio" Target="../media/audio3.wav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microsoft.com/office/2007/relationships/hdphoto" Target="../media/hdphoto11.wdp"/><Relationship Id="rId3" Type="http://schemas.openxmlformats.org/officeDocument/2006/relationships/audio" Target="../media/audio3.wav"/><Relationship Id="rId7" Type="http://schemas.openxmlformats.org/officeDocument/2006/relationships/image" Target="../media/image33.jpg"/><Relationship Id="rId12" Type="http://schemas.openxmlformats.org/officeDocument/2006/relationships/image" Target="../media/image4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9.xml"/><Relationship Id="rId6" Type="http://schemas.openxmlformats.org/officeDocument/2006/relationships/audio" Target="../media/audio5.wav"/><Relationship Id="rId11" Type="http://schemas.openxmlformats.org/officeDocument/2006/relationships/slide" Target="slide5.xml"/><Relationship Id="rId5" Type="http://schemas.openxmlformats.org/officeDocument/2006/relationships/audio" Target="../media/audio4.wav"/><Relationship Id="rId10" Type="http://schemas.openxmlformats.org/officeDocument/2006/relationships/image" Target="../media/image46.wmf"/><Relationship Id="rId4" Type="http://schemas.openxmlformats.org/officeDocument/2006/relationships/audio" Target="../media/audio2.wav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C247790-3E73-835C-6A98-2AC2285D02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2" b="3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8D0037D-2A8A-45E1-1B13-1AB70147B7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83"/>
          <a:stretch/>
        </p:blipFill>
        <p:spPr bwMode="auto">
          <a:xfrm>
            <a:off x="1184364" y="4324351"/>
            <a:ext cx="11007636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71EA3AD-DAD9-180E-8C2F-6E40C4014EFC}"/>
              </a:ext>
            </a:extLst>
          </p:cNvPr>
          <p:cNvSpPr/>
          <p:nvPr/>
        </p:nvSpPr>
        <p:spPr>
          <a:xfrm>
            <a:off x="3190875" y="126051"/>
            <a:ext cx="8818246" cy="3244318"/>
          </a:xfrm>
          <a:custGeom>
            <a:avLst/>
            <a:gdLst>
              <a:gd name="connsiteX0" fmla="*/ 0 w 8818246"/>
              <a:gd name="connsiteY0" fmla="*/ 540730 h 3244318"/>
              <a:gd name="connsiteX1" fmla="*/ 540730 w 8818246"/>
              <a:gd name="connsiteY1" fmla="*/ 0 h 3244318"/>
              <a:gd name="connsiteX2" fmla="*/ 8277516 w 8818246"/>
              <a:gd name="connsiteY2" fmla="*/ 0 h 3244318"/>
              <a:gd name="connsiteX3" fmla="*/ 8818246 w 8818246"/>
              <a:gd name="connsiteY3" fmla="*/ 540730 h 3244318"/>
              <a:gd name="connsiteX4" fmla="*/ 8818246 w 8818246"/>
              <a:gd name="connsiteY4" fmla="*/ 2703588 h 3244318"/>
              <a:gd name="connsiteX5" fmla="*/ 8277516 w 8818246"/>
              <a:gd name="connsiteY5" fmla="*/ 3244318 h 3244318"/>
              <a:gd name="connsiteX6" fmla="*/ 540730 w 8818246"/>
              <a:gd name="connsiteY6" fmla="*/ 3244318 h 3244318"/>
              <a:gd name="connsiteX7" fmla="*/ 0 w 8818246"/>
              <a:gd name="connsiteY7" fmla="*/ 2703588 h 3244318"/>
              <a:gd name="connsiteX8" fmla="*/ 0 w 8818246"/>
              <a:gd name="connsiteY8" fmla="*/ 540730 h 3244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18246" h="3244318" fill="none" extrusionOk="0">
                <a:moveTo>
                  <a:pt x="0" y="540730"/>
                </a:moveTo>
                <a:cubicBezTo>
                  <a:pt x="1952" y="294917"/>
                  <a:pt x="246550" y="7481"/>
                  <a:pt x="540730" y="0"/>
                </a:cubicBezTo>
                <a:cubicBezTo>
                  <a:pt x="3405660" y="72427"/>
                  <a:pt x="7198782" y="61419"/>
                  <a:pt x="8277516" y="0"/>
                </a:cubicBezTo>
                <a:cubicBezTo>
                  <a:pt x="8569350" y="-46830"/>
                  <a:pt x="8769343" y="227301"/>
                  <a:pt x="8818246" y="540730"/>
                </a:cubicBezTo>
                <a:cubicBezTo>
                  <a:pt x="8919122" y="1168155"/>
                  <a:pt x="8710933" y="1813310"/>
                  <a:pt x="8818246" y="2703588"/>
                </a:cubicBezTo>
                <a:cubicBezTo>
                  <a:pt x="8827426" y="2955634"/>
                  <a:pt x="8537182" y="3200630"/>
                  <a:pt x="8277516" y="3244318"/>
                </a:cubicBezTo>
                <a:cubicBezTo>
                  <a:pt x="5741502" y="3274145"/>
                  <a:pt x="3558894" y="3165012"/>
                  <a:pt x="540730" y="3244318"/>
                </a:cubicBezTo>
                <a:cubicBezTo>
                  <a:pt x="246487" y="3243821"/>
                  <a:pt x="-15609" y="3005311"/>
                  <a:pt x="0" y="2703588"/>
                </a:cubicBezTo>
                <a:cubicBezTo>
                  <a:pt x="50037" y="2075726"/>
                  <a:pt x="770" y="1190802"/>
                  <a:pt x="0" y="540730"/>
                </a:cubicBezTo>
                <a:close/>
              </a:path>
              <a:path w="8818246" h="3244318" stroke="0" extrusionOk="0">
                <a:moveTo>
                  <a:pt x="0" y="540730"/>
                </a:moveTo>
                <a:cubicBezTo>
                  <a:pt x="41013" y="253272"/>
                  <a:pt x="260113" y="37545"/>
                  <a:pt x="540730" y="0"/>
                </a:cubicBezTo>
                <a:cubicBezTo>
                  <a:pt x="3004254" y="123000"/>
                  <a:pt x="5999947" y="-96860"/>
                  <a:pt x="8277516" y="0"/>
                </a:cubicBezTo>
                <a:cubicBezTo>
                  <a:pt x="8538921" y="-28376"/>
                  <a:pt x="8826498" y="225456"/>
                  <a:pt x="8818246" y="540730"/>
                </a:cubicBezTo>
                <a:cubicBezTo>
                  <a:pt x="8821419" y="1519958"/>
                  <a:pt x="8912513" y="1844637"/>
                  <a:pt x="8818246" y="2703588"/>
                </a:cubicBezTo>
                <a:cubicBezTo>
                  <a:pt x="8794034" y="3010997"/>
                  <a:pt x="8553780" y="3240657"/>
                  <a:pt x="8277516" y="3244318"/>
                </a:cubicBezTo>
                <a:cubicBezTo>
                  <a:pt x="4615270" y="3083611"/>
                  <a:pt x="3176343" y="3283985"/>
                  <a:pt x="540730" y="3244318"/>
                </a:cubicBezTo>
                <a:cubicBezTo>
                  <a:pt x="226611" y="3241191"/>
                  <a:pt x="-43279" y="2982618"/>
                  <a:pt x="0" y="2703588"/>
                </a:cubicBezTo>
                <a:cubicBezTo>
                  <a:pt x="32216" y="1942999"/>
                  <a:pt x="57206" y="1529947"/>
                  <a:pt x="0" y="54073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398CA19-7CAD-024E-1174-B82865086C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3711" b="23013"/>
          <a:stretch/>
        </p:blipFill>
        <p:spPr>
          <a:xfrm>
            <a:off x="0" y="5357877"/>
            <a:ext cx="2816200" cy="1500123"/>
          </a:xfrm>
          <a:prstGeom prst="rect">
            <a:avLst/>
          </a:prstGeom>
        </p:spPr>
      </p:pic>
      <p:sp>
        <p:nvSpPr>
          <p:cNvPr id="24" name="文本框 21">
            <a:extLst>
              <a:ext uri="{FF2B5EF4-FFF2-40B4-BE49-F238E27FC236}">
                <a16:creationId xmlns:a16="http://schemas.microsoft.com/office/drawing/2014/main" id="{00CF1D53-0BB7-E526-174B-F3BBAD5F7FFB}"/>
              </a:ext>
            </a:extLst>
          </p:cNvPr>
          <p:cNvSpPr txBox="1"/>
          <p:nvPr/>
        </p:nvSpPr>
        <p:spPr>
          <a:xfrm>
            <a:off x="4333401" y="231573"/>
            <a:ext cx="6799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2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2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200" b="1" i="0" u="none" strike="noStrike" kern="1200" cap="none" spc="0" normalizeH="0" baseline="0" noProof="0" dirty="0" err="1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 w="12700"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微软雅黑" panose="020B0503020204020204" pitchFamily="34" charset="-122"/>
                <a:cs typeface="+mn-cs"/>
              </a:rPr>
              <a:t> …</a:t>
            </a:r>
            <a:endParaRPr kumimoji="0" lang="zh-CN" altLang="en-US" sz="3200" b="1" i="0" u="none" strike="noStrike" kern="1200" cap="none" spc="0" normalizeH="0" baseline="0" noProof="0" dirty="0">
              <a:ln w="12700">
                <a:noFill/>
              </a:ln>
              <a:solidFill>
                <a:srgbClr val="002060"/>
              </a:solidFill>
              <a:effectLst/>
              <a:uLnTx/>
              <a:uFillTx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72AFF6E-642D-2074-DDB0-742405DFD5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62224" y="3622468"/>
            <a:ext cx="5434436" cy="3235532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B536A9E-916E-B58E-2883-E385F6276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716" y="3303639"/>
            <a:ext cx="2563009" cy="355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AF88434-8C4F-4C10-A80D-5D6DE320BC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3525" y="833653"/>
            <a:ext cx="4743307" cy="7143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18E3BA-067C-4AFB-B5F9-26D7561E2E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84601" y="1545272"/>
            <a:ext cx="8785097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0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>
            <a:extLst>
              <a:ext uri="{FF2B5EF4-FFF2-40B4-BE49-F238E27FC236}">
                <a16:creationId xmlns:a16="http://schemas.microsoft.com/office/drawing/2014/main" id="{0A9E9097-822C-41D0-87B4-B3A8B0F6B0FB}"/>
              </a:ext>
            </a:extLst>
          </p:cNvPr>
          <p:cNvGrpSpPr/>
          <p:nvPr/>
        </p:nvGrpSpPr>
        <p:grpSpPr>
          <a:xfrm>
            <a:off x="4791732" y="3665680"/>
            <a:ext cx="5082689" cy="381933"/>
            <a:chOff x="4531763" y="904319"/>
            <a:chExt cx="3274666" cy="206375"/>
          </a:xfrm>
        </p:grpSpPr>
        <p:sp>
          <p:nvSpPr>
            <p:cNvPr id="46" name="Freeform 139">
              <a:extLst>
                <a:ext uri="{FF2B5EF4-FFF2-40B4-BE49-F238E27FC236}">
                  <a16:creationId xmlns:a16="http://schemas.microsoft.com/office/drawing/2014/main" id="{4B1454A8-65BF-44E2-BEC0-49BE3A4FDA72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4548432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8C9C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139">
              <a:extLst>
                <a:ext uri="{FF2B5EF4-FFF2-40B4-BE49-F238E27FC236}">
                  <a16:creationId xmlns:a16="http://schemas.microsoft.com/office/drawing/2014/main" id="{E7EC73A7-FE8B-4EA2-973A-762E2A16EB8E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4885649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F5D12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139">
              <a:extLst>
                <a:ext uri="{FF2B5EF4-FFF2-40B4-BE49-F238E27FC236}">
                  <a16:creationId xmlns:a16="http://schemas.microsoft.com/office/drawing/2014/main" id="{1941277B-8FD2-4D0E-AA78-AA770188C27E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5222866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D13758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139">
              <a:extLst>
                <a:ext uri="{FF2B5EF4-FFF2-40B4-BE49-F238E27FC236}">
                  <a16:creationId xmlns:a16="http://schemas.microsoft.com/office/drawing/2014/main" id="{129D9DB2-B4B8-46C1-A7DE-880941514261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5560083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CB629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139">
              <a:extLst>
                <a:ext uri="{FF2B5EF4-FFF2-40B4-BE49-F238E27FC236}">
                  <a16:creationId xmlns:a16="http://schemas.microsoft.com/office/drawing/2014/main" id="{08828E92-5E2C-4BAF-9AF1-E3A9FD0F2465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5897300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F5D12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139">
              <a:extLst>
                <a:ext uri="{FF2B5EF4-FFF2-40B4-BE49-F238E27FC236}">
                  <a16:creationId xmlns:a16="http://schemas.microsoft.com/office/drawing/2014/main" id="{3F7B4E2C-E9DD-47F1-8351-3D9B51B55E9E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6234517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8C9C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139">
              <a:extLst>
                <a:ext uri="{FF2B5EF4-FFF2-40B4-BE49-F238E27FC236}">
                  <a16:creationId xmlns:a16="http://schemas.microsoft.com/office/drawing/2014/main" id="{4755A21F-9DC6-4F3E-A3E1-9C53AF138259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6571734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CB629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139">
              <a:extLst>
                <a:ext uri="{FF2B5EF4-FFF2-40B4-BE49-F238E27FC236}">
                  <a16:creationId xmlns:a16="http://schemas.microsoft.com/office/drawing/2014/main" id="{B4B86D21-2123-416E-AB4D-B870A586E14B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6908951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D13758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139">
              <a:extLst>
                <a:ext uri="{FF2B5EF4-FFF2-40B4-BE49-F238E27FC236}">
                  <a16:creationId xmlns:a16="http://schemas.microsoft.com/office/drawing/2014/main" id="{31030AE4-C629-4270-9BC5-9FF3EAAEA9A3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7246168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F5D12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139">
              <a:extLst>
                <a:ext uri="{FF2B5EF4-FFF2-40B4-BE49-F238E27FC236}">
                  <a16:creationId xmlns:a16="http://schemas.microsoft.com/office/drawing/2014/main" id="{73737199-6866-49F6-BA8C-9760D0547A21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7583385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8C9C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9" name="图片 68">
            <a:extLst>
              <a:ext uri="{FF2B5EF4-FFF2-40B4-BE49-F238E27FC236}">
                <a16:creationId xmlns:a16="http://schemas.microsoft.com/office/drawing/2014/main" id="{95DE8B06-7978-460E-AA20-FF40D6C6F70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299" y="2135175"/>
            <a:ext cx="3168402" cy="5152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C532A9B-2335-47B6-ACF9-919552F8CEB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96420" y="6161353"/>
            <a:ext cx="1778001" cy="68375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4FA2D53-D5EB-4057-8AC5-F60661FD367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3943" y="6145230"/>
            <a:ext cx="1778001" cy="68375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5A7DB2-14AD-4B65-BFA6-BBE0BEBF10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145229"/>
            <a:ext cx="1778001" cy="68375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1FDDC01-90B3-4862-86F3-176251973F9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6263" y="2320828"/>
            <a:ext cx="1566018" cy="11081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3CAB10D5-A676-425B-A3E9-63A08C9B2EAB}"/>
              </a:ext>
            </a:extLst>
          </p:cNvPr>
          <p:cNvGrpSpPr/>
          <p:nvPr/>
        </p:nvGrpSpPr>
        <p:grpSpPr>
          <a:xfrm rot="1359389">
            <a:off x="9312337" y="152147"/>
            <a:ext cx="1827856" cy="1765542"/>
            <a:chOff x="10101876" y="4297860"/>
            <a:chExt cx="1826037" cy="1763786"/>
          </a:xfrm>
        </p:grpSpPr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76DEE696-B2DE-4DF1-816E-A8FBAC7884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7BD54D3D-8B04-447B-A530-FD2BE2BA7B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18">
              <a:extLst>
                <a:ext uri="{FF2B5EF4-FFF2-40B4-BE49-F238E27FC236}">
                  <a16:creationId xmlns:a16="http://schemas.microsoft.com/office/drawing/2014/main" id="{A6306F66-9DEE-4F3A-A081-82026CAF48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119">
              <a:extLst>
                <a:ext uri="{FF2B5EF4-FFF2-40B4-BE49-F238E27FC236}">
                  <a16:creationId xmlns:a16="http://schemas.microsoft.com/office/drawing/2014/main" id="{55540D63-4D34-4115-A79C-EF73E98F40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120">
              <a:extLst>
                <a:ext uri="{FF2B5EF4-FFF2-40B4-BE49-F238E27FC236}">
                  <a16:creationId xmlns:a16="http://schemas.microsoft.com/office/drawing/2014/main" id="{509AD7CA-4B66-48B3-8DB2-19C2008C7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121">
              <a:extLst>
                <a:ext uri="{FF2B5EF4-FFF2-40B4-BE49-F238E27FC236}">
                  <a16:creationId xmlns:a16="http://schemas.microsoft.com/office/drawing/2014/main" id="{101A6FCE-D346-40C9-BD09-665502286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E477AD2A-CD3C-4BB3-9A34-82EC978AE24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2647" y="626511"/>
            <a:ext cx="646843" cy="457729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6CFB01D5-B8E8-47DD-84E5-00D9BC58E775}"/>
              </a:ext>
            </a:extLst>
          </p:cNvPr>
          <p:cNvGrpSpPr/>
          <p:nvPr/>
        </p:nvGrpSpPr>
        <p:grpSpPr>
          <a:xfrm rot="1211024">
            <a:off x="8573401" y="4416537"/>
            <a:ext cx="608732" cy="866270"/>
            <a:chOff x="10766636" y="3941730"/>
            <a:chExt cx="1047922" cy="1352954"/>
          </a:xfrm>
        </p:grpSpPr>
        <p:sp>
          <p:nvSpPr>
            <p:cNvPr id="25" name="Freeform 108">
              <a:extLst>
                <a:ext uri="{FF2B5EF4-FFF2-40B4-BE49-F238E27FC236}">
                  <a16:creationId xmlns:a16="http://schemas.microsoft.com/office/drawing/2014/main" id="{623A2940-849C-424B-9373-1E088541B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09">
              <a:extLst>
                <a:ext uri="{FF2B5EF4-FFF2-40B4-BE49-F238E27FC236}">
                  <a16:creationId xmlns:a16="http://schemas.microsoft.com/office/drawing/2014/main" id="{312E6477-886C-4CCF-8FE8-8EE888D0A3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10">
              <a:extLst>
                <a:ext uri="{FF2B5EF4-FFF2-40B4-BE49-F238E27FC236}">
                  <a16:creationId xmlns:a16="http://schemas.microsoft.com/office/drawing/2014/main" id="{F7419DE1-8A8A-4C32-BB88-2F697A8FB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11">
              <a:extLst>
                <a:ext uri="{FF2B5EF4-FFF2-40B4-BE49-F238E27FC236}">
                  <a16:creationId xmlns:a16="http://schemas.microsoft.com/office/drawing/2014/main" id="{8E8BC364-D778-4E50-AF95-03FB104D6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12">
              <a:extLst>
                <a:ext uri="{FF2B5EF4-FFF2-40B4-BE49-F238E27FC236}">
                  <a16:creationId xmlns:a16="http://schemas.microsoft.com/office/drawing/2014/main" id="{B0BD912F-0010-4BB8-958C-79BFBE113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13">
              <a:extLst>
                <a:ext uri="{FF2B5EF4-FFF2-40B4-BE49-F238E27FC236}">
                  <a16:creationId xmlns:a16="http://schemas.microsoft.com/office/drawing/2014/main" id="{67160412-3511-49A2-86D9-72482F9D4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1" name="Freeform 123">
            <a:extLst>
              <a:ext uri="{FF2B5EF4-FFF2-40B4-BE49-F238E27FC236}">
                <a16:creationId xmlns:a16="http://schemas.microsoft.com/office/drawing/2014/main" id="{F9C4D151-51B3-4AFC-AA3C-B84BF0AE11B7}"/>
              </a:ext>
            </a:extLst>
          </p:cNvPr>
          <p:cNvSpPr>
            <a:spLocks noEditPoints="1"/>
          </p:cNvSpPr>
          <p:nvPr/>
        </p:nvSpPr>
        <p:spPr bwMode="auto">
          <a:xfrm rot="3896716" flipH="1">
            <a:off x="10253264" y="5061653"/>
            <a:ext cx="422010" cy="1258406"/>
          </a:xfrm>
          <a:custGeom>
            <a:avLst/>
            <a:gdLst>
              <a:gd name="T0" fmla="*/ 64 w 70"/>
              <a:gd name="T1" fmla="*/ 114 h 209"/>
              <a:gd name="T2" fmla="*/ 24 w 70"/>
              <a:gd name="T3" fmla="*/ 125 h 209"/>
              <a:gd name="T4" fmla="*/ 19 w 70"/>
              <a:gd name="T5" fmla="*/ 109 h 209"/>
              <a:gd name="T6" fmla="*/ 22 w 70"/>
              <a:gd name="T7" fmla="*/ 81 h 209"/>
              <a:gd name="T8" fmla="*/ 62 w 70"/>
              <a:gd name="T9" fmla="*/ 58 h 209"/>
              <a:gd name="T10" fmla="*/ 57 w 70"/>
              <a:gd name="T11" fmla="*/ 50 h 209"/>
              <a:gd name="T12" fmla="*/ 21 w 70"/>
              <a:gd name="T13" fmla="*/ 62 h 209"/>
              <a:gd name="T14" fmla="*/ 20 w 70"/>
              <a:gd name="T15" fmla="*/ 59 h 209"/>
              <a:gd name="T16" fmla="*/ 48 w 70"/>
              <a:gd name="T17" fmla="*/ 8 h 209"/>
              <a:gd name="T18" fmla="*/ 45 w 70"/>
              <a:gd name="T19" fmla="*/ 2 h 209"/>
              <a:gd name="T20" fmla="*/ 14 w 70"/>
              <a:gd name="T21" fmla="*/ 71 h 209"/>
              <a:gd name="T22" fmla="*/ 14 w 70"/>
              <a:gd name="T23" fmla="*/ 72 h 209"/>
              <a:gd name="T24" fmla="*/ 7 w 70"/>
              <a:gd name="T25" fmla="*/ 115 h 209"/>
              <a:gd name="T26" fmla="*/ 16 w 70"/>
              <a:gd name="T27" fmla="*/ 135 h 209"/>
              <a:gd name="T28" fmla="*/ 32 w 70"/>
              <a:gd name="T29" fmla="*/ 208 h 209"/>
              <a:gd name="T30" fmla="*/ 36 w 70"/>
              <a:gd name="T31" fmla="*/ 197 h 209"/>
              <a:gd name="T32" fmla="*/ 22 w 70"/>
              <a:gd name="T33" fmla="*/ 154 h 209"/>
              <a:gd name="T34" fmla="*/ 27 w 70"/>
              <a:gd name="T35" fmla="*/ 143 h 209"/>
              <a:gd name="T36" fmla="*/ 30 w 70"/>
              <a:gd name="T37" fmla="*/ 145 h 209"/>
              <a:gd name="T38" fmla="*/ 68 w 70"/>
              <a:gd name="T39" fmla="*/ 123 h 209"/>
              <a:gd name="T40" fmla="*/ 64 w 70"/>
              <a:gd name="T41" fmla="*/ 114 h 209"/>
              <a:gd name="T42" fmla="*/ 47 w 70"/>
              <a:gd name="T43" fmla="*/ 62 h 209"/>
              <a:gd name="T44" fmla="*/ 28 w 70"/>
              <a:gd name="T45" fmla="*/ 71 h 209"/>
              <a:gd name="T46" fmla="*/ 47 w 70"/>
              <a:gd name="T47" fmla="*/ 62 h 209"/>
              <a:gd name="T48" fmla="*/ 34 w 70"/>
              <a:gd name="T49" fmla="*/ 132 h 209"/>
              <a:gd name="T50" fmla="*/ 52 w 70"/>
              <a:gd name="T51" fmla="*/ 123 h 209"/>
              <a:gd name="T52" fmla="*/ 34 w 70"/>
              <a:gd name="T53" fmla="*/ 132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0" h="209">
                <a:moveTo>
                  <a:pt x="64" y="114"/>
                </a:moveTo>
                <a:cubicBezTo>
                  <a:pt x="49" y="108"/>
                  <a:pt x="35" y="113"/>
                  <a:pt x="24" y="125"/>
                </a:cubicBezTo>
                <a:cubicBezTo>
                  <a:pt x="21" y="120"/>
                  <a:pt x="20" y="114"/>
                  <a:pt x="19" y="109"/>
                </a:cubicBezTo>
                <a:cubicBezTo>
                  <a:pt x="17" y="99"/>
                  <a:pt x="18" y="89"/>
                  <a:pt x="22" y="81"/>
                </a:cubicBezTo>
                <a:cubicBezTo>
                  <a:pt x="36" y="89"/>
                  <a:pt x="55" y="71"/>
                  <a:pt x="62" y="58"/>
                </a:cubicBezTo>
                <a:cubicBezTo>
                  <a:pt x="64" y="55"/>
                  <a:pt x="61" y="51"/>
                  <a:pt x="57" y="50"/>
                </a:cubicBezTo>
                <a:cubicBezTo>
                  <a:pt x="42" y="49"/>
                  <a:pt x="30" y="54"/>
                  <a:pt x="21" y="62"/>
                </a:cubicBezTo>
                <a:cubicBezTo>
                  <a:pt x="21" y="61"/>
                  <a:pt x="21" y="60"/>
                  <a:pt x="20" y="59"/>
                </a:cubicBezTo>
                <a:cubicBezTo>
                  <a:pt x="14" y="38"/>
                  <a:pt x="33" y="19"/>
                  <a:pt x="48" y="8"/>
                </a:cubicBezTo>
                <a:cubicBezTo>
                  <a:pt x="52" y="5"/>
                  <a:pt x="49" y="0"/>
                  <a:pt x="45" y="2"/>
                </a:cubicBezTo>
                <a:cubicBezTo>
                  <a:pt x="22" y="16"/>
                  <a:pt x="1" y="44"/>
                  <a:pt x="14" y="71"/>
                </a:cubicBezTo>
                <a:cubicBezTo>
                  <a:pt x="14" y="72"/>
                  <a:pt x="14" y="72"/>
                  <a:pt x="14" y="72"/>
                </a:cubicBezTo>
                <a:cubicBezTo>
                  <a:pt x="7" y="84"/>
                  <a:pt x="4" y="99"/>
                  <a:pt x="7" y="115"/>
                </a:cubicBezTo>
                <a:cubicBezTo>
                  <a:pt x="9" y="122"/>
                  <a:pt x="12" y="129"/>
                  <a:pt x="16" y="135"/>
                </a:cubicBezTo>
                <a:cubicBezTo>
                  <a:pt x="0" y="162"/>
                  <a:pt x="0" y="202"/>
                  <a:pt x="32" y="208"/>
                </a:cubicBezTo>
                <a:cubicBezTo>
                  <a:pt x="38" y="209"/>
                  <a:pt x="42" y="201"/>
                  <a:pt x="36" y="197"/>
                </a:cubicBezTo>
                <a:cubicBezTo>
                  <a:pt x="19" y="188"/>
                  <a:pt x="17" y="172"/>
                  <a:pt x="22" y="154"/>
                </a:cubicBezTo>
                <a:cubicBezTo>
                  <a:pt x="23" y="151"/>
                  <a:pt x="25" y="147"/>
                  <a:pt x="27" y="143"/>
                </a:cubicBezTo>
                <a:cubicBezTo>
                  <a:pt x="28" y="144"/>
                  <a:pt x="29" y="144"/>
                  <a:pt x="30" y="145"/>
                </a:cubicBezTo>
                <a:cubicBezTo>
                  <a:pt x="46" y="149"/>
                  <a:pt x="60" y="134"/>
                  <a:pt x="68" y="123"/>
                </a:cubicBezTo>
                <a:cubicBezTo>
                  <a:pt x="70" y="119"/>
                  <a:pt x="67" y="115"/>
                  <a:pt x="64" y="114"/>
                </a:cubicBezTo>
                <a:close/>
                <a:moveTo>
                  <a:pt x="47" y="62"/>
                </a:moveTo>
                <a:cubicBezTo>
                  <a:pt x="41" y="68"/>
                  <a:pt x="34" y="73"/>
                  <a:pt x="28" y="71"/>
                </a:cubicBezTo>
                <a:cubicBezTo>
                  <a:pt x="33" y="66"/>
                  <a:pt x="39" y="63"/>
                  <a:pt x="47" y="62"/>
                </a:cubicBezTo>
                <a:close/>
                <a:moveTo>
                  <a:pt x="34" y="132"/>
                </a:moveTo>
                <a:cubicBezTo>
                  <a:pt x="39" y="127"/>
                  <a:pt x="45" y="123"/>
                  <a:pt x="52" y="123"/>
                </a:cubicBezTo>
                <a:cubicBezTo>
                  <a:pt x="47" y="129"/>
                  <a:pt x="41" y="133"/>
                  <a:pt x="34" y="132"/>
                </a:cubicBezTo>
                <a:close/>
              </a:path>
            </a:pathLst>
          </a:custGeom>
          <a:solidFill>
            <a:srgbClr val="44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293B2520-92F7-4D14-80D6-5A5511A538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6675" y="5867805"/>
            <a:ext cx="2574839" cy="990196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id="{2D7FE238-D3BF-42FB-A6C6-6BE941D8823D}"/>
              </a:ext>
            </a:extLst>
          </p:cNvPr>
          <p:cNvGrpSpPr/>
          <p:nvPr/>
        </p:nvGrpSpPr>
        <p:grpSpPr>
          <a:xfrm rot="19663740">
            <a:off x="819357" y="4171119"/>
            <a:ext cx="654790" cy="845387"/>
            <a:chOff x="10766636" y="3941730"/>
            <a:chExt cx="1047922" cy="1352954"/>
          </a:xfrm>
        </p:grpSpPr>
        <p:sp>
          <p:nvSpPr>
            <p:cNvPr id="35" name="Freeform 108">
              <a:extLst>
                <a:ext uri="{FF2B5EF4-FFF2-40B4-BE49-F238E27FC236}">
                  <a16:creationId xmlns:a16="http://schemas.microsoft.com/office/drawing/2014/main" id="{711C2607-EFF6-4334-AB34-401120411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109">
              <a:extLst>
                <a:ext uri="{FF2B5EF4-FFF2-40B4-BE49-F238E27FC236}">
                  <a16:creationId xmlns:a16="http://schemas.microsoft.com/office/drawing/2014/main" id="{ACCAB13C-8D27-4FB1-9156-5391F24298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110">
              <a:extLst>
                <a:ext uri="{FF2B5EF4-FFF2-40B4-BE49-F238E27FC236}">
                  <a16:creationId xmlns:a16="http://schemas.microsoft.com/office/drawing/2014/main" id="{80D18F98-992D-4058-8D38-34EDB2DDB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111">
              <a:extLst>
                <a:ext uri="{FF2B5EF4-FFF2-40B4-BE49-F238E27FC236}">
                  <a16:creationId xmlns:a16="http://schemas.microsoft.com/office/drawing/2014/main" id="{1C9882D0-E005-49E2-A779-3F4A53FDB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112">
              <a:extLst>
                <a:ext uri="{FF2B5EF4-FFF2-40B4-BE49-F238E27FC236}">
                  <a16:creationId xmlns:a16="http://schemas.microsoft.com/office/drawing/2014/main" id="{D5407BD6-1B08-42B8-93FF-D29F7BD3E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113">
              <a:extLst>
                <a:ext uri="{FF2B5EF4-FFF2-40B4-BE49-F238E27FC236}">
                  <a16:creationId xmlns:a16="http://schemas.microsoft.com/office/drawing/2014/main" id="{889F9037-4875-4E9C-A5DA-713EDB3CF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1" name="图片 40">
            <a:extLst>
              <a:ext uri="{FF2B5EF4-FFF2-40B4-BE49-F238E27FC236}">
                <a16:creationId xmlns:a16="http://schemas.microsoft.com/office/drawing/2014/main" id="{1FA3B205-EC63-4DA8-B315-BC04B9091A6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193" y="1107137"/>
            <a:ext cx="930827" cy="658686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0AE46414-98AD-494A-B672-366FD8775AD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0134" y="6353420"/>
            <a:ext cx="1278560" cy="491691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66B48E2F-FF01-4248-902B-97EF7470374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9781" y="6027003"/>
            <a:ext cx="2160868" cy="830997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EDB7A16B-DA71-44C0-9C4D-809A3427948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5235" y="6304742"/>
            <a:ext cx="1326871" cy="5102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55EEBAE-BB48-4C23-B815-F6F78B7DC5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9152" y="2553070"/>
            <a:ext cx="5066215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9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40">
            <a:extLst>
              <a:ext uri="{FF2B5EF4-FFF2-40B4-BE49-F238E27FC236}">
                <a16:creationId xmlns:a16="http://schemas.microsoft.com/office/drawing/2014/main" id="{A20DCBB2-A742-3D69-B5E2-BA2AEF251D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995" y="125121"/>
            <a:ext cx="930827" cy="658686"/>
          </a:xfrm>
          <a:prstGeom prst="rect">
            <a:avLst/>
          </a:prstGeom>
        </p:spPr>
      </p:pic>
      <p:pic>
        <p:nvPicPr>
          <p:cNvPr id="59" name="图片 40">
            <a:extLst>
              <a:ext uri="{FF2B5EF4-FFF2-40B4-BE49-F238E27FC236}">
                <a16:creationId xmlns:a16="http://schemas.microsoft.com/office/drawing/2014/main" id="{191C37C1-B1E0-5C95-627D-15982859A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0949" y="72946"/>
            <a:ext cx="930827" cy="658686"/>
          </a:xfrm>
          <a:prstGeom prst="rect">
            <a:avLst/>
          </a:prstGeom>
        </p:spPr>
      </p:pic>
      <p:grpSp>
        <p:nvGrpSpPr>
          <p:cNvPr id="68" name="组合 15">
            <a:extLst>
              <a:ext uri="{FF2B5EF4-FFF2-40B4-BE49-F238E27FC236}">
                <a16:creationId xmlns:a16="http://schemas.microsoft.com/office/drawing/2014/main" id="{29FAE301-E07A-CF59-87DF-13F6782DC6B3}"/>
              </a:ext>
            </a:extLst>
          </p:cNvPr>
          <p:cNvGrpSpPr/>
          <p:nvPr/>
        </p:nvGrpSpPr>
        <p:grpSpPr>
          <a:xfrm rot="1182294">
            <a:off x="10624365" y="184880"/>
            <a:ext cx="1274486" cy="1024020"/>
            <a:chOff x="10101876" y="4297860"/>
            <a:chExt cx="1826037" cy="1763786"/>
          </a:xfrm>
        </p:grpSpPr>
        <p:sp>
          <p:nvSpPr>
            <p:cNvPr id="69" name="Freeform 26">
              <a:extLst>
                <a:ext uri="{FF2B5EF4-FFF2-40B4-BE49-F238E27FC236}">
                  <a16:creationId xmlns:a16="http://schemas.microsoft.com/office/drawing/2014/main" id="{173DC303-2A2F-C0BC-2905-17A4DD839D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27">
              <a:extLst>
                <a:ext uri="{FF2B5EF4-FFF2-40B4-BE49-F238E27FC236}">
                  <a16:creationId xmlns:a16="http://schemas.microsoft.com/office/drawing/2014/main" id="{9440351F-5FB8-8110-8BE6-D271872A75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118">
              <a:extLst>
                <a:ext uri="{FF2B5EF4-FFF2-40B4-BE49-F238E27FC236}">
                  <a16:creationId xmlns:a16="http://schemas.microsoft.com/office/drawing/2014/main" id="{F4FE96D5-95E2-90F2-E7A0-43CD7C0DC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119">
              <a:extLst>
                <a:ext uri="{FF2B5EF4-FFF2-40B4-BE49-F238E27FC236}">
                  <a16:creationId xmlns:a16="http://schemas.microsoft.com/office/drawing/2014/main" id="{CC181094-F669-1122-0B8C-149A60878E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120">
              <a:extLst>
                <a:ext uri="{FF2B5EF4-FFF2-40B4-BE49-F238E27FC236}">
                  <a16:creationId xmlns:a16="http://schemas.microsoft.com/office/drawing/2014/main" id="{B6FE48C1-8DBC-CFF2-8BD3-021172FD6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121">
              <a:extLst>
                <a:ext uri="{FF2B5EF4-FFF2-40B4-BE49-F238E27FC236}">
                  <a16:creationId xmlns:a16="http://schemas.microsoft.com/office/drawing/2014/main" id="{ED37CB1A-A5D9-5596-29D8-46647AAC9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2F6F08D-9A48-FA0D-29DB-CD5CD08FA198}"/>
              </a:ext>
            </a:extLst>
          </p:cNvPr>
          <p:cNvSpPr txBox="1"/>
          <p:nvPr/>
        </p:nvSpPr>
        <p:spPr>
          <a:xfrm>
            <a:off x="1972019" y="318441"/>
            <a:ext cx="8659258" cy="712394"/>
          </a:xfrm>
          <a:custGeom>
            <a:avLst/>
            <a:gdLst>
              <a:gd name="connsiteX0" fmla="*/ 0 w 8659258"/>
              <a:gd name="connsiteY0" fmla="*/ 118735 h 712394"/>
              <a:gd name="connsiteX1" fmla="*/ 118735 w 8659258"/>
              <a:gd name="connsiteY1" fmla="*/ 0 h 712394"/>
              <a:gd name="connsiteX2" fmla="*/ 8540523 w 8659258"/>
              <a:gd name="connsiteY2" fmla="*/ 0 h 712394"/>
              <a:gd name="connsiteX3" fmla="*/ 8659258 w 8659258"/>
              <a:gd name="connsiteY3" fmla="*/ 118735 h 712394"/>
              <a:gd name="connsiteX4" fmla="*/ 8659258 w 8659258"/>
              <a:gd name="connsiteY4" fmla="*/ 593659 h 712394"/>
              <a:gd name="connsiteX5" fmla="*/ 8540523 w 8659258"/>
              <a:gd name="connsiteY5" fmla="*/ 712394 h 712394"/>
              <a:gd name="connsiteX6" fmla="*/ 118735 w 8659258"/>
              <a:gd name="connsiteY6" fmla="*/ 712394 h 712394"/>
              <a:gd name="connsiteX7" fmla="*/ 0 w 8659258"/>
              <a:gd name="connsiteY7" fmla="*/ 593659 h 712394"/>
              <a:gd name="connsiteX8" fmla="*/ 0 w 8659258"/>
              <a:gd name="connsiteY8" fmla="*/ 118735 h 712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59258" h="712394" fill="none" extrusionOk="0">
                <a:moveTo>
                  <a:pt x="0" y="118735"/>
                </a:moveTo>
                <a:cubicBezTo>
                  <a:pt x="-11656" y="50119"/>
                  <a:pt x="58926" y="9298"/>
                  <a:pt x="118735" y="0"/>
                </a:cubicBezTo>
                <a:cubicBezTo>
                  <a:pt x="2986847" y="-97001"/>
                  <a:pt x="7523436" y="-161121"/>
                  <a:pt x="8540523" y="0"/>
                </a:cubicBezTo>
                <a:cubicBezTo>
                  <a:pt x="8611463" y="5529"/>
                  <a:pt x="8661093" y="52093"/>
                  <a:pt x="8659258" y="118735"/>
                </a:cubicBezTo>
                <a:cubicBezTo>
                  <a:pt x="8647843" y="335374"/>
                  <a:pt x="8664112" y="406419"/>
                  <a:pt x="8659258" y="593659"/>
                </a:cubicBezTo>
                <a:cubicBezTo>
                  <a:pt x="8657549" y="662188"/>
                  <a:pt x="8607392" y="711137"/>
                  <a:pt x="8540523" y="712394"/>
                </a:cubicBezTo>
                <a:cubicBezTo>
                  <a:pt x="5910780" y="792614"/>
                  <a:pt x="3549253" y="602627"/>
                  <a:pt x="118735" y="712394"/>
                </a:cubicBezTo>
                <a:cubicBezTo>
                  <a:pt x="50897" y="723478"/>
                  <a:pt x="7853" y="656050"/>
                  <a:pt x="0" y="593659"/>
                </a:cubicBezTo>
                <a:cubicBezTo>
                  <a:pt x="-4467" y="509720"/>
                  <a:pt x="-42055" y="346733"/>
                  <a:pt x="0" y="118735"/>
                </a:cubicBezTo>
                <a:close/>
              </a:path>
              <a:path w="8659258" h="712394" stroke="0" extrusionOk="0">
                <a:moveTo>
                  <a:pt x="0" y="118735"/>
                </a:moveTo>
                <a:cubicBezTo>
                  <a:pt x="266" y="52372"/>
                  <a:pt x="45309" y="3853"/>
                  <a:pt x="118735" y="0"/>
                </a:cubicBezTo>
                <a:cubicBezTo>
                  <a:pt x="1587475" y="24874"/>
                  <a:pt x="4615492" y="-137718"/>
                  <a:pt x="8540523" y="0"/>
                </a:cubicBezTo>
                <a:cubicBezTo>
                  <a:pt x="8599295" y="-4588"/>
                  <a:pt x="8660884" y="51532"/>
                  <a:pt x="8659258" y="118735"/>
                </a:cubicBezTo>
                <a:cubicBezTo>
                  <a:pt x="8617465" y="304599"/>
                  <a:pt x="8699598" y="521041"/>
                  <a:pt x="8659258" y="593659"/>
                </a:cubicBezTo>
                <a:cubicBezTo>
                  <a:pt x="8654074" y="660684"/>
                  <a:pt x="8603681" y="706971"/>
                  <a:pt x="8540523" y="712394"/>
                </a:cubicBezTo>
                <a:cubicBezTo>
                  <a:pt x="6262396" y="699388"/>
                  <a:pt x="1576936" y="584893"/>
                  <a:pt x="118735" y="712394"/>
                </a:cubicBezTo>
                <a:cubicBezTo>
                  <a:pt x="50361" y="709023"/>
                  <a:pt x="-2175" y="663719"/>
                  <a:pt x="0" y="593659"/>
                </a:cubicBezTo>
                <a:cubicBezTo>
                  <a:pt x="-5619" y="488723"/>
                  <a:pt x="39879" y="244780"/>
                  <a:pt x="0" y="118735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81162241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 defTabSz="457200">
              <a:lnSpc>
                <a:spcPct val="120000"/>
              </a:lnSpc>
              <a:defRPr/>
            </a:pP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1. </a:t>
            </a:r>
            <a:r>
              <a:rPr kumimoji="1" lang="en-US" altLang="zh-CN" sz="3200" b="1" dirty="0" err="1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Chỉ</a:t>
            </a: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 </a:t>
            </a:r>
            <a:r>
              <a:rPr kumimoji="1" lang="en-US" altLang="zh-CN" sz="3200" b="1" dirty="0" err="1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và</a:t>
            </a: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 </a:t>
            </a:r>
            <a:r>
              <a:rPr kumimoji="1" lang="en-US" altLang="zh-CN" sz="3200" b="1" dirty="0" err="1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nhận</a:t>
            </a: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 </a:t>
            </a:r>
            <a:r>
              <a:rPr kumimoji="1" lang="en-US" altLang="zh-CN" sz="3200" b="1" dirty="0" err="1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xét</a:t>
            </a: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 </a:t>
            </a:r>
            <a:r>
              <a:rPr kumimoji="1" lang="en-US" altLang="zh-CN" sz="3200" b="1" dirty="0" err="1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về</a:t>
            </a: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 </a:t>
            </a:r>
            <a:r>
              <a:rPr kumimoji="1" lang="en-US" altLang="zh-CN" sz="3200" b="1" dirty="0" err="1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kim</a:t>
            </a: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 la </a:t>
            </a:r>
            <a:r>
              <a:rPr kumimoji="1" lang="en-US" altLang="zh-CN" sz="3200" b="1" dirty="0" err="1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bàn</a:t>
            </a: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 </a:t>
            </a:r>
            <a:r>
              <a:rPr kumimoji="1" lang="en-US" altLang="zh-CN" sz="3200" b="1" dirty="0" err="1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trên</a:t>
            </a: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 </a:t>
            </a:r>
            <a:r>
              <a:rPr kumimoji="1" lang="en-US" altLang="zh-CN" sz="3200" b="1" dirty="0" err="1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hình</a:t>
            </a:r>
            <a:r>
              <a:rPr kumimoji="1" lang="en-US" altLang="zh-CN" sz="3200" b="1" dirty="0">
                <a:solidFill>
                  <a:prstClr val="black"/>
                </a:solidFill>
                <a:ea typeface="微软雅黑" panose="020B0503020204020204" pitchFamily="34" charset="-122"/>
                <a:cs typeface="HappyZcool-2016" charset="-122"/>
              </a:rPr>
              <a:t> 5.</a:t>
            </a:r>
            <a:endParaRPr kumimoji="1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HappyZcool-2016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8C0B19-126B-4AFA-BCCD-3C22D79FA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655" y="1934493"/>
            <a:ext cx="4951049" cy="4146818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0515B11E-EEC4-4C2B-A8D0-A7322704D49C}"/>
              </a:ext>
            </a:extLst>
          </p:cNvPr>
          <p:cNvGrpSpPr/>
          <p:nvPr/>
        </p:nvGrpSpPr>
        <p:grpSpPr>
          <a:xfrm>
            <a:off x="0" y="1329862"/>
            <a:ext cx="6676736" cy="2140451"/>
            <a:chOff x="4224760" y="3092560"/>
            <a:chExt cx="6676736" cy="2140451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AAAB0DBE-C3F1-4316-825E-46A3CA63D059}"/>
                </a:ext>
              </a:extLst>
            </p:cNvPr>
            <p:cNvSpPr/>
            <p:nvPr/>
          </p:nvSpPr>
          <p:spPr>
            <a:xfrm>
              <a:off x="4812006" y="3781254"/>
              <a:ext cx="6089490" cy="1451757"/>
            </a:xfrm>
            <a:custGeom>
              <a:avLst/>
              <a:gdLst>
                <a:gd name="connsiteX0" fmla="*/ 0 w 6089490"/>
                <a:gd name="connsiteY0" fmla="*/ 241964 h 1451757"/>
                <a:gd name="connsiteX1" fmla="*/ 241964 w 6089490"/>
                <a:gd name="connsiteY1" fmla="*/ 0 h 1451757"/>
                <a:gd name="connsiteX2" fmla="*/ 5847526 w 6089490"/>
                <a:gd name="connsiteY2" fmla="*/ 0 h 1451757"/>
                <a:gd name="connsiteX3" fmla="*/ 6089490 w 6089490"/>
                <a:gd name="connsiteY3" fmla="*/ 241964 h 1451757"/>
                <a:gd name="connsiteX4" fmla="*/ 6089490 w 6089490"/>
                <a:gd name="connsiteY4" fmla="*/ 1209793 h 1451757"/>
                <a:gd name="connsiteX5" fmla="*/ 5847526 w 6089490"/>
                <a:gd name="connsiteY5" fmla="*/ 1451757 h 1451757"/>
                <a:gd name="connsiteX6" fmla="*/ 241964 w 6089490"/>
                <a:gd name="connsiteY6" fmla="*/ 1451757 h 1451757"/>
                <a:gd name="connsiteX7" fmla="*/ 0 w 6089490"/>
                <a:gd name="connsiteY7" fmla="*/ 1209793 h 1451757"/>
                <a:gd name="connsiteX8" fmla="*/ 0 w 6089490"/>
                <a:gd name="connsiteY8" fmla="*/ 241964 h 1451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89490" h="1451757" fill="none" extrusionOk="0">
                  <a:moveTo>
                    <a:pt x="0" y="241964"/>
                  </a:moveTo>
                  <a:cubicBezTo>
                    <a:pt x="-14349" y="102330"/>
                    <a:pt x="122086" y="15657"/>
                    <a:pt x="241964" y="0"/>
                  </a:cubicBezTo>
                  <a:cubicBezTo>
                    <a:pt x="1558020" y="-61902"/>
                    <a:pt x="4849300" y="-101778"/>
                    <a:pt x="5847526" y="0"/>
                  </a:cubicBezTo>
                  <a:cubicBezTo>
                    <a:pt x="5975987" y="-1622"/>
                    <a:pt x="6102080" y="91553"/>
                    <a:pt x="6089490" y="241964"/>
                  </a:cubicBezTo>
                  <a:cubicBezTo>
                    <a:pt x="6017551" y="433133"/>
                    <a:pt x="6030177" y="833234"/>
                    <a:pt x="6089490" y="1209793"/>
                  </a:cubicBezTo>
                  <a:cubicBezTo>
                    <a:pt x="6075674" y="1336662"/>
                    <a:pt x="5980100" y="1446862"/>
                    <a:pt x="5847526" y="1451757"/>
                  </a:cubicBezTo>
                  <a:cubicBezTo>
                    <a:pt x="3244358" y="1309365"/>
                    <a:pt x="1195529" y="1562858"/>
                    <a:pt x="241964" y="1451757"/>
                  </a:cubicBezTo>
                  <a:cubicBezTo>
                    <a:pt x="91338" y="1460259"/>
                    <a:pt x="-1017" y="1348065"/>
                    <a:pt x="0" y="1209793"/>
                  </a:cubicBezTo>
                  <a:cubicBezTo>
                    <a:pt x="8668" y="805531"/>
                    <a:pt x="-78945" y="610510"/>
                    <a:pt x="0" y="241964"/>
                  </a:cubicBezTo>
                  <a:close/>
                </a:path>
                <a:path w="6089490" h="1451757" stroke="0" extrusionOk="0">
                  <a:moveTo>
                    <a:pt x="0" y="241964"/>
                  </a:moveTo>
                  <a:cubicBezTo>
                    <a:pt x="-9891" y="95259"/>
                    <a:pt x="100446" y="-13189"/>
                    <a:pt x="241964" y="0"/>
                  </a:cubicBezTo>
                  <a:cubicBezTo>
                    <a:pt x="1757461" y="-164947"/>
                    <a:pt x="3062530" y="-52288"/>
                    <a:pt x="5847526" y="0"/>
                  </a:cubicBezTo>
                  <a:cubicBezTo>
                    <a:pt x="5980584" y="-9010"/>
                    <a:pt x="6063322" y="112520"/>
                    <a:pt x="6089490" y="241964"/>
                  </a:cubicBezTo>
                  <a:cubicBezTo>
                    <a:pt x="6038369" y="638097"/>
                    <a:pt x="6111731" y="848571"/>
                    <a:pt x="6089490" y="1209793"/>
                  </a:cubicBezTo>
                  <a:cubicBezTo>
                    <a:pt x="6103929" y="1362068"/>
                    <a:pt x="5973860" y="1438474"/>
                    <a:pt x="5847526" y="1451757"/>
                  </a:cubicBezTo>
                  <a:cubicBezTo>
                    <a:pt x="3365815" y="1610298"/>
                    <a:pt x="1564774" y="1309921"/>
                    <a:pt x="241964" y="1451757"/>
                  </a:cubicBezTo>
                  <a:cubicBezTo>
                    <a:pt x="107205" y="1471542"/>
                    <a:pt x="21369" y="1335996"/>
                    <a:pt x="0" y="1209793"/>
                  </a:cubicBezTo>
                  <a:cubicBezTo>
                    <a:pt x="15970" y="1014961"/>
                    <a:pt x="53984" y="687450"/>
                    <a:pt x="0" y="241964"/>
                  </a:cubicBezTo>
                  <a:close/>
                </a:path>
              </a:pathLst>
            </a:custGeom>
            <a:solidFill>
              <a:srgbClr val="FFFFCC"/>
            </a:solidFill>
            <a:ln w="57150">
              <a:solidFill>
                <a:srgbClr val="CC660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   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Đọc thông tin của la bàn và chỉ các phương trên mặt bàn.</a:t>
              </a:r>
              <a:endParaRPr kumimoji="1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80177A8-9FB9-4276-9253-C77FE6543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24760" y="3092560"/>
              <a:ext cx="1377387" cy="1377387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3745413-499B-407D-888E-A961738A2949}"/>
              </a:ext>
            </a:extLst>
          </p:cNvPr>
          <p:cNvGrpSpPr/>
          <p:nvPr/>
        </p:nvGrpSpPr>
        <p:grpSpPr>
          <a:xfrm>
            <a:off x="0" y="3522218"/>
            <a:ext cx="6676736" cy="2140451"/>
            <a:chOff x="4224760" y="3092560"/>
            <a:chExt cx="6676736" cy="2140451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5FB41284-6194-4B8D-AED1-0273994F2065}"/>
                </a:ext>
              </a:extLst>
            </p:cNvPr>
            <p:cNvSpPr/>
            <p:nvPr/>
          </p:nvSpPr>
          <p:spPr>
            <a:xfrm>
              <a:off x="4812006" y="3781254"/>
              <a:ext cx="6089490" cy="1451757"/>
            </a:xfrm>
            <a:custGeom>
              <a:avLst/>
              <a:gdLst>
                <a:gd name="connsiteX0" fmla="*/ 0 w 6089490"/>
                <a:gd name="connsiteY0" fmla="*/ 241964 h 1451757"/>
                <a:gd name="connsiteX1" fmla="*/ 241964 w 6089490"/>
                <a:gd name="connsiteY1" fmla="*/ 0 h 1451757"/>
                <a:gd name="connsiteX2" fmla="*/ 5847526 w 6089490"/>
                <a:gd name="connsiteY2" fmla="*/ 0 h 1451757"/>
                <a:gd name="connsiteX3" fmla="*/ 6089490 w 6089490"/>
                <a:gd name="connsiteY3" fmla="*/ 241964 h 1451757"/>
                <a:gd name="connsiteX4" fmla="*/ 6089490 w 6089490"/>
                <a:gd name="connsiteY4" fmla="*/ 1209793 h 1451757"/>
                <a:gd name="connsiteX5" fmla="*/ 5847526 w 6089490"/>
                <a:gd name="connsiteY5" fmla="*/ 1451757 h 1451757"/>
                <a:gd name="connsiteX6" fmla="*/ 241964 w 6089490"/>
                <a:gd name="connsiteY6" fmla="*/ 1451757 h 1451757"/>
                <a:gd name="connsiteX7" fmla="*/ 0 w 6089490"/>
                <a:gd name="connsiteY7" fmla="*/ 1209793 h 1451757"/>
                <a:gd name="connsiteX8" fmla="*/ 0 w 6089490"/>
                <a:gd name="connsiteY8" fmla="*/ 241964 h 1451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89490" h="1451757" fill="none" extrusionOk="0">
                  <a:moveTo>
                    <a:pt x="0" y="241964"/>
                  </a:moveTo>
                  <a:cubicBezTo>
                    <a:pt x="-14349" y="102330"/>
                    <a:pt x="122086" y="15657"/>
                    <a:pt x="241964" y="0"/>
                  </a:cubicBezTo>
                  <a:cubicBezTo>
                    <a:pt x="1558020" y="-61902"/>
                    <a:pt x="4849300" y="-101778"/>
                    <a:pt x="5847526" y="0"/>
                  </a:cubicBezTo>
                  <a:cubicBezTo>
                    <a:pt x="5975987" y="-1622"/>
                    <a:pt x="6102080" y="91553"/>
                    <a:pt x="6089490" y="241964"/>
                  </a:cubicBezTo>
                  <a:cubicBezTo>
                    <a:pt x="6017551" y="433133"/>
                    <a:pt x="6030177" y="833234"/>
                    <a:pt x="6089490" y="1209793"/>
                  </a:cubicBezTo>
                  <a:cubicBezTo>
                    <a:pt x="6075674" y="1336662"/>
                    <a:pt x="5980100" y="1446862"/>
                    <a:pt x="5847526" y="1451757"/>
                  </a:cubicBezTo>
                  <a:cubicBezTo>
                    <a:pt x="3244358" y="1309365"/>
                    <a:pt x="1195529" y="1562858"/>
                    <a:pt x="241964" y="1451757"/>
                  </a:cubicBezTo>
                  <a:cubicBezTo>
                    <a:pt x="91338" y="1460259"/>
                    <a:pt x="-1017" y="1348065"/>
                    <a:pt x="0" y="1209793"/>
                  </a:cubicBezTo>
                  <a:cubicBezTo>
                    <a:pt x="8668" y="805531"/>
                    <a:pt x="-78945" y="610510"/>
                    <a:pt x="0" y="241964"/>
                  </a:cubicBezTo>
                  <a:close/>
                </a:path>
                <a:path w="6089490" h="1451757" stroke="0" extrusionOk="0">
                  <a:moveTo>
                    <a:pt x="0" y="241964"/>
                  </a:moveTo>
                  <a:cubicBezTo>
                    <a:pt x="-9891" y="95259"/>
                    <a:pt x="100446" y="-13189"/>
                    <a:pt x="241964" y="0"/>
                  </a:cubicBezTo>
                  <a:cubicBezTo>
                    <a:pt x="1757461" y="-164947"/>
                    <a:pt x="3062530" y="-52288"/>
                    <a:pt x="5847526" y="0"/>
                  </a:cubicBezTo>
                  <a:cubicBezTo>
                    <a:pt x="5980584" y="-9010"/>
                    <a:pt x="6063322" y="112520"/>
                    <a:pt x="6089490" y="241964"/>
                  </a:cubicBezTo>
                  <a:cubicBezTo>
                    <a:pt x="6038369" y="638097"/>
                    <a:pt x="6111731" y="848571"/>
                    <a:pt x="6089490" y="1209793"/>
                  </a:cubicBezTo>
                  <a:cubicBezTo>
                    <a:pt x="6103929" y="1362068"/>
                    <a:pt x="5973860" y="1438474"/>
                    <a:pt x="5847526" y="1451757"/>
                  </a:cubicBezTo>
                  <a:cubicBezTo>
                    <a:pt x="3365815" y="1610298"/>
                    <a:pt x="1564774" y="1309921"/>
                    <a:pt x="241964" y="1451757"/>
                  </a:cubicBezTo>
                  <a:cubicBezTo>
                    <a:pt x="107205" y="1471542"/>
                    <a:pt x="21369" y="1335996"/>
                    <a:pt x="0" y="1209793"/>
                  </a:cubicBezTo>
                  <a:cubicBezTo>
                    <a:pt x="15970" y="1014961"/>
                    <a:pt x="53984" y="687450"/>
                    <a:pt x="0" y="241964"/>
                  </a:cubicBezTo>
                  <a:close/>
                </a:path>
              </a:pathLst>
            </a:custGeom>
            <a:solidFill>
              <a:srgbClr val="FFFFCC"/>
            </a:solidFill>
            <a:ln w="57150">
              <a:solidFill>
                <a:srgbClr val="CC660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    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Nhận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xét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màu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sắc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vị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trí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của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kim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la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bàn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.</a:t>
              </a:r>
              <a:endParaRPr kumimoji="1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FBED1BB6-D6CA-4A38-A0EA-7AA6326B7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24760" y="3092560"/>
              <a:ext cx="1377387" cy="13773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136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2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2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40">
            <a:extLst>
              <a:ext uri="{FF2B5EF4-FFF2-40B4-BE49-F238E27FC236}">
                <a16:creationId xmlns:a16="http://schemas.microsoft.com/office/drawing/2014/main" id="{A20DCBB2-A742-3D69-B5E2-BA2AEF251D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995" y="125121"/>
            <a:ext cx="930827" cy="658686"/>
          </a:xfrm>
          <a:prstGeom prst="rect">
            <a:avLst/>
          </a:prstGeom>
        </p:spPr>
      </p:pic>
      <p:pic>
        <p:nvPicPr>
          <p:cNvPr id="59" name="图片 40">
            <a:extLst>
              <a:ext uri="{FF2B5EF4-FFF2-40B4-BE49-F238E27FC236}">
                <a16:creationId xmlns:a16="http://schemas.microsoft.com/office/drawing/2014/main" id="{191C37C1-B1E0-5C95-627D-15982859A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0949" y="72946"/>
            <a:ext cx="930827" cy="658686"/>
          </a:xfrm>
          <a:prstGeom prst="rect">
            <a:avLst/>
          </a:prstGeom>
        </p:spPr>
      </p:pic>
      <p:grpSp>
        <p:nvGrpSpPr>
          <p:cNvPr id="68" name="组合 15">
            <a:extLst>
              <a:ext uri="{FF2B5EF4-FFF2-40B4-BE49-F238E27FC236}">
                <a16:creationId xmlns:a16="http://schemas.microsoft.com/office/drawing/2014/main" id="{29FAE301-E07A-CF59-87DF-13F6782DC6B3}"/>
              </a:ext>
            </a:extLst>
          </p:cNvPr>
          <p:cNvGrpSpPr/>
          <p:nvPr/>
        </p:nvGrpSpPr>
        <p:grpSpPr>
          <a:xfrm rot="1182294">
            <a:off x="10624365" y="184880"/>
            <a:ext cx="1274486" cy="1024020"/>
            <a:chOff x="10101876" y="4297860"/>
            <a:chExt cx="1826037" cy="1763786"/>
          </a:xfrm>
        </p:grpSpPr>
        <p:sp>
          <p:nvSpPr>
            <p:cNvPr id="69" name="Freeform 26">
              <a:extLst>
                <a:ext uri="{FF2B5EF4-FFF2-40B4-BE49-F238E27FC236}">
                  <a16:creationId xmlns:a16="http://schemas.microsoft.com/office/drawing/2014/main" id="{173DC303-2A2F-C0BC-2905-17A4DD839D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27">
              <a:extLst>
                <a:ext uri="{FF2B5EF4-FFF2-40B4-BE49-F238E27FC236}">
                  <a16:creationId xmlns:a16="http://schemas.microsoft.com/office/drawing/2014/main" id="{9440351F-5FB8-8110-8BE6-D271872A75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118">
              <a:extLst>
                <a:ext uri="{FF2B5EF4-FFF2-40B4-BE49-F238E27FC236}">
                  <a16:creationId xmlns:a16="http://schemas.microsoft.com/office/drawing/2014/main" id="{F4FE96D5-95E2-90F2-E7A0-43CD7C0DC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119">
              <a:extLst>
                <a:ext uri="{FF2B5EF4-FFF2-40B4-BE49-F238E27FC236}">
                  <a16:creationId xmlns:a16="http://schemas.microsoft.com/office/drawing/2014/main" id="{CC181094-F669-1122-0B8C-149A60878E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120">
              <a:extLst>
                <a:ext uri="{FF2B5EF4-FFF2-40B4-BE49-F238E27FC236}">
                  <a16:creationId xmlns:a16="http://schemas.microsoft.com/office/drawing/2014/main" id="{B6FE48C1-8DBC-CFF2-8BD3-021172FD6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121">
              <a:extLst>
                <a:ext uri="{FF2B5EF4-FFF2-40B4-BE49-F238E27FC236}">
                  <a16:creationId xmlns:a16="http://schemas.microsoft.com/office/drawing/2014/main" id="{ED37CB1A-A5D9-5596-29D8-46647AAC9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E8C0B19-126B-4AFA-BCCD-3C22D79FA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655" y="1934493"/>
            <a:ext cx="4951049" cy="4146818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83745413-499B-407D-888E-A961738A2949}"/>
              </a:ext>
            </a:extLst>
          </p:cNvPr>
          <p:cNvGrpSpPr/>
          <p:nvPr/>
        </p:nvGrpSpPr>
        <p:grpSpPr>
          <a:xfrm>
            <a:off x="0" y="1616300"/>
            <a:ext cx="6676736" cy="2878582"/>
            <a:chOff x="4224760" y="3092560"/>
            <a:chExt cx="6676736" cy="2878582"/>
          </a:xfrm>
        </p:grpSpPr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5FB41284-6194-4B8D-AED1-0273994F2065}"/>
                </a:ext>
              </a:extLst>
            </p:cNvPr>
            <p:cNvSpPr/>
            <p:nvPr/>
          </p:nvSpPr>
          <p:spPr>
            <a:xfrm>
              <a:off x="4812006" y="3781254"/>
              <a:ext cx="6089490" cy="2189888"/>
            </a:xfrm>
            <a:custGeom>
              <a:avLst/>
              <a:gdLst>
                <a:gd name="connsiteX0" fmla="*/ 0 w 6089490"/>
                <a:gd name="connsiteY0" fmla="*/ 364989 h 2189888"/>
                <a:gd name="connsiteX1" fmla="*/ 364989 w 6089490"/>
                <a:gd name="connsiteY1" fmla="*/ 0 h 2189888"/>
                <a:gd name="connsiteX2" fmla="*/ 5724501 w 6089490"/>
                <a:gd name="connsiteY2" fmla="*/ 0 h 2189888"/>
                <a:gd name="connsiteX3" fmla="*/ 6089490 w 6089490"/>
                <a:gd name="connsiteY3" fmla="*/ 364989 h 2189888"/>
                <a:gd name="connsiteX4" fmla="*/ 6089490 w 6089490"/>
                <a:gd name="connsiteY4" fmla="*/ 1824899 h 2189888"/>
                <a:gd name="connsiteX5" fmla="*/ 5724501 w 6089490"/>
                <a:gd name="connsiteY5" fmla="*/ 2189888 h 2189888"/>
                <a:gd name="connsiteX6" fmla="*/ 364989 w 6089490"/>
                <a:gd name="connsiteY6" fmla="*/ 2189888 h 2189888"/>
                <a:gd name="connsiteX7" fmla="*/ 0 w 6089490"/>
                <a:gd name="connsiteY7" fmla="*/ 1824899 h 2189888"/>
                <a:gd name="connsiteX8" fmla="*/ 0 w 6089490"/>
                <a:gd name="connsiteY8" fmla="*/ 364989 h 218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89490" h="2189888" fill="none" extrusionOk="0">
                  <a:moveTo>
                    <a:pt x="0" y="364989"/>
                  </a:moveTo>
                  <a:cubicBezTo>
                    <a:pt x="-21691" y="154339"/>
                    <a:pt x="188530" y="28593"/>
                    <a:pt x="364989" y="0"/>
                  </a:cubicBezTo>
                  <a:cubicBezTo>
                    <a:pt x="1084308" y="-61902"/>
                    <a:pt x="4479714" y="-101778"/>
                    <a:pt x="5724501" y="0"/>
                  </a:cubicBezTo>
                  <a:cubicBezTo>
                    <a:pt x="5900613" y="-7985"/>
                    <a:pt x="6096521" y="154041"/>
                    <a:pt x="6089490" y="364989"/>
                  </a:cubicBezTo>
                  <a:cubicBezTo>
                    <a:pt x="6142927" y="746874"/>
                    <a:pt x="5975221" y="1577097"/>
                    <a:pt x="6089490" y="1824899"/>
                  </a:cubicBezTo>
                  <a:cubicBezTo>
                    <a:pt x="6076415" y="2020076"/>
                    <a:pt x="5918971" y="2157033"/>
                    <a:pt x="5724501" y="2189888"/>
                  </a:cubicBezTo>
                  <a:cubicBezTo>
                    <a:pt x="3725047" y="2047496"/>
                    <a:pt x="1972365" y="2300989"/>
                    <a:pt x="364989" y="2189888"/>
                  </a:cubicBezTo>
                  <a:cubicBezTo>
                    <a:pt x="134107" y="2204550"/>
                    <a:pt x="-2040" y="2035779"/>
                    <a:pt x="0" y="1824899"/>
                  </a:cubicBezTo>
                  <a:cubicBezTo>
                    <a:pt x="85792" y="1140875"/>
                    <a:pt x="96987" y="879860"/>
                    <a:pt x="0" y="364989"/>
                  </a:cubicBezTo>
                  <a:close/>
                </a:path>
                <a:path w="6089490" h="2189888" stroke="0" extrusionOk="0">
                  <a:moveTo>
                    <a:pt x="0" y="364989"/>
                  </a:moveTo>
                  <a:cubicBezTo>
                    <a:pt x="-13146" y="146037"/>
                    <a:pt x="155594" y="-13075"/>
                    <a:pt x="364989" y="0"/>
                  </a:cubicBezTo>
                  <a:cubicBezTo>
                    <a:pt x="2597327" y="-164947"/>
                    <a:pt x="3076100" y="-52288"/>
                    <a:pt x="5724501" y="0"/>
                  </a:cubicBezTo>
                  <a:cubicBezTo>
                    <a:pt x="5923829" y="-35247"/>
                    <a:pt x="6075662" y="165625"/>
                    <a:pt x="6089490" y="364989"/>
                  </a:cubicBezTo>
                  <a:cubicBezTo>
                    <a:pt x="5988436" y="611161"/>
                    <a:pt x="6143518" y="1374272"/>
                    <a:pt x="6089490" y="1824899"/>
                  </a:cubicBezTo>
                  <a:cubicBezTo>
                    <a:pt x="6111115" y="2054398"/>
                    <a:pt x="5918668" y="2176403"/>
                    <a:pt x="5724501" y="2189888"/>
                  </a:cubicBezTo>
                  <a:cubicBezTo>
                    <a:pt x="3979928" y="2348429"/>
                    <a:pt x="2684557" y="2048052"/>
                    <a:pt x="364989" y="2189888"/>
                  </a:cubicBezTo>
                  <a:cubicBezTo>
                    <a:pt x="161554" y="2222506"/>
                    <a:pt x="26085" y="2017407"/>
                    <a:pt x="0" y="1824899"/>
                  </a:cubicBezTo>
                  <a:cubicBezTo>
                    <a:pt x="-10335" y="1530813"/>
                    <a:pt x="51609" y="680122"/>
                    <a:pt x="0" y="364989"/>
                  </a:cubicBezTo>
                  <a:close/>
                </a:path>
              </a:pathLst>
            </a:custGeom>
            <a:solidFill>
              <a:srgbClr val="FFFFCC"/>
            </a:solidFill>
            <a:ln w="57150">
              <a:solidFill>
                <a:srgbClr val="CC6600"/>
              </a:solidFill>
              <a:extLst>
                <a:ext uri="{C807C97D-BFC1-408E-A445-0C87EB9F89A2}">
                  <ask:lineSketchStyleProps xmlns:ask="http://schemas.microsoft.com/office/drawing/2018/sketchyshapes" sd="98301656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    La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bàn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m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ột kim màu đỏ, các kim còn lại màu đen. Kim màu đỏ chỉ phương bắc.</a:t>
              </a:r>
              <a:endPara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FBED1BB6-D6CA-4A38-A0EA-7AA6326B7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24760" y="3092560"/>
              <a:ext cx="1377387" cy="13773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34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13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2">
            <a:extLst>
              <a:ext uri="{FF2B5EF4-FFF2-40B4-BE49-F238E27FC236}">
                <a16:creationId xmlns:a16="http://schemas.microsoft.com/office/drawing/2014/main" id="{12C26D27-EA16-1AB0-D84A-BF11F3710010}"/>
              </a:ext>
            </a:extLst>
          </p:cNvPr>
          <p:cNvGrpSpPr/>
          <p:nvPr/>
        </p:nvGrpSpPr>
        <p:grpSpPr>
          <a:xfrm>
            <a:off x="0" y="6109909"/>
            <a:ext cx="12191999" cy="783792"/>
            <a:chOff x="-223793" y="6027003"/>
            <a:chExt cx="12515307" cy="830998"/>
          </a:xfrm>
        </p:grpSpPr>
        <p:pic>
          <p:nvPicPr>
            <p:cNvPr id="19" name="图片 3">
              <a:extLst>
                <a:ext uri="{FF2B5EF4-FFF2-40B4-BE49-F238E27FC236}">
                  <a16:creationId xmlns:a16="http://schemas.microsoft.com/office/drawing/2014/main" id="{9EEE3B78-35EC-671F-7B6F-ECDDC1644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20" name="图片 4">
              <a:extLst>
                <a:ext uri="{FF2B5EF4-FFF2-40B4-BE49-F238E27FC236}">
                  <a16:creationId xmlns:a16="http://schemas.microsoft.com/office/drawing/2014/main" id="{91E06616-6ACD-50A5-38A7-678E78D0D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21" name="图片 5">
              <a:extLst>
                <a:ext uri="{FF2B5EF4-FFF2-40B4-BE49-F238E27FC236}">
                  <a16:creationId xmlns:a16="http://schemas.microsoft.com/office/drawing/2014/main" id="{0D0C993A-D8CC-86B1-B380-0987EB9F8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25" name="图片 7">
              <a:extLst>
                <a:ext uri="{FF2B5EF4-FFF2-40B4-BE49-F238E27FC236}">
                  <a16:creationId xmlns:a16="http://schemas.microsoft.com/office/drawing/2014/main" id="{00C4B69F-F59C-6517-8481-7F32FA48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26" name="图片 8">
              <a:extLst>
                <a:ext uri="{FF2B5EF4-FFF2-40B4-BE49-F238E27FC236}">
                  <a16:creationId xmlns:a16="http://schemas.microsoft.com/office/drawing/2014/main" id="{04581E4C-E6EF-FCDE-C008-3AFE55C74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27" name="图片 9">
              <a:extLst>
                <a:ext uri="{FF2B5EF4-FFF2-40B4-BE49-F238E27FC236}">
                  <a16:creationId xmlns:a16="http://schemas.microsoft.com/office/drawing/2014/main" id="{A34BF787-DFF5-2FF0-369B-DB0632FC8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28" name="图片 10">
              <a:extLst>
                <a:ext uri="{FF2B5EF4-FFF2-40B4-BE49-F238E27FC236}">
                  <a16:creationId xmlns:a16="http://schemas.microsoft.com/office/drawing/2014/main" id="{277CD510-B042-4965-0F2A-55B8BE34DA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440014B-B598-4323-8471-C9F2F1D80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837" y="784205"/>
            <a:ext cx="4688660" cy="36666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Hướng dẫn chi tiết cách làm và cách sử dụng la bàn">
            <a:extLst>
              <a:ext uri="{FF2B5EF4-FFF2-40B4-BE49-F238E27FC236}">
                <a16:creationId xmlns:a16="http://schemas.microsoft.com/office/drawing/2014/main" id="{04725F48-CF93-4B8E-A3C3-C65D9C628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395" y="505857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40">
            <a:extLst>
              <a:ext uri="{FF2B5EF4-FFF2-40B4-BE49-F238E27FC236}">
                <a16:creationId xmlns:a16="http://schemas.microsoft.com/office/drawing/2014/main" id="{A20DCBB2-A742-3D69-B5E2-BA2AEF251D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995" y="125121"/>
            <a:ext cx="930827" cy="658686"/>
          </a:xfrm>
          <a:prstGeom prst="rect">
            <a:avLst/>
          </a:prstGeom>
        </p:spPr>
      </p:pic>
      <p:pic>
        <p:nvPicPr>
          <p:cNvPr id="59" name="图片 40">
            <a:extLst>
              <a:ext uri="{FF2B5EF4-FFF2-40B4-BE49-F238E27FC236}">
                <a16:creationId xmlns:a16="http://schemas.microsoft.com/office/drawing/2014/main" id="{191C37C1-B1E0-5C95-627D-15982859A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0949" y="72946"/>
            <a:ext cx="930827" cy="658686"/>
          </a:xfrm>
          <a:prstGeom prst="rect">
            <a:avLst/>
          </a:prstGeom>
        </p:spPr>
      </p:pic>
      <p:grpSp>
        <p:nvGrpSpPr>
          <p:cNvPr id="68" name="组合 15">
            <a:extLst>
              <a:ext uri="{FF2B5EF4-FFF2-40B4-BE49-F238E27FC236}">
                <a16:creationId xmlns:a16="http://schemas.microsoft.com/office/drawing/2014/main" id="{29FAE301-E07A-CF59-87DF-13F6782DC6B3}"/>
              </a:ext>
            </a:extLst>
          </p:cNvPr>
          <p:cNvGrpSpPr/>
          <p:nvPr/>
        </p:nvGrpSpPr>
        <p:grpSpPr>
          <a:xfrm rot="1182294">
            <a:off x="10624365" y="184880"/>
            <a:ext cx="1274486" cy="1024020"/>
            <a:chOff x="10101876" y="4297860"/>
            <a:chExt cx="1826037" cy="1763786"/>
          </a:xfrm>
        </p:grpSpPr>
        <p:sp>
          <p:nvSpPr>
            <p:cNvPr id="69" name="Freeform 26">
              <a:extLst>
                <a:ext uri="{FF2B5EF4-FFF2-40B4-BE49-F238E27FC236}">
                  <a16:creationId xmlns:a16="http://schemas.microsoft.com/office/drawing/2014/main" id="{173DC303-2A2F-C0BC-2905-17A4DD839D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27">
              <a:extLst>
                <a:ext uri="{FF2B5EF4-FFF2-40B4-BE49-F238E27FC236}">
                  <a16:creationId xmlns:a16="http://schemas.microsoft.com/office/drawing/2014/main" id="{9440351F-5FB8-8110-8BE6-D271872A75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118">
              <a:extLst>
                <a:ext uri="{FF2B5EF4-FFF2-40B4-BE49-F238E27FC236}">
                  <a16:creationId xmlns:a16="http://schemas.microsoft.com/office/drawing/2014/main" id="{F4FE96D5-95E2-90F2-E7A0-43CD7C0DC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119">
              <a:extLst>
                <a:ext uri="{FF2B5EF4-FFF2-40B4-BE49-F238E27FC236}">
                  <a16:creationId xmlns:a16="http://schemas.microsoft.com/office/drawing/2014/main" id="{CC181094-F669-1122-0B8C-149A60878E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120">
              <a:extLst>
                <a:ext uri="{FF2B5EF4-FFF2-40B4-BE49-F238E27FC236}">
                  <a16:creationId xmlns:a16="http://schemas.microsoft.com/office/drawing/2014/main" id="{B6FE48C1-8DBC-CFF2-8BD3-021172FD6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121">
              <a:extLst>
                <a:ext uri="{FF2B5EF4-FFF2-40B4-BE49-F238E27FC236}">
                  <a16:creationId xmlns:a16="http://schemas.microsoft.com/office/drawing/2014/main" id="{ED37CB1A-A5D9-5596-29D8-46647AAC9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2F6F08D-9A48-FA0D-29DB-CD5CD08FA198}"/>
              </a:ext>
            </a:extLst>
          </p:cNvPr>
          <p:cNvSpPr txBox="1"/>
          <p:nvPr/>
        </p:nvSpPr>
        <p:spPr>
          <a:xfrm>
            <a:off x="1729648" y="164205"/>
            <a:ext cx="8835528" cy="1191816"/>
          </a:xfrm>
          <a:custGeom>
            <a:avLst/>
            <a:gdLst>
              <a:gd name="connsiteX0" fmla="*/ 0 w 8835528"/>
              <a:gd name="connsiteY0" fmla="*/ 198640 h 1191816"/>
              <a:gd name="connsiteX1" fmla="*/ 198640 w 8835528"/>
              <a:gd name="connsiteY1" fmla="*/ 0 h 1191816"/>
              <a:gd name="connsiteX2" fmla="*/ 8636888 w 8835528"/>
              <a:gd name="connsiteY2" fmla="*/ 0 h 1191816"/>
              <a:gd name="connsiteX3" fmla="*/ 8835528 w 8835528"/>
              <a:gd name="connsiteY3" fmla="*/ 198640 h 1191816"/>
              <a:gd name="connsiteX4" fmla="*/ 8835528 w 8835528"/>
              <a:gd name="connsiteY4" fmla="*/ 993176 h 1191816"/>
              <a:gd name="connsiteX5" fmla="*/ 8636888 w 8835528"/>
              <a:gd name="connsiteY5" fmla="*/ 1191816 h 1191816"/>
              <a:gd name="connsiteX6" fmla="*/ 198640 w 8835528"/>
              <a:gd name="connsiteY6" fmla="*/ 1191816 h 1191816"/>
              <a:gd name="connsiteX7" fmla="*/ 0 w 8835528"/>
              <a:gd name="connsiteY7" fmla="*/ 993176 h 1191816"/>
              <a:gd name="connsiteX8" fmla="*/ 0 w 8835528"/>
              <a:gd name="connsiteY8" fmla="*/ 198640 h 119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35528" h="1191816" fill="none" extrusionOk="0">
                <a:moveTo>
                  <a:pt x="0" y="198640"/>
                </a:moveTo>
                <a:cubicBezTo>
                  <a:pt x="-21052" y="83443"/>
                  <a:pt x="94733" y="9349"/>
                  <a:pt x="198640" y="0"/>
                </a:cubicBezTo>
                <a:cubicBezTo>
                  <a:pt x="2984807" y="-97001"/>
                  <a:pt x="6020243" y="-161121"/>
                  <a:pt x="8636888" y="0"/>
                </a:cubicBezTo>
                <a:cubicBezTo>
                  <a:pt x="8761387" y="15248"/>
                  <a:pt x="8849274" y="80949"/>
                  <a:pt x="8835528" y="198640"/>
                </a:cubicBezTo>
                <a:cubicBezTo>
                  <a:pt x="8827791" y="378652"/>
                  <a:pt x="8868689" y="721779"/>
                  <a:pt x="8835528" y="993176"/>
                </a:cubicBezTo>
                <a:cubicBezTo>
                  <a:pt x="8827921" y="1116025"/>
                  <a:pt x="8756953" y="1181745"/>
                  <a:pt x="8636888" y="1191816"/>
                </a:cubicBezTo>
                <a:cubicBezTo>
                  <a:pt x="6297486" y="1272036"/>
                  <a:pt x="3477372" y="1082049"/>
                  <a:pt x="198640" y="1191816"/>
                </a:cubicBezTo>
                <a:cubicBezTo>
                  <a:pt x="86350" y="1204479"/>
                  <a:pt x="17433" y="1095811"/>
                  <a:pt x="0" y="993176"/>
                </a:cubicBezTo>
                <a:cubicBezTo>
                  <a:pt x="1656" y="909774"/>
                  <a:pt x="41614" y="285726"/>
                  <a:pt x="0" y="198640"/>
                </a:cubicBezTo>
                <a:close/>
              </a:path>
              <a:path w="8835528" h="1191816" stroke="0" extrusionOk="0">
                <a:moveTo>
                  <a:pt x="0" y="198640"/>
                </a:moveTo>
                <a:cubicBezTo>
                  <a:pt x="5063" y="73974"/>
                  <a:pt x="75306" y="6688"/>
                  <a:pt x="198640" y="0"/>
                </a:cubicBezTo>
                <a:cubicBezTo>
                  <a:pt x="1537346" y="24874"/>
                  <a:pt x="6489892" y="-137718"/>
                  <a:pt x="8636888" y="0"/>
                </a:cubicBezTo>
                <a:cubicBezTo>
                  <a:pt x="8734596" y="-8090"/>
                  <a:pt x="8850651" y="73805"/>
                  <a:pt x="8835528" y="198640"/>
                </a:cubicBezTo>
                <a:cubicBezTo>
                  <a:pt x="8885457" y="486763"/>
                  <a:pt x="8896277" y="696521"/>
                  <a:pt x="8835528" y="993176"/>
                </a:cubicBezTo>
                <a:cubicBezTo>
                  <a:pt x="8829185" y="1104655"/>
                  <a:pt x="8737935" y="1172398"/>
                  <a:pt x="8636888" y="1191816"/>
                </a:cubicBezTo>
                <a:cubicBezTo>
                  <a:pt x="5786599" y="1178810"/>
                  <a:pt x="3403247" y="1064315"/>
                  <a:pt x="198640" y="1191816"/>
                </a:cubicBezTo>
                <a:cubicBezTo>
                  <a:pt x="85184" y="1187298"/>
                  <a:pt x="-4209" y="1111560"/>
                  <a:pt x="0" y="993176"/>
                </a:cubicBezTo>
                <a:cubicBezTo>
                  <a:pt x="-27474" y="789788"/>
                  <a:pt x="66846" y="404732"/>
                  <a:pt x="0" y="198640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81162241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1" lang="vi-VN" altLang="zh-CN" sz="3200" b="1" dirty="0">
                <a:solidFill>
                  <a:prstClr val="black"/>
                </a:solidFill>
                <a:latin typeface="Calibri"/>
                <a:ea typeface="微软雅黑" panose="020B0503020204020204" pitchFamily="34" charset="-122"/>
                <a:cs typeface="HappyZcool-2016" charset="-122"/>
              </a:rPr>
              <a:t>2</a:t>
            </a:r>
            <a:r>
              <a:rPr kumimoji="1" lang="en-US" altLang="zh-CN" sz="3200" b="1" dirty="0">
                <a:solidFill>
                  <a:prstClr val="black"/>
                </a:solidFill>
                <a:latin typeface="Calibri"/>
                <a:ea typeface="微软雅黑" panose="020B0503020204020204" pitchFamily="34" charset="-122"/>
                <a:cs typeface="HappyZcool-2016" charset="-122"/>
              </a:rPr>
              <a:t>.</a:t>
            </a:r>
            <a:r>
              <a:rPr kumimoji="1" lang="vi-VN" altLang="zh-CN" sz="3200" b="1" dirty="0">
                <a:solidFill>
                  <a:prstClr val="black"/>
                </a:solidFill>
                <a:latin typeface="Calibri"/>
                <a:ea typeface="微软雅黑" panose="020B0503020204020204" pitchFamily="34" charset="-122"/>
                <a:cs typeface="HappyZcool-2016" charset="-122"/>
              </a:rPr>
              <a:t> Nêu các bước xác định phương trong không gian bằng la bàn.</a:t>
            </a:r>
            <a:endParaRPr kumimoji="1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HappyZcool-2016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6F11CB-EC47-4F07-9036-7C85A8DC9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51" y="1802062"/>
            <a:ext cx="2801096" cy="44579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9BAA8D-3112-429F-B6B4-6C9A3DF9C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8006" y="1820823"/>
            <a:ext cx="2911942" cy="4480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F0331F-00A9-411F-9A8C-21F10911F4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7370" y="1910737"/>
            <a:ext cx="2862722" cy="4418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7190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>
            <a:extLst>
              <a:ext uri="{FF2B5EF4-FFF2-40B4-BE49-F238E27FC236}">
                <a16:creationId xmlns:a16="http://schemas.microsoft.com/office/drawing/2014/main" id="{0A9E9097-822C-41D0-87B4-B3A8B0F6B0FB}"/>
              </a:ext>
            </a:extLst>
          </p:cNvPr>
          <p:cNvGrpSpPr/>
          <p:nvPr/>
        </p:nvGrpSpPr>
        <p:grpSpPr>
          <a:xfrm>
            <a:off x="4791732" y="3665680"/>
            <a:ext cx="5082689" cy="381933"/>
            <a:chOff x="4531763" y="904319"/>
            <a:chExt cx="3274666" cy="206375"/>
          </a:xfrm>
        </p:grpSpPr>
        <p:sp>
          <p:nvSpPr>
            <p:cNvPr id="46" name="Freeform 139">
              <a:extLst>
                <a:ext uri="{FF2B5EF4-FFF2-40B4-BE49-F238E27FC236}">
                  <a16:creationId xmlns:a16="http://schemas.microsoft.com/office/drawing/2014/main" id="{4B1454A8-65BF-44E2-BEC0-49BE3A4FDA72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4548432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8C9C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139">
              <a:extLst>
                <a:ext uri="{FF2B5EF4-FFF2-40B4-BE49-F238E27FC236}">
                  <a16:creationId xmlns:a16="http://schemas.microsoft.com/office/drawing/2014/main" id="{E7EC73A7-FE8B-4EA2-973A-762E2A16EB8E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4885649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F5D12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139">
              <a:extLst>
                <a:ext uri="{FF2B5EF4-FFF2-40B4-BE49-F238E27FC236}">
                  <a16:creationId xmlns:a16="http://schemas.microsoft.com/office/drawing/2014/main" id="{1941277B-8FD2-4D0E-AA78-AA770188C27E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5222866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D13758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139">
              <a:extLst>
                <a:ext uri="{FF2B5EF4-FFF2-40B4-BE49-F238E27FC236}">
                  <a16:creationId xmlns:a16="http://schemas.microsoft.com/office/drawing/2014/main" id="{129D9DB2-B4B8-46C1-A7DE-880941514261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5560083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CB629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139">
              <a:extLst>
                <a:ext uri="{FF2B5EF4-FFF2-40B4-BE49-F238E27FC236}">
                  <a16:creationId xmlns:a16="http://schemas.microsoft.com/office/drawing/2014/main" id="{08828E92-5E2C-4BAF-9AF1-E3A9FD0F2465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5897300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F5D12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139">
              <a:extLst>
                <a:ext uri="{FF2B5EF4-FFF2-40B4-BE49-F238E27FC236}">
                  <a16:creationId xmlns:a16="http://schemas.microsoft.com/office/drawing/2014/main" id="{3F7B4E2C-E9DD-47F1-8351-3D9B51B55E9E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6234517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8C9C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139">
              <a:extLst>
                <a:ext uri="{FF2B5EF4-FFF2-40B4-BE49-F238E27FC236}">
                  <a16:creationId xmlns:a16="http://schemas.microsoft.com/office/drawing/2014/main" id="{4755A21F-9DC6-4F3E-A3E1-9C53AF138259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6571734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CB629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139">
              <a:extLst>
                <a:ext uri="{FF2B5EF4-FFF2-40B4-BE49-F238E27FC236}">
                  <a16:creationId xmlns:a16="http://schemas.microsoft.com/office/drawing/2014/main" id="{B4B86D21-2123-416E-AB4D-B870A586E14B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6908951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D13758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139">
              <a:extLst>
                <a:ext uri="{FF2B5EF4-FFF2-40B4-BE49-F238E27FC236}">
                  <a16:creationId xmlns:a16="http://schemas.microsoft.com/office/drawing/2014/main" id="{31030AE4-C629-4270-9BC5-9FF3EAAEA9A3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7246168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F5D12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139">
              <a:extLst>
                <a:ext uri="{FF2B5EF4-FFF2-40B4-BE49-F238E27FC236}">
                  <a16:creationId xmlns:a16="http://schemas.microsoft.com/office/drawing/2014/main" id="{73737199-6866-49F6-BA8C-9760D0547A21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7583385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8C9C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9" name="图片 68">
            <a:extLst>
              <a:ext uri="{FF2B5EF4-FFF2-40B4-BE49-F238E27FC236}">
                <a16:creationId xmlns:a16="http://schemas.microsoft.com/office/drawing/2014/main" id="{95DE8B06-7978-460E-AA20-FF40D6C6F70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3850" y="1485181"/>
            <a:ext cx="3168402" cy="5152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C532A9B-2335-47B6-ACF9-919552F8CEB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96420" y="6161353"/>
            <a:ext cx="1778001" cy="68375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4FA2D53-D5EB-4057-8AC5-F60661FD367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3943" y="6145230"/>
            <a:ext cx="1778001" cy="68375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5A7DB2-14AD-4B65-BFA6-BBE0BEBF10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145229"/>
            <a:ext cx="1778001" cy="68375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1FDDC01-90B3-4862-86F3-176251973F9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25982" y="1538630"/>
            <a:ext cx="1566018" cy="11081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3CAB10D5-A676-425B-A3E9-63A08C9B2EAB}"/>
              </a:ext>
            </a:extLst>
          </p:cNvPr>
          <p:cNvGrpSpPr/>
          <p:nvPr/>
        </p:nvGrpSpPr>
        <p:grpSpPr>
          <a:xfrm rot="1359389">
            <a:off x="9312337" y="152147"/>
            <a:ext cx="1827856" cy="1765542"/>
            <a:chOff x="10101876" y="4297860"/>
            <a:chExt cx="1826037" cy="1763786"/>
          </a:xfrm>
        </p:grpSpPr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76DEE696-B2DE-4DF1-816E-A8FBAC7884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7BD54D3D-8B04-447B-A530-FD2BE2BA7B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18">
              <a:extLst>
                <a:ext uri="{FF2B5EF4-FFF2-40B4-BE49-F238E27FC236}">
                  <a16:creationId xmlns:a16="http://schemas.microsoft.com/office/drawing/2014/main" id="{A6306F66-9DEE-4F3A-A081-82026CAF48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119">
              <a:extLst>
                <a:ext uri="{FF2B5EF4-FFF2-40B4-BE49-F238E27FC236}">
                  <a16:creationId xmlns:a16="http://schemas.microsoft.com/office/drawing/2014/main" id="{55540D63-4D34-4115-A79C-EF73E98F40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120">
              <a:extLst>
                <a:ext uri="{FF2B5EF4-FFF2-40B4-BE49-F238E27FC236}">
                  <a16:creationId xmlns:a16="http://schemas.microsoft.com/office/drawing/2014/main" id="{509AD7CA-4B66-48B3-8DB2-19C2008C7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121">
              <a:extLst>
                <a:ext uri="{FF2B5EF4-FFF2-40B4-BE49-F238E27FC236}">
                  <a16:creationId xmlns:a16="http://schemas.microsoft.com/office/drawing/2014/main" id="{101A6FCE-D346-40C9-BD09-665502286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E477AD2A-CD3C-4BB3-9A34-82EC978AE24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2647" y="626511"/>
            <a:ext cx="646843" cy="457729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6CFB01D5-B8E8-47DD-84E5-00D9BC58E775}"/>
              </a:ext>
            </a:extLst>
          </p:cNvPr>
          <p:cNvGrpSpPr/>
          <p:nvPr/>
        </p:nvGrpSpPr>
        <p:grpSpPr>
          <a:xfrm rot="1211024">
            <a:off x="8573401" y="4416537"/>
            <a:ext cx="608732" cy="866270"/>
            <a:chOff x="10766636" y="3941730"/>
            <a:chExt cx="1047922" cy="1352954"/>
          </a:xfrm>
        </p:grpSpPr>
        <p:sp>
          <p:nvSpPr>
            <p:cNvPr id="25" name="Freeform 108">
              <a:extLst>
                <a:ext uri="{FF2B5EF4-FFF2-40B4-BE49-F238E27FC236}">
                  <a16:creationId xmlns:a16="http://schemas.microsoft.com/office/drawing/2014/main" id="{623A2940-849C-424B-9373-1E088541B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09">
              <a:extLst>
                <a:ext uri="{FF2B5EF4-FFF2-40B4-BE49-F238E27FC236}">
                  <a16:creationId xmlns:a16="http://schemas.microsoft.com/office/drawing/2014/main" id="{312E6477-886C-4CCF-8FE8-8EE888D0A3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10">
              <a:extLst>
                <a:ext uri="{FF2B5EF4-FFF2-40B4-BE49-F238E27FC236}">
                  <a16:creationId xmlns:a16="http://schemas.microsoft.com/office/drawing/2014/main" id="{F7419DE1-8A8A-4C32-BB88-2F697A8FB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11">
              <a:extLst>
                <a:ext uri="{FF2B5EF4-FFF2-40B4-BE49-F238E27FC236}">
                  <a16:creationId xmlns:a16="http://schemas.microsoft.com/office/drawing/2014/main" id="{8E8BC364-D778-4E50-AF95-03FB104D6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12">
              <a:extLst>
                <a:ext uri="{FF2B5EF4-FFF2-40B4-BE49-F238E27FC236}">
                  <a16:creationId xmlns:a16="http://schemas.microsoft.com/office/drawing/2014/main" id="{B0BD912F-0010-4BB8-958C-79BFBE113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13">
              <a:extLst>
                <a:ext uri="{FF2B5EF4-FFF2-40B4-BE49-F238E27FC236}">
                  <a16:creationId xmlns:a16="http://schemas.microsoft.com/office/drawing/2014/main" id="{67160412-3511-49A2-86D9-72482F9D4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1" name="Freeform 123">
            <a:extLst>
              <a:ext uri="{FF2B5EF4-FFF2-40B4-BE49-F238E27FC236}">
                <a16:creationId xmlns:a16="http://schemas.microsoft.com/office/drawing/2014/main" id="{F9C4D151-51B3-4AFC-AA3C-B84BF0AE11B7}"/>
              </a:ext>
            </a:extLst>
          </p:cNvPr>
          <p:cNvSpPr>
            <a:spLocks noEditPoints="1"/>
          </p:cNvSpPr>
          <p:nvPr/>
        </p:nvSpPr>
        <p:spPr bwMode="auto">
          <a:xfrm rot="3896716" flipH="1">
            <a:off x="10253264" y="5061653"/>
            <a:ext cx="422010" cy="1258406"/>
          </a:xfrm>
          <a:custGeom>
            <a:avLst/>
            <a:gdLst>
              <a:gd name="T0" fmla="*/ 64 w 70"/>
              <a:gd name="T1" fmla="*/ 114 h 209"/>
              <a:gd name="T2" fmla="*/ 24 w 70"/>
              <a:gd name="T3" fmla="*/ 125 h 209"/>
              <a:gd name="T4" fmla="*/ 19 w 70"/>
              <a:gd name="T5" fmla="*/ 109 h 209"/>
              <a:gd name="T6" fmla="*/ 22 w 70"/>
              <a:gd name="T7" fmla="*/ 81 h 209"/>
              <a:gd name="T8" fmla="*/ 62 w 70"/>
              <a:gd name="T9" fmla="*/ 58 h 209"/>
              <a:gd name="T10" fmla="*/ 57 w 70"/>
              <a:gd name="T11" fmla="*/ 50 h 209"/>
              <a:gd name="T12" fmla="*/ 21 w 70"/>
              <a:gd name="T13" fmla="*/ 62 h 209"/>
              <a:gd name="T14" fmla="*/ 20 w 70"/>
              <a:gd name="T15" fmla="*/ 59 h 209"/>
              <a:gd name="T16" fmla="*/ 48 w 70"/>
              <a:gd name="T17" fmla="*/ 8 h 209"/>
              <a:gd name="T18" fmla="*/ 45 w 70"/>
              <a:gd name="T19" fmla="*/ 2 h 209"/>
              <a:gd name="T20" fmla="*/ 14 w 70"/>
              <a:gd name="T21" fmla="*/ 71 h 209"/>
              <a:gd name="T22" fmla="*/ 14 w 70"/>
              <a:gd name="T23" fmla="*/ 72 h 209"/>
              <a:gd name="T24" fmla="*/ 7 w 70"/>
              <a:gd name="T25" fmla="*/ 115 h 209"/>
              <a:gd name="T26" fmla="*/ 16 w 70"/>
              <a:gd name="T27" fmla="*/ 135 h 209"/>
              <a:gd name="T28" fmla="*/ 32 w 70"/>
              <a:gd name="T29" fmla="*/ 208 h 209"/>
              <a:gd name="T30" fmla="*/ 36 w 70"/>
              <a:gd name="T31" fmla="*/ 197 h 209"/>
              <a:gd name="T32" fmla="*/ 22 w 70"/>
              <a:gd name="T33" fmla="*/ 154 h 209"/>
              <a:gd name="T34" fmla="*/ 27 w 70"/>
              <a:gd name="T35" fmla="*/ 143 h 209"/>
              <a:gd name="T36" fmla="*/ 30 w 70"/>
              <a:gd name="T37" fmla="*/ 145 h 209"/>
              <a:gd name="T38" fmla="*/ 68 w 70"/>
              <a:gd name="T39" fmla="*/ 123 h 209"/>
              <a:gd name="T40" fmla="*/ 64 w 70"/>
              <a:gd name="T41" fmla="*/ 114 h 209"/>
              <a:gd name="T42" fmla="*/ 47 w 70"/>
              <a:gd name="T43" fmla="*/ 62 h 209"/>
              <a:gd name="T44" fmla="*/ 28 w 70"/>
              <a:gd name="T45" fmla="*/ 71 h 209"/>
              <a:gd name="T46" fmla="*/ 47 w 70"/>
              <a:gd name="T47" fmla="*/ 62 h 209"/>
              <a:gd name="T48" fmla="*/ 34 w 70"/>
              <a:gd name="T49" fmla="*/ 132 h 209"/>
              <a:gd name="T50" fmla="*/ 52 w 70"/>
              <a:gd name="T51" fmla="*/ 123 h 209"/>
              <a:gd name="T52" fmla="*/ 34 w 70"/>
              <a:gd name="T53" fmla="*/ 132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0" h="209">
                <a:moveTo>
                  <a:pt x="64" y="114"/>
                </a:moveTo>
                <a:cubicBezTo>
                  <a:pt x="49" y="108"/>
                  <a:pt x="35" y="113"/>
                  <a:pt x="24" y="125"/>
                </a:cubicBezTo>
                <a:cubicBezTo>
                  <a:pt x="21" y="120"/>
                  <a:pt x="20" y="114"/>
                  <a:pt x="19" y="109"/>
                </a:cubicBezTo>
                <a:cubicBezTo>
                  <a:pt x="17" y="99"/>
                  <a:pt x="18" y="89"/>
                  <a:pt x="22" y="81"/>
                </a:cubicBezTo>
                <a:cubicBezTo>
                  <a:pt x="36" y="89"/>
                  <a:pt x="55" y="71"/>
                  <a:pt x="62" y="58"/>
                </a:cubicBezTo>
                <a:cubicBezTo>
                  <a:pt x="64" y="55"/>
                  <a:pt x="61" y="51"/>
                  <a:pt x="57" y="50"/>
                </a:cubicBezTo>
                <a:cubicBezTo>
                  <a:pt x="42" y="49"/>
                  <a:pt x="30" y="54"/>
                  <a:pt x="21" y="62"/>
                </a:cubicBezTo>
                <a:cubicBezTo>
                  <a:pt x="21" y="61"/>
                  <a:pt x="21" y="60"/>
                  <a:pt x="20" y="59"/>
                </a:cubicBezTo>
                <a:cubicBezTo>
                  <a:pt x="14" y="38"/>
                  <a:pt x="33" y="19"/>
                  <a:pt x="48" y="8"/>
                </a:cubicBezTo>
                <a:cubicBezTo>
                  <a:pt x="52" y="5"/>
                  <a:pt x="49" y="0"/>
                  <a:pt x="45" y="2"/>
                </a:cubicBezTo>
                <a:cubicBezTo>
                  <a:pt x="22" y="16"/>
                  <a:pt x="1" y="44"/>
                  <a:pt x="14" y="71"/>
                </a:cubicBezTo>
                <a:cubicBezTo>
                  <a:pt x="14" y="72"/>
                  <a:pt x="14" y="72"/>
                  <a:pt x="14" y="72"/>
                </a:cubicBezTo>
                <a:cubicBezTo>
                  <a:pt x="7" y="84"/>
                  <a:pt x="4" y="99"/>
                  <a:pt x="7" y="115"/>
                </a:cubicBezTo>
                <a:cubicBezTo>
                  <a:pt x="9" y="122"/>
                  <a:pt x="12" y="129"/>
                  <a:pt x="16" y="135"/>
                </a:cubicBezTo>
                <a:cubicBezTo>
                  <a:pt x="0" y="162"/>
                  <a:pt x="0" y="202"/>
                  <a:pt x="32" y="208"/>
                </a:cubicBezTo>
                <a:cubicBezTo>
                  <a:pt x="38" y="209"/>
                  <a:pt x="42" y="201"/>
                  <a:pt x="36" y="197"/>
                </a:cubicBezTo>
                <a:cubicBezTo>
                  <a:pt x="19" y="188"/>
                  <a:pt x="17" y="172"/>
                  <a:pt x="22" y="154"/>
                </a:cubicBezTo>
                <a:cubicBezTo>
                  <a:pt x="23" y="151"/>
                  <a:pt x="25" y="147"/>
                  <a:pt x="27" y="143"/>
                </a:cubicBezTo>
                <a:cubicBezTo>
                  <a:pt x="28" y="144"/>
                  <a:pt x="29" y="144"/>
                  <a:pt x="30" y="145"/>
                </a:cubicBezTo>
                <a:cubicBezTo>
                  <a:pt x="46" y="149"/>
                  <a:pt x="60" y="134"/>
                  <a:pt x="68" y="123"/>
                </a:cubicBezTo>
                <a:cubicBezTo>
                  <a:pt x="70" y="119"/>
                  <a:pt x="67" y="115"/>
                  <a:pt x="64" y="114"/>
                </a:cubicBezTo>
                <a:close/>
                <a:moveTo>
                  <a:pt x="47" y="62"/>
                </a:moveTo>
                <a:cubicBezTo>
                  <a:pt x="41" y="68"/>
                  <a:pt x="34" y="73"/>
                  <a:pt x="28" y="71"/>
                </a:cubicBezTo>
                <a:cubicBezTo>
                  <a:pt x="33" y="66"/>
                  <a:pt x="39" y="63"/>
                  <a:pt x="47" y="62"/>
                </a:cubicBezTo>
                <a:close/>
                <a:moveTo>
                  <a:pt x="34" y="132"/>
                </a:moveTo>
                <a:cubicBezTo>
                  <a:pt x="39" y="127"/>
                  <a:pt x="45" y="123"/>
                  <a:pt x="52" y="123"/>
                </a:cubicBezTo>
                <a:cubicBezTo>
                  <a:pt x="47" y="129"/>
                  <a:pt x="41" y="133"/>
                  <a:pt x="34" y="132"/>
                </a:cubicBezTo>
                <a:close/>
              </a:path>
            </a:pathLst>
          </a:custGeom>
          <a:solidFill>
            <a:srgbClr val="44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293B2520-92F7-4D14-80D6-5A5511A538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6675" y="5867805"/>
            <a:ext cx="2574839" cy="990196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id="{2D7FE238-D3BF-42FB-A6C6-6BE941D8823D}"/>
              </a:ext>
            </a:extLst>
          </p:cNvPr>
          <p:cNvGrpSpPr/>
          <p:nvPr/>
        </p:nvGrpSpPr>
        <p:grpSpPr>
          <a:xfrm rot="19663740">
            <a:off x="819357" y="4171119"/>
            <a:ext cx="654790" cy="845387"/>
            <a:chOff x="10766636" y="3941730"/>
            <a:chExt cx="1047922" cy="1352954"/>
          </a:xfrm>
        </p:grpSpPr>
        <p:sp>
          <p:nvSpPr>
            <p:cNvPr id="35" name="Freeform 108">
              <a:extLst>
                <a:ext uri="{FF2B5EF4-FFF2-40B4-BE49-F238E27FC236}">
                  <a16:creationId xmlns:a16="http://schemas.microsoft.com/office/drawing/2014/main" id="{711C2607-EFF6-4334-AB34-401120411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109">
              <a:extLst>
                <a:ext uri="{FF2B5EF4-FFF2-40B4-BE49-F238E27FC236}">
                  <a16:creationId xmlns:a16="http://schemas.microsoft.com/office/drawing/2014/main" id="{ACCAB13C-8D27-4FB1-9156-5391F24298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110">
              <a:extLst>
                <a:ext uri="{FF2B5EF4-FFF2-40B4-BE49-F238E27FC236}">
                  <a16:creationId xmlns:a16="http://schemas.microsoft.com/office/drawing/2014/main" id="{80D18F98-992D-4058-8D38-34EDB2DDB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111">
              <a:extLst>
                <a:ext uri="{FF2B5EF4-FFF2-40B4-BE49-F238E27FC236}">
                  <a16:creationId xmlns:a16="http://schemas.microsoft.com/office/drawing/2014/main" id="{1C9882D0-E005-49E2-A779-3F4A53FDB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112">
              <a:extLst>
                <a:ext uri="{FF2B5EF4-FFF2-40B4-BE49-F238E27FC236}">
                  <a16:creationId xmlns:a16="http://schemas.microsoft.com/office/drawing/2014/main" id="{D5407BD6-1B08-42B8-93FF-D29F7BD3E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113">
              <a:extLst>
                <a:ext uri="{FF2B5EF4-FFF2-40B4-BE49-F238E27FC236}">
                  <a16:creationId xmlns:a16="http://schemas.microsoft.com/office/drawing/2014/main" id="{889F9037-4875-4E9C-A5DA-713EDB3CF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1" name="图片 40">
            <a:extLst>
              <a:ext uri="{FF2B5EF4-FFF2-40B4-BE49-F238E27FC236}">
                <a16:creationId xmlns:a16="http://schemas.microsoft.com/office/drawing/2014/main" id="{1FA3B205-EC63-4DA8-B315-BC04B9091A6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193" y="1107137"/>
            <a:ext cx="930827" cy="658686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0AE46414-98AD-494A-B672-366FD8775AD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0134" y="6353420"/>
            <a:ext cx="1278560" cy="491691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66B48E2F-FF01-4248-902B-97EF7470374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9781" y="6027003"/>
            <a:ext cx="2160868" cy="830997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EDB7A16B-DA71-44C0-9C4D-809A3427948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5235" y="6304742"/>
            <a:ext cx="1326871" cy="5102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C315D0-A4CB-40EA-B94C-AAC9CAFB9A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4064" y="2492104"/>
            <a:ext cx="5858764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5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40">
            <a:extLst>
              <a:ext uri="{FF2B5EF4-FFF2-40B4-BE49-F238E27FC236}">
                <a16:creationId xmlns:a16="http://schemas.microsoft.com/office/drawing/2014/main" id="{A20DCBB2-A742-3D69-B5E2-BA2AEF251D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995" y="125121"/>
            <a:ext cx="930827" cy="658686"/>
          </a:xfrm>
          <a:prstGeom prst="rect">
            <a:avLst/>
          </a:prstGeom>
        </p:spPr>
      </p:pic>
      <p:pic>
        <p:nvPicPr>
          <p:cNvPr id="59" name="图片 40">
            <a:extLst>
              <a:ext uri="{FF2B5EF4-FFF2-40B4-BE49-F238E27FC236}">
                <a16:creationId xmlns:a16="http://schemas.microsoft.com/office/drawing/2014/main" id="{191C37C1-B1E0-5C95-627D-15982859A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0949" y="72946"/>
            <a:ext cx="930827" cy="658686"/>
          </a:xfrm>
          <a:prstGeom prst="rect">
            <a:avLst/>
          </a:prstGeom>
        </p:spPr>
      </p:pic>
      <p:grpSp>
        <p:nvGrpSpPr>
          <p:cNvPr id="68" name="组合 15">
            <a:extLst>
              <a:ext uri="{FF2B5EF4-FFF2-40B4-BE49-F238E27FC236}">
                <a16:creationId xmlns:a16="http://schemas.microsoft.com/office/drawing/2014/main" id="{29FAE301-E07A-CF59-87DF-13F6782DC6B3}"/>
              </a:ext>
            </a:extLst>
          </p:cNvPr>
          <p:cNvGrpSpPr/>
          <p:nvPr/>
        </p:nvGrpSpPr>
        <p:grpSpPr>
          <a:xfrm rot="1182294">
            <a:off x="10624365" y="184880"/>
            <a:ext cx="1274486" cy="1024020"/>
            <a:chOff x="10101876" y="4297860"/>
            <a:chExt cx="1826037" cy="1763786"/>
          </a:xfrm>
        </p:grpSpPr>
        <p:sp>
          <p:nvSpPr>
            <p:cNvPr id="69" name="Freeform 26">
              <a:extLst>
                <a:ext uri="{FF2B5EF4-FFF2-40B4-BE49-F238E27FC236}">
                  <a16:creationId xmlns:a16="http://schemas.microsoft.com/office/drawing/2014/main" id="{173DC303-2A2F-C0BC-2905-17A4DD839D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27">
              <a:extLst>
                <a:ext uri="{FF2B5EF4-FFF2-40B4-BE49-F238E27FC236}">
                  <a16:creationId xmlns:a16="http://schemas.microsoft.com/office/drawing/2014/main" id="{9440351F-5FB8-8110-8BE6-D271872A75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118">
              <a:extLst>
                <a:ext uri="{FF2B5EF4-FFF2-40B4-BE49-F238E27FC236}">
                  <a16:creationId xmlns:a16="http://schemas.microsoft.com/office/drawing/2014/main" id="{F4FE96D5-95E2-90F2-E7A0-43CD7C0DC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119">
              <a:extLst>
                <a:ext uri="{FF2B5EF4-FFF2-40B4-BE49-F238E27FC236}">
                  <a16:creationId xmlns:a16="http://schemas.microsoft.com/office/drawing/2014/main" id="{CC181094-F669-1122-0B8C-149A60878E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120">
              <a:extLst>
                <a:ext uri="{FF2B5EF4-FFF2-40B4-BE49-F238E27FC236}">
                  <a16:creationId xmlns:a16="http://schemas.microsoft.com/office/drawing/2014/main" id="{B6FE48C1-8DBC-CFF2-8BD3-021172FD6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121">
              <a:extLst>
                <a:ext uri="{FF2B5EF4-FFF2-40B4-BE49-F238E27FC236}">
                  <a16:creationId xmlns:a16="http://schemas.microsoft.com/office/drawing/2014/main" id="{ED37CB1A-A5D9-5596-29D8-46647AAC9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2F6F08D-9A48-FA0D-29DB-CD5CD08FA198}"/>
              </a:ext>
            </a:extLst>
          </p:cNvPr>
          <p:cNvSpPr txBox="1"/>
          <p:nvPr/>
        </p:nvSpPr>
        <p:spPr>
          <a:xfrm>
            <a:off x="1729648" y="164205"/>
            <a:ext cx="8835528" cy="1191816"/>
          </a:xfrm>
          <a:custGeom>
            <a:avLst/>
            <a:gdLst>
              <a:gd name="connsiteX0" fmla="*/ 0 w 8835528"/>
              <a:gd name="connsiteY0" fmla="*/ 198640 h 1191816"/>
              <a:gd name="connsiteX1" fmla="*/ 198640 w 8835528"/>
              <a:gd name="connsiteY1" fmla="*/ 0 h 1191816"/>
              <a:gd name="connsiteX2" fmla="*/ 8636888 w 8835528"/>
              <a:gd name="connsiteY2" fmla="*/ 0 h 1191816"/>
              <a:gd name="connsiteX3" fmla="*/ 8835528 w 8835528"/>
              <a:gd name="connsiteY3" fmla="*/ 198640 h 1191816"/>
              <a:gd name="connsiteX4" fmla="*/ 8835528 w 8835528"/>
              <a:gd name="connsiteY4" fmla="*/ 993176 h 1191816"/>
              <a:gd name="connsiteX5" fmla="*/ 8636888 w 8835528"/>
              <a:gd name="connsiteY5" fmla="*/ 1191816 h 1191816"/>
              <a:gd name="connsiteX6" fmla="*/ 198640 w 8835528"/>
              <a:gd name="connsiteY6" fmla="*/ 1191816 h 1191816"/>
              <a:gd name="connsiteX7" fmla="*/ 0 w 8835528"/>
              <a:gd name="connsiteY7" fmla="*/ 993176 h 1191816"/>
              <a:gd name="connsiteX8" fmla="*/ 0 w 8835528"/>
              <a:gd name="connsiteY8" fmla="*/ 198640 h 119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35528" h="1191816" fill="none" extrusionOk="0">
                <a:moveTo>
                  <a:pt x="0" y="198640"/>
                </a:moveTo>
                <a:cubicBezTo>
                  <a:pt x="-21052" y="83443"/>
                  <a:pt x="94733" y="9349"/>
                  <a:pt x="198640" y="0"/>
                </a:cubicBezTo>
                <a:cubicBezTo>
                  <a:pt x="2984807" y="-97001"/>
                  <a:pt x="6020243" y="-161121"/>
                  <a:pt x="8636888" y="0"/>
                </a:cubicBezTo>
                <a:cubicBezTo>
                  <a:pt x="8761387" y="15248"/>
                  <a:pt x="8849274" y="80949"/>
                  <a:pt x="8835528" y="198640"/>
                </a:cubicBezTo>
                <a:cubicBezTo>
                  <a:pt x="8827791" y="378652"/>
                  <a:pt x="8868689" y="721779"/>
                  <a:pt x="8835528" y="993176"/>
                </a:cubicBezTo>
                <a:cubicBezTo>
                  <a:pt x="8827921" y="1116025"/>
                  <a:pt x="8756953" y="1181745"/>
                  <a:pt x="8636888" y="1191816"/>
                </a:cubicBezTo>
                <a:cubicBezTo>
                  <a:pt x="6297486" y="1272036"/>
                  <a:pt x="3477372" y="1082049"/>
                  <a:pt x="198640" y="1191816"/>
                </a:cubicBezTo>
                <a:cubicBezTo>
                  <a:pt x="86350" y="1204479"/>
                  <a:pt x="17433" y="1095811"/>
                  <a:pt x="0" y="993176"/>
                </a:cubicBezTo>
                <a:cubicBezTo>
                  <a:pt x="1656" y="909774"/>
                  <a:pt x="41614" y="285726"/>
                  <a:pt x="0" y="198640"/>
                </a:cubicBezTo>
                <a:close/>
              </a:path>
              <a:path w="8835528" h="1191816" stroke="0" extrusionOk="0">
                <a:moveTo>
                  <a:pt x="0" y="198640"/>
                </a:moveTo>
                <a:cubicBezTo>
                  <a:pt x="5063" y="73974"/>
                  <a:pt x="75306" y="6688"/>
                  <a:pt x="198640" y="0"/>
                </a:cubicBezTo>
                <a:cubicBezTo>
                  <a:pt x="1537346" y="24874"/>
                  <a:pt x="6489892" y="-137718"/>
                  <a:pt x="8636888" y="0"/>
                </a:cubicBezTo>
                <a:cubicBezTo>
                  <a:pt x="8734596" y="-8090"/>
                  <a:pt x="8850651" y="73805"/>
                  <a:pt x="8835528" y="198640"/>
                </a:cubicBezTo>
                <a:cubicBezTo>
                  <a:pt x="8885457" y="486763"/>
                  <a:pt x="8896277" y="696521"/>
                  <a:pt x="8835528" y="993176"/>
                </a:cubicBezTo>
                <a:cubicBezTo>
                  <a:pt x="8829185" y="1104655"/>
                  <a:pt x="8737935" y="1172398"/>
                  <a:pt x="8636888" y="1191816"/>
                </a:cubicBezTo>
                <a:cubicBezTo>
                  <a:pt x="5786599" y="1178810"/>
                  <a:pt x="3403247" y="1064315"/>
                  <a:pt x="198640" y="1191816"/>
                </a:cubicBezTo>
                <a:cubicBezTo>
                  <a:pt x="85184" y="1187298"/>
                  <a:pt x="-4209" y="1111560"/>
                  <a:pt x="0" y="993176"/>
                </a:cubicBezTo>
                <a:cubicBezTo>
                  <a:pt x="-27474" y="789788"/>
                  <a:pt x="66846" y="404732"/>
                  <a:pt x="0" y="198640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81162241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1" lang="vi-VN" altLang="zh-CN" sz="3200" b="1" dirty="0">
                <a:solidFill>
                  <a:prstClr val="black"/>
                </a:solidFill>
                <a:latin typeface="Calibri"/>
                <a:ea typeface="微软雅黑" panose="020B0503020204020204" pitchFamily="34" charset="-122"/>
                <a:cs typeface="HappyZcool-2016" charset="-122"/>
              </a:rPr>
              <a:t>Thực hành xác định các phương trong không gian bằng la bàn.</a:t>
            </a:r>
            <a:endParaRPr kumimoji="1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HappyZcool-2016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16DE73-9AD1-450A-B75A-8F11B68B3A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662" y="1639046"/>
            <a:ext cx="7111905" cy="42793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DC6E638-A56E-4FDB-8907-813E791BE377}"/>
              </a:ext>
            </a:extLst>
          </p:cNvPr>
          <p:cNvGrpSpPr/>
          <p:nvPr/>
        </p:nvGrpSpPr>
        <p:grpSpPr>
          <a:xfrm>
            <a:off x="7907012" y="4328366"/>
            <a:ext cx="4416970" cy="2156586"/>
            <a:chOff x="892354" y="3758439"/>
            <a:chExt cx="4278451" cy="217500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D2EE4E8-FB4D-44D9-9854-AB6EBE36A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D45B1107-571E-4229-A48E-C9EA99A89DAF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253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2DA7CCDA-47A8-425D-A1DB-5E71CBAF4AFE}"/>
              </a:ext>
            </a:extLst>
          </p:cNvPr>
          <p:cNvGrpSpPr/>
          <p:nvPr/>
        </p:nvGrpSpPr>
        <p:grpSpPr>
          <a:xfrm>
            <a:off x="685075" y="1933617"/>
            <a:ext cx="2581308" cy="3181025"/>
            <a:chOff x="9404662" y="1369975"/>
            <a:chExt cx="2199545" cy="2828284"/>
          </a:xfrm>
        </p:grpSpPr>
        <p:sp>
          <p:nvSpPr>
            <p:cNvPr id="3" name="Freeform 24">
              <a:extLst>
                <a:ext uri="{FF2B5EF4-FFF2-40B4-BE49-F238E27FC236}">
                  <a16:creationId xmlns:a16="http://schemas.microsoft.com/office/drawing/2014/main" id="{483372B0-BBCB-43A9-A567-7F7A2DFBE4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699318" y="1851385"/>
              <a:ext cx="1904889" cy="2346874"/>
            </a:xfrm>
            <a:custGeom>
              <a:avLst/>
              <a:gdLst>
                <a:gd name="T0" fmla="*/ 334 w 388"/>
                <a:gd name="T1" fmla="*/ 382 h 478"/>
                <a:gd name="T2" fmla="*/ 339 w 388"/>
                <a:gd name="T3" fmla="*/ 339 h 478"/>
                <a:gd name="T4" fmla="*/ 329 w 388"/>
                <a:gd name="T5" fmla="*/ 320 h 478"/>
                <a:gd name="T6" fmla="*/ 304 w 388"/>
                <a:gd name="T7" fmla="*/ 311 h 478"/>
                <a:gd name="T8" fmla="*/ 319 w 388"/>
                <a:gd name="T9" fmla="*/ 285 h 478"/>
                <a:gd name="T10" fmla="*/ 321 w 388"/>
                <a:gd name="T11" fmla="*/ 243 h 478"/>
                <a:gd name="T12" fmla="*/ 319 w 388"/>
                <a:gd name="T13" fmla="*/ 200 h 478"/>
                <a:gd name="T14" fmla="*/ 303 w 388"/>
                <a:gd name="T15" fmla="*/ 174 h 478"/>
                <a:gd name="T16" fmla="*/ 142 w 388"/>
                <a:gd name="T17" fmla="*/ 282 h 478"/>
                <a:gd name="T18" fmla="*/ 303 w 388"/>
                <a:gd name="T19" fmla="*/ 142 h 478"/>
                <a:gd name="T20" fmla="*/ 303 w 388"/>
                <a:gd name="T21" fmla="*/ 117 h 478"/>
                <a:gd name="T22" fmla="*/ 290 w 388"/>
                <a:gd name="T23" fmla="*/ 92 h 478"/>
                <a:gd name="T24" fmla="*/ 287 w 388"/>
                <a:gd name="T25" fmla="*/ 52 h 478"/>
                <a:gd name="T26" fmla="*/ 274 w 388"/>
                <a:gd name="T27" fmla="*/ 25 h 478"/>
                <a:gd name="T28" fmla="*/ 50 w 388"/>
                <a:gd name="T29" fmla="*/ 194 h 478"/>
                <a:gd name="T30" fmla="*/ 167 w 388"/>
                <a:gd name="T31" fmla="*/ 86 h 478"/>
                <a:gd name="T32" fmla="*/ 198 w 388"/>
                <a:gd name="T33" fmla="*/ 39 h 478"/>
                <a:gd name="T34" fmla="*/ 180 w 388"/>
                <a:gd name="T35" fmla="*/ 20 h 478"/>
                <a:gd name="T36" fmla="*/ 47 w 388"/>
                <a:gd name="T37" fmla="*/ 92 h 478"/>
                <a:gd name="T38" fmla="*/ 75 w 388"/>
                <a:gd name="T39" fmla="*/ 34 h 478"/>
                <a:gd name="T40" fmla="*/ 46 w 388"/>
                <a:gd name="T41" fmla="*/ 10 h 478"/>
                <a:gd name="T42" fmla="*/ 14 w 388"/>
                <a:gd name="T43" fmla="*/ 81 h 478"/>
                <a:gd name="T44" fmla="*/ 21 w 388"/>
                <a:gd name="T45" fmla="*/ 126 h 478"/>
                <a:gd name="T46" fmla="*/ 4 w 388"/>
                <a:gd name="T47" fmla="*/ 175 h 478"/>
                <a:gd name="T48" fmla="*/ 27 w 388"/>
                <a:gd name="T49" fmla="*/ 207 h 478"/>
                <a:gd name="T50" fmla="*/ 19 w 388"/>
                <a:gd name="T51" fmla="*/ 269 h 478"/>
                <a:gd name="T52" fmla="*/ 11 w 388"/>
                <a:gd name="T53" fmla="*/ 327 h 478"/>
                <a:gd name="T54" fmla="*/ 20 w 388"/>
                <a:gd name="T55" fmla="*/ 381 h 478"/>
                <a:gd name="T56" fmla="*/ 12 w 388"/>
                <a:gd name="T57" fmla="*/ 418 h 478"/>
                <a:gd name="T58" fmla="*/ 36 w 388"/>
                <a:gd name="T59" fmla="*/ 436 h 478"/>
                <a:gd name="T60" fmla="*/ 39 w 388"/>
                <a:gd name="T61" fmla="*/ 475 h 478"/>
                <a:gd name="T62" fmla="*/ 124 w 388"/>
                <a:gd name="T63" fmla="*/ 448 h 478"/>
                <a:gd name="T64" fmla="*/ 180 w 388"/>
                <a:gd name="T65" fmla="*/ 443 h 478"/>
                <a:gd name="T66" fmla="*/ 247 w 388"/>
                <a:gd name="T67" fmla="*/ 422 h 478"/>
                <a:gd name="T68" fmla="*/ 311 w 388"/>
                <a:gd name="T69" fmla="*/ 414 h 478"/>
                <a:gd name="T70" fmla="*/ 34 w 388"/>
                <a:gd name="T71" fmla="*/ 163 h 478"/>
                <a:gd name="T72" fmla="*/ 57 w 388"/>
                <a:gd name="T73" fmla="*/ 149 h 478"/>
                <a:gd name="T74" fmla="*/ 141 w 388"/>
                <a:gd name="T75" fmla="*/ 406 h 478"/>
                <a:gd name="T76" fmla="*/ 126 w 388"/>
                <a:gd name="T77" fmla="*/ 424 h 478"/>
                <a:gd name="T78" fmla="*/ 193 w 388"/>
                <a:gd name="T79" fmla="*/ 379 h 478"/>
                <a:gd name="T80" fmla="*/ 45 w 388"/>
                <a:gd name="T81" fmla="*/ 264 h 478"/>
                <a:gd name="T82" fmla="*/ 42 w 388"/>
                <a:gd name="T83" fmla="*/ 303 h 478"/>
                <a:gd name="T84" fmla="*/ 38 w 388"/>
                <a:gd name="T85" fmla="*/ 312 h 478"/>
                <a:gd name="T86" fmla="*/ 70 w 388"/>
                <a:gd name="T87" fmla="*/ 314 h 478"/>
                <a:gd name="T88" fmla="*/ 156 w 388"/>
                <a:gd name="T89" fmla="*/ 243 h 478"/>
                <a:gd name="T90" fmla="*/ 140 w 388"/>
                <a:gd name="T91" fmla="*/ 253 h 478"/>
                <a:gd name="T92" fmla="*/ 91 w 388"/>
                <a:gd name="T93" fmla="*/ 245 h 478"/>
                <a:gd name="T94" fmla="*/ 91 w 388"/>
                <a:gd name="T95" fmla="*/ 245 h 478"/>
                <a:gd name="T96" fmla="*/ 87 w 388"/>
                <a:gd name="T97" fmla="*/ 199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8" h="478">
                  <a:moveTo>
                    <a:pt x="375" y="389"/>
                  </a:moveTo>
                  <a:cubicBezTo>
                    <a:pt x="359" y="382"/>
                    <a:pt x="345" y="385"/>
                    <a:pt x="330" y="388"/>
                  </a:cubicBezTo>
                  <a:cubicBezTo>
                    <a:pt x="331" y="386"/>
                    <a:pt x="333" y="384"/>
                    <a:pt x="334" y="382"/>
                  </a:cubicBezTo>
                  <a:cubicBezTo>
                    <a:pt x="339" y="376"/>
                    <a:pt x="337" y="368"/>
                    <a:pt x="332" y="365"/>
                  </a:cubicBezTo>
                  <a:cubicBezTo>
                    <a:pt x="335" y="362"/>
                    <a:pt x="339" y="359"/>
                    <a:pt x="342" y="355"/>
                  </a:cubicBezTo>
                  <a:cubicBezTo>
                    <a:pt x="348" y="350"/>
                    <a:pt x="345" y="341"/>
                    <a:pt x="339" y="339"/>
                  </a:cubicBezTo>
                  <a:cubicBezTo>
                    <a:pt x="340" y="338"/>
                    <a:pt x="342" y="337"/>
                    <a:pt x="343" y="336"/>
                  </a:cubicBezTo>
                  <a:cubicBezTo>
                    <a:pt x="353" y="328"/>
                    <a:pt x="344" y="310"/>
                    <a:pt x="332" y="318"/>
                  </a:cubicBezTo>
                  <a:cubicBezTo>
                    <a:pt x="331" y="318"/>
                    <a:pt x="330" y="319"/>
                    <a:pt x="329" y="320"/>
                  </a:cubicBezTo>
                  <a:cubicBezTo>
                    <a:pt x="330" y="319"/>
                    <a:pt x="331" y="319"/>
                    <a:pt x="332" y="318"/>
                  </a:cubicBezTo>
                  <a:cubicBezTo>
                    <a:pt x="341" y="311"/>
                    <a:pt x="329" y="296"/>
                    <a:pt x="319" y="302"/>
                  </a:cubicBezTo>
                  <a:cubicBezTo>
                    <a:pt x="314" y="305"/>
                    <a:pt x="309" y="308"/>
                    <a:pt x="304" y="311"/>
                  </a:cubicBezTo>
                  <a:cubicBezTo>
                    <a:pt x="305" y="309"/>
                    <a:pt x="306" y="308"/>
                    <a:pt x="308" y="307"/>
                  </a:cubicBezTo>
                  <a:cubicBezTo>
                    <a:pt x="312" y="302"/>
                    <a:pt x="311" y="296"/>
                    <a:pt x="307" y="293"/>
                  </a:cubicBezTo>
                  <a:cubicBezTo>
                    <a:pt x="311" y="290"/>
                    <a:pt x="315" y="288"/>
                    <a:pt x="319" y="285"/>
                  </a:cubicBezTo>
                  <a:cubicBezTo>
                    <a:pt x="327" y="278"/>
                    <a:pt x="323" y="262"/>
                    <a:pt x="311" y="266"/>
                  </a:cubicBezTo>
                  <a:cubicBezTo>
                    <a:pt x="298" y="271"/>
                    <a:pt x="286" y="276"/>
                    <a:pt x="274" y="282"/>
                  </a:cubicBezTo>
                  <a:cubicBezTo>
                    <a:pt x="290" y="269"/>
                    <a:pt x="305" y="256"/>
                    <a:pt x="321" y="243"/>
                  </a:cubicBezTo>
                  <a:cubicBezTo>
                    <a:pt x="328" y="237"/>
                    <a:pt x="322" y="228"/>
                    <a:pt x="315" y="227"/>
                  </a:cubicBezTo>
                  <a:cubicBezTo>
                    <a:pt x="319" y="224"/>
                    <a:pt x="323" y="221"/>
                    <a:pt x="327" y="218"/>
                  </a:cubicBezTo>
                  <a:cubicBezTo>
                    <a:pt x="335" y="212"/>
                    <a:pt x="331" y="195"/>
                    <a:pt x="319" y="200"/>
                  </a:cubicBezTo>
                  <a:cubicBezTo>
                    <a:pt x="306" y="204"/>
                    <a:pt x="293" y="210"/>
                    <a:pt x="281" y="217"/>
                  </a:cubicBezTo>
                  <a:cubicBezTo>
                    <a:pt x="293" y="208"/>
                    <a:pt x="304" y="199"/>
                    <a:pt x="315" y="190"/>
                  </a:cubicBezTo>
                  <a:cubicBezTo>
                    <a:pt x="325" y="182"/>
                    <a:pt x="313" y="170"/>
                    <a:pt x="303" y="174"/>
                  </a:cubicBezTo>
                  <a:cubicBezTo>
                    <a:pt x="243" y="199"/>
                    <a:pt x="196" y="246"/>
                    <a:pt x="146" y="286"/>
                  </a:cubicBezTo>
                  <a:cubicBezTo>
                    <a:pt x="114" y="312"/>
                    <a:pt x="80" y="338"/>
                    <a:pt x="50" y="369"/>
                  </a:cubicBezTo>
                  <a:cubicBezTo>
                    <a:pt x="75" y="335"/>
                    <a:pt x="112" y="307"/>
                    <a:pt x="142" y="282"/>
                  </a:cubicBezTo>
                  <a:cubicBezTo>
                    <a:pt x="151" y="273"/>
                    <a:pt x="161" y="265"/>
                    <a:pt x="171" y="257"/>
                  </a:cubicBezTo>
                  <a:cubicBezTo>
                    <a:pt x="217" y="223"/>
                    <a:pt x="267" y="194"/>
                    <a:pt x="313" y="159"/>
                  </a:cubicBezTo>
                  <a:cubicBezTo>
                    <a:pt x="324" y="152"/>
                    <a:pt x="315" y="137"/>
                    <a:pt x="303" y="142"/>
                  </a:cubicBezTo>
                  <a:cubicBezTo>
                    <a:pt x="301" y="143"/>
                    <a:pt x="299" y="144"/>
                    <a:pt x="297" y="145"/>
                  </a:cubicBezTo>
                  <a:cubicBezTo>
                    <a:pt x="301" y="142"/>
                    <a:pt x="306" y="139"/>
                    <a:pt x="311" y="135"/>
                  </a:cubicBezTo>
                  <a:cubicBezTo>
                    <a:pt x="319" y="129"/>
                    <a:pt x="314" y="113"/>
                    <a:pt x="303" y="117"/>
                  </a:cubicBezTo>
                  <a:cubicBezTo>
                    <a:pt x="291" y="121"/>
                    <a:pt x="279" y="127"/>
                    <a:pt x="268" y="132"/>
                  </a:cubicBezTo>
                  <a:cubicBezTo>
                    <a:pt x="278" y="124"/>
                    <a:pt x="289" y="116"/>
                    <a:pt x="300" y="108"/>
                  </a:cubicBezTo>
                  <a:cubicBezTo>
                    <a:pt x="310" y="101"/>
                    <a:pt x="301" y="86"/>
                    <a:pt x="290" y="92"/>
                  </a:cubicBezTo>
                  <a:cubicBezTo>
                    <a:pt x="273" y="100"/>
                    <a:pt x="256" y="110"/>
                    <a:pt x="239" y="119"/>
                  </a:cubicBezTo>
                  <a:cubicBezTo>
                    <a:pt x="260" y="103"/>
                    <a:pt x="280" y="86"/>
                    <a:pt x="299" y="67"/>
                  </a:cubicBezTo>
                  <a:cubicBezTo>
                    <a:pt x="307" y="59"/>
                    <a:pt x="297" y="47"/>
                    <a:pt x="287" y="52"/>
                  </a:cubicBezTo>
                  <a:cubicBezTo>
                    <a:pt x="267" y="62"/>
                    <a:pt x="247" y="75"/>
                    <a:pt x="229" y="88"/>
                  </a:cubicBezTo>
                  <a:cubicBezTo>
                    <a:pt x="247" y="72"/>
                    <a:pt x="265" y="56"/>
                    <a:pt x="284" y="42"/>
                  </a:cubicBezTo>
                  <a:cubicBezTo>
                    <a:pt x="294" y="34"/>
                    <a:pt x="284" y="17"/>
                    <a:pt x="274" y="25"/>
                  </a:cubicBezTo>
                  <a:cubicBezTo>
                    <a:pt x="217" y="68"/>
                    <a:pt x="163" y="116"/>
                    <a:pt x="105" y="157"/>
                  </a:cubicBezTo>
                  <a:cubicBezTo>
                    <a:pt x="90" y="167"/>
                    <a:pt x="74" y="178"/>
                    <a:pt x="59" y="191"/>
                  </a:cubicBezTo>
                  <a:cubicBezTo>
                    <a:pt x="56" y="192"/>
                    <a:pt x="53" y="193"/>
                    <a:pt x="50" y="194"/>
                  </a:cubicBezTo>
                  <a:cubicBezTo>
                    <a:pt x="55" y="184"/>
                    <a:pt x="61" y="173"/>
                    <a:pt x="69" y="164"/>
                  </a:cubicBezTo>
                  <a:cubicBezTo>
                    <a:pt x="85" y="153"/>
                    <a:pt x="101" y="139"/>
                    <a:pt x="115" y="127"/>
                  </a:cubicBezTo>
                  <a:cubicBezTo>
                    <a:pt x="132" y="113"/>
                    <a:pt x="150" y="100"/>
                    <a:pt x="167" y="86"/>
                  </a:cubicBezTo>
                  <a:cubicBezTo>
                    <a:pt x="196" y="67"/>
                    <a:pt x="226" y="48"/>
                    <a:pt x="251" y="24"/>
                  </a:cubicBezTo>
                  <a:cubicBezTo>
                    <a:pt x="259" y="17"/>
                    <a:pt x="248" y="2"/>
                    <a:pt x="239" y="9"/>
                  </a:cubicBezTo>
                  <a:cubicBezTo>
                    <a:pt x="226" y="19"/>
                    <a:pt x="212" y="29"/>
                    <a:pt x="198" y="39"/>
                  </a:cubicBezTo>
                  <a:cubicBezTo>
                    <a:pt x="205" y="33"/>
                    <a:pt x="211" y="28"/>
                    <a:pt x="217" y="22"/>
                  </a:cubicBezTo>
                  <a:cubicBezTo>
                    <a:pt x="225" y="14"/>
                    <a:pt x="214" y="0"/>
                    <a:pt x="204" y="6"/>
                  </a:cubicBezTo>
                  <a:cubicBezTo>
                    <a:pt x="196" y="10"/>
                    <a:pt x="188" y="15"/>
                    <a:pt x="180" y="20"/>
                  </a:cubicBezTo>
                  <a:cubicBezTo>
                    <a:pt x="181" y="12"/>
                    <a:pt x="173" y="2"/>
                    <a:pt x="164" y="8"/>
                  </a:cubicBezTo>
                  <a:cubicBezTo>
                    <a:pt x="126" y="31"/>
                    <a:pt x="83" y="56"/>
                    <a:pt x="50" y="90"/>
                  </a:cubicBezTo>
                  <a:cubicBezTo>
                    <a:pt x="49" y="90"/>
                    <a:pt x="48" y="91"/>
                    <a:pt x="47" y="92"/>
                  </a:cubicBezTo>
                  <a:cubicBezTo>
                    <a:pt x="61" y="72"/>
                    <a:pt x="84" y="57"/>
                    <a:pt x="100" y="41"/>
                  </a:cubicBezTo>
                  <a:cubicBezTo>
                    <a:pt x="110" y="31"/>
                    <a:pt x="95" y="16"/>
                    <a:pt x="85" y="26"/>
                  </a:cubicBezTo>
                  <a:cubicBezTo>
                    <a:pt x="81" y="28"/>
                    <a:pt x="78" y="31"/>
                    <a:pt x="75" y="34"/>
                  </a:cubicBezTo>
                  <a:cubicBezTo>
                    <a:pt x="76" y="33"/>
                    <a:pt x="77" y="31"/>
                    <a:pt x="78" y="30"/>
                  </a:cubicBezTo>
                  <a:cubicBezTo>
                    <a:pt x="87" y="21"/>
                    <a:pt x="74" y="7"/>
                    <a:pt x="65" y="14"/>
                  </a:cubicBezTo>
                  <a:cubicBezTo>
                    <a:pt x="64" y="6"/>
                    <a:pt x="52" y="1"/>
                    <a:pt x="46" y="10"/>
                  </a:cubicBezTo>
                  <a:cubicBezTo>
                    <a:pt x="40" y="20"/>
                    <a:pt x="35" y="30"/>
                    <a:pt x="32" y="41"/>
                  </a:cubicBezTo>
                  <a:cubicBezTo>
                    <a:pt x="31" y="45"/>
                    <a:pt x="32" y="48"/>
                    <a:pt x="34" y="51"/>
                  </a:cubicBezTo>
                  <a:cubicBezTo>
                    <a:pt x="27" y="61"/>
                    <a:pt x="20" y="71"/>
                    <a:pt x="14" y="81"/>
                  </a:cubicBezTo>
                  <a:cubicBezTo>
                    <a:pt x="10" y="87"/>
                    <a:pt x="13" y="94"/>
                    <a:pt x="18" y="96"/>
                  </a:cubicBezTo>
                  <a:cubicBezTo>
                    <a:pt x="16" y="102"/>
                    <a:pt x="14" y="107"/>
                    <a:pt x="12" y="113"/>
                  </a:cubicBezTo>
                  <a:cubicBezTo>
                    <a:pt x="11" y="120"/>
                    <a:pt x="15" y="125"/>
                    <a:pt x="21" y="126"/>
                  </a:cubicBezTo>
                  <a:cubicBezTo>
                    <a:pt x="18" y="131"/>
                    <a:pt x="16" y="135"/>
                    <a:pt x="14" y="140"/>
                  </a:cubicBezTo>
                  <a:cubicBezTo>
                    <a:pt x="11" y="145"/>
                    <a:pt x="13" y="150"/>
                    <a:pt x="16" y="154"/>
                  </a:cubicBezTo>
                  <a:cubicBezTo>
                    <a:pt x="12" y="160"/>
                    <a:pt x="7" y="168"/>
                    <a:pt x="4" y="175"/>
                  </a:cubicBezTo>
                  <a:cubicBezTo>
                    <a:pt x="0" y="183"/>
                    <a:pt x="6" y="191"/>
                    <a:pt x="15" y="189"/>
                  </a:cubicBezTo>
                  <a:cubicBezTo>
                    <a:pt x="21" y="188"/>
                    <a:pt x="27" y="186"/>
                    <a:pt x="33" y="184"/>
                  </a:cubicBezTo>
                  <a:cubicBezTo>
                    <a:pt x="30" y="191"/>
                    <a:pt x="28" y="199"/>
                    <a:pt x="27" y="207"/>
                  </a:cubicBezTo>
                  <a:cubicBezTo>
                    <a:pt x="26" y="212"/>
                    <a:pt x="29" y="217"/>
                    <a:pt x="33" y="218"/>
                  </a:cubicBezTo>
                  <a:cubicBezTo>
                    <a:pt x="23" y="231"/>
                    <a:pt x="17" y="246"/>
                    <a:pt x="16" y="263"/>
                  </a:cubicBezTo>
                  <a:cubicBezTo>
                    <a:pt x="16" y="265"/>
                    <a:pt x="17" y="267"/>
                    <a:pt x="19" y="269"/>
                  </a:cubicBezTo>
                  <a:cubicBezTo>
                    <a:pt x="12" y="281"/>
                    <a:pt x="8" y="294"/>
                    <a:pt x="8" y="308"/>
                  </a:cubicBezTo>
                  <a:cubicBezTo>
                    <a:pt x="8" y="312"/>
                    <a:pt x="11" y="316"/>
                    <a:pt x="14" y="317"/>
                  </a:cubicBezTo>
                  <a:cubicBezTo>
                    <a:pt x="13" y="320"/>
                    <a:pt x="12" y="323"/>
                    <a:pt x="11" y="327"/>
                  </a:cubicBezTo>
                  <a:cubicBezTo>
                    <a:pt x="9" y="333"/>
                    <a:pt x="13" y="338"/>
                    <a:pt x="19" y="339"/>
                  </a:cubicBezTo>
                  <a:cubicBezTo>
                    <a:pt x="13" y="349"/>
                    <a:pt x="9" y="359"/>
                    <a:pt x="5" y="369"/>
                  </a:cubicBezTo>
                  <a:cubicBezTo>
                    <a:pt x="3" y="377"/>
                    <a:pt x="13" y="386"/>
                    <a:pt x="20" y="381"/>
                  </a:cubicBezTo>
                  <a:cubicBezTo>
                    <a:pt x="16" y="388"/>
                    <a:pt x="13" y="396"/>
                    <a:pt x="11" y="404"/>
                  </a:cubicBezTo>
                  <a:cubicBezTo>
                    <a:pt x="9" y="408"/>
                    <a:pt x="11" y="412"/>
                    <a:pt x="14" y="414"/>
                  </a:cubicBezTo>
                  <a:cubicBezTo>
                    <a:pt x="13" y="415"/>
                    <a:pt x="12" y="416"/>
                    <a:pt x="12" y="418"/>
                  </a:cubicBezTo>
                  <a:cubicBezTo>
                    <a:pt x="7" y="425"/>
                    <a:pt x="15" y="435"/>
                    <a:pt x="23" y="432"/>
                  </a:cubicBezTo>
                  <a:cubicBezTo>
                    <a:pt x="29" y="430"/>
                    <a:pt x="35" y="428"/>
                    <a:pt x="41" y="426"/>
                  </a:cubicBezTo>
                  <a:cubicBezTo>
                    <a:pt x="39" y="429"/>
                    <a:pt x="37" y="433"/>
                    <a:pt x="36" y="436"/>
                  </a:cubicBezTo>
                  <a:cubicBezTo>
                    <a:pt x="34" y="440"/>
                    <a:pt x="34" y="445"/>
                    <a:pt x="36" y="447"/>
                  </a:cubicBezTo>
                  <a:cubicBezTo>
                    <a:pt x="33" y="452"/>
                    <a:pt x="30" y="456"/>
                    <a:pt x="28" y="460"/>
                  </a:cubicBezTo>
                  <a:cubicBezTo>
                    <a:pt x="23" y="468"/>
                    <a:pt x="31" y="478"/>
                    <a:pt x="39" y="475"/>
                  </a:cubicBezTo>
                  <a:cubicBezTo>
                    <a:pt x="52" y="471"/>
                    <a:pt x="65" y="465"/>
                    <a:pt x="76" y="457"/>
                  </a:cubicBezTo>
                  <a:cubicBezTo>
                    <a:pt x="76" y="464"/>
                    <a:pt x="85" y="470"/>
                    <a:pt x="92" y="466"/>
                  </a:cubicBezTo>
                  <a:cubicBezTo>
                    <a:pt x="103" y="460"/>
                    <a:pt x="114" y="454"/>
                    <a:pt x="124" y="448"/>
                  </a:cubicBezTo>
                  <a:cubicBezTo>
                    <a:pt x="126" y="450"/>
                    <a:pt x="129" y="452"/>
                    <a:pt x="132" y="452"/>
                  </a:cubicBezTo>
                  <a:cubicBezTo>
                    <a:pt x="146" y="450"/>
                    <a:pt x="158" y="446"/>
                    <a:pt x="170" y="441"/>
                  </a:cubicBezTo>
                  <a:cubicBezTo>
                    <a:pt x="173" y="443"/>
                    <a:pt x="176" y="444"/>
                    <a:pt x="180" y="443"/>
                  </a:cubicBezTo>
                  <a:cubicBezTo>
                    <a:pt x="195" y="439"/>
                    <a:pt x="209" y="433"/>
                    <a:pt x="222" y="425"/>
                  </a:cubicBezTo>
                  <a:cubicBezTo>
                    <a:pt x="225" y="430"/>
                    <a:pt x="231" y="432"/>
                    <a:pt x="236" y="429"/>
                  </a:cubicBezTo>
                  <a:cubicBezTo>
                    <a:pt x="240" y="427"/>
                    <a:pt x="244" y="424"/>
                    <a:pt x="247" y="422"/>
                  </a:cubicBezTo>
                  <a:cubicBezTo>
                    <a:pt x="249" y="428"/>
                    <a:pt x="255" y="432"/>
                    <a:pt x="260" y="430"/>
                  </a:cubicBezTo>
                  <a:cubicBezTo>
                    <a:pt x="275" y="425"/>
                    <a:pt x="287" y="417"/>
                    <a:pt x="299" y="408"/>
                  </a:cubicBezTo>
                  <a:cubicBezTo>
                    <a:pt x="301" y="412"/>
                    <a:pt x="306" y="415"/>
                    <a:pt x="311" y="414"/>
                  </a:cubicBezTo>
                  <a:cubicBezTo>
                    <a:pt x="331" y="411"/>
                    <a:pt x="350" y="401"/>
                    <a:pt x="369" y="409"/>
                  </a:cubicBezTo>
                  <a:cubicBezTo>
                    <a:pt x="382" y="414"/>
                    <a:pt x="388" y="393"/>
                    <a:pt x="375" y="389"/>
                  </a:cubicBezTo>
                  <a:close/>
                  <a:moveTo>
                    <a:pt x="34" y="163"/>
                  </a:moveTo>
                  <a:cubicBezTo>
                    <a:pt x="37" y="158"/>
                    <a:pt x="40" y="154"/>
                    <a:pt x="43" y="150"/>
                  </a:cubicBezTo>
                  <a:cubicBezTo>
                    <a:pt x="50" y="147"/>
                    <a:pt x="58" y="144"/>
                    <a:pt x="65" y="141"/>
                  </a:cubicBezTo>
                  <a:cubicBezTo>
                    <a:pt x="62" y="143"/>
                    <a:pt x="59" y="146"/>
                    <a:pt x="57" y="149"/>
                  </a:cubicBezTo>
                  <a:cubicBezTo>
                    <a:pt x="49" y="154"/>
                    <a:pt x="42" y="159"/>
                    <a:pt x="34" y="163"/>
                  </a:cubicBezTo>
                  <a:close/>
                  <a:moveTo>
                    <a:pt x="126" y="424"/>
                  </a:moveTo>
                  <a:cubicBezTo>
                    <a:pt x="131" y="418"/>
                    <a:pt x="136" y="412"/>
                    <a:pt x="141" y="406"/>
                  </a:cubicBezTo>
                  <a:cubicBezTo>
                    <a:pt x="142" y="406"/>
                    <a:pt x="142" y="406"/>
                    <a:pt x="142" y="405"/>
                  </a:cubicBezTo>
                  <a:cubicBezTo>
                    <a:pt x="139" y="410"/>
                    <a:pt x="136" y="414"/>
                    <a:pt x="133" y="419"/>
                  </a:cubicBezTo>
                  <a:cubicBezTo>
                    <a:pt x="131" y="421"/>
                    <a:pt x="128" y="422"/>
                    <a:pt x="126" y="424"/>
                  </a:cubicBezTo>
                  <a:close/>
                  <a:moveTo>
                    <a:pt x="207" y="365"/>
                  </a:moveTo>
                  <a:cubicBezTo>
                    <a:pt x="222" y="352"/>
                    <a:pt x="238" y="338"/>
                    <a:pt x="255" y="328"/>
                  </a:cubicBezTo>
                  <a:cubicBezTo>
                    <a:pt x="235" y="346"/>
                    <a:pt x="214" y="363"/>
                    <a:pt x="193" y="379"/>
                  </a:cubicBezTo>
                  <a:cubicBezTo>
                    <a:pt x="198" y="374"/>
                    <a:pt x="202" y="369"/>
                    <a:pt x="207" y="365"/>
                  </a:cubicBezTo>
                  <a:close/>
                  <a:moveTo>
                    <a:pt x="43" y="265"/>
                  </a:moveTo>
                  <a:cubicBezTo>
                    <a:pt x="44" y="265"/>
                    <a:pt x="45" y="265"/>
                    <a:pt x="45" y="264"/>
                  </a:cubicBezTo>
                  <a:cubicBezTo>
                    <a:pt x="42" y="268"/>
                    <a:pt x="40" y="271"/>
                    <a:pt x="37" y="275"/>
                  </a:cubicBezTo>
                  <a:cubicBezTo>
                    <a:pt x="39" y="272"/>
                    <a:pt x="41" y="269"/>
                    <a:pt x="43" y="265"/>
                  </a:cubicBezTo>
                  <a:close/>
                  <a:moveTo>
                    <a:pt x="42" y="303"/>
                  </a:moveTo>
                  <a:cubicBezTo>
                    <a:pt x="45" y="301"/>
                    <a:pt x="48" y="299"/>
                    <a:pt x="51" y="297"/>
                  </a:cubicBezTo>
                  <a:cubicBezTo>
                    <a:pt x="47" y="302"/>
                    <a:pt x="42" y="307"/>
                    <a:pt x="38" y="312"/>
                  </a:cubicBezTo>
                  <a:cubicBezTo>
                    <a:pt x="38" y="312"/>
                    <a:pt x="38" y="312"/>
                    <a:pt x="38" y="312"/>
                  </a:cubicBezTo>
                  <a:cubicBezTo>
                    <a:pt x="39" y="309"/>
                    <a:pt x="41" y="306"/>
                    <a:pt x="42" y="303"/>
                  </a:cubicBezTo>
                  <a:close/>
                  <a:moveTo>
                    <a:pt x="51" y="327"/>
                  </a:moveTo>
                  <a:cubicBezTo>
                    <a:pt x="58" y="323"/>
                    <a:pt x="64" y="319"/>
                    <a:pt x="70" y="314"/>
                  </a:cubicBezTo>
                  <a:cubicBezTo>
                    <a:pt x="62" y="322"/>
                    <a:pt x="53" y="330"/>
                    <a:pt x="43" y="337"/>
                  </a:cubicBezTo>
                  <a:cubicBezTo>
                    <a:pt x="46" y="334"/>
                    <a:pt x="48" y="331"/>
                    <a:pt x="51" y="327"/>
                  </a:cubicBezTo>
                  <a:close/>
                  <a:moveTo>
                    <a:pt x="156" y="243"/>
                  </a:moveTo>
                  <a:cubicBezTo>
                    <a:pt x="154" y="244"/>
                    <a:pt x="152" y="246"/>
                    <a:pt x="150" y="247"/>
                  </a:cubicBezTo>
                  <a:cubicBezTo>
                    <a:pt x="135" y="258"/>
                    <a:pt x="120" y="270"/>
                    <a:pt x="106" y="283"/>
                  </a:cubicBezTo>
                  <a:cubicBezTo>
                    <a:pt x="117" y="272"/>
                    <a:pt x="128" y="261"/>
                    <a:pt x="140" y="253"/>
                  </a:cubicBezTo>
                  <a:cubicBezTo>
                    <a:pt x="151" y="244"/>
                    <a:pt x="162" y="236"/>
                    <a:pt x="173" y="228"/>
                  </a:cubicBezTo>
                  <a:cubicBezTo>
                    <a:pt x="168" y="233"/>
                    <a:pt x="162" y="238"/>
                    <a:pt x="156" y="243"/>
                  </a:cubicBezTo>
                  <a:close/>
                  <a:moveTo>
                    <a:pt x="91" y="245"/>
                  </a:moveTo>
                  <a:cubicBezTo>
                    <a:pt x="109" y="229"/>
                    <a:pt x="128" y="214"/>
                    <a:pt x="146" y="201"/>
                  </a:cubicBezTo>
                  <a:cubicBezTo>
                    <a:pt x="152" y="196"/>
                    <a:pt x="159" y="192"/>
                    <a:pt x="165" y="188"/>
                  </a:cubicBezTo>
                  <a:cubicBezTo>
                    <a:pt x="140" y="207"/>
                    <a:pt x="116" y="226"/>
                    <a:pt x="91" y="245"/>
                  </a:cubicBezTo>
                  <a:close/>
                  <a:moveTo>
                    <a:pt x="44" y="236"/>
                  </a:moveTo>
                  <a:cubicBezTo>
                    <a:pt x="49" y="226"/>
                    <a:pt x="57" y="217"/>
                    <a:pt x="67" y="209"/>
                  </a:cubicBezTo>
                  <a:cubicBezTo>
                    <a:pt x="74" y="206"/>
                    <a:pt x="80" y="203"/>
                    <a:pt x="87" y="199"/>
                  </a:cubicBezTo>
                  <a:cubicBezTo>
                    <a:pt x="72" y="210"/>
                    <a:pt x="57" y="222"/>
                    <a:pt x="44" y="236"/>
                  </a:cubicBezTo>
                  <a:close/>
                </a:path>
              </a:pathLst>
            </a:custGeom>
            <a:solidFill>
              <a:srgbClr val="9ADD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Freeform 25">
              <a:extLst>
                <a:ext uri="{FF2B5EF4-FFF2-40B4-BE49-F238E27FC236}">
                  <a16:creationId xmlns:a16="http://schemas.microsoft.com/office/drawing/2014/main" id="{383E4C35-8C47-43E8-91C4-5B462D8D9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348" y="2027764"/>
              <a:ext cx="1132973" cy="477260"/>
            </a:xfrm>
            <a:custGeom>
              <a:avLst/>
              <a:gdLst>
                <a:gd name="T0" fmla="*/ 220 w 231"/>
                <a:gd name="T1" fmla="*/ 50 h 97"/>
                <a:gd name="T2" fmla="*/ 173 w 231"/>
                <a:gd name="T3" fmla="*/ 45 h 97"/>
                <a:gd name="T4" fmla="*/ 175 w 231"/>
                <a:gd name="T5" fmla="*/ 37 h 97"/>
                <a:gd name="T6" fmla="*/ 170 w 231"/>
                <a:gd name="T7" fmla="*/ 26 h 97"/>
                <a:gd name="T8" fmla="*/ 175 w 231"/>
                <a:gd name="T9" fmla="*/ 13 h 97"/>
                <a:gd name="T10" fmla="*/ 162 w 231"/>
                <a:gd name="T11" fmla="*/ 3 h 97"/>
                <a:gd name="T12" fmla="*/ 149 w 231"/>
                <a:gd name="T13" fmla="*/ 11 h 97"/>
                <a:gd name="T14" fmla="*/ 141 w 231"/>
                <a:gd name="T15" fmla="*/ 11 h 97"/>
                <a:gd name="T16" fmla="*/ 129 w 231"/>
                <a:gd name="T17" fmla="*/ 18 h 97"/>
                <a:gd name="T18" fmla="*/ 127 w 231"/>
                <a:gd name="T19" fmla="*/ 18 h 97"/>
                <a:gd name="T20" fmla="*/ 111 w 231"/>
                <a:gd name="T21" fmla="*/ 24 h 97"/>
                <a:gd name="T22" fmla="*/ 114 w 231"/>
                <a:gd name="T23" fmla="*/ 22 h 97"/>
                <a:gd name="T24" fmla="*/ 105 w 231"/>
                <a:gd name="T25" fmla="*/ 8 h 97"/>
                <a:gd name="T26" fmla="*/ 78 w 231"/>
                <a:gd name="T27" fmla="*/ 20 h 97"/>
                <a:gd name="T28" fmla="*/ 71 w 231"/>
                <a:gd name="T29" fmla="*/ 19 h 97"/>
                <a:gd name="T30" fmla="*/ 49 w 231"/>
                <a:gd name="T31" fmla="*/ 27 h 97"/>
                <a:gd name="T32" fmla="*/ 51 w 231"/>
                <a:gd name="T33" fmla="*/ 25 h 97"/>
                <a:gd name="T34" fmla="*/ 52 w 231"/>
                <a:gd name="T35" fmla="*/ 24 h 97"/>
                <a:gd name="T36" fmla="*/ 54 w 231"/>
                <a:gd name="T37" fmla="*/ 21 h 97"/>
                <a:gd name="T38" fmla="*/ 58 w 231"/>
                <a:gd name="T39" fmla="*/ 17 h 97"/>
                <a:gd name="T40" fmla="*/ 50 w 231"/>
                <a:gd name="T41" fmla="*/ 7 h 97"/>
                <a:gd name="T42" fmla="*/ 4 w 231"/>
                <a:gd name="T43" fmla="*/ 32 h 97"/>
                <a:gd name="T44" fmla="*/ 7 w 231"/>
                <a:gd name="T45" fmla="*/ 44 h 97"/>
                <a:gd name="T46" fmla="*/ 10 w 231"/>
                <a:gd name="T47" fmla="*/ 55 h 97"/>
                <a:gd name="T48" fmla="*/ 2 w 231"/>
                <a:gd name="T49" fmla="*/ 68 h 97"/>
                <a:gd name="T50" fmla="*/ 6 w 231"/>
                <a:gd name="T51" fmla="*/ 80 h 97"/>
                <a:gd name="T52" fmla="*/ 14 w 231"/>
                <a:gd name="T53" fmla="*/ 91 h 97"/>
                <a:gd name="T54" fmla="*/ 29 w 231"/>
                <a:gd name="T55" fmla="*/ 90 h 97"/>
                <a:gd name="T56" fmla="*/ 33 w 231"/>
                <a:gd name="T57" fmla="*/ 94 h 97"/>
                <a:gd name="T58" fmla="*/ 79 w 231"/>
                <a:gd name="T59" fmla="*/ 85 h 97"/>
                <a:gd name="T60" fmla="*/ 89 w 231"/>
                <a:gd name="T61" fmla="*/ 89 h 97"/>
                <a:gd name="T62" fmla="*/ 125 w 231"/>
                <a:gd name="T63" fmla="*/ 75 h 97"/>
                <a:gd name="T64" fmla="*/ 152 w 231"/>
                <a:gd name="T65" fmla="*/ 68 h 97"/>
                <a:gd name="T66" fmla="*/ 165 w 231"/>
                <a:gd name="T67" fmla="*/ 68 h 97"/>
                <a:gd name="T68" fmla="*/ 220 w 231"/>
                <a:gd name="T69" fmla="*/ 67 h 97"/>
                <a:gd name="T70" fmla="*/ 220 w 231"/>
                <a:gd name="T71" fmla="*/ 5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1" h="97">
                  <a:moveTo>
                    <a:pt x="220" y="50"/>
                  </a:moveTo>
                  <a:cubicBezTo>
                    <a:pt x="202" y="50"/>
                    <a:pt x="187" y="43"/>
                    <a:pt x="173" y="45"/>
                  </a:cubicBezTo>
                  <a:cubicBezTo>
                    <a:pt x="174" y="42"/>
                    <a:pt x="174" y="40"/>
                    <a:pt x="175" y="37"/>
                  </a:cubicBezTo>
                  <a:cubicBezTo>
                    <a:pt x="177" y="32"/>
                    <a:pt x="174" y="28"/>
                    <a:pt x="170" y="26"/>
                  </a:cubicBezTo>
                  <a:cubicBezTo>
                    <a:pt x="172" y="22"/>
                    <a:pt x="174" y="18"/>
                    <a:pt x="175" y="13"/>
                  </a:cubicBezTo>
                  <a:cubicBezTo>
                    <a:pt x="177" y="5"/>
                    <a:pt x="169" y="0"/>
                    <a:pt x="162" y="3"/>
                  </a:cubicBezTo>
                  <a:cubicBezTo>
                    <a:pt x="158" y="5"/>
                    <a:pt x="153" y="8"/>
                    <a:pt x="149" y="11"/>
                  </a:cubicBezTo>
                  <a:cubicBezTo>
                    <a:pt x="146" y="10"/>
                    <a:pt x="144" y="9"/>
                    <a:pt x="141" y="11"/>
                  </a:cubicBezTo>
                  <a:cubicBezTo>
                    <a:pt x="137" y="13"/>
                    <a:pt x="133" y="16"/>
                    <a:pt x="129" y="18"/>
                  </a:cubicBezTo>
                  <a:cubicBezTo>
                    <a:pt x="129" y="18"/>
                    <a:pt x="128" y="18"/>
                    <a:pt x="127" y="18"/>
                  </a:cubicBezTo>
                  <a:cubicBezTo>
                    <a:pt x="122" y="20"/>
                    <a:pt x="116" y="22"/>
                    <a:pt x="111" y="24"/>
                  </a:cubicBezTo>
                  <a:cubicBezTo>
                    <a:pt x="112" y="23"/>
                    <a:pt x="113" y="23"/>
                    <a:pt x="114" y="22"/>
                  </a:cubicBezTo>
                  <a:cubicBezTo>
                    <a:pt x="120" y="17"/>
                    <a:pt x="113" y="5"/>
                    <a:pt x="105" y="8"/>
                  </a:cubicBezTo>
                  <a:cubicBezTo>
                    <a:pt x="97" y="12"/>
                    <a:pt x="87" y="15"/>
                    <a:pt x="78" y="20"/>
                  </a:cubicBezTo>
                  <a:cubicBezTo>
                    <a:pt x="76" y="18"/>
                    <a:pt x="74" y="18"/>
                    <a:pt x="71" y="19"/>
                  </a:cubicBezTo>
                  <a:cubicBezTo>
                    <a:pt x="63" y="21"/>
                    <a:pt x="56" y="24"/>
                    <a:pt x="49" y="27"/>
                  </a:cubicBezTo>
                  <a:cubicBezTo>
                    <a:pt x="50" y="26"/>
                    <a:pt x="50" y="26"/>
                    <a:pt x="51" y="25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3" y="23"/>
                    <a:pt x="53" y="22"/>
                    <a:pt x="54" y="21"/>
                  </a:cubicBezTo>
                  <a:cubicBezTo>
                    <a:pt x="55" y="20"/>
                    <a:pt x="56" y="18"/>
                    <a:pt x="58" y="17"/>
                  </a:cubicBezTo>
                  <a:cubicBezTo>
                    <a:pt x="61" y="11"/>
                    <a:pt x="55" y="6"/>
                    <a:pt x="50" y="7"/>
                  </a:cubicBezTo>
                  <a:cubicBezTo>
                    <a:pt x="32" y="10"/>
                    <a:pt x="16" y="18"/>
                    <a:pt x="4" y="32"/>
                  </a:cubicBezTo>
                  <a:cubicBezTo>
                    <a:pt x="0" y="37"/>
                    <a:pt x="2" y="43"/>
                    <a:pt x="7" y="44"/>
                  </a:cubicBezTo>
                  <a:cubicBezTo>
                    <a:pt x="6" y="48"/>
                    <a:pt x="7" y="53"/>
                    <a:pt x="10" y="55"/>
                  </a:cubicBezTo>
                  <a:cubicBezTo>
                    <a:pt x="7" y="59"/>
                    <a:pt x="4" y="63"/>
                    <a:pt x="2" y="68"/>
                  </a:cubicBezTo>
                  <a:cubicBezTo>
                    <a:pt x="0" y="72"/>
                    <a:pt x="2" y="79"/>
                    <a:pt x="6" y="80"/>
                  </a:cubicBezTo>
                  <a:cubicBezTo>
                    <a:pt x="5" y="85"/>
                    <a:pt x="8" y="91"/>
                    <a:pt x="14" y="91"/>
                  </a:cubicBezTo>
                  <a:cubicBezTo>
                    <a:pt x="19" y="91"/>
                    <a:pt x="24" y="91"/>
                    <a:pt x="29" y="90"/>
                  </a:cubicBezTo>
                  <a:cubicBezTo>
                    <a:pt x="30" y="92"/>
                    <a:pt x="31" y="93"/>
                    <a:pt x="33" y="94"/>
                  </a:cubicBezTo>
                  <a:cubicBezTo>
                    <a:pt x="49" y="97"/>
                    <a:pt x="65" y="92"/>
                    <a:pt x="79" y="85"/>
                  </a:cubicBezTo>
                  <a:cubicBezTo>
                    <a:pt x="81" y="88"/>
                    <a:pt x="85" y="89"/>
                    <a:pt x="89" y="89"/>
                  </a:cubicBezTo>
                  <a:cubicBezTo>
                    <a:pt x="101" y="87"/>
                    <a:pt x="114" y="82"/>
                    <a:pt x="125" y="75"/>
                  </a:cubicBezTo>
                  <a:cubicBezTo>
                    <a:pt x="132" y="82"/>
                    <a:pt x="143" y="77"/>
                    <a:pt x="152" y="68"/>
                  </a:cubicBezTo>
                  <a:cubicBezTo>
                    <a:pt x="155" y="71"/>
                    <a:pt x="161" y="71"/>
                    <a:pt x="165" y="68"/>
                  </a:cubicBezTo>
                  <a:cubicBezTo>
                    <a:pt x="179" y="56"/>
                    <a:pt x="202" y="69"/>
                    <a:pt x="220" y="67"/>
                  </a:cubicBezTo>
                  <a:cubicBezTo>
                    <a:pt x="230" y="66"/>
                    <a:pt x="231" y="50"/>
                    <a:pt x="220" y="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Freeform 36">
              <a:extLst>
                <a:ext uri="{FF2B5EF4-FFF2-40B4-BE49-F238E27FC236}">
                  <a16:creationId xmlns:a16="http://schemas.microsoft.com/office/drawing/2014/main" id="{80E64032-7399-4875-AF2E-830D1A22CF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04662" y="1758008"/>
              <a:ext cx="2106169" cy="2382149"/>
            </a:xfrm>
            <a:custGeom>
              <a:avLst/>
              <a:gdLst>
                <a:gd name="T0" fmla="*/ 402 w 429"/>
                <a:gd name="T1" fmla="*/ 229 h 485"/>
                <a:gd name="T2" fmla="*/ 359 w 429"/>
                <a:gd name="T3" fmla="*/ 5 h 485"/>
                <a:gd name="T4" fmla="*/ 117 w 429"/>
                <a:gd name="T5" fmla="*/ 26 h 485"/>
                <a:gd name="T6" fmla="*/ 50 w 429"/>
                <a:gd name="T7" fmla="*/ 36 h 485"/>
                <a:gd name="T8" fmla="*/ 21 w 429"/>
                <a:gd name="T9" fmla="*/ 97 h 485"/>
                <a:gd name="T10" fmla="*/ 43 w 429"/>
                <a:gd name="T11" fmla="*/ 62 h 485"/>
                <a:gd name="T12" fmla="*/ 1 w 429"/>
                <a:gd name="T13" fmla="*/ 124 h 485"/>
                <a:gd name="T14" fmla="*/ 15 w 429"/>
                <a:gd name="T15" fmla="*/ 199 h 485"/>
                <a:gd name="T16" fmla="*/ 23 w 429"/>
                <a:gd name="T17" fmla="*/ 292 h 485"/>
                <a:gd name="T18" fmla="*/ 19 w 429"/>
                <a:gd name="T19" fmla="*/ 361 h 485"/>
                <a:gd name="T20" fmla="*/ 30 w 429"/>
                <a:gd name="T21" fmla="*/ 439 h 485"/>
                <a:gd name="T22" fmla="*/ 50 w 429"/>
                <a:gd name="T23" fmla="*/ 434 h 485"/>
                <a:gd name="T24" fmla="*/ 49 w 429"/>
                <a:gd name="T25" fmla="*/ 472 h 485"/>
                <a:gd name="T26" fmla="*/ 78 w 429"/>
                <a:gd name="T27" fmla="*/ 477 h 485"/>
                <a:gd name="T28" fmla="*/ 217 w 429"/>
                <a:gd name="T29" fmla="*/ 462 h 485"/>
                <a:gd name="T30" fmla="*/ 49 w 429"/>
                <a:gd name="T31" fmla="*/ 231 h 485"/>
                <a:gd name="T32" fmla="*/ 48 w 429"/>
                <a:gd name="T33" fmla="*/ 206 h 485"/>
                <a:gd name="T34" fmla="*/ 18 w 429"/>
                <a:gd name="T35" fmla="*/ 113 h 485"/>
                <a:gd name="T36" fmla="*/ 47 w 429"/>
                <a:gd name="T37" fmla="*/ 133 h 485"/>
                <a:gd name="T38" fmla="*/ 41 w 429"/>
                <a:gd name="T39" fmla="*/ 146 h 485"/>
                <a:gd name="T40" fmla="*/ 41 w 429"/>
                <a:gd name="T41" fmla="*/ 146 h 485"/>
                <a:gd name="T42" fmla="*/ 47 w 429"/>
                <a:gd name="T43" fmla="*/ 161 h 485"/>
                <a:gd name="T44" fmla="*/ 24 w 429"/>
                <a:gd name="T45" fmla="*/ 191 h 485"/>
                <a:gd name="T46" fmla="*/ 49 w 429"/>
                <a:gd name="T47" fmla="*/ 248 h 485"/>
                <a:gd name="T48" fmla="*/ 31 w 429"/>
                <a:gd name="T49" fmla="*/ 248 h 485"/>
                <a:gd name="T50" fmla="*/ 49 w 429"/>
                <a:gd name="T51" fmla="*/ 299 h 485"/>
                <a:gd name="T52" fmla="*/ 27 w 429"/>
                <a:gd name="T53" fmla="*/ 317 h 485"/>
                <a:gd name="T54" fmla="*/ 50 w 429"/>
                <a:gd name="T55" fmla="*/ 350 h 485"/>
                <a:gd name="T56" fmla="*/ 31 w 429"/>
                <a:gd name="T57" fmla="*/ 365 h 485"/>
                <a:gd name="T58" fmla="*/ 33 w 429"/>
                <a:gd name="T59" fmla="*/ 423 h 485"/>
                <a:gd name="T60" fmla="*/ 53 w 429"/>
                <a:gd name="T61" fmla="*/ 400 h 485"/>
                <a:gd name="T62" fmla="*/ 226 w 429"/>
                <a:gd name="T63" fmla="*/ 448 h 485"/>
                <a:gd name="T64" fmla="*/ 161 w 429"/>
                <a:gd name="T65" fmla="*/ 425 h 485"/>
                <a:gd name="T66" fmla="*/ 116 w 429"/>
                <a:gd name="T67" fmla="*/ 432 h 485"/>
                <a:gd name="T68" fmla="*/ 74 w 429"/>
                <a:gd name="T69" fmla="*/ 467 h 485"/>
                <a:gd name="T70" fmla="*/ 112 w 429"/>
                <a:gd name="T71" fmla="*/ 406 h 485"/>
                <a:gd name="T72" fmla="*/ 72 w 429"/>
                <a:gd name="T73" fmla="*/ 411 h 485"/>
                <a:gd name="T74" fmla="*/ 72 w 429"/>
                <a:gd name="T75" fmla="*/ 403 h 485"/>
                <a:gd name="T76" fmla="*/ 70 w 429"/>
                <a:gd name="T77" fmla="*/ 371 h 485"/>
                <a:gd name="T78" fmla="*/ 89 w 429"/>
                <a:gd name="T79" fmla="*/ 350 h 485"/>
                <a:gd name="T80" fmla="*/ 69 w 429"/>
                <a:gd name="T81" fmla="*/ 349 h 485"/>
                <a:gd name="T82" fmla="*/ 100 w 429"/>
                <a:gd name="T83" fmla="*/ 312 h 485"/>
                <a:gd name="T84" fmla="*/ 66 w 429"/>
                <a:gd name="T85" fmla="*/ 303 h 485"/>
                <a:gd name="T86" fmla="*/ 66 w 429"/>
                <a:gd name="T87" fmla="*/ 300 h 485"/>
                <a:gd name="T88" fmla="*/ 103 w 429"/>
                <a:gd name="T89" fmla="*/ 243 h 485"/>
                <a:gd name="T90" fmla="*/ 65 w 429"/>
                <a:gd name="T91" fmla="*/ 243 h 485"/>
                <a:gd name="T92" fmla="*/ 64 w 429"/>
                <a:gd name="T93" fmla="*/ 239 h 485"/>
                <a:gd name="T94" fmla="*/ 95 w 429"/>
                <a:gd name="T95" fmla="*/ 200 h 485"/>
                <a:gd name="T96" fmla="*/ 110 w 429"/>
                <a:gd name="T97" fmla="*/ 39 h 485"/>
                <a:gd name="T98" fmla="*/ 357 w 429"/>
                <a:gd name="T99" fmla="*/ 15 h 485"/>
                <a:gd name="T100" fmla="*/ 399 w 429"/>
                <a:gd name="T101" fmla="*/ 33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9" h="485">
                  <a:moveTo>
                    <a:pt x="419" y="422"/>
                  </a:moveTo>
                  <a:cubicBezTo>
                    <a:pt x="423" y="395"/>
                    <a:pt x="418" y="364"/>
                    <a:pt x="416" y="337"/>
                  </a:cubicBezTo>
                  <a:cubicBezTo>
                    <a:pt x="412" y="301"/>
                    <a:pt x="408" y="265"/>
                    <a:pt x="402" y="229"/>
                  </a:cubicBezTo>
                  <a:cubicBezTo>
                    <a:pt x="396" y="190"/>
                    <a:pt x="389" y="152"/>
                    <a:pt x="382" y="114"/>
                  </a:cubicBezTo>
                  <a:cubicBezTo>
                    <a:pt x="376" y="81"/>
                    <a:pt x="371" y="46"/>
                    <a:pt x="361" y="14"/>
                  </a:cubicBezTo>
                  <a:cubicBezTo>
                    <a:pt x="364" y="11"/>
                    <a:pt x="363" y="6"/>
                    <a:pt x="359" y="5"/>
                  </a:cubicBezTo>
                  <a:cubicBezTo>
                    <a:pt x="337" y="0"/>
                    <a:pt x="310" y="5"/>
                    <a:pt x="287" y="7"/>
                  </a:cubicBezTo>
                  <a:cubicBezTo>
                    <a:pt x="259" y="10"/>
                    <a:pt x="230" y="13"/>
                    <a:pt x="201" y="17"/>
                  </a:cubicBezTo>
                  <a:cubicBezTo>
                    <a:pt x="173" y="21"/>
                    <a:pt x="145" y="24"/>
                    <a:pt x="117" y="26"/>
                  </a:cubicBezTo>
                  <a:cubicBezTo>
                    <a:pt x="104" y="28"/>
                    <a:pt x="90" y="28"/>
                    <a:pt x="77" y="28"/>
                  </a:cubicBezTo>
                  <a:cubicBezTo>
                    <a:pt x="67" y="29"/>
                    <a:pt x="59" y="27"/>
                    <a:pt x="50" y="31"/>
                  </a:cubicBezTo>
                  <a:cubicBezTo>
                    <a:pt x="48" y="32"/>
                    <a:pt x="48" y="35"/>
                    <a:pt x="50" y="36"/>
                  </a:cubicBezTo>
                  <a:cubicBezTo>
                    <a:pt x="51" y="36"/>
                    <a:pt x="51" y="37"/>
                    <a:pt x="52" y="37"/>
                  </a:cubicBezTo>
                  <a:cubicBezTo>
                    <a:pt x="50" y="56"/>
                    <a:pt x="49" y="74"/>
                    <a:pt x="48" y="93"/>
                  </a:cubicBezTo>
                  <a:cubicBezTo>
                    <a:pt x="39" y="92"/>
                    <a:pt x="29" y="93"/>
                    <a:pt x="21" y="97"/>
                  </a:cubicBezTo>
                  <a:cubicBezTo>
                    <a:pt x="21" y="97"/>
                    <a:pt x="20" y="96"/>
                    <a:pt x="20" y="96"/>
                  </a:cubicBezTo>
                  <a:cubicBezTo>
                    <a:pt x="16" y="81"/>
                    <a:pt x="34" y="74"/>
                    <a:pt x="44" y="72"/>
                  </a:cubicBezTo>
                  <a:cubicBezTo>
                    <a:pt x="49" y="70"/>
                    <a:pt x="48" y="62"/>
                    <a:pt x="43" y="62"/>
                  </a:cubicBezTo>
                  <a:cubicBezTo>
                    <a:pt x="23" y="65"/>
                    <a:pt x="3" y="78"/>
                    <a:pt x="10" y="101"/>
                  </a:cubicBezTo>
                  <a:cubicBezTo>
                    <a:pt x="10" y="102"/>
                    <a:pt x="11" y="103"/>
                    <a:pt x="11" y="104"/>
                  </a:cubicBezTo>
                  <a:cubicBezTo>
                    <a:pt x="6" y="109"/>
                    <a:pt x="2" y="116"/>
                    <a:pt x="1" y="124"/>
                  </a:cubicBezTo>
                  <a:cubicBezTo>
                    <a:pt x="0" y="136"/>
                    <a:pt x="4" y="145"/>
                    <a:pt x="11" y="151"/>
                  </a:cubicBezTo>
                  <a:cubicBezTo>
                    <a:pt x="4" y="161"/>
                    <a:pt x="2" y="173"/>
                    <a:pt x="8" y="187"/>
                  </a:cubicBezTo>
                  <a:cubicBezTo>
                    <a:pt x="10" y="192"/>
                    <a:pt x="13" y="196"/>
                    <a:pt x="15" y="199"/>
                  </a:cubicBezTo>
                  <a:cubicBezTo>
                    <a:pt x="12" y="205"/>
                    <a:pt x="10" y="212"/>
                    <a:pt x="11" y="221"/>
                  </a:cubicBezTo>
                  <a:cubicBezTo>
                    <a:pt x="12" y="230"/>
                    <a:pt x="16" y="237"/>
                    <a:pt x="21" y="241"/>
                  </a:cubicBezTo>
                  <a:cubicBezTo>
                    <a:pt x="10" y="255"/>
                    <a:pt x="10" y="280"/>
                    <a:pt x="23" y="292"/>
                  </a:cubicBezTo>
                  <a:cubicBezTo>
                    <a:pt x="18" y="298"/>
                    <a:pt x="15" y="305"/>
                    <a:pt x="14" y="314"/>
                  </a:cubicBezTo>
                  <a:cubicBezTo>
                    <a:pt x="14" y="327"/>
                    <a:pt x="19" y="336"/>
                    <a:pt x="27" y="342"/>
                  </a:cubicBezTo>
                  <a:cubicBezTo>
                    <a:pt x="23" y="347"/>
                    <a:pt x="20" y="354"/>
                    <a:pt x="19" y="361"/>
                  </a:cubicBezTo>
                  <a:cubicBezTo>
                    <a:pt x="16" y="375"/>
                    <a:pt x="20" y="386"/>
                    <a:pt x="28" y="392"/>
                  </a:cubicBezTo>
                  <a:cubicBezTo>
                    <a:pt x="24" y="399"/>
                    <a:pt x="21" y="408"/>
                    <a:pt x="21" y="419"/>
                  </a:cubicBezTo>
                  <a:cubicBezTo>
                    <a:pt x="21" y="428"/>
                    <a:pt x="21" y="436"/>
                    <a:pt x="30" y="439"/>
                  </a:cubicBezTo>
                  <a:cubicBezTo>
                    <a:pt x="34" y="440"/>
                    <a:pt x="39" y="438"/>
                    <a:pt x="43" y="437"/>
                  </a:cubicBezTo>
                  <a:cubicBezTo>
                    <a:pt x="45" y="436"/>
                    <a:pt x="47" y="435"/>
                    <a:pt x="50" y="434"/>
                  </a:cubicBezTo>
                  <a:cubicBezTo>
                    <a:pt x="50" y="434"/>
                    <a:pt x="50" y="434"/>
                    <a:pt x="50" y="434"/>
                  </a:cubicBezTo>
                  <a:cubicBezTo>
                    <a:pt x="51" y="436"/>
                    <a:pt x="54" y="437"/>
                    <a:pt x="56" y="437"/>
                  </a:cubicBezTo>
                  <a:cubicBezTo>
                    <a:pt x="57" y="445"/>
                    <a:pt x="58" y="453"/>
                    <a:pt x="59" y="462"/>
                  </a:cubicBezTo>
                  <a:cubicBezTo>
                    <a:pt x="55" y="465"/>
                    <a:pt x="52" y="468"/>
                    <a:pt x="49" y="472"/>
                  </a:cubicBezTo>
                  <a:cubicBezTo>
                    <a:pt x="47" y="474"/>
                    <a:pt x="50" y="478"/>
                    <a:pt x="53" y="476"/>
                  </a:cubicBezTo>
                  <a:cubicBezTo>
                    <a:pt x="55" y="474"/>
                    <a:pt x="56" y="472"/>
                    <a:pt x="58" y="470"/>
                  </a:cubicBezTo>
                  <a:cubicBezTo>
                    <a:pt x="64" y="473"/>
                    <a:pt x="71" y="475"/>
                    <a:pt x="78" y="477"/>
                  </a:cubicBezTo>
                  <a:cubicBezTo>
                    <a:pt x="79" y="478"/>
                    <a:pt x="80" y="479"/>
                    <a:pt x="81" y="478"/>
                  </a:cubicBezTo>
                  <a:cubicBezTo>
                    <a:pt x="82" y="478"/>
                    <a:pt x="82" y="478"/>
                    <a:pt x="82" y="478"/>
                  </a:cubicBezTo>
                  <a:cubicBezTo>
                    <a:pt x="126" y="485"/>
                    <a:pt x="177" y="470"/>
                    <a:pt x="217" y="462"/>
                  </a:cubicBezTo>
                  <a:cubicBezTo>
                    <a:pt x="284" y="450"/>
                    <a:pt x="353" y="445"/>
                    <a:pt x="421" y="435"/>
                  </a:cubicBezTo>
                  <a:cubicBezTo>
                    <a:pt x="429" y="434"/>
                    <a:pt x="426" y="423"/>
                    <a:pt x="419" y="422"/>
                  </a:cubicBezTo>
                  <a:close/>
                  <a:moveTo>
                    <a:pt x="49" y="231"/>
                  </a:moveTo>
                  <a:cubicBezTo>
                    <a:pt x="42" y="230"/>
                    <a:pt x="36" y="231"/>
                    <a:pt x="31" y="233"/>
                  </a:cubicBezTo>
                  <a:cubicBezTo>
                    <a:pt x="25" y="227"/>
                    <a:pt x="22" y="216"/>
                    <a:pt x="26" y="207"/>
                  </a:cubicBezTo>
                  <a:cubicBezTo>
                    <a:pt x="33" y="210"/>
                    <a:pt x="41" y="210"/>
                    <a:pt x="48" y="206"/>
                  </a:cubicBezTo>
                  <a:cubicBezTo>
                    <a:pt x="48" y="214"/>
                    <a:pt x="49" y="223"/>
                    <a:pt x="49" y="231"/>
                  </a:cubicBezTo>
                  <a:close/>
                  <a:moveTo>
                    <a:pt x="13" y="127"/>
                  </a:moveTo>
                  <a:cubicBezTo>
                    <a:pt x="13" y="121"/>
                    <a:pt x="15" y="116"/>
                    <a:pt x="18" y="113"/>
                  </a:cubicBezTo>
                  <a:cubicBezTo>
                    <a:pt x="27" y="118"/>
                    <a:pt x="39" y="115"/>
                    <a:pt x="48" y="109"/>
                  </a:cubicBezTo>
                  <a:cubicBezTo>
                    <a:pt x="48" y="117"/>
                    <a:pt x="48" y="125"/>
                    <a:pt x="48" y="133"/>
                  </a:cubicBezTo>
                  <a:cubicBezTo>
                    <a:pt x="47" y="133"/>
                    <a:pt x="47" y="133"/>
                    <a:pt x="47" y="133"/>
                  </a:cubicBezTo>
                  <a:cubicBezTo>
                    <a:pt x="36" y="134"/>
                    <a:pt x="26" y="138"/>
                    <a:pt x="19" y="143"/>
                  </a:cubicBezTo>
                  <a:cubicBezTo>
                    <a:pt x="15" y="140"/>
                    <a:pt x="13" y="134"/>
                    <a:pt x="13" y="127"/>
                  </a:cubicBezTo>
                  <a:close/>
                  <a:moveTo>
                    <a:pt x="41" y="146"/>
                  </a:moveTo>
                  <a:cubicBezTo>
                    <a:pt x="41" y="147"/>
                    <a:pt x="41" y="148"/>
                    <a:pt x="41" y="150"/>
                  </a:cubicBezTo>
                  <a:cubicBezTo>
                    <a:pt x="38" y="150"/>
                    <a:pt x="35" y="149"/>
                    <a:pt x="32" y="149"/>
                  </a:cubicBezTo>
                  <a:cubicBezTo>
                    <a:pt x="35" y="147"/>
                    <a:pt x="38" y="146"/>
                    <a:pt x="41" y="146"/>
                  </a:cubicBezTo>
                  <a:close/>
                  <a:moveTo>
                    <a:pt x="19" y="182"/>
                  </a:moveTo>
                  <a:cubicBezTo>
                    <a:pt x="15" y="172"/>
                    <a:pt x="16" y="164"/>
                    <a:pt x="21" y="157"/>
                  </a:cubicBezTo>
                  <a:cubicBezTo>
                    <a:pt x="29" y="161"/>
                    <a:pt x="38" y="162"/>
                    <a:pt x="47" y="161"/>
                  </a:cubicBezTo>
                  <a:cubicBezTo>
                    <a:pt x="48" y="161"/>
                    <a:pt x="48" y="161"/>
                    <a:pt x="48" y="161"/>
                  </a:cubicBezTo>
                  <a:cubicBezTo>
                    <a:pt x="48" y="169"/>
                    <a:pt x="48" y="177"/>
                    <a:pt x="48" y="185"/>
                  </a:cubicBezTo>
                  <a:cubicBezTo>
                    <a:pt x="39" y="184"/>
                    <a:pt x="31" y="186"/>
                    <a:pt x="24" y="191"/>
                  </a:cubicBezTo>
                  <a:cubicBezTo>
                    <a:pt x="22" y="188"/>
                    <a:pt x="20" y="185"/>
                    <a:pt x="19" y="182"/>
                  </a:cubicBezTo>
                  <a:close/>
                  <a:moveTo>
                    <a:pt x="31" y="248"/>
                  </a:moveTo>
                  <a:cubicBezTo>
                    <a:pt x="37" y="250"/>
                    <a:pt x="43" y="250"/>
                    <a:pt x="49" y="248"/>
                  </a:cubicBezTo>
                  <a:cubicBezTo>
                    <a:pt x="49" y="260"/>
                    <a:pt x="49" y="271"/>
                    <a:pt x="49" y="283"/>
                  </a:cubicBezTo>
                  <a:cubicBezTo>
                    <a:pt x="43" y="282"/>
                    <a:pt x="38" y="283"/>
                    <a:pt x="33" y="284"/>
                  </a:cubicBezTo>
                  <a:cubicBezTo>
                    <a:pt x="22" y="277"/>
                    <a:pt x="21" y="257"/>
                    <a:pt x="31" y="248"/>
                  </a:cubicBezTo>
                  <a:close/>
                  <a:moveTo>
                    <a:pt x="27" y="317"/>
                  </a:moveTo>
                  <a:cubicBezTo>
                    <a:pt x="26" y="308"/>
                    <a:pt x="28" y="302"/>
                    <a:pt x="33" y="298"/>
                  </a:cubicBezTo>
                  <a:cubicBezTo>
                    <a:pt x="38" y="300"/>
                    <a:pt x="43" y="300"/>
                    <a:pt x="49" y="299"/>
                  </a:cubicBezTo>
                  <a:cubicBezTo>
                    <a:pt x="49" y="309"/>
                    <a:pt x="50" y="320"/>
                    <a:pt x="50" y="330"/>
                  </a:cubicBezTo>
                  <a:cubicBezTo>
                    <a:pt x="45" y="330"/>
                    <a:pt x="41" y="332"/>
                    <a:pt x="37" y="334"/>
                  </a:cubicBezTo>
                  <a:cubicBezTo>
                    <a:pt x="31" y="330"/>
                    <a:pt x="28" y="325"/>
                    <a:pt x="27" y="317"/>
                  </a:cubicBezTo>
                  <a:close/>
                  <a:moveTo>
                    <a:pt x="31" y="365"/>
                  </a:moveTo>
                  <a:cubicBezTo>
                    <a:pt x="31" y="357"/>
                    <a:pt x="34" y="352"/>
                    <a:pt x="38" y="348"/>
                  </a:cubicBezTo>
                  <a:cubicBezTo>
                    <a:pt x="42" y="349"/>
                    <a:pt x="46" y="350"/>
                    <a:pt x="50" y="350"/>
                  </a:cubicBezTo>
                  <a:cubicBezTo>
                    <a:pt x="51" y="360"/>
                    <a:pt x="51" y="370"/>
                    <a:pt x="52" y="380"/>
                  </a:cubicBezTo>
                  <a:cubicBezTo>
                    <a:pt x="46" y="379"/>
                    <a:pt x="41" y="381"/>
                    <a:pt x="37" y="383"/>
                  </a:cubicBezTo>
                  <a:cubicBezTo>
                    <a:pt x="33" y="379"/>
                    <a:pt x="30" y="374"/>
                    <a:pt x="31" y="365"/>
                  </a:cubicBezTo>
                  <a:close/>
                  <a:moveTo>
                    <a:pt x="54" y="421"/>
                  </a:moveTo>
                  <a:cubicBezTo>
                    <a:pt x="52" y="421"/>
                    <a:pt x="50" y="421"/>
                    <a:pt x="48" y="422"/>
                  </a:cubicBezTo>
                  <a:cubicBezTo>
                    <a:pt x="45" y="422"/>
                    <a:pt x="33" y="430"/>
                    <a:pt x="33" y="423"/>
                  </a:cubicBezTo>
                  <a:cubicBezTo>
                    <a:pt x="32" y="416"/>
                    <a:pt x="34" y="408"/>
                    <a:pt x="36" y="401"/>
                  </a:cubicBezTo>
                  <a:cubicBezTo>
                    <a:pt x="36" y="400"/>
                    <a:pt x="36" y="398"/>
                    <a:pt x="37" y="397"/>
                  </a:cubicBezTo>
                  <a:cubicBezTo>
                    <a:pt x="42" y="399"/>
                    <a:pt x="47" y="400"/>
                    <a:pt x="53" y="400"/>
                  </a:cubicBezTo>
                  <a:cubicBezTo>
                    <a:pt x="53" y="406"/>
                    <a:pt x="54" y="412"/>
                    <a:pt x="54" y="419"/>
                  </a:cubicBezTo>
                  <a:cubicBezTo>
                    <a:pt x="54" y="419"/>
                    <a:pt x="54" y="420"/>
                    <a:pt x="54" y="421"/>
                  </a:cubicBezTo>
                  <a:close/>
                  <a:moveTo>
                    <a:pt x="226" y="448"/>
                  </a:moveTo>
                  <a:cubicBezTo>
                    <a:pt x="198" y="453"/>
                    <a:pt x="171" y="458"/>
                    <a:pt x="144" y="462"/>
                  </a:cubicBezTo>
                  <a:cubicBezTo>
                    <a:pt x="151" y="450"/>
                    <a:pt x="158" y="439"/>
                    <a:pt x="165" y="427"/>
                  </a:cubicBezTo>
                  <a:cubicBezTo>
                    <a:pt x="166" y="424"/>
                    <a:pt x="163" y="422"/>
                    <a:pt x="161" y="425"/>
                  </a:cubicBezTo>
                  <a:cubicBezTo>
                    <a:pt x="153" y="437"/>
                    <a:pt x="145" y="450"/>
                    <a:pt x="138" y="463"/>
                  </a:cubicBezTo>
                  <a:cubicBezTo>
                    <a:pt x="123" y="465"/>
                    <a:pt x="109" y="466"/>
                    <a:pt x="94" y="467"/>
                  </a:cubicBezTo>
                  <a:cubicBezTo>
                    <a:pt x="103" y="456"/>
                    <a:pt x="109" y="444"/>
                    <a:pt x="116" y="432"/>
                  </a:cubicBezTo>
                  <a:cubicBezTo>
                    <a:pt x="117" y="430"/>
                    <a:pt x="115" y="429"/>
                    <a:pt x="114" y="430"/>
                  </a:cubicBezTo>
                  <a:cubicBezTo>
                    <a:pt x="105" y="442"/>
                    <a:pt x="98" y="456"/>
                    <a:pt x="88" y="467"/>
                  </a:cubicBezTo>
                  <a:cubicBezTo>
                    <a:pt x="83" y="467"/>
                    <a:pt x="79" y="467"/>
                    <a:pt x="74" y="467"/>
                  </a:cubicBezTo>
                  <a:cubicBezTo>
                    <a:pt x="75" y="466"/>
                    <a:pt x="75" y="465"/>
                    <a:pt x="75" y="463"/>
                  </a:cubicBezTo>
                  <a:cubicBezTo>
                    <a:pt x="75" y="459"/>
                    <a:pt x="76" y="455"/>
                    <a:pt x="76" y="451"/>
                  </a:cubicBezTo>
                  <a:cubicBezTo>
                    <a:pt x="88" y="437"/>
                    <a:pt x="100" y="421"/>
                    <a:pt x="112" y="406"/>
                  </a:cubicBezTo>
                  <a:cubicBezTo>
                    <a:pt x="113" y="403"/>
                    <a:pt x="110" y="401"/>
                    <a:pt x="108" y="403"/>
                  </a:cubicBezTo>
                  <a:cubicBezTo>
                    <a:pt x="97" y="416"/>
                    <a:pt x="86" y="430"/>
                    <a:pt x="74" y="444"/>
                  </a:cubicBezTo>
                  <a:cubicBezTo>
                    <a:pt x="73" y="433"/>
                    <a:pt x="73" y="422"/>
                    <a:pt x="72" y="411"/>
                  </a:cubicBezTo>
                  <a:cubicBezTo>
                    <a:pt x="87" y="398"/>
                    <a:pt x="101" y="386"/>
                    <a:pt x="114" y="371"/>
                  </a:cubicBezTo>
                  <a:cubicBezTo>
                    <a:pt x="115" y="369"/>
                    <a:pt x="113" y="367"/>
                    <a:pt x="111" y="368"/>
                  </a:cubicBezTo>
                  <a:cubicBezTo>
                    <a:pt x="97" y="380"/>
                    <a:pt x="85" y="391"/>
                    <a:pt x="72" y="403"/>
                  </a:cubicBezTo>
                  <a:cubicBezTo>
                    <a:pt x="71" y="400"/>
                    <a:pt x="71" y="398"/>
                    <a:pt x="71" y="395"/>
                  </a:cubicBezTo>
                  <a:cubicBezTo>
                    <a:pt x="73" y="393"/>
                    <a:pt x="74" y="388"/>
                    <a:pt x="71" y="386"/>
                  </a:cubicBezTo>
                  <a:cubicBezTo>
                    <a:pt x="70" y="381"/>
                    <a:pt x="70" y="376"/>
                    <a:pt x="70" y="371"/>
                  </a:cubicBezTo>
                  <a:cubicBezTo>
                    <a:pt x="87" y="359"/>
                    <a:pt x="106" y="345"/>
                    <a:pt x="116" y="328"/>
                  </a:cubicBezTo>
                  <a:cubicBezTo>
                    <a:pt x="118" y="326"/>
                    <a:pt x="115" y="325"/>
                    <a:pt x="114" y="326"/>
                  </a:cubicBezTo>
                  <a:cubicBezTo>
                    <a:pt x="105" y="333"/>
                    <a:pt x="97" y="342"/>
                    <a:pt x="89" y="350"/>
                  </a:cubicBezTo>
                  <a:cubicBezTo>
                    <a:pt x="83" y="355"/>
                    <a:pt x="76" y="360"/>
                    <a:pt x="69" y="365"/>
                  </a:cubicBezTo>
                  <a:cubicBezTo>
                    <a:pt x="69" y="360"/>
                    <a:pt x="69" y="354"/>
                    <a:pt x="68" y="349"/>
                  </a:cubicBezTo>
                  <a:cubicBezTo>
                    <a:pt x="69" y="349"/>
                    <a:pt x="69" y="349"/>
                    <a:pt x="69" y="349"/>
                  </a:cubicBezTo>
                  <a:cubicBezTo>
                    <a:pt x="73" y="348"/>
                    <a:pt x="74" y="343"/>
                    <a:pt x="72" y="340"/>
                  </a:cubicBezTo>
                  <a:cubicBezTo>
                    <a:pt x="83" y="333"/>
                    <a:pt x="94" y="325"/>
                    <a:pt x="103" y="315"/>
                  </a:cubicBezTo>
                  <a:cubicBezTo>
                    <a:pt x="105" y="313"/>
                    <a:pt x="102" y="311"/>
                    <a:pt x="100" y="312"/>
                  </a:cubicBezTo>
                  <a:cubicBezTo>
                    <a:pt x="90" y="321"/>
                    <a:pt x="80" y="329"/>
                    <a:pt x="69" y="337"/>
                  </a:cubicBezTo>
                  <a:cubicBezTo>
                    <a:pt x="68" y="336"/>
                    <a:pt x="68" y="336"/>
                    <a:pt x="68" y="336"/>
                  </a:cubicBezTo>
                  <a:cubicBezTo>
                    <a:pt x="67" y="325"/>
                    <a:pt x="67" y="314"/>
                    <a:pt x="66" y="303"/>
                  </a:cubicBezTo>
                  <a:cubicBezTo>
                    <a:pt x="84" y="296"/>
                    <a:pt x="101" y="284"/>
                    <a:pt x="114" y="270"/>
                  </a:cubicBezTo>
                  <a:cubicBezTo>
                    <a:pt x="115" y="268"/>
                    <a:pt x="113" y="266"/>
                    <a:pt x="111" y="267"/>
                  </a:cubicBezTo>
                  <a:cubicBezTo>
                    <a:pt x="97" y="279"/>
                    <a:pt x="84" y="293"/>
                    <a:pt x="66" y="300"/>
                  </a:cubicBezTo>
                  <a:cubicBezTo>
                    <a:pt x="66" y="293"/>
                    <a:pt x="66" y="285"/>
                    <a:pt x="65" y="278"/>
                  </a:cubicBezTo>
                  <a:cubicBezTo>
                    <a:pt x="80" y="270"/>
                    <a:pt x="94" y="258"/>
                    <a:pt x="105" y="245"/>
                  </a:cubicBezTo>
                  <a:cubicBezTo>
                    <a:pt x="107" y="244"/>
                    <a:pt x="105" y="242"/>
                    <a:pt x="103" y="243"/>
                  </a:cubicBezTo>
                  <a:cubicBezTo>
                    <a:pt x="91" y="254"/>
                    <a:pt x="79" y="265"/>
                    <a:pt x="65" y="275"/>
                  </a:cubicBezTo>
                  <a:cubicBezTo>
                    <a:pt x="65" y="267"/>
                    <a:pt x="65" y="260"/>
                    <a:pt x="65" y="253"/>
                  </a:cubicBezTo>
                  <a:cubicBezTo>
                    <a:pt x="65" y="250"/>
                    <a:pt x="65" y="246"/>
                    <a:pt x="65" y="243"/>
                  </a:cubicBezTo>
                  <a:cubicBezTo>
                    <a:pt x="78" y="238"/>
                    <a:pt x="91" y="229"/>
                    <a:pt x="100" y="219"/>
                  </a:cubicBezTo>
                  <a:cubicBezTo>
                    <a:pt x="101" y="218"/>
                    <a:pt x="100" y="215"/>
                    <a:pt x="98" y="216"/>
                  </a:cubicBezTo>
                  <a:cubicBezTo>
                    <a:pt x="86" y="224"/>
                    <a:pt x="77" y="233"/>
                    <a:pt x="64" y="239"/>
                  </a:cubicBezTo>
                  <a:cubicBezTo>
                    <a:pt x="64" y="235"/>
                    <a:pt x="64" y="230"/>
                    <a:pt x="64" y="226"/>
                  </a:cubicBezTo>
                  <a:cubicBezTo>
                    <a:pt x="76" y="219"/>
                    <a:pt x="87" y="212"/>
                    <a:pt x="98" y="203"/>
                  </a:cubicBezTo>
                  <a:cubicBezTo>
                    <a:pt x="100" y="202"/>
                    <a:pt x="97" y="199"/>
                    <a:pt x="95" y="200"/>
                  </a:cubicBezTo>
                  <a:cubicBezTo>
                    <a:pt x="84" y="205"/>
                    <a:pt x="74" y="212"/>
                    <a:pt x="64" y="219"/>
                  </a:cubicBezTo>
                  <a:cubicBezTo>
                    <a:pt x="64" y="159"/>
                    <a:pt x="67" y="99"/>
                    <a:pt x="61" y="40"/>
                  </a:cubicBezTo>
                  <a:cubicBezTo>
                    <a:pt x="76" y="44"/>
                    <a:pt x="96" y="40"/>
                    <a:pt x="110" y="39"/>
                  </a:cubicBezTo>
                  <a:cubicBezTo>
                    <a:pt x="138" y="38"/>
                    <a:pt x="166" y="35"/>
                    <a:pt x="194" y="31"/>
                  </a:cubicBezTo>
                  <a:cubicBezTo>
                    <a:pt x="223" y="28"/>
                    <a:pt x="251" y="24"/>
                    <a:pt x="280" y="21"/>
                  </a:cubicBezTo>
                  <a:cubicBezTo>
                    <a:pt x="305" y="18"/>
                    <a:pt x="333" y="21"/>
                    <a:pt x="357" y="15"/>
                  </a:cubicBezTo>
                  <a:cubicBezTo>
                    <a:pt x="358" y="45"/>
                    <a:pt x="364" y="74"/>
                    <a:pt x="368" y="104"/>
                  </a:cubicBezTo>
                  <a:cubicBezTo>
                    <a:pt x="374" y="142"/>
                    <a:pt x="380" y="181"/>
                    <a:pt x="386" y="219"/>
                  </a:cubicBezTo>
                  <a:cubicBezTo>
                    <a:pt x="391" y="256"/>
                    <a:pt x="396" y="293"/>
                    <a:pt x="399" y="331"/>
                  </a:cubicBezTo>
                  <a:cubicBezTo>
                    <a:pt x="402" y="361"/>
                    <a:pt x="399" y="394"/>
                    <a:pt x="403" y="424"/>
                  </a:cubicBezTo>
                  <a:cubicBezTo>
                    <a:pt x="344" y="433"/>
                    <a:pt x="284" y="438"/>
                    <a:pt x="226" y="44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Freeform 37">
              <a:extLst>
                <a:ext uri="{FF2B5EF4-FFF2-40B4-BE49-F238E27FC236}">
                  <a16:creationId xmlns:a16="http://schemas.microsoft.com/office/drawing/2014/main" id="{3515C534-A14E-4AF8-BB82-079D048B16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0397" y="1963437"/>
              <a:ext cx="1060347" cy="549887"/>
            </a:xfrm>
            <a:custGeom>
              <a:avLst/>
              <a:gdLst>
                <a:gd name="T0" fmla="*/ 214 w 216"/>
                <a:gd name="T1" fmla="*/ 86 h 112"/>
                <a:gd name="T2" fmla="*/ 204 w 216"/>
                <a:gd name="T3" fmla="*/ 39 h 112"/>
                <a:gd name="T4" fmla="*/ 194 w 216"/>
                <a:gd name="T5" fmla="*/ 7 h 112"/>
                <a:gd name="T6" fmla="*/ 190 w 216"/>
                <a:gd name="T7" fmla="*/ 1 h 112"/>
                <a:gd name="T8" fmla="*/ 14 w 216"/>
                <a:gd name="T9" fmla="*/ 28 h 112"/>
                <a:gd name="T10" fmla="*/ 9 w 216"/>
                <a:gd name="T11" fmla="*/ 30 h 112"/>
                <a:gd name="T12" fmla="*/ 9 w 216"/>
                <a:gd name="T13" fmla="*/ 30 h 112"/>
                <a:gd name="T14" fmla="*/ 8 w 216"/>
                <a:gd name="T15" fmla="*/ 33 h 112"/>
                <a:gd name="T16" fmla="*/ 18 w 216"/>
                <a:gd name="T17" fmla="*/ 108 h 112"/>
                <a:gd name="T18" fmla="*/ 27 w 216"/>
                <a:gd name="T19" fmla="*/ 108 h 112"/>
                <a:gd name="T20" fmla="*/ 28 w 216"/>
                <a:gd name="T21" fmla="*/ 108 h 112"/>
                <a:gd name="T22" fmla="*/ 64 w 216"/>
                <a:gd name="T23" fmla="*/ 108 h 112"/>
                <a:gd name="T24" fmla="*/ 113 w 216"/>
                <a:gd name="T25" fmla="*/ 103 h 112"/>
                <a:gd name="T26" fmla="*/ 205 w 216"/>
                <a:gd name="T27" fmla="*/ 90 h 112"/>
                <a:gd name="T28" fmla="*/ 214 w 216"/>
                <a:gd name="T29" fmla="*/ 86 h 112"/>
                <a:gd name="T30" fmla="*/ 112 w 216"/>
                <a:gd name="T31" fmla="*/ 95 h 112"/>
                <a:gd name="T32" fmla="*/ 64 w 216"/>
                <a:gd name="T33" fmla="*/ 100 h 112"/>
                <a:gd name="T34" fmla="*/ 28 w 216"/>
                <a:gd name="T35" fmla="*/ 105 h 112"/>
                <a:gd name="T36" fmla="*/ 27 w 216"/>
                <a:gd name="T37" fmla="*/ 105 h 112"/>
                <a:gd name="T38" fmla="*/ 16 w 216"/>
                <a:gd name="T39" fmla="*/ 34 h 112"/>
                <a:gd name="T40" fmla="*/ 189 w 216"/>
                <a:gd name="T41" fmla="*/ 9 h 112"/>
                <a:gd name="T42" fmla="*/ 195 w 216"/>
                <a:gd name="T43" fmla="*/ 42 h 112"/>
                <a:gd name="T44" fmla="*/ 203 w 216"/>
                <a:gd name="T45" fmla="*/ 80 h 112"/>
                <a:gd name="T46" fmla="*/ 112 w 216"/>
                <a:gd name="T47" fmla="*/ 9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6" h="112">
                  <a:moveTo>
                    <a:pt x="214" y="86"/>
                  </a:moveTo>
                  <a:cubicBezTo>
                    <a:pt x="211" y="70"/>
                    <a:pt x="208" y="55"/>
                    <a:pt x="204" y="39"/>
                  </a:cubicBezTo>
                  <a:cubicBezTo>
                    <a:pt x="202" y="29"/>
                    <a:pt x="200" y="16"/>
                    <a:pt x="194" y="7"/>
                  </a:cubicBezTo>
                  <a:cubicBezTo>
                    <a:pt x="196" y="5"/>
                    <a:pt x="194" y="0"/>
                    <a:pt x="190" y="1"/>
                  </a:cubicBezTo>
                  <a:cubicBezTo>
                    <a:pt x="132" y="18"/>
                    <a:pt x="72" y="16"/>
                    <a:pt x="14" y="28"/>
                  </a:cubicBezTo>
                  <a:cubicBezTo>
                    <a:pt x="12" y="28"/>
                    <a:pt x="10" y="28"/>
                    <a:pt x="9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7" y="30"/>
                    <a:pt x="7" y="32"/>
                    <a:pt x="8" y="33"/>
                  </a:cubicBezTo>
                  <a:cubicBezTo>
                    <a:pt x="0" y="58"/>
                    <a:pt x="10" y="84"/>
                    <a:pt x="18" y="108"/>
                  </a:cubicBezTo>
                  <a:cubicBezTo>
                    <a:pt x="20" y="112"/>
                    <a:pt x="26" y="112"/>
                    <a:pt x="27" y="10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38" y="112"/>
                    <a:pt x="53" y="109"/>
                    <a:pt x="64" y="108"/>
                  </a:cubicBezTo>
                  <a:cubicBezTo>
                    <a:pt x="81" y="107"/>
                    <a:pt x="97" y="105"/>
                    <a:pt x="113" y="103"/>
                  </a:cubicBezTo>
                  <a:cubicBezTo>
                    <a:pt x="144" y="99"/>
                    <a:pt x="174" y="94"/>
                    <a:pt x="205" y="90"/>
                  </a:cubicBezTo>
                  <a:cubicBezTo>
                    <a:pt x="206" y="95"/>
                    <a:pt x="216" y="93"/>
                    <a:pt x="214" y="86"/>
                  </a:cubicBezTo>
                  <a:close/>
                  <a:moveTo>
                    <a:pt x="112" y="95"/>
                  </a:moveTo>
                  <a:cubicBezTo>
                    <a:pt x="96" y="97"/>
                    <a:pt x="80" y="99"/>
                    <a:pt x="64" y="100"/>
                  </a:cubicBezTo>
                  <a:cubicBezTo>
                    <a:pt x="53" y="101"/>
                    <a:pt x="38" y="100"/>
                    <a:pt x="28" y="105"/>
                  </a:cubicBezTo>
                  <a:cubicBezTo>
                    <a:pt x="27" y="105"/>
                    <a:pt x="27" y="105"/>
                    <a:pt x="27" y="105"/>
                  </a:cubicBezTo>
                  <a:cubicBezTo>
                    <a:pt x="20" y="81"/>
                    <a:pt x="10" y="59"/>
                    <a:pt x="16" y="34"/>
                  </a:cubicBezTo>
                  <a:cubicBezTo>
                    <a:pt x="73" y="31"/>
                    <a:pt x="134" y="25"/>
                    <a:pt x="189" y="9"/>
                  </a:cubicBezTo>
                  <a:cubicBezTo>
                    <a:pt x="189" y="20"/>
                    <a:pt x="193" y="31"/>
                    <a:pt x="195" y="42"/>
                  </a:cubicBezTo>
                  <a:cubicBezTo>
                    <a:pt x="198" y="55"/>
                    <a:pt x="200" y="68"/>
                    <a:pt x="203" y="80"/>
                  </a:cubicBezTo>
                  <a:cubicBezTo>
                    <a:pt x="172" y="85"/>
                    <a:pt x="142" y="90"/>
                    <a:pt x="112" y="9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Freeform 38">
              <a:extLst>
                <a:ext uri="{FF2B5EF4-FFF2-40B4-BE49-F238E27FC236}">
                  <a16:creationId xmlns:a16="http://schemas.microsoft.com/office/drawing/2014/main" id="{4993FDBF-99BF-4B43-8A4A-70575AC2C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2166" y="2052664"/>
              <a:ext cx="22826" cy="4150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0 h 1"/>
                <a:gd name="T4" fmla="*/ 0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1" y="1"/>
                    <a:pt x="3" y="0"/>
                    <a:pt x="5" y="0"/>
                  </a:cubicBezTo>
                  <a:cubicBezTo>
                    <a:pt x="3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Freeform 39">
              <a:extLst>
                <a:ext uri="{FF2B5EF4-FFF2-40B4-BE49-F238E27FC236}">
                  <a16:creationId xmlns:a16="http://schemas.microsoft.com/office/drawing/2014/main" id="{63ECC857-E4BB-45F7-8374-666956069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4991" y="2052664"/>
              <a:ext cx="6226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Freeform 40">
              <a:extLst>
                <a:ext uri="{FF2B5EF4-FFF2-40B4-BE49-F238E27FC236}">
                  <a16:creationId xmlns:a16="http://schemas.microsoft.com/office/drawing/2014/main" id="{C06C7D84-030C-4CF7-9A30-956202FE8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601790" y="2052664"/>
              <a:ext cx="10376" cy="4150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Freeform 98">
              <a:extLst>
                <a:ext uri="{FF2B5EF4-FFF2-40B4-BE49-F238E27FC236}">
                  <a16:creationId xmlns:a16="http://schemas.microsoft.com/office/drawing/2014/main" id="{A391E0D7-5C67-49F0-83D7-F02619ED6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32291" y="1428076"/>
              <a:ext cx="103752" cy="240705"/>
            </a:xfrm>
            <a:custGeom>
              <a:avLst/>
              <a:gdLst>
                <a:gd name="T0" fmla="*/ 18 w 21"/>
                <a:gd name="T1" fmla="*/ 20 h 49"/>
                <a:gd name="T2" fmla="*/ 16 w 21"/>
                <a:gd name="T3" fmla="*/ 17 h 49"/>
                <a:gd name="T4" fmla="*/ 16 w 21"/>
                <a:gd name="T5" fmla="*/ 14 h 49"/>
                <a:gd name="T6" fmla="*/ 16 w 21"/>
                <a:gd name="T7" fmla="*/ 14 h 49"/>
                <a:gd name="T8" fmla="*/ 13 w 21"/>
                <a:gd name="T9" fmla="*/ 10 h 49"/>
                <a:gd name="T10" fmla="*/ 13 w 21"/>
                <a:gd name="T11" fmla="*/ 6 h 49"/>
                <a:gd name="T12" fmla="*/ 5 w 21"/>
                <a:gd name="T13" fmla="*/ 3 h 49"/>
                <a:gd name="T14" fmla="*/ 1 w 21"/>
                <a:gd name="T15" fmla="*/ 5 h 49"/>
                <a:gd name="T16" fmla="*/ 4 w 21"/>
                <a:gd name="T17" fmla="*/ 17 h 49"/>
                <a:gd name="T18" fmla="*/ 7 w 21"/>
                <a:gd name="T19" fmla="*/ 42 h 49"/>
                <a:gd name="T20" fmla="*/ 17 w 21"/>
                <a:gd name="T21" fmla="*/ 43 h 49"/>
                <a:gd name="T22" fmla="*/ 18 w 21"/>
                <a:gd name="T23" fmla="*/ 2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49">
                  <a:moveTo>
                    <a:pt x="18" y="20"/>
                  </a:moveTo>
                  <a:cubicBezTo>
                    <a:pt x="17" y="19"/>
                    <a:pt x="17" y="18"/>
                    <a:pt x="16" y="17"/>
                  </a:cubicBezTo>
                  <a:cubicBezTo>
                    <a:pt x="16" y="16"/>
                    <a:pt x="16" y="15"/>
                    <a:pt x="16" y="14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6" y="12"/>
                    <a:pt x="15" y="11"/>
                    <a:pt x="13" y="10"/>
                  </a:cubicBezTo>
                  <a:cubicBezTo>
                    <a:pt x="13" y="9"/>
                    <a:pt x="13" y="7"/>
                    <a:pt x="13" y="6"/>
                  </a:cubicBezTo>
                  <a:cubicBezTo>
                    <a:pt x="13" y="1"/>
                    <a:pt x="7" y="0"/>
                    <a:pt x="5" y="3"/>
                  </a:cubicBezTo>
                  <a:cubicBezTo>
                    <a:pt x="3" y="2"/>
                    <a:pt x="1" y="3"/>
                    <a:pt x="1" y="5"/>
                  </a:cubicBezTo>
                  <a:cubicBezTo>
                    <a:pt x="0" y="10"/>
                    <a:pt x="2" y="13"/>
                    <a:pt x="4" y="17"/>
                  </a:cubicBezTo>
                  <a:cubicBezTo>
                    <a:pt x="5" y="25"/>
                    <a:pt x="7" y="34"/>
                    <a:pt x="7" y="42"/>
                  </a:cubicBezTo>
                  <a:cubicBezTo>
                    <a:pt x="7" y="48"/>
                    <a:pt x="15" y="49"/>
                    <a:pt x="17" y="43"/>
                  </a:cubicBezTo>
                  <a:cubicBezTo>
                    <a:pt x="20" y="36"/>
                    <a:pt x="21" y="28"/>
                    <a:pt x="18" y="20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Freeform 99">
              <a:extLst>
                <a:ext uri="{FF2B5EF4-FFF2-40B4-BE49-F238E27FC236}">
                  <a16:creationId xmlns:a16="http://schemas.microsoft.com/office/drawing/2014/main" id="{E5EDD47C-5CEF-4338-AE58-0D5C20CDA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419" y="1369975"/>
              <a:ext cx="122428" cy="313332"/>
            </a:xfrm>
            <a:custGeom>
              <a:avLst/>
              <a:gdLst>
                <a:gd name="T0" fmla="*/ 15 w 25"/>
                <a:gd name="T1" fmla="*/ 5 h 64"/>
                <a:gd name="T2" fmla="*/ 15 w 25"/>
                <a:gd name="T3" fmla="*/ 7 h 64"/>
                <a:gd name="T4" fmla="*/ 13 w 25"/>
                <a:gd name="T5" fmla="*/ 8 h 64"/>
                <a:gd name="T6" fmla="*/ 4 w 25"/>
                <a:gd name="T7" fmla="*/ 59 h 64"/>
                <a:gd name="T8" fmla="*/ 12 w 25"/>
                <a:gd name="T9" fmla="*/ 59 h 64"/>
                <a:gd name="T10" fmla="*/ 25 w 25"/>
                <a:gd name="T11" fmla="*/ 6 h 64"/>
                <a:gd name="T12" fmla="*/ 15 w 25"/>
                <a:gd name="T13" fmla="*/ 5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64">
                  <a:moveTo>
                    <a:pt x="15" y="5"/>
                  </a:moveTo>
                  <a:cubicBezTo>
                    <a:pt x="15" y="5"/>
                    <a:pt x="15" y="6"/>
                    <a:pt x="15" y="7"/>
                  </a:cubicBezTo>
                  <a:cubicBezTo>
                    <a:pt x="14" y="7"/>
                    <a:pt x="13" y="7"/>
                    <a:pt x="13" y="8"/>
                  </a:cubicBezTo>
                  <a:cubicBezTo>
                    <a:pt x="5" y="24"/>
                    <a:pt x="0" y="41"/>
                    <a:pt x="4" y="59"/>
                  </a:cubicBezTo>
                  <a:cubicBezTo>
                    <a:pt x="5" y="64"/>
                    <a:pt x="11" y="63"/>
                    <a:pt x="12" y="59"/>
                  </a:cubicBezTo>
                  <a:cubicBezTo>
                    <a:pt x="20" y="41"/>
                    <a:pt x="25" y="25"/>
                    <a:pt x="25" y="6"/>
                  </a:cubicBezTo>
                  <a:cubicBezTo>
                    <a:pt x="25" y="0"/>
                    <a:pt x="17" y="0"/>
                    <a:pt x="15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Freeform 100">
              <a:extLst>
                <a:ext uri="{FF2B5EF4-FFF2-40B4-BE49-F238E27FC236}">
                  <a16:creationId xmlns:a16="http://schemas.microsoft.com/office/drawing/2014/main" id="{673135D2-7FD8-478E-BA63-02D3FA962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4274" y="1438452"/>
              <a:ext cx="161853" cy="244855"/>
            </a:xfrm>
            <a:custGeom>
              <a:avLst/>
              <a:gdLst>
                <a:gd name="T0" fmla="*/ 22 w 33"/>
                <a:gd name="T1" fmla="*/ 4 h 50"/>
                <a:gd name="T2" fmla="*/ 17 w 33"/>
                <a:gd name="T3" fmla="*/ 12 h 50"/>
                <a:gd name="T4" fmla="*/ 6 w 33"/>
                <a:gd name="T5" fmla="*/ 22 h 50"/>
                <a:gd name="T6" fmla="*/ 2 w 33"/>
                <a:gd name="T7" fmla="*/ 45 h 50"/>
                <a:gd name="T8" fmla="*/ 10 w 33"/>
                <a:gd name="T9" fmla="*/ 46 h 50"/>
                <a:gd name="T10" fmla="*/ 30 w 33"/>
                <a:gd name="T11" fmla="*/ 11 h 50"/>
                <a:gd name="T12" fmla="*/ 22 w 33"/>
                <a:gd name="T13" fmla="*/ 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50">
                  <a:moveTo>
                    <a:pt x="22" y="4"/>
                  </a:moveTo>
                  <a:cubicBezTo>
                    <a:pt x="20" y="7"/>
                    <a:pt x="18" y="9"/>
                    <a:pt x="17" y="12"/>
                  </a:cubicBezTo>
                  <a:cubicBezTo>
                    <a:pt x="13" y="15"/>
                    <a:pt x="9" y="18"/>
                    <a:pt x="6" y="22"/>
                  </a:cubicBezTo>
                  <a:cubicBezTo>
                    <a:pt x="0" y="29"/>
                    <a:pt x="0" y="37"/>
                    <a:pt x="2" y="45"/>
                  </a:cubicBezTo>
                  <a:cubicBezTo>
                    <a:pt x="2" y="50"/>
                    <a:pt x="8" y="49"/>
                    <a:pt x="10" y="46"/>
                  </a:cubicBezTo>
                  <a:cubicBezTo>
                    <a:pt x="18" y="35"/>
                    <a:pt x="24" y="23"/>
                    <a:pt x="30" y="11"/>
                  </a:cubicBezTo>
                  <a:cubicBezTo>
                    <a:pt x="33" y="6"/>
                    <a:pt x="27" y="0"/>
                    <a:pt x="22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827ACE9A-D21E-4123-BF79-5E74CCD0C7E5}"/>
              </a:ext>
            </a:extLst>
          </p:cNvPr>
          <p:cNvGrpSpPr/>
          <p:nvPr/>
        </p:nvGrpSpPr>
        <p:grpSpPr>
          <a:xfrm>
            <a:off x="4183288" y="1305363"/>
            <a:ext cx="6977839" cy="845387"/>
            <a:chOff x="1149989" y="3194004"/>
            <a:chExt cx="6977839" cy="845387"/>
          </a:xfrm>
        </p:grpSpPr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948EFD2F-F01F-418C-8E9B-3EF0FC26482F}"/>
                </a:ext>
              </a:extLst>
            </p:cNvPr>
            <p:cNvSpPr txBox="1"/>
            <p:nvPr/>
          </p:nvSpPr>
          <p:spPr>
            <a:xfrm>
              <a:off x="1882096" y="3341574"/>
              <a:ext cx="6245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HappyZcool-2016" charset="-122"/>
                </a:rPr>
                <a:t>GV ĐIỀN Ở ĐÂY</a:t>
              </a:r>
              <a:endParaRPr kumimoji="1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HappyZcool-2016" charset="-122"/>
              </a:endParaRPr>
            </a:p>
          </p:txBody>
        </p:sp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1B92F78E-893C-4254-86F8-EF4A0ED41B44}"/>
                </a:ext>
              </a:extLst>
            </p:cNvPr>
            <p:cNvGrpSpPr/>
            <p:nvPr/>
          </p:nvGrpSpPr>
          <p:grpSpPr>
            <a:xfrm rot="19663740">
              <a:off x="1149989" y="3194004"/>
              <a:ext cx="654790" cy="845387"/>
              <a:chOff x="10766636" y="3941730"/>
              <a:chExt cx="1047922" cy="1352954"/>
            </a:xfrm>
          </p:grpSpPr>
          <p:sp>
            <p:nvSpPr>
              <p:cNvPr id="27" name="Freeform 108">
                <a:extLst>
                  <a:ext uri="{FF2B5EF4-FFF2-40B4-BE49-F238E27FC236}">
                    <a16:creationId xmlns:a16="http://schemas.microsoft.com/office/drawing/2014/main" id="{886DF282-E488-49F1-B848-2731132406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209862"/>
                <a:ext cx="664177" cy="1084822"/>
              </a:xfrm>
              <a:custGeom>
                <a:avLst/>
                <a:gdLst>
                  <a:gd name="T0" fmla="*/ 96 w 114"/>
                  <a:gd name="T1" fmla="*/ 11 h 186"/>
                  <a:gd name="T2" fmla="*/ 91 w 114"/>
                  <a:gd name="T3" fmla="*/ 11 h 186"/>
                  <a:gd name="T4" fmla="*/ 79 w 114"/>
                  <a:gd name="T5" fmla="*/ 8 h 186"/>
                  <a:gd name="T6" fmla="*/ 78 w 114"/>
                  <a:gd name="T7" fmla="*/ 8 h 186"/>
                  <a:gd name="T8" fmla="*/ 2 w 114"/>
                  <a:gd name="T9" fmla="*/ 87 h 186"/>
                  <a:gd name="T10" fmla="*/ 12 w 114"/>
                  <a:gd name="T11" fmla="*/ 98 h 186"/>
                  <a:gd name="T12" fmla="*/ 48 w 114"/>
                  <a:gd name="T13" fmla="*/ 83 h 186"/>
                  <a:gd name="T14" fmla="*/ 11 w 114"/>
                  <a:gd name="T15" fmla="*/ 170 h 186"/>
                  <a:gd name="T16" fmla="*/ 27 w 114"/>
                  <a:gd name="T17" fmla="*/ 177 h 186"/>
                  <a:gd name="T18" fmla="*/ 28 w 114"/>
                  <a:gd name="T19" fmla="*/ 175 h 186"/>
                  <a:gd name="T20" fmla="*/ 32 w 114"/>
                  <a:gd name="T21" fmla="*/ 172 h 186"/>
                  <a:gd name="T22" fmla="*/ 105 w 114"/>
                  <a:gd name="T23" fmla="*/ 71 h 186"/>
                  <a:gd name="T24" fmla="*/ 96 w 114"/>
                  <a:gd name="T25" fmla="*/ 58 h 186"/>
                  <a:gd name="T26" fmla="*/ 89 w 114"/>
                  <a:gd name="T27" fmla="*/ 60 h 186"/>
                  <a:gd name="T28" fmla="*/ 88 w 114"/>
                  <a:gd name="T29" fmla="*/ 62 h 186"/>
                  <a:gd name="T30" fmla="*/ 86 w 114"/>
                  <a:gd name="T31" fmla="*/ 64 h 186"/>
                  <a:gd name="T32" fmla="*/ 85 w 114"/>
                  <a:gd name="T33" fmla="*/ 65 h 186"/>
                  <a:gd name="T34" fmla="*/ 85 w 114"/>
                  <a:gd name="T35" fmla="*/ 65 h 186"/>
                  <a:gd name="T36" fmla="*/ 84 w 114"/>
                  <a:gd name="T37" fmla="*/ 66 h 186"/>
                  <a:gd name="T38" fmla="*/ 84 w 114"/>
                  <a:gd name="T39" fmla="*/ 66 h 186"/>
                  <a:gd name="T40" fmla="*/ 84 w 114"/>
                  <a:gd name="T41" fmla="*/ 66 h 186"/>
                  <a:gd name="T42" fmla="*/ 82 w 114"/>
                  <a:gd name="T43" fmla="*/ 67 h 186"/>
                  <a:gd name="T44" fmla="*/ 80 w 114"/>
                  <a:gd name="T45" fmla="*/ 71 h 186"/>
                  <a:gd name="T46" fmla="*/ 74 w 114"/>
                  <a:gd name="T47" fmla="*/ 79 h 186"/>
                  <a:gd name="T48" fmla="*/ 84 w 114"/>
                  <a:gd name="T49" fmla="*/ 64 h 186"/>
                  <a:gd name="T50" fmla="*/ 85 w 114"/>
                  <a:gd name="T51" fmla="*/ 55 h 186"/>
                  <a:gd name="T52" fmla="*/ 109 w 114"/>
                  <a:gd name="T53" fmla="*/ 20 h 186"/>
                  <a:gd name="T54" fmla="*/ 96 w 114"/>
                  <a:gd name="T55" fmla="*/ 1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4" h="186">
                    <a:moveTo>
                      <a:pt x="96" y="11"/>
                    </a:moveTo>
                    <a:cubicBezTo>
                      <a:pt x="94" y="10"/>
                      <a:pt x="93" y="10"/>
                      <a:pt x="91" y="11"/>
                    </a:cubicBezTo>
                    <a:cubicBezTo>
                      <a:pt x="89" y="7"/>
                      <a:pt x="82" y="4"/>
                      <a:pt x="79" y="8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34" y="0"/>
                      <a:pt x="14" y="52"/>
                      <a:pt x="2" y="87"/>
                    </a:cubicBezTo>
                    <a:cubicBezTo>
                      <a:pt x="0" y="94"/>
                      <a:pt x="6" y="99"/>
                      <a:pt x="12" y="98"/>
                    </a:cubicBezTo>
                    <a:cubicBezTo>
                      <a:pt x="25" y="95"/>
                      <a:pt x="37" y="89"/>
                      <a:pt x="48" y="83"/>
                    </a:cubicBezTo>
                    <a:cubicBezTo>
                      <a:pt x="33" y="111"/>
                      <a:pt x="18" y="139"/>
                      <a:pt x="11" y="170"/>
                    </a:cubicBezTo>
                    <a:cubicBezTo>
                      <a:pt x="9" y="180"/>
                      <a:pt x="22" y="186"/>
                      <a:pt x="27" y="177"/>
                    </a:cubicBezTo>
                    <a:cubicBezTo>
                      <a:pt x="27" y="176"/>
                      <a:pt x="27" y="175"/>
                      <a:pt x="28" y="175"/>
                    </a:cubicBezTo>
                    <a:cubicBezTo>
                      <a:pt x="29" y="174"/>
                      <a:pt x="31" y="174"/>
                      <a:pt x="32" y="172"/>
                    </a:cubicBezTo>
                    <a:cubicBezTo>
                      <a:pt x="59" y="141"/>
                      <a:pt x="89" y="109"/>
                      <a:pt x="105" y="71"/>
                    </a:cubicBezTo>
                    <a:cubicBezTo>
                      <a:pt x="108" y="64"/>
                      <a:pt x="103" y="57"/>
                      <a:pt x="96" y="58"/>
                    </a:cubicBezTo>
                    <a:cubicBezTo>
                      <a:pt x="94" y="58"/>
                      <a:pt x="91" y="58"/>
                      <a:pt x="89" y="60"/>
                    </a:cubicBezTo>
                    <a:cubicBezTo>
                      <a:pt x="89" y="61"/>
                      <a:pt x="88" y="62"/>
                      <a:pt x="88" y="62"/>
                    </a:cubicBezTo>
                    <a:cubicBezTo>
                      <a:pt x="87" y="63"/>
                      <a:pt x="86" y="64"/>
                      <a:pt x="86" y="64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3" y="67"/>
                      <a:pt x="82" y="67"/>
                    </a:cubicBezTo>
                    <a:cubicBezTo>
                      <a:pt x="81" y="68"/>
                      <a:pt x="80" y="70"/>
                      <a:pt x="80" y="71"/>
                    </a:cubicBezTo>
                    <a:cubicBezTo>
                      <a:pt x="78" y="74"/>
                      <a:pt x="76" y="76"/>
                      <a:pt x="74" y="79"/>
                    </a:cubicBezTo>
                    <a:cubicBezTo>
                      <a:pt x="77" y="74"/>
                      <a:pt x="81" y="69"/>
                      <a:pt x="84" y="64"/>
                    </a:cubicBezTo>
                    <a:cubicBezTo>
                      <a:pt x="87" y="61"/>
                      <a:pt x="86" y="58"/>
                      <a:pt x="85" y="55"/>
                    </a:cubicBezTo>
                    <a:cubicBezTo>
                      <a:pt x="94" y="44"/>
                      <a:pt x="102" y="32"/>
                      <a:pt x="109" y="20"/>
                    </a:cubicBezTo>
                    <a:cubicBezTo>
                      <a:pt x="114" y="11"/>
                      <a:pt x="102" y="4"/>
                      <a:pt x="96" y="11"/>
                    </a:cubicBezTo>
                    <a:close/>
                  </a:path>
                </a:pathLst>
              </a:custGeom>
              <a:solidFill>
                <a:srgbClr val="F8E5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Freeform 109">
                <a:extLst>
                  <a:ext uri="{FF2B5EF4-FFF2-40B4-BE49-F238E27FC236}">
                    <a16:creationId xmlns:a16="http://schemas.microsoft.com/office/drawing/2014/main" id="{267F8DAB-643A-469C-94E6-61324F477C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83856" y="4209862"/>
                <a:ext cx="693695" cy="1067602"/>
              </a:xfrm>
              <a:custGeom>
                <a:avLst/>
                <a:gdLst>
                  <a:gd name="T0" fmla="*/ 112 w 119"/>
                  <a:gd name="T1" fmla="*/ 52 h 183"/>
                  <a:gd name="T2" fmla="*/ 91 w 119"/>
                  <a:gd name="T3" fmla="*/ 53 h 183"/>
                  <a:gd name="T4" fmla="*/ 115 w 119"/>
                  <a:gd name="T5" fmla="*/ 9 h 183"/>
                  <a:gd name="T6" fmla="*/ 110 w 119"/>
                  <a:gd name="T7" fmla="*/ 2 h 183"/>
                  <a:gd name="T8" fmla="*/ 49 w 119"/>
                  <a:gd name="T9" fmla="*/ 15 h 183"/>
                  <a:gd name="T10" fmla="*/ 24 w 119"/>
                  <a:gd name="T11" fmla="*/ 55 h 183"/>
                  <a:gd name="T12" fmla="*/ 2 w 119"/>
                  <a:gd name="T13" fmla="*/ 88 h 183"/>
                  <a:gd name="T14" fmla="*/ 8 w 119"/>
                  <a:gd name="T15" fmla="*/ 94 h 183"/>
                  <a:gd name="T16" fmla="*/ 43 w 119"/>
                  <a:gd name="T17" fmla="*/ 87 h 183"/>
                  <a:gd name="T18" fmla="*/ 5 w 119"/>
                  <a:gd name="T19" fmla="*/ 176 h 183"/>
                  <a:gd name="T20" fmla="*/ 12 w 119"/>
                  <a:gd name="T21" fmla="*/ 181 h 183"/>
                  <a:gd name="T22" fmla="*/ 70 w 119"/>
                  <a:gd name="T23" fmla="*/ 126 h 183"/>
                  <a:gd name="T24" fmla="*/ 117 w 119"/>
                  <a:gd name="T25" fmla="*/ 58 h 183"/>
                  <a:gd name="T26" fmla="*/ 112 w 119"/>
                  <a:gd name="T27" fmla="*/ 52 h 183"/>
                  <a:gd name="T28" fmla="*/ 66 w 119"/>
                  <a:gd name="T29" fmla="*/ 116 h 183"/>
                  <a:gd name="T30" fmla="*/ 19 w 119"/>
                  <a:gd name="T31" fmla="*/ 165 h 183"/>
                  <a:gd name="T32" fmla="*/ 56 w 119"/>
                  <a:gd name="T33" fmla="*/ 81 h 183"/>
                  <a:gd name="T34" fmla="*/ 50 w 119"/>
                  <a:gd name="T35" fmla="*/ 75 h 183"/>
                  <a:gd name="T36" fmla="*/ 16 w 119"/>
                  <a:gd name="T37" fmla="*/ 82 h 183"/>
                  <a:gd name="T38" fmla="*/ 18 w 119"/>
                  <a:gd name="T39" fmla="*/ 79 h 183"/>
                  <a:gd name="T40" fmla="*/ 23 w 119"/>
                  <a:gd name="T41" fmla="*/ 78 h 183"/>
                  <a:gd name="T42" fmla="*/ 53 w 119"/>
                  <a:gd name="T43" fmla="*/ 25 h 183"/>
                  <a:gd name="T44" fmla="*/ 103 w 119"/>
                  <a:gd name="T45" fmla="*/ 12 h 183"/>
                  <a:gd name="T46" fmla="*/ 75 w 119"/>
                  <a:gd name="T47" fmla="*/ 56 h 183"/>
                  <a:gd name="T48" fmla="*/ 80 w 119"/>
                  <a:gd name="T49" fmla="*/ 64 h 183"/>
                  <a:gd name="T50" fmla="*/ 106 w 119"/>
                  <a:gd name="T51" fmla="*/ 61 h 183"/>
                  <a:gd name="T52" fmla="*/ 66 w 119"/>
                  <a:gd name="T53" fmla="*/ 116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9" h="183">
                    <a:moveTo>
                      <a:pt x="112" y="52"/>
                    </a:moveTo>
                    <a:cubicBezTo>
                      <a:pt x="105" y="53"/>
                      <a:pt x="98" y="53"/>
                      <a:pt x="91" y="53"/>
                    </a:cubicBezTo>
                    <a:cubicBezTo>
                      <a:pt x="101" y="40"/>
                      <a:pt x="109" y="25"/>
                      <a:pt x="115" y="9"/>
                    </a:cubicBezTo>
                    <a:cubicBezTo>
                      <a:pt x="116" y="5"/>
                      <a:pt x="113" y="2"/>
                      <a:pt x="110" y="2"/>
                    </a:cubicBezTo>
                    <a:cubicBezTo>
                      <a:pt x="89" y="1"/>
                      <a:pt x="66" y="0"/>
                      <a:pt x="49" y="15"/>
                    </a:cubicBezTo>
                    <a:cubicBezTo>
                      <a:pt x="38" y="24"/>
                      <a:pt x="30" y="39"/>
                      <a:pt x="24" y="55"/>
                    </a:cubicBezTo>
                    <a:cubicBezTo>
                      <a:pt x="16" y="65"/>
                      <a:pt x="9" y="76"/>
                      <a:pt x="2" y="88"/>
                    </a:cubicBezTo>
                    <a:cubicBezTo>
                      <a:pt x="0" y="92"/>
                      <a:pt x="4" y="96"/>
                      <a:pt x="8" y="94"/>
                    </a:cubicBezTo>
                    <a:cubicBezTo>
                      <a:pt x="19" y="89"/>
                      <a:pt x="31" y="90"/>
                      <a:pt x="43" y="87"/>
                    </a:cubicBezTo>
                    <a:cubicBezTo>
                      <a:pt x="31" y="117"/>
                      <a:pt x="15" y="145"/>
                      <a:pt x="5" y="176"/>
                    </a:cubicBezTo>
                    <a:cubicBezTo>
                      <a:pt x="4" y="180"/>
                      <a:pt x="8" y="183"/>
                      <a:pt x="12" y="181"/>
                    </a:cubicBezTo>
                    <a:cubicBezTo>
                      <a:pt x="35" y="168"/>
                      <a:pt x="53" y="146"/>
                      <a:pt x="70" y="126"/>
                    </a:cubicBezTo>
                    <a:cubicBezTo>
                      <a:pt x="87" y="105"/>
                      <a:pt x="105" y="83"/>
                      <a:pt x="117" y="58"/>
                    </a:cubicBezTo>
                    <a:cubicBezTo>
                      <a:pt x="119" y="54"/>
                      <a:pt x="116" y="51"/>
                      <a:pt x="112" y="52"/>
                    </a:cubicBezTo>
                    <a:close/>
                    <a:moveTo>
                      <a:pt x="66" y="116"/>
                    </a:moveTo>
                    <a:cubicBezTo>
                      <a:pt x="52" y="133"/>
                      <a:pt x="37" y="151"/>
                      <a:pt x="19" y="165"/>
                    </a:cubicBezTo>
                    <a:cubicBezTo>
                      <a:pt x="30" y="136"/>
                      <a:pt x="46" y="110"/>
                      <a:pt x="56" y="81"/>
                    </a:cubicBezTo>
                    <a:cubicBezTo>
                      <a:pt x="57" y="78"/>
                      <a:pt x="53" y="74"/>
                      <a:pt x="50" y="75"/>
                    </a:cubicBezTo>
                    <a:cubicBezTo>
                      <a:pt x="39" y="79"/>
                      <a:pt x="27" y="79"/>
                      <a:pt x="16" y="82"/>
                    </a:cubicBezTo>
                    <a:cubicBezTo>
                      <a:pt x="17" y="81"/>
                      <a:pt x="17" y="80"/>
                      <a:pt x="18" y="79"/>
                    </a:cubicBezTo>
                    <a:cubicBezTo>
                      <a:pt x="19" y="80"/>
                      <a:pt x="22" y="80"/>
                      <a:pt x="23" y="78"/>
                    </a:cubicBezTo>
                    <a:cubicBezTo>
                      <a:pt x="35" y="62"/>
                      <a:pt x="39" y="41"/>
                      <a:pt x="53" y="25"/>
                    </a:cubicBezTo>
                    <a:cubicBezTo>
                      <a:pt x="64" y="11"/>
                      <a:pt x="85" y="11"/>
                      <a:pt x="103" y="12"/>
                    </a:cubicBezTo>
                    <a:cubicBezTo>
                      <a:pt x="96" y="28"/>
                      <a:pt x="88" y="43"/>
                      <a:pt x="75" y="56"/>
                    </a:cubicBezTo>
                    <a:cubicBezTo>
                      <a:pt x="72" y="59"/>
                      <a:pt x="75" y="65"/>
                      <a:pt x="80" y="64"/>
                    </a:cubicBezTo>
                    <a:cubicBezTo>
                      <a:pt x="89" y="62"/>
                      <a:pt x="97" y="62"/>
                      <a:pt x="106" y="61"/>
                    </a:cubicBezTo>
                    <a:cubicBezTo>
                      <a:pt x="96" y="81"/>
                      <a:pt x="81" y="100"/>
                      <a:pt x="66" y="11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" name="Freeform 110">
                <a:extLst>
                  <a:ext uri="{FF2B5EF4-FFF2-40B4-BE49-F238E27FC236}">
                    <a16:creationId xmlns:a16="http://schemas.microsoft.com/office/drawing/2014/main" id="{8A6B81A0-7526-4AD4-B168-2815B6774F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089326"/>
                <a:ext cx="169734" cy="179575"/>
              </a:xfrm>
              <a:custGeom>
                <a:avLst/>
                <a:gdLst>
                  <a:gd name="T0" fmla="*/ 28 w 29"/>
                  <a:gd name="T1" fmla="*/ 26 h 31"/>
                  <a:gd name="T2" fmla="*/ 12 w 29"/>
                  <a:gd name="T3" fmla="*/ 4 h 31"/>
                  <a:gd name="T4" fmla="*/ 6 w 29"/>
                  <a:gd name="T5" fmla="*/ 0 h 31"/>
                  <a:gd name="T6" fmla="*/ 2 w 29"/>
                  <a:gd name="T7" fmla="*/ 1 h 31"/>
                  <a:gd name="T8" fmla="*/ 1 w 29"/>
                  <a:gd name="T9" fmla="*/ 7 h 31"/>
                  <a:gd name="T10" fmla="*/ 10 w 29"/>
                  <a:gd name="T11" fmla="*/ 23 h 31"/>
                  <a:gd name="T12" fmla="*/ 26 w 29"/>
                  <a:gd name="T13" fmla="*/ 30 h 31"/>
                  <a:gd name="T14" fmla="*/ 28 w 29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31">
                    <a:moveTo>
                      <a:pt x="28" y="26"/>
                    </a:moveTo>
                    <a:cubicBezTo>
                      <a:pt x="20" y="21"/>
                      <a:pt x="15" y="12"/>
                      <a:pt x="12" y="4"/>
                    </a:cubicBezTo>
                    <a:cubicBezTo>
                      <a:pt x="11" y="1"/>
                      <a:pt x="9" y="0"/>
                      <a:pt x="6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1" y="3"/>
                      <a:pt x="0" y="5"/>
                      <a:pt x="1" y="7"/>
                    </a:cubicBezTo>
                    <a:cubicBezTo>
                      <a:pt x="3" y="13"/>
                      <a:pt x="6" y="18"/>
                      <a:pt x="10" y="23"/>
                    </a:cubicBezTo>
                    <a:cubicBezTo>
                      <a:pt x="15" y="28"/>
                      <a:pt x="20" y="30"/>
                      <a:pt x="26" y="30"/>
                    </a:cubicBezTo>
                    <a:cubicBezTo>
                      <a:pt x="29" y="31"/>
                      <a:pt x="29" y="27"/>
                      <a:pt x="28" y="2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" name="Freeform 111">
                <a:extLst>
                  <a:ext uri="{FF2B5EF4-FFF2-40B4-BE49-F238E27FC236}">
                    <a16:creationId xmlns:a16="http://schemas.microsoft.com/office/drawing/2014/main" id="{5855A489-0074-4D95-A192-673DDF0C98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1291" y="3941730"/>
                <a:ext cx="76258" cy="233693"/>
              </a:xfrm>
              <a:custGeom>
                <a:avLst/>
                <a:gdLst>
                  <a:gd name="T0" fmla="*/ 11 w 13"/>
                  <a:gd name="T1" fmla="*/ 18 h 40"/>
                  <a:gd name="T2" fmla="*/ 11 w 13"/>
                  <a:gd name="T3" fmla="*/ 4 h 40"/>
                  <a:gd name="T4" fmla="*/ 3 w 13"/>
                  <a:gd name="T5" fmla="*/ 4 h 40"/>
                  <a:gd name="T6" fmla="*/ 8 w 13"/>
                  <a:gd name="T7" fmla="*/ 37 h 40"/>
                  <a:gd name="T8" fmla="*/ 13 w 13"/>
                  <a:gd name="T9" fmla="*/ 35 h 40"/>
                  <a:gd name="T10" fmla="*/ 11 w 13"/>
                  <a:gd name="T11" fmla="*/ 1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40">
                    <a:moveTo>
                      <a:pt x="11" y="18"/>
                    </a:moveTo>
                    <a:cubicBezTo>
                      <a:pt x="11" y="13"/>
                      <a:pt x="12" y="8"/>
                      <a:pt x="11" y="4"/>
                    </a:cubicBezTo>
                    <a:cubicBezTo>
                      <a:pt x="10" y="0"/>
                      <a:pt x="4" y="0"/>
                      <a:pt x="3" y="4"/>
                    </a:cubicBezTo>
                    <a:cubicBezTo>
                      <a:pt x="0" y="14"/>
                      <a:pt x="3" y="28"/>
                      <a:pt x="8" y="37"/>
                    </a:cubicBezTo>
                    <a:cubicBezTo>
                      <a:pt x="9" y="40"/>
                      <a:pt x="13" y="38"/>
                      <a:pt x="13" y="35"/>
                    </a:cubicBezTo>
                    <a:cubicBezTo>
                      <a:pt x="12" y="30"/>
                      <a:pt x="12" y="24"/>
                      <a:pt x="11" y="18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Freeform 112">
                <a:extLst>
                  <a:ext uri="{FF2B5EF4-FFF2-40B4-BE49-F238E27FC236}">
                    <a16:creationId xmlns:a16="http://schemas.microsoft.com/office/drawing/2014/main" id="{891A9741-2B23-4E59-A7B8-B21AD9E0D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5943" y="3941730"/>
                <a:ext cx="76258" cy="216472"/>
              </a:xfrm>
              <a:custGeom>
                <a:avLst/>
                <a:gdLst>
                  <a:gd name="T0" fmla="*/ 11 w 13"/>
                  <a:gd name="T1" fmla="*/ 4 h 37"/>
                  <a:gd name="T2" fmla="*/ 4 w 13"/>
                  <a:gd name="T3" fmla="*/ 4 h 37"/>
                  <a:gd name="T4" fmla="*/ 2 w 13"/>
                  <a:gd name="T5" fmla="*/ 32 h 37"/>
                  <a:gd name="T6" fmla="*/ 7 w 13"/>
                  <a:gd name="T7" fmla="*/ 34 h 37"/>
                  <a:gd name="T8" fmla="*/ 11 w 13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7">
                    <a:moveTo>
                      <a:pt x="11" y="4"/>
                    </a:moveTo>
                    <a:cubicBezTo>
                      <a:pt x="11" y="0"/>
                      <a:pt x="5" y="0"/>
                      <a:pt x="4" y="4"/>
                    </a:cubicBezTo>
                    <a:cubicBezTo>
                      <a:pt x="3" y="13"/>
                      <a:pt x="5" y="23"/>
                      <a:pt x="2" y="32"/>
                    </a:cubicBezTo>
                    <a:cubicBezTo>
                      <a:pt x="0" y="35"/>
                      <a:pt x="6" y="37"/>
                      <a:pt x="7" y="34"/>
                    </a:cubicBezTo>
                    <a:cubicBezTo>
                      <a:pt x="12" y="25"/>
                      <a:pt x="13" y="13"/>
                      <a:pt x="11" y="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" name="Freeform 113">
                <a:extLst>
                  <a:ext uri="{FF2B5EF4-FFF2-40B4-BE49-F238E27FC236}">
                    <a16:creationId xmlns:a16="http://schemas.microsoft.com/office/drawing/2014/main" id="{F5F2254E-34A8-4F53-9C6D-95923EEDD4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98086" y="4682166"/>
                <a:ext cx="216472" cy="199254"/>
              </a:xfrm>
              <a:custGeom>
                <a:avLst/>
                <a:gdLst>
                  <a:gd name="T0" fmla="*/ 28 w 37"/>
                  <a:gd name="T1" fmla="*/ 7 h 34"/>
                  <a:gd name="T2" fmla="*/ 21 w 37"/>
                  <a:gd name="T3" fmla="*/ 8 h 34"/>
                  <a:gd name="T4" fmla="*/ 19 w 37"/>
                  <a:gd name="T5" fmla="*/ 4 h 34"/>
                  <a:gd name="T6" fmla="*/ 13 w 37"/>
                  <a:gd name="T7" fmla="*/ 5 h 34"/>
                  <a:gd name="T8" fmla="*/ 13 w 37"/>
                  <a:gd name="T9" fmla="*/ 10 h 34"/>
                  <a:gd name="T10" fmla="*/ 2 w 37"/>
                  <a:gd name="T11" fmla="*/ 14 h 34"/>
                  <a:gd name="T12" fmla="*/ 4 w 37"/>
                  <a:gd name="T13" fmla="*/ 19 h 34"/>
                  <a:gd name="T14" fmla="*/ 15 w 37"/>
                  <a:gd name="T15" fmla="*/ 19 h 34"/>
                  <a:gd name="T16" fmla="*/ 17 w 37"/>
                  <a:gd name="T17" fmla="*/ 28 h 34"/>
                  <a:gd name="T18" fmla="*/ 25 w 37"/>
                  <a:gd name="T19" fmla="*/ 26 h 34"/>
                  <a:gd name="T20" fmla="*/ 23 w 37"/>
                  <a:gd name="T21" fmla="*/ 18 h 34"/>
                  <a:gd name="T22" fmla="*/ 31 w 37"/>
                  <a:gd name="T23" fmla="*/ 16 h 34"/>
                  <a:gd name="T24" fmla="*/ 28 w 37"/>
                  <a:gd name="T25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34">
                    <a:moveTo>
                      <a:pt x="28" y="7"/>
                    </a:moveTo>
                    <a:cubicBezTo>
                      <a:pt x="26" y="7"/>
                      <a:pt x="23" y="8"/>
                      <a:pt x="21" y="8"/>
                    </a:cubicBezTo>
                    <a:cubicBezTo>
                      <a:pt x="20" y="7"/>
                      <a:pt x="19" y="5"/>
                      <a:pt x="19" y="4"/>
                    </a:cubicBezTo>
                    <a:cubicBezTo>
                      <a:pt x="18" y="0"/>
                      <a:pt x="12" y="1"/>
                      <a:pt x="13" y="5"/>
                    </a:cubicBezTo>
                    <a:cubicBezTo>
                      <a:pt x="13" y="7"/>
                      <a:pt x="13" y="9"/>
                      <a:pt x="13" y="10"/>
                    </a:cubicBezTo>
                    <a:cubicBezTo>
                      <a:pt x="10" y="11"/>
                      <a:pt x="6" y="13"/>
                      <a:pt x="2" y="14"/>
                    </a:cubicBezTo>
                    <a:cubicBezTo>
                      <a:pt x="0" y="15"/>
                      <a:pt x="1" y="19"/>
                      <a:pt x="4" y="19"/>
                    </a:cubicBezTo>
                    <a:cubicBezTo>
                      <a:pt x="7" y="20"/>
                      <a:pt x="11" y="19"/>
                      <a:pt x="15" y="19"/>
                    </a:cubicBezTo>
                    <a:cubicBezTo>
                      <a:pt x="15" y="22"/>
                      <a:pt x="16" y="25"/>
                      <a:pt x="17" y="28"/>
                    </a:cubicBezTo>
                    <a:cubicBezTo>
                      <a:pt x="18" y="34"/>
                      <a:pt x="27" y="31"/>
                      <a:pt x="25" y="26"/>
                    </a:cubicBezTo>
                    <a:cubicBezTo>
                      <a:pt x="25" y="23"/>
                      <a:pt x="24" y="21"/>
                      <a:pt x="23" y="18"/>
                    </a:cubicBezTo>
                    <a:cubicBezTo>
                      <a:pt x="26" y="17"/>
                      <a:pt x="28" y="17"/>
                      <a:pt x="31" y="16"/>
                    </a:cubicBezTo>
                    <a:cubicBezTo>
                      <a:pt x="37" y="14"/>
                      <a:pt x="34" y="6"/>
                      <a:pt x="28" y="7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AD3D2EDC-A780-5222-70ED-A38D32339686}"/>
              </a:ext>
            </a:extLst>
          </p:cNvPr>
          <p:cNvSpPr txBox="1"/>
          <p:nvPr/>
        </p:nvSpPr>
        <p:spPr>
          <a:xfrm>
            <a:off x="4026491" y="76546"/>
            <a:ext cx="42113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ea typeface="LNTH-LuoLuoNotangYuanTi 1"/>
                <a:cs typeface="LNTH-LuoLuoNotangYuanTi 1" pitchFamily="2" charset="-128"/>
              </a:rPr>
              <a:t>DẶN DÒ</a:t>
            </a:r>
          </a:p>
        </p:txBody>
      </p:sp>
      <p:grpSp>
        <p:nvGrpSpPr>
          <p:cNvPr id="69" name="组合 23">
            <a:extLst>
              <a:ext uri="{FF2B5EF4-FFF2-40B4-BE49-F238E27FC236}">
                <a16:creationId xmlns:a16="http://schemas.microsoft.com/office/drawing/2014/main" id="{1D31B6F8-6E01-CA29-B64C-EC668A35E068}"/>
              </a:ext>
            </a:extLst>
          </p:cNvPr>
          <p:cNvGrpSpPr/>
          <p:nvPr/>
        </p:nvGrpSpPr>
        <p:grpSpPr>
          <a:xfrm>
            <a:off x="4159576" y="2497108"/>
            <a:ext cx="6977839" cy="845387"/>
            <a:chOff x="1149989" y="3194004"/>
            <a:chExt cx="6977839" cy="845387"/>
          </a:xfrm>
        </p:grpSpPr>
        <p:sp>
          <p:nvSpPr>
            <p:cNvPr id="70" name="文本框 32">
              <a:extLst>
                <a:ext uri="{FF2B5EF4-FFF2-40B4-BE49-F238E27FC236}">
                  <a16:creationId xmlns:a16="http://schemas.microsoft.com/office/drawing/2014/main" id="{1B0D6269-24CB-A854-8EC9-558D95B804E2}"/>
                </a:ext>
              </a:extLst>
            </p:cNvPr>
            <p:cNvSpPr txBox="1"/>
            <p:nvPr/>
          </p:nvSpPr>
          <p:spPr>
            <a:xfrm>
              <a:off x="1882096" y="3341574"/>
              <a:ext cx="6245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HappyZcool-2016" charset="-122"/>
                </a:rPr>
                <a:t>GV ĐIỀN Ở ĐÂY</a:t>
              </a:r>
              <a:endParaRPr kumimoji="1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HappyZcool-2016" charset="-122"/>
              </a:endParaRPr>
            </a:p>
          </p:txBody>
        </p:sp>
        <p:grpSp>
          <p:nvGrpSpPr>
            <p:cNvPr id="71" name="组合 25">
              <a:extLst>
                <a:ext uri="{FF2B5EF4-FFF2-40B4-BE49-F238E27FC236}">
                  <a16:creationId xmlns:a16="http://schemas.microsoft.com/office/drawing/2014/main" id="{F26E5724-101A-F174-F6B0-343EBF8D1494}"/>
                </a:ext>
              </a:extLst>
            </p:cNvPr>
            <p:cNvGrpSpPr/>
            <p:nvPr/>
          </p:nvGrpSpPr>
          <p:grpSpPr>
            <a:xfrm rot="19663740">
              <a:off x="1149989" y="3194004"/>
              <a:ext cx="654790" cy="845387"/>
              <a:chOff x="10766636" y="3941730"/>
              <a:chExt cx="1047922" cy="1352954"/>
            </a:xfrm>
          </p:grpSpPr>
          <p:sp>
            <p:nvSpPr>
              <p:cNvPr id="72" name="Freeform 108">
                <a:extLst>
                  <a:ext uri="{FF2B5EF4-FFF2-40B4-BE49-F238E27FC236}">
                    <a16:creationId xmlns:a16="http://schemas.microsoft.com/office/drawing/2014/main" id="{29B7E860-CF5B-B8B2-687F-BB648C971F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209862"/>
                <a:ext cx="664177" cy="1084822"/>
              </a:xfrm>
              <a:custGeom>
                <a:avLst/>
                <a:gdLst>
                  <a:gd name="T0" fmla="*/ 96 w 114"/>
                  <a:gd name="T1" fmla="*/ 11 h 186"/>
                  <a:gd name="T2" fmla="*/ 91 w 114"/>
                  <a:gd name="T3" fmla="*/ 11 h 186"/>
                  <a:gd name="T4" fmla="*/ 79 w 114"/>
                  <a:gd name="T5" fmla="*/ 8 h 186"/>
                  <a:gd name="T6" fmla="*/ 78 w 114"/>
                  <a:gd name="T7" fmla="*/ 8 h 186"/>
                  <a:gd name="T8" fmla="*/ 2 w 114"/>
                  <a:gd name="T9" fmla="*/ 87 h 186"/>
                  <a:gd name="T10" fmla="*/ 12 w 114"/>
                  <a:gd name="T11" fmla="*/ 98 h 186"/>
                  <a:gd name="T12" fmla="*/ 48 w 114"/>
                  <a:gd name="T13" fmla="*/ 83 h 186"/>
                  <a:gd name="T14" fmla="*/ 11 w 114"/>
                  <a:gd name="T15" fmla="*/ 170 h 186"/>
                  <a:gd name="T16" fmla="*/ 27 w 114"/>
                  <a:gd name="T17" fmla="*/ 177 h 186"/>
                  <a:gd name="T18" fmla="*/ 28 w 114"/>
                  <a:gd name="T19" fmla="*/ 175 h 186"/>
                  <a:gd name="T20" fmla="*/ 32 w 114"/>
                  <a:gd name="T21" fmla="*/ 172 h 186"/>
                  <a:gd name="T22" fmla="*/ 105 w 114"/>
                  <a:gd name="T23" fmla="*/ 71 h 186"/>
                  <a:gd name="T24" fmla="*/ 96 w 114"/>
                  <a:gd name="T25" fmla="*/ 58 h 186"/>
                  <a:gd name="T26" fmla="*/ 89 w 114"/>
                  <a:gd name="T27" fmla="*/ 60 h 186"/>
                  <a:gd name="T28" fmla="*/ 88 w 114"/>
                  <a:gd name="T29" fmla="*/ 62 h 186"/>
                  <a:gd name="T30" fmla="*/ 86 w 114"/>
                  <a:gd name="T31" fmla="*/ 64 h 186"/>
                  <a:gd name="T32" fmla="*/ 85 w 114"/>
                  <a:gd name="T33" fmla="*/ 65 h 186"/>
                  <a:gd name="T34" fmla="*/ 85 w 114"/>
                  <a:gd name="T35" fmla="*/ 65 h 186"/>
                  <a:gd name="T36" fmla="*/ 84 w 114"/>
                  <a:gd name="T37" fmla="*/ 66 h 186"/>
                  <a:gd name="T38" fmla="*/ 84 w 114"/>
                  <a:gd name="T39" fmla="*/ 66 h 186"/>
                  <a:gd name="T40" fmla="*/ 84 w 114"/>
                  <a:gd name="T41" fmla="*/ 66 h 186"/>
                  <a:gd name="T42" fmla="*/ 82 w 114"/>
                  <a:gd name="T43" fmla="*/ 67 h 186"/>
                  <a:gd name="T44" fmla="*/ 80 w 114"/>
                  <a:gd name="T45" fmla="*/ 71 h 186"/>
                  <a:gd name="T46" fmla="*/ 74 w 114"/>
                  <a:gd name="T47" fmla="*/ 79 h 186"/>
                  <a:gd name="T48" fmla="*/ 84 w 114"/>
                  <a:gd name="T49" fmla="*/ 64 h 186"/>
                  <a:gd name="T50" fmla="*/ 85 w 114"/>
                  <a:gd name="T51" fmla="*/ 55 h 186"/>
                  <a:gd name="T52" fmla="*/ 109 w 114"/>
                  <a:gd name="T53" fmla="*/ 20 h 186"/>
                  <a:gd name="T54" fmla="*/ 96 w 114"/>
                  <a:gd name="T55" fmla="*/ 1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4" h="186">
                    <a:moveTo>
                      <a:pt x="96" y="11"/>
                    </a:moveTo>
                    <a:cubicBezTo>
                      <a:pt x="94" y="10"/>
                      <a:pt x="93" y="10"/>
                      <a:pt x="91" y="11"/>
                    </a:cubicBezTo>
                    <a:cubicBezTo>
                      <a:pt x="89" y="7"/>
                      <a:pt x="82" y="4"/>
                      <a:pt x="79" y="8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34" y="0"/>
                      <a:pt x="14" y="52"/>
                      <a:pt x="2" y="87"/>
                    </a:cubicBezTo>
                    <a:cubicBezTo>
                      <a:pt x="0" y="94"/>
                      <a:pt x="6" y="99"/>
                      <a:pt x="12" y="98"/>
                    </a:cubicBezTo>
                    <a:cubicBezTo>
                      <a:pt x="25" y="95"/>
                      <a:pt x="37" y="89"/>
                      <a:pt x="48" y="83"/>
                    </a:cubicBezTo>
                    <a:cubicBezTo>
                      <a:pt x="33" y="111"/>
                      <a:pt x="18" y="139"/>
                      <a:pt x="11" y="170"/>
                    </a:cubicBezTo>
                    <a:cubicBezTo>
                      <a:pt x="9" y="180"/>
                      <a:pt x="22" y="186"/>
                      <a:pt x="27" y="177"/>
                    </a:cubicBezTo>
                    <a:cubicBezTo>
                      <a:pt x="27" y="176"/>
                      <a:pt x="27" y="175"/>
                      <a:pt x="28" y="175"/>
                    </a:cubicBezTo>
                    <a:cubicBezTo>
                      <a:pt x="29" y="174"/>
                      <a:pt x="31" y="174"/>
                      <a:pt x="32" y="172"/>
                    </a:cubicBezTo>
                    <a:cubicBezTo>
                      <a:pt x="59" y="141"/>
                      <a:pt x="89" y="109"/>
                      <a:pt x="105" y="71"/>
                    </a:cubicBezTo>
                    <a:cubicBezTo>
                      <a:pt x="108" y="64"/>
                      <a:pt x="103" y="57"/>
                      <a:pt x="96" y="58"/>
                    </a:cubicBezTo>
                    <a:cubicBezTo>
                      <a:pt x="94" y="58"/>
                      <a:pt x="91" y="58"/>
                      <a:pt x="89" y="60"/>
                    </a:cubicBezTo>
                    <a:cubicBezTo>
                      <a:pt x="89" y="61"/>
                      <a:pt x="88" y="62"/>
                      <a:pt x="88" y="62"/>
                    </a:cubicBezTo>
                    <a:cubicBezTo>
                      <a:pt x="87" y="63"/>
                      <a:pt x="86" y="64"/>
                      <a:pt x="86" y="64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3" y="67"/>
                      <a:pt x="82" y="67"/>
                    </a:cubicBezTo>
                    <a:cubicBezTo>
                      <a:pt x="81" y="68"/>
                      <a:pt x="80" y="70"/>
                      <a:pt x="80" y="71"/>
                    </a:cubicBezTo>
                    <a:cubicBezTo>
                      <a:pt x="78" y="74"/>
                      <a:pt x="76" y="76"/>
                      <a:pt x="74" y="79"/>
                    </a:cubicBezTo>
                    <a:cubicBezTo>
                      <a:pt x="77" y="74"/>
                      <a:pt x="81" y="69"/>
                      <a:pt x="84" y="64"/>
                    </a:cubicBezTo>
                    <a:cubicBezTo>
                      <a:pt x="87" y="61"/>
                      <a:pt x="86" y="58"/>
                      <a:pt x="85" y="55"/>
                    </a:cubicBezTo>
                    <a:cubicBezTo>
                      <a:pt x="94" y="44"/>
                      <a:pt x="102" y="32"/>
                      <a:pt x="109" y="20"/>
                    </a:cubicBezTo>
                    <a:cubicBezTo>
                      <a:pt x="114" y="11"/>
                      <a:pt x="102" y="4"/>
                      <a:pt x="96" y="11"/>
                    </a:cubicBezTo>
                    <a:close/>
                  </a:path>
                </a:pathLst>
              </a:custGeom>
              <a:solidFill>
                <a:srgbClr val="F8E5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3" name="Freeform 109">
                <a:extLst>
                  <a:ext uri="{FF2B5EF4-FFF2-40B4-BE49-F238E27FC236}">
                    <a16:creationId xmlns:a16="http://schemas.microsoft.com/office/drawing/2014/main" id="{490FBFF8-C588-05B9-376A-0A3E0C3079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83856" y="4209862"/>
                <a:ext cx="693695" cy="1067602"/>
              </a:xfrm>
              <a:custGeom>
                <a:avLst/>
                <a:gdLst>
                  <a:gd name="T0" fmla="*/ 112 w 119"/>
                  <a:gd name="T1" fmla="*/ 52 h 183"/>
                  <a:gd name="T2" fmla="*/ 91 w 119"/>
                  <a:gd name="T3" fmla="*/ 53 h 183"/>
                  <a:gd name="T4" fmla="*/ 115 w 119"/>
                  <a:gd name="T5" fmla="*/ 9 h 183"/>
                  <a:gd name="T6" fmla="*/ 110 w 119"/>
                  <a:gd name="T7" fmla="*/ 2 h 183"/>
                  <a:gd name="T8" fmla="*/ 49 w 119"/>
                  <a:gd name="T9" fmla="*/ 15 h 183"/>
                  <a:gd name="T10" fmla="*/ 24 w 119"/>
                  <a:gd name="T11" fmla="*/ 55 h 183"/>
                  <a:gd name="T12" fmla="*/ 2 w 119"/>
                  <a:gd name="T13" fmla="*/ 88 h 183"/>
                  <a:gd name="T14" fmla="*/ 8 w 119"/>
                  <a:gd name="T15" fmla="*/ 94 h 183"/>
                  <a:gd name="T16" fmla="*/ 43 w 119"/>
                  <a:gd name="T17" fmla="*/ 87 h 183"/>
                  <a:gd name="T18" fmla="*/ 5 w 119"/>
                  <a:gd name="T19" fmla="*/ 176 h 183"/>
                  <a:gd name="T20" fmla="*/ 12 w 119"/>
                  <a:gd name="T21" fmla="*/ 181 h 183"/>
                  <a:gd name="T22" fmla="*/ 70 w 119"/>
                  <a:gd name="T23" fmla="*/ 126 h 183"/>
                  <a:gd name="T24" fmla="*/ 117 w 119"/>
                  <a:gd name="T25" fmla="*/ 58 h 183"/>
                  <a:gd name="T26" fmla="*/ 112 w 119"/>
                  <a:gd name="T27" fmla="*/ 52 h 183"/>
                  <a:gd name="T28" fmla="*/ 66 w 119"/>
                  <a:gd name="T29" fmla="*/ 116 h 183"/>
                  <a:gd name="T30" fmla="*/ 19 w 119"/>
                  <a:gd name="T31" fmla="*/ 165 h 183"/>
                  <a:gd name="T32" fmla="*/ 56 w 119"/>
                  <a:gd name="T33" fmla="*/ 81 h 183"/>
                  <a:gd name="T34" fmla="*/ 50 w 119"/>
                  <a:gd name="T35" fmla="*/ 75 h 183"/>
                  <a:gd name="T36" fmla="*/ 16 w 119"/>
                  <a:gd name="T37" fmla="*/ 82 h 183"/>
                  <a:gd name="T38" fmla="*/ 18 w 119"/>
                  <a:gd name="T39" fmla="*/ 79 h 183"/>
                  <a:gd name="T40" fmla="*/ 23 w 119"/>
                  <a:gd name="T41" fmla="*/ 78 h 183"/>
                  <a:gd name="T42" fmla="*/ 53 w 119"/>
                  <a:gd name="T43" fmla="*/ 25 h 183"/>
                  <a:gd name="T44" fmla="*/ 103 w 119"/>
                  <a:gd name="T45" fmla="*/ 12 h 183"/>
                  <a:gd name="T46" fmla="*/ 75 w 119"/>
                  <a:gd name="T47" fmla="*/ 56 h 183"/>
                  <a:gd name="T48" fmla="*/ 80 w 119"/>
                  <a:gd name="T49" fmla="*/ 64 h 183"/>
                  <a:gd name="T50" fmla="*/ 106 w 119"/>
                  <a:gd name="T51" fmla="*/ 61 h 183"/>
                  <a:gd name="T52" fmla="*/ 66 w 119"/>
                  <a:gd name="T53" fmla="*/ 116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9" h="183">
                    <a:moveTo>
                      <a:pt x="112" y="52"/>
                    </a:moveTo>
                    <a:cubicBezTo>
                      <a:pt x="105" y="53"/>
                      <a:pt x="98" y="53"/>
                      <a:pt x="91" y="53"/>
                    </a:cubicBezTo>
                    <a:cubicBezTo>
                      <a:pt x="101" y="40"/>
                      <a:pt x="109" y="25"/>
                      <a:pt x="115" y="9"/>
                    </a:cubicBezTo>
                    <a:cubicBezTo>
                      <a:pt x="116" y="5"/>
                      <a:pt x="113" y="2"/>
                      <a:pt x="110" y="2"/>
                    </a:cubicBezTo>
                    <a:cubicBezTo>
                      <a:pt x="89" y="1"/>
                      <a:pt x="66" y="0"/>
                      <a:pt x="49" y="15"/>
                    </a:cubicBezTo>
                    <a:cubicBezTo>
                      <a:pt x="38" y="24"/>
                      <a:pt x="30" y="39"/>
                      <a:pt x="24" y="55"/>
                    </a:cubicBezTo>
                    <a:cubicBezTo>
                      <a:pt x="16" y="65"/>
                      <a:pt x="9" y="76"/>
                      <a:pt x="2" y="88"/>
                    </a:cubicBezTo>
                    <a:cubicBezTo>
                      <a:pt x="0" y="92"/>
                      <a:pt x="4" y="96"/>
                      <a:pt x="8" y="94"/>
                    </a:cubicBezTo>
                    <a:cubicBezTo>
                      <a:pt x="19" y="89"/>
                      <a:pt x="31" y="90"/>
                      <a:pt x="43" y="87"/>
                    </a:cubicBezTo>
                    <a:cubicBezTo>
                      <a:pt x="31" y="117"/>
                      <a:pt x="15" y="145"/>
                      <a:pt x="5" y="176"/>
                    </a:cubicBezTo>
                    <a:cubicBezTo>
                      <a:pt x="4" y="180"/>
                      <a:pt x="8" y="183"/>
                      <a:pt x="12" y="181"/>
                    </a:cubicBezTo>
                    <a:cubicBezTo>
                      <a:pt x="35" y="168"/>
                      <a:pt x="53" y="146"/>
                      <a:pt x="70" y="126"/>
                    </a:cubicBezTo>
                    <a:cubicBezTo>
                      <a:pt x="87" y="105"/>
                      <a:pt x="105" y="83"/>
                      <a:pt x="117" y="58"/>
                    </a:cubicBezTo>
                    <a:cubicBezTo>
                      <a:pt x="119" y="54"/>
                      <a:pt x="116" y="51"/>
                      <a:pt x="112" y="52"/>
                    </a:cubicBezTo>
                    <a:close/>
                    <a:moveTo>
                      <a:pt x="66" y="116"/>
                    </a:moveTo>
                    <a:cubicBezTo>
                      <a:pt x="52" y="133"/>
                      <a:pt x="37" y="151"/>
                      <a:pt x="19" y="165"/>
                    </a:cubicBezTo>
                    <a:cubicBezTo>
                      <a:pt x="30" y="136"/>
                      <a:pt x="46" y="110"/>
                      <a:pt x="56" y="81"/>
                    </a:cubicBezTo>
                    <a:cubicBezTo>
                      <a:pt x="57" y="78"/>
                      <a:pt x="53" y="74"/>
                      <a:pt x="50" y="75"/>
                    </a:cubicBezTo>
                    <a:cubicBezTo>
                      <a:pt x="39" y="79"/>
                      <a:pt x="27" y="79"/>
                      <a:pt x="16" y="82"/>
                    </a:cubicBezTo>
                    <a:cubicBezTo>
                      <a:pt x="17" y="81"/>
                      <a:pt x="17" y="80"/>
                      <a:pt x="18" y="79"/>
                    </a:cubicBezTo>
                    <a:cubicBezTo>
                      <a:pt x="19" y="80"/>
                      <a:pt x="22" y="80"/>
                      <a:pt x="23" y="78"/>
                    </a:cubicBezTo>
                    <a:cubicBezTo>
                      <a:pt x="35" y="62"/>
                      <a:pt x="39" y="41"/>
                      <a:pt x="53" y="25"/>
                    </a:cubicBezTo>
                    <a:cubicBezTo>
                      <a:pt x="64" y="11"/>
                      <a:pt x="85" y="11"/>
                      <a:pt x="103" y="12"/>
                    </a:cubicBezTo>
                    <a:cubicBezTo>
                      <a:pt x="96" y="28"/>
                      <a:pt x="88" y="43"/>
                      <a:pt x="75" y="56"/>
                    </a:cubicBezTo>
                    <a:cubicBezTo>
                      <a:pt x="72" y="59"/>
                      <a:pt x="75" y="65"/>
                      <a:pt x="80" y="64"/>
                    </a:cubicBezTo>
                    <a:cubicBezTo>
                      <a:pt x="89" y="62"/>
                      <a:pt x="97" y="62"/>
                      <a:pt x="106" y="61"/>
                    </a:cubicBezTo>
                    <a:cubicBezTo>
                      <a:pt x="96" y="81"/>
                      <a:pt x="81" y="100"/>
                      <a:pt x="66" y="11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4" name="Freeform 110">
                <a:extLst>
                  <a:ext uri="{FF2B5EF4-FFF2-40B4-BE49-F238E27FC236}">
                    <a16:creationId xmlns:a16="http://schemas.microsoft.com/office/drawing/2014/main" id="{B9C4E6EE-E658-B354-2E0D-1620624579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089326"/>
                <a:ext cx="169734" cy="179575"/>
              </a:xfrm>
              <a:custGeom>
                <a:avLst/>
                <a:gdLst>
                  <a:gd name="T0" fmla="*/ 28 w 29"/>
                  <a:gd name="T1" fmla="*/ 26 h 31"/>
                  <a:gd name="T2" fmla="*/ 12 w 29"/>
                  <a:gd name="T3" fmla="*/ 4 h 31"/>
                  <a:gd name="T4" fmla="*/ 6 w 29"/>
                  <a:gd name="T5" fmla="*/ 0 h 31"/>
                  <a:gd name="T6" fmla="*/ 2 w 29"/>
                  <a:gd name="T7" fmla="*/ 1 h 31"/>
                  <a:gd name="T8" fmla="*/ 1 w 29"/>
                  <a:gd name="T9" fmla="*/ 7 h 31"/>
                  <a:gd name="T10" fmla="*/ 10 w 29"/>
                  <a:gd name="T11" fmla="*/ 23 h 31"/>
                  <a:gd name="T12" fmla="*/ 26 w 29"/>
                  <a:gd name="T13" fmla="*/ 30 h 31"/>
                  <a:gd name="T14" fmla="*/ 28 w 29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31">
                    <a:moveTo>
                      <a:pt x="28" y="26"/>
                    </a:moveTo>
                    <a:cubicBezTo>
                      <a:pt x="20" y="21"/>
                      <a:pt x="15" y="12"/>
                      <a:pt x="12" y="4"/>
                    </a:cubicBezTo>
                    <a:cubicBezTo>
                      <a:pt x="11" y="1"/>
                      <a:pt x="9" y="0"/>
                      <a:pt x="6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1" y="3"/>
                      <a:pt x="0" y="5"/>
                      <a:pt x="1" y="7"/>
                    </a:cubicBezTo>
                    <a:cubicBezTo>
                      <a:pt x="3" y="13"/>
                      <a:pt x="6" y="18"/>
                      <a:pt x="10" y="23"/>
                    </a:cubicBezTo>
                    <a:cubicBezTo>
                      <a:pt x="15" y="28"/>
                      <a:pt x="20" y="30"/>
                      <a:pt x="26" y="30"/>
                    </a:cubicBezTo>
                    <a:cubicBezTo>
                      <a:pt x="29" y="31"/>
                      <a:pt x="29" y="27"/>
                      <a:pt x="28" y="2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5" name="Freeform 111">
                <a:extLst>
                  <a:ext uri="{FF2B5EF4-FFF2-40B4-BE49-F238E27FC236}">
                    <a16:creationId xmlns:a16="http://schemas.microsoft.com/office/drawing/2014/main" id="{98F74AC1-D749-9490-29BC-A21611470C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1291" y="3941730"/>
                <a:ext cx="76258" cy="233693"/>
              </a:xfrm>
              <a:custGeom>
                <a:avLst/>
                <a:gdLst>
                  <a:gd name="T0" fmla="*/ 11 w 13"/>
                  <a:gd name="T1" fmla="*/ 18 h 40"/>
                  <a:gd name="T2" fmla="*/ 11 w 13"/>
                  <a:gd name="T3" fmla="*/ 4 h 40"/>
                  <a:gd name="T4" fmla="*/ 3 w 13"/>
                  <a:gd name="T5" fmla="*/ 4 h 40"/>
                  <a:gd name="T6" fmla="*/ 8 w 13"/>
                  <a:gd name="T7" fmla="*/ 37 h 40"/>
                  <a:gd name="T8" fmla="*/ 13 w 13"/>
                  <a:gd name="T9" fmla="*/ 35 h 40"/>
                  <a:gd name="T10" fmla="*/ 11 w 13"/>
                  <a:gd name="T11" fmla="*/ 1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40">
                    <a:moveTo>
                      <a:pt x="11" y="18"/>
                    </a:moveTo>
                    <a:cubicBezTo>
                      <a:pt x="11" y="13"/>
                      <a:pt x="12" y="8"/>
                      <a:pt x="11" y="4"/>
                    </a:cubicBezTo>
                    <a:cubicBezTo>
                      <a:pt x="10" y="0"/>
                      <a:pt x="4" y="0"/>
                      <a:pt x="3" y="4"/>
                    </a:cubicBezTo>
                    <a:cubicBezTo>
                      <a:pt x="0" y="14"/>
                      <a:pt x="3" y="28"/>
                      <a:pt x="8" y="37"/>
                    </a:cubicBezTo>
                    <a:cubicBezTo>
                      <a:pt x="9" y="40"/>
                      <a:pt x="13" y="38"/>
                      <a:pt x="13" y="35"/>
                    </a:cubicBezTo>
                    <a:cubicBezTo>
                      <a:pt x="12" y="30"/>
                      <a:pt x="12" y="24"/>
                      <a:pt x="11" y="18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6" name="Freeform 112">
                <a:extLst>
                  <a:ext uri="{FF2B5EF4-FFF2-40B4-BE49-F238E27FC236}">
                    <a16:creationId xmlns:a16="http://schemas.microsoft.com/office/drawing/2014/main" id="{75EA0A0D-2A35-BA59-B754-9808F2E30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5943" y="3941730"/>
                <a:ext cx="76258" cy="216472"/>
              </a:xfrm>
              <a:custGeom>
                <a:avLst/>
                <a:gdLst>
                  <a:gd name="T0" fmla="*/ 11 w 13"/>
                  <a:gd name="T1" fmla="*/ 4 h 37"/>
                  <a:gd name="T2" fmla="*/ 4 w 13"/>
                  <a:gd name="T3" fmla="*/ 4 h 37"/>
                  <a:gd name="T4" fmla="*/ 2 w 13"/>
                  <a:gd name="T5" fmla="*/ 32 h 37"/>
                  <a:gd name="T6" fmla="*/ 7 w 13"/>
                  <a:gd name="T7" fmla="*/ 34 h 37"/>
                  <a:gd name="T8" fmla="*/ 11 w 13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7">
                    <a:moveTo>
                      <a:pt x="11" y="4"/>
                    </a:moveTo>
                    <a:cubicBezTo>
                      <a:pt x="11" y="0"/>
                      <a:pt x="5" y="0"/>
                      <a:pt x="4" y="4"/>
                    </a:cubicBezTo>
                    <a:cubicBezTo>
                      <a:pt x="3" y="13"/>
                      <a:pt x="5" y="23"/>
                      <a:pt x="2" y="32"/>
                    </a:cubicBezTo>
                    <a:cubicBezTo>
                      <a:pt x="0" y="35"/>
                      <a:pt x="6" y="37"/>
                      <a:pt x="7" y="34"/>
                    </a:cubicBezTo>
                    <a:cubicBezTo>
                      <a:pt x="12" y="25"/>
                      <a:pt x="13" y="13"/>
                      <a:pt x="11" y="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77" name="Freeform 113">
                <a:extLst>
                  <a:ext uri="{FF2B5EF4-FFF2-40B4-BE49-F238E27FC236}">
                    <a16:creationId xmlns:a16="http://schemas.microsoft.com/office/drawing/2014/main" id="{48A8A453-50E0-FDF2-2DDB-42DA9B816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98086" y="4682166"/>
                <a:ext cx="216472" cy="199254"/>
              </a:xfrm>
              <a:custGeom>
                <a:avLst/>
                <a:gdLst>
                  <a:gd name="T0" fmla="*/ 28 w 37"/>
                  <a:gd name="T1" fmla="*/ 7 h 34"/>
                  <a:gd name="T2" fmla="*/ 21 w 37"/>
                  <a:gd name="T3" fmla="*/ 8 h 34"/>
                  <a:gd name="T4" fmla="*/ 19 w 37"/>
                  <a:gd name="T5" fmla="*/ 4 h 34"/>
                  <a:gd name="T6" fmla="*/ 13 w 37"/>
                  <a:gd name="T7" fmla="*/ 5 h 34"/>
                  <a:gd name="T8" fmla="*/ 13 w 37"/>
                  <a:gd name="T9" fmla="*/ 10 h 34"/>
                  <a:gd name="T10" fmla="*/ 2 w 37"/>
                  <a:gd name="T11" fmla="*/ 14 h 34"/>
                  <a:gd name="T12" fmla="*/ 4 w 37"/>
                  <a:gd name="T13" fmla="*/ 19 h 34"/>
                  <a:gd name="T14" fmla="*/ 15 w 37"/>
                  <a:gd name="T15" fmla="*/ 19 h 34"/>
                  <a:gd name="T16" fmla="*/ 17 w 37"/>
                  <a:gd name="T17" fmla="*/ 28 h 34"/>
                  <a:gd name="T18" fmla="*/ 25 w 37"/>
                  <a:gd name="T19" fmla="*/ 26 h 34"/>
                  <a:gd name="T20" fmla="*/ 23 w 37"/>
                  <a:gd name="T21" fmla="*/ 18 h 34"/>
                  <a:gd name="T22" fmla="*/ 31 w 37"/>
                  <a:gd name="T23" fmla="*/ 16 h 34"/>
                  <a:gd name="T24" fmla="*/ 28 w 37"/>
                  <a:gd name="T25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34">
                    <a:moveTo>
                      <a:pt x="28" y="7"/>
                    </a:moveTo>
                    <a:cubicBezTo>
                      <a:pt x="26" y="7"/>
                      <a:pt x="23" y="8"/>
                      <a:pt x="21" y="8"/>
                    </a:cubicBezTo>
                    <a:cubicBezTo>
                      <a:pt x="20" y="7"/>
                      <a:pt x="19" y="5"/>
                      <a:pt x="19" y="4"/>
                    </a:cubicBezTo>
                    <a:cubicBezTo>
                      <a:pt x="18" y="0"/>
                      <a:pt x="12" y="1"/>
                      <a:pt x="13" y="5"/>
                    </a:cubicBezTo>
                    <a:cubicBezTo>
                      <a:pt x="13" y="7"/>
                      <a:pt x="13" y="9"/>
                      <a:pt x="13" y="10"/>
                    </a:cubicBezTo>
                    <a:cubicBezTo>
                      <a:pt x="10" y="11"/>
                      <a:pt x="6" y="13"/>
                      <a:pt x="2" y="14"/>
                    </a:cubicBezTo>
                    <a:cubicBezTo>
                      <a:pt x="0" y="15"/>
                      <a:pt x="1" y="19"/>
                      <a:pt x="4" y="19"/>
                    </a:cubicBezTo>
                    <a:cubicBezTo>
                      <a:pt x="7" y="20"/>
                      <a:pt x="11" y="19"/>
                      <a:pt x="15" y="19"/>
                    </a:cubicBezTo>
                    <a:cubicBezTo>
                      <a:pt x="15" y="22"/>
                      <a:pt x="16" y="25"/>
                      <a:pt x="17" y="28"/>
                    </a:cubicBezTo>
                    <a:cubicBezTo>
                      <a:pt x="18" y="34"/>
                      <a:pt x="27" y="31"/>
                      <a:pt x="25" y="26"/>
                    </a:cubicBezTo>
                    <a:cubicBezTo>
                      <a:pt x="25" y="23"/>
                      <a:pt x="24" y="21"/>
                      <a:pt x="23" y="18"/>
                    </a:cubicBezTo>
                    <a:cubicBezTo>
                      <a:pt x="26" y="17"/>
                      <a:pt x="28" y="17"/>
                      <a:pt x="31" y="16"/>
                    </a:cubicBezTo>
                    <a:cubicBezTo>
                      <a:pt x="37" y="14"/>
                      <a:pt x="34" y="6"/>
                      <a:pt x="28" y="7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78" name="组合 23">
            <a:extLst>
              <a:ext uri="{FF2B5EF4-FFF2-40B4-BE49-F238E27FC236}">
                <a16:creationId xmlns:a16="http://schemas.microsoft.com/office/drawing/2014/main" id="{617719EC-966F-A1D0-099C-8CC189825086}"/>
              </a:ext>
            </a:extLst>
          </p:cNvPr>
          <p:cNvGrpSpPr/>
          <p:nvPr/>
        </p:nvGrpSpPr>
        <p:grpSpPr>
          <a:xfrm>
            <a:off x="4135864" y="3688853"/>
            <a:ext cx="6977839" cy="845387"/>
            <a:chOff x="1149989" y="3194004"/>
            <a:chExt cx="6977839" cy="845387"/>
          </a:xfrm>
        </p:grpSpPr>
        <p:sp>
          <p:nvSpPr>
            <p:cNvPr id="79" name="文本框 32">
              <a:extLst>
                <a:ext uri="{FF2B5EF4-FFF2-40B4-BE49-F238E27FC236}">
                  <a16:creationId xmlns:a16="http://schemas.microsoft.com/office/drawing/2014/main" id="{CC0D848B-71DD-F1B1-D1C9-21018D221B9A}"/>
                </a:ext>
              </a:extLst>
            </p:cNvPr>
            <p:cNvSpPr txBox="1"/>
            <p:nvPr/>
          </p:nvSpPr>
          <p:spPr>
            <a:xfrm>
              <a:off x="1882096" y="3341574"/>
              <a:ext cx="6245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HappyZcool-2016" charset="-122"/>
                </a:rPr>
                <a:t>GV ĐIỀN Ở ĐÂY</a:t>
              </a:r>
              <a:endParaRPr kumimoji="1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HappyZcool-2016" charset="-122"/>
              </a:endParaRPr>
            </a:p>
          </p:txBody>
        </p:sp>
        <p:grpSp>
          <p:nvGrpSpPr>
            <p:cNvPr id="80" name="组合 25">
              <a:extLst>
                <a:ext uri="{FF2B5EF4-FFF2-40B4-BE49-F238E27FC236}">
                  <a16:creationId xmlns:a16="http://schemas.microsoft.com/office/drawing/2014/main" id="{2901A01D-9D04-9FDE-C401-329F1633608B}"/>
                </a:ext>
              </a:extLst>
            </p:cNvPr>
            <p:cNvGrpSpPr/>
            <p:nvPr/>
          </p:nvGrpSpPr>
          <p:grpSpPr>
            <a:xfrm rot="19663740">
              <a:off x="1149989" y="3194004"/>
              <a:ext cx="654790" cy="845387"/>
              <a:chOff x="10766636" y="3941730"/>
              <a:chExt cx="1047922" cy="1352954"/>
            </a:xfrm>
          </p:grpSpPr>
          <p:sp>
            <p:nvSpPr>
              <p:cNvPr id="81" name="Freeform 108">
                <a:extLst>
                  <a:ext uri="{FF2B5EF4-FFF2-40B4-BE49-F238E27FC236}">
                    <a16:creationId xmlns:a16="http://schemas.microsoft.com/office/drawing/2014/main" id="{705CC809-A7DB-A1EF-FEBD-E2158B0A79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209862"/>
                <a:ext cx="664177" cy="1084822"/>
              </a:xfrm>
              <a:custGeom>
                <a:avLst/>
                <a:gdLst>
                  <a:gd name="T0" fmla="*/ 96 w 114"/>
                  <a:gd name="T1" fmla="*/ 11 h 186"/>
                  <a:gd name="T2" fmla="*/ 91 w 114"/>
                  <a:gd name="T3" fmla="*/ 11 h 186"/>
                  <a:gd name="T4" fmla="*/ 79 w 114"/>
                  <a:gd name="T5" fmla="*/ 8 h 186"/>
                  <a:gd name="T6" fmla="*/ 78 w 114"/>
                  <a:gd name="T7" fmla="*/ 8 h 186"/>
                  <a:gd name="T8" fmla="*/ 2 w 114"/>
                  <a:gd name="T9" fmla="*/ 87 h 186"/>
                  <a:gd name="T10" fmla="*/ 12 w 114"/>
                  <a:gd name="T11" fmla="*/ 98 h 186"/>
                  <a:gd name="T12" fmla="*/ 48 w 114"/>
                  <a:gd name="T13" fmla="*/ 83 h 186"/>
                  <a:gd name="T14" fmla="*/ 11 w 114"/>
                  <a:gd name="T15" fmla="*/ 170 h 186"/>
                  <a:gd name="T16" fmla="*/ 27 w 114"/>
                  <a:gd name="T17" fmla="*/ 177 h 186"/>
                  <a:gd name="T18" fmla="*/ 28 w 114"/>
                  <a:gd name="T19" fmla="*/ 175 h 186"/>
                  <a:gd name="T20" fmla="*/ 32 w 114"/>
                  <a:gd name="T21" fmla="*/ 172 h 186"/>
                  <a:gd name="T22" fmla="*/ 105 w 114"/>
                  <a:gd name="T23" fmla="*/ 71 h 186"/>
                  <a:gd name="T24" fmla="*/ 96 w 114"/>
                  <a:gd name="T25" fmla="*/ 58 h 186"/>
                  <a:gd name="T26" fmla="*/ 89 w 114"/>
                  <a:gd name="T27" fmla="*/ 60 h 186"/>
                  <a:gd name="T28" fmla="*/ 88 w 114"/>
                  <a:gd name="T29" fmla="*/ 62 h 186"/>
                  <a:gd name="T30" fmla="*/ 86 w 114"/>
                  <a:gd name="T31" fmla="*/ 64 h 186"/>
                  <a:gd name="T32" fmla="*/ 85 w 114"/>
                  <a:gd name="T33" fmla="*/ 65 h 186"/>
                  <a:gd name="T34" fmla="*/ 85 w 114"/>
                  <a:gd name="T35" fmla="*/ 65 h 186"/>
                  <a:gd name="T36" fmla="*/ 84 w 114"/>
                  <a:gd name="T37" fmla="*/ 66 h 186"/>
                  <a:gd name="T38" fmla="*/ 84 w 114"/>
                  <a:gd name="T39" fmla="*/ 66 h 186"/>
                  <a:gd name="T40" fmla="*/ 84 w 114"/>
                  <a:gd name="T41" fmla="*/ 66 h 186"/>
                  <a:gd name="T42" fmla="*/ 82 w 114"/>
                  <a:gd name="T43" fmla="*/ 67 h 186"/>
                  <a:gd name="T44" fmla="*/ 80 w 114"/>
                  <a:gd name="T45" fmla="*/ 71 h 186"/>
                  <a:gd name="T46" fmla="*/ 74 w 114"/>
                  <a:gd name="T47" fmla="*/ 79 h 186"/>
                  <a:gd name="T48" fmla="*/ 84 w 114"/>
                  <a:gd name="T49" fmla="*/ 64 h 186"/>
                  <a:gd name="T50" fmla="*/ 85 w 114"/>
                  <a:gd name="T51" fmla="*/ 55 h 186"/>
                  <a:gd name="T52" fmla="*/ 109 w 114"/>
                  <a:gd name="T53" fmla="*/ 20 h 186"/>
                  <a:gd name="T54" fmla="*/ 96 w 114"/>
                  <a:gd name="T55" fmla="*/ 1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4" h="186">
                    <a:moveTo>
                      <a:pt x="96" y="11"/>
                    </a:moveTo>
                    <a:cubicBezTo>
                      <a:pt x="94" y="10"/>
                      <a:pt x="93" y="10"/>
                      <a:pt x="91" y="11"/>
                    </a:cubicBezTo>
                    <a:cubicBezTo>
                      <a:pt x="89" y="7"/>
                      <a:pt x="82" y="4"/>
                      <a:pt x="79" y="8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34" y="0"/>
                      <a:pt x="14" y="52"/>
                      <a:pt x="2" y="87"/>
                    </a:cubicBezTo>
                    <a:cubicBezTo>
                      <a:pt x="0" y="94"/>
                      <a:pt x="6" y="99"/>
                      <a:pt x="12" y="98"/>
                    </a:cubicBezTo>
                    <a:cubicBezTo>
                      <a:pt x="25" y="95"/>
                      <a:pt x="37" y="89"/>
                      <a:pt x="48" y="83"/>
                    </a:cubicBezTo>
                    <a:cubicBezTo>
                      <a:pt x="33" y="111"/>
                      <a:pt x="18" y="139"/>
                      <a:pt x="11" y="170"/>
                    </a:cubicBezTo>
                    <a:cubicBezTo>
                      <a:pt x="9" y="180"/>
                      <a:pt x="22" y="186"/>
                      <a:pt x="27" y="177"/>
                    </a:cubicBezTo>
                    <a:cubicBezTo>
                      <a:pt x="27" y="176"/>
                      <a:pt x="27" y="175"/>
                      <a:pt x="28" y="175"/>
                    </a:cubicBezTo>
                    <a:cubicBezTo>
                      <a:pt x="29" y="174"/>
                      <a:pt x="31" y="174"/>
                      <a:pt x="32" y="172"/>
                    </a:cubicBezTo>
                    <a:cubicBezTo>
                      <a:pt x="59" y="141"/>
                      <a:pt x="89" y="109"/>
                      <a:pt x="105" y="71"/>
                    </a:cubicBezTo>
                    <a:cubicBezTo>
                      <a:pt x="108" y="64"/>
                      <a:pt x="103" y="57"/>
                      <a:pt x="96" y="58"/>
                    </a:cubicBezTo>
                    <a:cubicBezTo>
                      <a:pt x="94" y="58"/>
                      <a:pt x="91" y="58"/>
                      <a:pt x="89" y="60"/>
                    </a:cubicBezTo>
                    <a:cubicBezTo>
                      <a:pt x="89" y="61"/>
                      <a:pt x="88" y="62"/>
                      <a:pt x="88" y="62"/>
                    </a:cubicBezTo>
                    <a:cubicBezTo>
                      <a:pt x="87" y="63"/>
                      <a:pt x="86" y="64"/>
                      <a:pt x="86" y="64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3" y="67"/>
                      <a:pt x="82" y="67"/>
                    </a:cubicBezTo>
                    <a:cubicBezTo>
                      <a:pt x="81" y="68"/>
                      <a:pt x="80" y="70"/>
                      <a:pt x="80" y="71"/>
                    </a:cubicBezTo>
                    <a:cubicBezTo>
                      <a:pt x="78" y="74"/>
                      <a:pt x="76" y="76"/>
                      <a:pt x="74" y="79"/>
                    </a:cubicBezTo>
                    <a:cubicBezTo>
                      <a:pt x="77" y="74"/>
                      <a:pt x="81" y="69"/>
                      <a:pt x="84" y="64"/>
                    </a:cubicBezTo>
                    <a:cubicBezTo>
                      <a:pt x="87" y="61"/>
                      <a:pt x="86" y="58"/>
                      <a:pt x="85" y="55"/>
                    </a:cubicBezTo>
                    <a:cubicBezTo>
                      <a:pt x="94" y="44"/>
                      <a:pt x="102" y="32"/>
                      <a:pt x="109" y="20"/>
                    </a:cubicBezTo>
                    <a:cubicBezTo>
                      <a:pt x="114" y="11"/>
                      <a:pt x="102" y="4"/>
                      <a:pt x="96" y="11"/>
                    </a:cubicBezTo>
                    <a:close/>
                  </a:path>
                </a:pathLst>
              </a:custGeom>
              <a:solidFill>
                <a:srgbClr val="F8E5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2" name="Freeform 109">
                <a:extLst>
                  <a:ext uri="{FF2B5EF4-FFF2-40B4-BE49-F238E27FC236}">
                    <a16:creationId xmlns:a16="http://schemas.microsoft.com/office/drawing/2014/main" id="{E26CC408-EFC3-30F1-31AF-6EF26DDF22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83856" y="4209862"/>
                <a:ext cx="693695" cy="1067602"/>
              </a:xfrm>
              <a:custGeom>
                <a:avLst/>
                <a:gdLst>
                  <a:gd name="T0" fmla="*/ 112 w 119"/>
                  <a:gd name="T1" fmla="*/ 52 h 183"/>
                  <a:gd name="T2" fmla="*/ 91 w 119"/>
                  <a:gd name="T3" fmla="*/ 53 h 183"/>
                  <a:gd name="T4" fmla="*/ 115 w 119"/>
                  <a:gd name="T5" fmla="*/ 9 h 183"/>
                  <a:gd name="T6" fmla="*/ 110 w 119"/>
                  <a:gd name="T7" fmla="*/ 2 h 183"/>
                  <a:gd name="T8" fmla="*/ 49 w 119"/>
                  <a:gd name="T9" fmla="*/ 15 h 183"/>
                  <a:gd name="T10" fmla="*/ 24 w 119"/>
                  <a:gd name="T11" fmla="*/ 55 h 183"/>
                  <a:gd name="T12" fmla="*/ 2 w 119"/>
                  <a:gd name="T13" fmla="*/ 88 h 183"/>
                  <a:gd name="T14" fmla="*/ 8 w 119"/>
                  <a:gd name="T15" fmla="*/ 94 h 183"/>
                  <a:gd name="T16" fmla="*/ 43 w 119"/>
                  <a:gd name="T17" fmla="*/ 87 h 183"/>
                  <a:gd name="T18" fmla="*/ 5 w 119"/>
                  <a:gd name="T19" fmla="*/ 176 h 183"/>
                  <a:gd name="T20" fmla="*/ 12 w 119"/>
                  <a:gd name="T21" fmla="*/ 181 h 183"/>
                  <a:gd name="T22" fmla="*/ 70 w 119"/>
                  <a:gd name="T23" fmla="*/ 126 h 183"/>
                  <a:gd name="T24" fmla="*/ 117 w 119"/>
                  <a:gd name="T25" fmla="*/ 58 h 183"/>
                  <a:gd name="T26" fmla="*/ 112 w 119"/>
                  <a:gd name="T27" fmla="*/ 52 h 183"/>
                  <a:gd name="T28" fmla="*/ 66 w 119"/>
                  <a:gd name="T29" fmla="*/ 116 h 183"/>
                  <a:gd name="T30" fmla="*/ 19 w 119"/>
                  <a:gd name="T31" fmla="*/ 165 h 183"/>
                  <a:gd name="T32" fmla="*/ 56 w 119"/>
                  <a:gd name="T33" fmla="*/ 81 h 183"/>
                  <a:gd name="T34" fmla="*/ 50 w 119"/>
                  <a:gd name="T35" fmla="*/ 75 h 183"/>
                  <a:gd name="T36" fmla="*/ 16 w 119"/>
                  <a:gd name="T37" fmla="*/ 82 h 183"/>
                  <a:gd name="T38" fmla="*/ 18 w 119"/>
                  <a:gd name="T39" fmla="*/ 79 h 183"/>
                  <a:gd name="T40" fmla="*/ 23 w 119"/>
                  <a:gd name="T41" fmla="*/ 78 h 183"/>
                  <a:gd name="T42" fmla="*/ 53 w 119"/>
                  <a:gd name="T43" fmla="*/ 25 h 183"/>
                  <a:gd name="T44" fmla="*/ 103 w 119"/>
                  <a:gd name="T45" fmla="*/ 12 h 183"/>
                  <a:gd name="T46" fmla="*/ 75 w 119"/>
                  <a:gd name="T47" fmla="*/ 56 h 183"/>
                  <a:gd name="T48" fmla="*/ 80 w 119"/>
                  <a:gd name="T49" fmla="*/ 64 h 183"/>
                  <a:gd name="T50" fmla="*/ 106 w 119"/>
                  <a:gd name="T51" fmla="*/ 61 h 183"/>
                  <a:gd name="T52" fmla="*/ 66 w 119"/>
                  <a:gd name="T53" fmla="*/ 116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9" h="183">
                    <a:moveTo>
                      <a:pt x="112" y="52"/>
                    </a:moveTo>
                    <a:cubicBezTo>
                      <a:pt x="105" y="53"/>
                      <a:pt x="98" y="53"/>
                      <a:pt x="91" y="53"/>
                    </a:cubicBezTo>
                    <a:cubicBezTo>
                      <a:pt x="101" y="40"/>
                      <a:pt x="109" y="25"/>
                      <a:pt x="115" y="9"/>
                    </a:cubicBezTo>
                    <a:cubicBezTo>
                      <a:pt x="116" y="5"/>
                      <a:pt x="113" y="2"/>
                      <a:pt x="110" y="2"/>
                    </a:cubicBezTo>
                    <a:cubicBezTo>
                      <a:pt x="89" y="1"/>
                      <a:pt x="66" y="0"/>
                      <a:pt x="49" y="15"/>
                    </a:cubicBezTo>
                    <a:cubicBezTo>
                      <a:pt x="38" y="24"/>
                      <a:pt x="30" y="39"/>
                      <a:pt x="24" y="55"/>
                    </a:cubicBezTo>
                    <a:cubicBezTo>
                      <a:pt x="16" y="65"/>
                      <a:pt x="9" y="76"/>
                      <a:pt x="2" y="88"/>
                    </a:cubicBezTo>
                    <a:cubicBezTo>
                      <a:pt x="0" y="92"/>
                      <a:pt x="4" y="96"/>
                      <a:pt x="8" y="94"/>
                    </a:cubicBezTo>
                    <a:cubicBezTo>
                      <a:pt x="19" y="89"/>
                      <a:pt x="31" y="90"/>
                      <a:pt x="43" y="87"/>
                    </a:cubicBezTo>
                    <a:cubicBezTo>
                      <a:pt x="31" y="117"/>
                      <a:pt x="15" y="145"/>
                      <a:pt x="5" y="176"/>
                    </a:cubicBezTo>
                    <a:cubicBezTo>
                      <a:pt x="4" y="180"/>
                      <a:pt x="8" y="183"/>
                      <a:pt x="12" y="181"/>
                    </a:cubicBezTo>
                    <a:cubicBezTo>
                      <a:pt x="35" y="168"/>
                      <a:pt x="53" y="146"/>
                      <a:pt x="70" y="126"/>
                    </a:cubicBezTo>
                    <a:cubicBezTo>
                      <a:pt x="87" y="105"/>
                      <a:pt x="105" y="83"/>
                      <a:pt x="117" y="58"/>
                    </a:cubicBezTo>
                    <a:cubicBezTo>
                      <a:pt x="119" y="54"/>
                      <a:pt x="116" y="51"/>
                      <a:pt x="112" y="52"/>
                    </a:cubicBezTo>
                    <a:close/>
                    <a:moveTo>
                      <a:pt x="66" y="116"/>
                    </a:moveTo>
                    <a:cubicBezTo>
                      <a:pt x="52" y="133"/>
                      <a:pt x="37" y="151"/>
                      <a:pt x="19" y="165"/>
                    </a:cubicBezTo>
                    <a:cubicBezTo>
                      <a:pt x="30" y="136"/>
                      <a:pt x="46" y="110"/>
                      <a:pt x="56" y="81"/>
                    </a:cubicBezTo>
                    <a:cubicBezTo>
                      <a:pt x="57" y="78"/>
                      <a:pt x="53" y="74"/>
                      <a:pt x="50" y="75"/>
                    </a:cubicBezTo>
                    <a:cubicBezTo>
                      <a:pt x="39" y="79"/>
                      <a:pt x="27" y="79"/>
                      <a:pt x="16" y="82"/>
                    </a:cubicBezTo>
                    <a:cubicBezTo>
                      <a:pt x="17" y="81"/>
                      <a:pt x="17" y="80"/>
                      <a:pt x="18" y="79"/>
                    </a:cubicBezTo>
                    <a:cubicBezTo>
                      <a:pt x="19" y="80"/>
                      <a:pt x="22" y="80"/>
                      <a:pt x="23" y="78"/>
                    </a:cubicBezTo>
                    <a:cubicBezTo>
                      <a:pt x="35" y="62"/>
                      <a:pt x="39" y="41"/>
                      <a:pt x="53" y="25"/>
                    </a:cubicBezTo>
                    <a:cubicBezTo>
                      <a:pt x="64" y="11"/>
                      <a:pt x="85" y="11"/>
                      <a:pt x="103" y="12"/>
                    </a:cubicBezTo>
                    <a:cubicBezTo>
                      <a:pt x="96" y="28"/>
                      <a:pt x="88" y="43"/>
                      <a:pt x="75" y="56"/>
                    </a:cubicBezTo>
                    <a:cubicBezTo>
                      <a:pt x="72" y="59"/>
                      <a:pt x="75" y="65"/>
                      <a:pt x="80" y="64"/>
                    </a:cubicBezTo>
                    <a:cubicBezTo>
                      <a:pt x="89" y="62"/>
                      <a:pt x="97" y="62"/>
                      <a:pt x="106" y="61"/>
                    </a:cubicBezTo>
                    <a:cubicBezTo>
                      <a:pt x="96" y="81"/>
                      <a:pt x="81" y="100"/>
                      <a:pt x="66" y="11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3" name="Freeform 110">
                <a:extLst>
                  <a:ext uri="{FF2B5EF4-FFF2-40B4-BE49-F238E27FC236}">
                    <a16:creationId xmlns:a16="http://schemas.microsoft.com/office/drawing/2014/main" id="{816A41A5-FE3E-6B0A-E869-B865E2B45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089326"/>
                <a:ext cx="169734" cy="179575"/>
              </a:xfrm>
              <a:custGeom>
                <a:avLst/>
                <a:gdLst>
                  <a:gd name="T0" fmla="*/ 28 w 29"/>
                  <a:gd name="T1" fmla="*/ 26 h 31"/>
                  <a:gd name="T2" fmla="*/ 12 w 29"/>
                  <a:gd name="T3" fmla="*/ 4 h 31"/>
                  <a:gd name="T4" fmla="*/ 6 w 29"/>
                  <a:gd name="T5" fmla="*/ 0 h 31"/>
                  <a:gd name="T6" fmla="*/ 2 w 29"/>
                  <a:gd name="T7" fmla="*/ 1 h 31"/>
                  <a:gd name="T8" fmla="*/ 1 w 29"/>
                  <a:gd name="T9" fmla="*/ 7 h 31"/>
                  <a:gd name="T10" fmla="*/ 10 w 29"/>
                  <a:gd name="T11" fmla="*/ 23 h 31"/>
                  <a:gd name="T12" fmla="*/ 26 w 29"/>
                  <a:gd name="T13" fmla="*/ 30 h 31"/>
                  <a:gd name="T14" fmla="*/ 28 w 29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31">
                    <a:moveTo>
                      <a:pt x="28" y="26"/>
                    </a:moveTo>
                    <a:cubicBezTo>
                      <a:pt x="20" y="21"/>
                      <a:pt x="15" y="12"/>
                      <a:pt x="12" y="4"/>
                    </a:cubicBezTo>
                    <a:cubicBezTo>
                      <a:pt x="11" y="1"/>
                      <a:pt x="9" y="0"/>
                      <a:pt x="6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1" y="3"/>
                      <a:pt x="0" y="5"/>
                      <a:pt x="1" y="7"/>
                    </a:cubicBezTo>
                    <a:cubicBezTo>
                      <a:pt x="3" y="13"/>
                      <a:pt x="6" y="18"/>
                      <a:pt x="10" y="23"/>
                    </a:cubicBezTo>
                    <a:cubicBezTo>
                      <a:pt x="15" y="28"/>
                      <a:pt x="20" y="30"/>
                      <a:pt x="26" y="30"/>
                    </a:cubicBezTo>
                    <a:cubicBezTo>
                      <a:pt x="29" y="31"/>
                      <a:pt x="29" y="27"/>
                      <a:pt x="28" y="2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4" name="Freeform 111">
                <a:extLst>
                  <a:ext uri="{FF2B5EF4-FFF2-40B4-BE49-F238E27FC236}">
                    <a16:creationId xmlns:a16="http://schemas.microsoft.com/office/drawing/2014/main" id="{AC4064E1-2250-C519-F134-8719F9B0CD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1291" y="3941730"/>
                <a:ext cx="76258" cy="233693"/>
              </a:xfrm>
              <a:custGeom>
                <a:avLst/>
                <a:gdLst>
                  <a:gd name="T0" fmla="*/ 11 w 13"/>
                  <a:gd name="T1" fmla="*/ 18 h 40"/>
                  <a:gd name="T2" fmla="*/ 11 w 13"/>
                  <a:gd name="T3" fmla="*/ 4 h 40"/>
                  <a:gd name="T4" fmla="*/ 3 w 13"/>
                  <a:gd name="T5" fmla="*/ 4 h 40"/>
                  <a:gd name="T6" fmla="*/ 8 w 13"/>
                  <a:gd name="T7" fmla="*/ 37 h 40"/>
                  <a:gd name="T8" fmla="*/ 13 w 13"/>
                  <a:gd name="T9" fmla="*/ 35 h 40"/>
                  <a:gd name="T10" fmla="*/ 11 w 13"/>
                  <a:gd name="T11" fmla="*/ 1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40">
                    <a:moveTo>
                      <a:pt x="11" y="18"/>
                    </a:moveTo>
                    <a:cubicBezTo>
                      <a:pt x="11" y="13"/>
                      <a:pt x="12" y="8"/>
                      <a:pt x="11" y="4"/>
                    </a:cubicBezTo>
                    <a:cubicBezTo>
                      <a:pt x="10" y="0"/>
                      <a:pt x="4" y="0"/>
                      <a:pt x="3" y="4"/>
                    </a:cubicBezTo>
                    <a:cubicBezTo>
                      <a:pt x="0" y="14"/>
                      <a:pt x="3" y="28"/>
                      <a:pt x="8" y="37"/>
                    </a:cubicBezTo>
                    <a:cubicBezTo>
                      <a:pt x="9" y="40"/>
                      <a:pt x="13" y="38"/>
                      <a:pt x="13" y="35"/>
                    </a:cubicBezTo>
                    <a:cubicBezTo>
                      <a:pt x="12" y="30"/>
                      <a:pt x="12" y="24"/>
                      <a:pt x="11" y="18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5" name="Freeform 112">
                <a:extLst>
                  <a:ext uri="{FF2B5EF4-FFF2-40B4-BE49-F238E27FC236}">
                    <a16:creationId xmlns:a16="http://schemas.microsoft.com/office/drawing/2014/main" id="{523B04CA-3E60-7EAB-DC2F-D6F994D87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5943" y="3941730"/>
                <a:ext cx="76258" cy="216472"/>
              </a:xfrm>
              <a:custGeom>
                <a:avLst/>
                <a:gdLst>
                  <a:gd name="T0" fmla="*/ 11 w 13"/>
                  <a:gd name="T1" fmla="*/ 4 h 37"/>
                  <a:gd name="T2" fmla="*/ 4 w 13"/>
                  <a:gd name="T3" fmla="*/ 4 h 37"/>
                  <a:gd name="T4" fmla="*/ 2 w 13"/>
                  <a:gd name="T5" fmla="*/ 32 h 37"/>
                  <a:gd name="T6" fmla="*/ 7 w 13"/>
                  <a:gd name="T7" fmla="*/ 34 h 37"/>
                  <a:gd name="T8" fmla="*/ 11 w 13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7">
                    <a:moveTo>
                      <a:pt x="11" y="4"/>
                    </a:moveTo>
                    <a:cubicBezTo>
                      <a:pt x="11" y="0"/>
                      <a:pt x="5" y="0"/>
                      <a:pt x="4" y="4"/>
                    </a:cubicBezTo>
                    <a:cubicBezTo>
                      <a:pt x="3" y="13"/>
                      <a:pt x="5" y="23"/>
                      <a:pt x="2" y="32"/>
                    </a:cubicBezTo>
                    <a:cubicBezTo>
                      <a:pt x="0" y="35"/>
                      <a:pt x="6" y="37"/>
                      <a:pt x="7" y="34"/>
                    </a:cubicBezTo>
                    <a:cubicBezTo>
                      <a:pt x="12" y="25"/>
                      <a:pt x="13" y="13"/>
                      <a:pt x="11" y="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86" name="Freeform 113">
                <a:extLst>
                  <a:ext uri="{FF2B5EF4-FFF2-40B4-BE49-F238E27FC236}">
                    <a16:creationId xmlns:a16="http://schemas.microsoft.com/office/drawing/2014/main" id="{993729C3-B6B7-1F73-0788-C7B53AC167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98086" y="4682166"/>
                <a:ext cx="216472" cy="199254"/>
              </a:xfrm>
              <a:custGeom>
                <a:avLst/>
                <a:gdLst>
                  <a:gd name="T0" fmla="*/ 28 w 37"/>
                  <a:gd name="T1" fmla="*/ 7 h 34"/>
                  <a:gd name="T2" fmla="*/ 21 w 37"/>
                  <a:gd name="T3" fmla="*/ 8 h 34"/>
                  <a:gd name="T4" fmla="*/ 19 w 37"/>
                  <a:gd name="T5" fmla="*/ 4 h 34"/>
                  <a:gd name="T6" fmla="*/ 13 w 37"/>
                  <a:gd name="T7" fmla="*/ 5 h 34"/>
                  <a:gd name="T8" fmla="*/ 13 w 37"/>
                  <a:gd name="T9" fmla="*/ 10 h 34"/>
                  <a:gd name="T10" fmla="*/ 2 w 37"/>
                  <a:gd name="T11" fmla="*/ 14 h 34"/>
                  <a:gd name="T12" fmla="*/ 4 w 37"/>
                  <a:gd name="T13" fmla="*/ 19 h 34"/>
                  <a:gd name="T14" fmla="*/ 15 w 37"/>
                  <a:gd name="T15" fmla="*/ 19 h 34"/>
                  <a:gd name="T16" fmla="*/ 17 w 37"/>
                  <a:gd name="T17" fmla="*/ 28 h 34"/>
                  <a:gd name="T18" fmla="*/ 25 w 37"/>
                  <a:gd name="T19" fmla="*/ 26 h 34"/>
                  <a:gd name="T20" fmla="*/ 23 w 37"/>
                  <a:gd name="T21" fmla="*/ 18 h 34"/>
                  <a:gd name="T22" fmla="*/ 31 w 37"/>
                  <a:gd name="T23" fmla="*/ 16 h 34"/>
                  <a:gd name="T24" fmla="*/ 28 w 37"/>
                  <a:gd name="T25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34">
                    <a:moveTo>
                      <a:pt x="28" y="7"/>
                    </a:moveTo>
                    <a:cubicBezTo>
                      <a:pt x="26" y="7"/>
                      <a:pt x="23" y="8"/>
                      <a:pt x="21" y="8"/>
                    </a:cubicBezTo>
                    <a:cubicBezTo>
                      <a:pt x="20" y="7"/>
                      <a:pt x="19" y="5"/>
                      <a:pt x="19" y="4"/>
                    </a:cubicBezTo>
                    <a:cubicBezTo>
                      <a:pt x="18" y="0"/>
                      <a:pt x="12" y="1"/>
                      <a:pt x="13" y="5"/>
                    </a:cubicBezTo>
                    <a:cubicBezTo>
                      <a:pt x="13" y="7"/>
                      <a:pt x="13" y="9"/>
                      <a:pt x="13" y="10"/>
                    </a:cubicBezTo>
                    <a:cubicBezTo>
                      <a:pt x="10" y="11"/>
                      <a:pt x="6" y="13"/>
                      <a:pt x="2" y="14"/>
                    </a:cubicBezTo>
                    <a:cubicBezTo>
                      <a:pt x="0" y="15"/>
                      <a:pt x="1" y="19"/>
                      <a:pt x="4" y="19"/>
                    </a:cubicBezTo>
                    <a:cubicBezTo>
                      <a:pt x="7" y="20"/>
                      <a:pt x="11" y="19"/>
                      <a:pt x="15" y="19"/>
                    </a:cubicBezTo>
                    <a:cubicBezTo>
                      <a:pt x="15" y="22"/>
                      <a:pt x="16" y="25"/>
                      <a:pt x="17" y="28"/>
                    </a:cubicBezTo>
                    <a:cubicBezTo>
                      <a:pt x="18" y="34"/>
                      <a:pt x="27" y="31"/>
                      <a:pt x="25" y="26"/>
                    </a:cubicBezTo>
                    <a:cubicBezTo>
                      <a:pt x="25" y="23"/>
                      <a:pt x="24" y="21"/>
                      <a:pt x="23" y="18"/>
                    </a:cubicBezTo>
                    <a:cubicBezTo>
                      <a:pt x="26" y="17"/>
                      <a:pt x="28" y="17"/>
                      <a:pt x="31" y="16"/>
                    </a:cubicBezTo>
                    <a:cubicBezTo>
                      <a:pt x="37" y="14"/>
                      <a:pt x="34" y="6"/>
                      <a:pt x="28" y="7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87" name="组合 23">
            <a:extLst>
              <a:ext uri="{FF2B5EF4-FFF2-40B4-BE49-F238E27FC236}">
                <a16:creationId xmlns:a16="http://schemas.microsoft.com/office/drawing/2014/main" id="{9A8830B5-8A4B-70AB-D74C-46D887F77625}"/>
              </a:ext>
            </a:extLst>
          </p:cNvPr>
          <p:cNvGrpSpPr/>
          <p:nvPr/>
        </p:nvGrpSpPr>
        <p:grpSpPr>
          <a:xfrm>
            <a:off x="4112152" y="4880598"/>
            <a:ext cx="6977839" cy="845387"/>
            <a:chOff x="1149989" y="3194004"/>
            <a:chExt cx="6977839" cy="845387"/>
          </a:xfrm>
        </p:grpSpPr>
        <p:sp>
          <p:nvSpPr>
            <p:cNvPr id="88" name="文本框 32">
              <a:extLst>
                <a:ext uri="{FF2B5EF4-FFF2-40B4-BE49-F238E27FC236}">
                  <a16:creationId xmlns:a16="http://schemas.microsoft.com/office/drawing/2014/main" id="{9CA1A788-4DB3-0FB0-3271-CD777E49E405}"/>
                </a:ext>
              </a:extLst>
            </p:cNvPr>
            <p:cNvSpPr txBox="1"/>
            <p:nvPr/>
          </p:nvSpPr>
          <p:spPr>
            <a:xfrm>
              <a:off x="1882096" y="3341574"/>
              <a:ext cx="6245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HappyZcool-2016" charset="-122"/>
                </a:rPr>
                <a:t>GV ĐIỀN Ở ĐÂY</a:t>
              </a:r>
              <a:endParaRPr kumimoji="1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HappyZcool-2016" charset="-122"/>
              </a:endParaRPr>
            </a:p>
          </p:txBody>
        </p:sp>
        <p:grpSp>
          <p:nvGrpSpPr>
            <p:cNvPr id="89" name="组合 25">
              <a:extLst>
                <a:ext uri="{FF2B5EF4-FFF2-40B4-BE49-F238E27FC236}">
                  <a16:creationId xmlns:a16="http://schemas.microsoft.com/office/drawing/2014/main" id="{1E5670EC-B23E-5799-2628-E36CDD21DAA0}"/>
                </a:ext>
              </a:extLst>
            </p:cNvPr>
            <p:cNvGrpSpPr/>
            <p:nvPr/>
          </p:nvGrpSpPr>
          <p:grpSpPr>
            <a:xfrm rot="19663740">
              <a:off x="1149989" y="3194004"/>
              <a:ext cx="654790" cy="845387"/>
              <a:chOff x="10766636" y="3941730"/>
              <a:chExt cx="1047922" cy="1352954"/>
            </a:xfrm>
          </p:grpSpPr>
          <p:sp>
            <p:nvSpPr>
              <p:cNvPr id="90" name="Freeform 108">
                <a:extLst>
                  <a:ext uri="{FF2B5EF4-FFF2-40B4-BE49-F238E27FC236}">
                    <a16:creationId xmlns:a16="http://schemas.microsoft.com/office/drawing/2014/main" id="{7FE64933-6E4D-CCBD-D4CE-216C4BA7E6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209862"/>
                <a:ext cx="664177" cy="1084822"/>
              </a:xfrm>
              <a:custGeom>
                <a:avLst/>
                <a:gdLst>
                  <a:gd name="T0" fmla="*/ 96 w 114"/>
                  <a:gd name="T1" fmla="*/ 11 h 186"/>
                  <a:gd name="T2" fmla="*/ 91 w 114"/>
                  <a:gd name="T3" fmla="*/ 11 h 186"/>
                  <a:gd name="T4" fmla="*/ 79 w 114"/>
                  <a:gd name="T5" fmla="*/ 8 h 186"/>
                  <a:gd name="T6" fmla="*/ 78 w 114"/>
                  <a:gd name="T7" fmla="*/ 8 h 186"/>
                  <a:gd name="T8" fmla="*/ 2 w 114"/>
                  <a:gd name="T9" fmla="*/ 87 h 186"/>
                  <a:gd name="T10" fmla="*/ 12 w 114"/>
                  <a:gd name="T11" fmla="*/ 98 h 186"/>
                  <a:gd name="T12" fmla="*/ 48 w 114"/>
                  <a:gd name="T13" fmla="*/ 83 h 186"/>
                  <a:gd name="T14" fmla="*/ 11 w 114"/>
                  <a:gd name="T15" fmla="*/ 170 h 186"/>
                  <a:gd name="T16" fmla="*/ 27 w 114"/>
                  <a:gd name="T17" fmla="*/ 177 h 186"/>
                  <a:gd name="T18" fmla="*/ 28 w 114"/>
                  <a:gd name="T19" fmla="*/ 175 h 186"/>
                  <a:gd name="T20" fmla="*/ 32 w 114"/>
                  <a:gd name="T21" fmla="*/ 172 h 186"/>
                  <a:gd name="T22" fmla="*/ 105 w 114"/>
                  <a:gd name="T23" fmla="*/ 71 h 186"/>
                  <a:gd name="T24" fmla="*/ 96 w 114"/>
                  <a:gd name="T25" fmla="*/ 58 h 186"/>
                  <a:gd name="T26" fmla="*/ 89 w 114"/>
                  <a:gd name="T27" fmla="*/ 60 h 186"/>
                  <a:gd name="T28" fmla="*/ 88 w 114"/>
                  <a:gd name="T29" fmla="*/ 62 h 186"/>
                  <a:gd name="T30" fmla="*/ 86 w 114"/>
                  <a:gd name="T31" fmla="*/ 64 h 186"/>
                  <a:gd name="T32" fmla="*/ 85 w 114"/>
                  <a:gd name="T33" fmla="*/ 65 h 186"/>
                  <a:gd name="T34" fmla="*/ 85 w 114"/>
                  <a:gd name="T35" fmla="*/ 65 h 186"/>
                  <a:gd name="T36" fmla="*/ 84 w 114"/>
                  <a:gd name="T37" fmla="*/ 66 h 186"/>
                  <a:gd name="T38" fmla="*/ 84 w 114"/>
                  <a:gd name="T39" fmla="*/ 66 h 186"/>
                  <a:gd name="T40" fmla="*/ 84 w 114"/>
                  <a:gd name="T41" fmla="*/ 66 h 186"/>
                  <a:gd name="T42" fmla="*/ 82 w 114"/>
                  <a:gd name="T43" fmla="*/ 67 h 186"/>
                  <a:gd name="T44" fmla="*/ 80 w 114"/>
                  <a:gd name="T45" fmla="*/ 71 h 186"/>
                  <a:gd name="T46" fmla="*/ 74 w 114"/>
                  <a:gd name="T47" fmla="*/ 79 h 186"/>
                  <a:gd name="T48" fmla="*/ 84 w 114"/>
                  <a:gd name="T49" fmla="*/ 64 h 186"/>
                  <a:gd name="T50" fmla="*/ 85 w 114"/>
                  <a:gd name="T51" fmla="*/ 55 h 186"/>
                  <a:gd name="T52" fmla="*/ 109 w 114"/>
                  <a:gd name="T53" fmla="*/ 20 h 186"/>
                  <a:gd name="T54" fmla="*/ 96 w 114"/>
                  <a:gd name="T55" fmla="*/ 1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4" h="186">
                    <a:moveTo>
                      <a:pt x="96" y="11"/>
                    </a:moveTo>
                    <a:cubicBezTo>
                      <a:pt x="94" y="10"/>
                      <a:pt x="93" y="10"/>
                      <a:pt x="91" y="11"/>
                    </a:cubicBezTo>
                    <a:cubicBezTo>
                      <a:pt x="89" y="7"/>
                      <a:pt x="82" y="4"/>
                      <a:pt x="79" y="8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34" y="0"/>
                      <a:pt x="14" y="52"/>
                      <a:pt x="2" y="87"/>
                    </a:cubicBezTo>
                    <a:cubicBezTo>
                      <a:pt x="0" y="94"/>
                      <a:pt x="6" y="99"/>
                      <a:pt x="12" y="98"/>
                    </a:cubicBezTo>
                    <a:cubicBezTo>
                      <a:pt x="25" y="95"/>
                      <a:pt x="37" y="89"/>
                      <a:pt x="48" y="83"/>
                    </a:cubicBezTo>
                    <a:cubicBezTo>
                      <a:pt x="33" y="111"/>
                      <a:pt x="18" y="139"/>
                      <a:pt x="11" y="170"/>
                    </a:cubicBezTo>
                    <a:cubicBezTo>
                      <a:pt x="9" y="180"/>
                      <a:pt x="22" y="186"/>
                      <a:pt x="27" y="177"/>
                    </a:cubicBezTo>
                    <a:cubicBezTo>
                      <a:pt x="27" y="176"/>
                      <a:pt x="27" y="175"/>
                      <a:pt x="28" y="175"/>
                    </a:cubicBezTo>
                    <a:cubicBezTo>
                      <a:pt x="29" y="174"/>
                      <a:pt x="31" y="174"/>
                      <a:pt x="32" y="172"/>
                    </a:cubicBezTo>
                    <a:cubicBezTo>
                      <a:pt x="59" y="141"/>
                      <a:pt x="89" y="109"/>
                      <a:pt x="105" y="71"/>
                    </a:cubicBezTo>
                    <a:cubicBezTo>
                      <a:pt x="108" y="64"/>
                      <a:pt x="103" y="57"/>
                      <a:pt x="96" y="58"/>
                    </a:cubicBezTo>
                    <a:cubicBezTo>
                      <a:pt x="94" y="58"/>
                      <a:pt x="91" y="58"/>
                      <a:pt x="89" y="60"/>
                    </a:cubicBezTo>
                    <a:cubicBezTo>
                      <a:pt x="89" y="61"/>
                      <a:pt x="88" y="62"/>
                      <a:pt x="88" y="62"/>
                    </a:cubicBezTo>
                    <a:cubicBezTo>
                      <a:pt x="87" y="63"/>
                      <a:pt x="86" y="64"/>
                      <a:pt x="86" y="64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5" y="65"/>
                      <a:pt x="85" y="65"/>
                      <a:pt x="85" y="65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4" y="66"/>
                      <a:pt x="84" y="66"/>
                    </a:cubicBezTo>
                    <a:cubicBezTo>
                      <a:pt x="84" y="66"/>
                      <a:pt x="83" y="67"/>
                      <a:pt x="82" y="67"/>
                    </a:cubicBezTo>
                    <a:cubicBezTo>
                      <a:pt x="81" y="68"/>
                      <a:pt x="80" y="70"/>
                      <a:pt x="80" y="71"/>
                    </a:cubicBezTo>
                    <a:cubicBezTo>
                      <a:pt x="78" y="74"/>
                      <a:pt x="76" y="76"/>
                      <a:pt x="74" y="79"/>
                    </a:cubicBezTo>
                    <a:cubicBezTo>
                      <a:pt x="77" y="74"/>
                      <a:pt x="81" y="69"/>
                      <a:pt x="84" y="64"/>
                    </a:cubicBezTo>
                    <a:cubicBezTo>
                      <a:pt x="87" y="61"/>
                      <a:pt x="86" y="58"/>
                      <a:pt x="85" y="55"/>
                    </a:cubicBezTo>
                    <a:cubicBezTo>
                      <a:pt x="94" y="44"/>
                      <a:pt x="102" y="32"/>
                      <a:pt x="109" y="20"/>
                    </a:cubicBezTo>
                    <a:cubicBezTo>
                      <a:pt x="114" y="11"/>
                      <a:pt x="102" y="4"/>
                      <a:pt x="96" y="11"/>
                    </a:cubicBezTo>
                    <a:close/>
                  </a:path>
                </a:pathLst>
              </a:custGeom>
              <a:solidFill>
                <a:srgbClr val="F8E5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1" name="Freeform 109">
                <a:extLst>
                  <a:ext uri="{FF2B5EF4-FFF2-40B4-BE49-F238E27FC236}">
                    <a16:creationId xmlns:a16="http://schemas.microsoft.com/office/drawing/2014/main" id="{7BD7119F-A6A8-FB13-E376-CC5DD0FACA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83856" y="4209862"/>
                <a:ext cx="693695" cy="1067602"/>
              </a:xfrm>
              <a:custGeom>
                <a:avLst/>
                <a:gdLst>
                  <a:gd name="T0" fmla="*/ 112 w 119"/>
                  <a:gd name="T1" fmla="*/ 52 h 183"/>
                  <a:gd name="T2" fmla="*/ 91 w 119"/>
                  <a:gd name="T3" fmla="*/ 53 h 183"/>
                  <a:gd name="T4" fmla="*/ 115 w 119"/>
                  <a:gd name="T5" fmla="*/ 9 h 183"/>
                  <a:gd name="T6" fmla="*/ 110 w 119"/>
                  <a:gd name="T7" fmla="*/ 2 h 183"/>
                  <a:gd name="T8" fmla="*/ 49 w 119"/>
                  <a:gd name="T9" fmla="*/ 15 h 183"/>
                  <a:gd name="T10" fmla="*/ 24 w 119"/>
                  <a:gd name="T11" fmla="*/ 55 h 183"/>
                  <a:gd name="T12" fmla="*/ 2 w 119"/>
                  <a:gd name="T13" fmla="*/ 88 h 183"/>
                  <a:gd name="T14" fmla="*/ 8 w 119"/>
                  <a:gd name="T15" fmla="*/ 94 h 183"/>
                  <a:gd name="T16" fmla="*/ 43 w 119"/>
                  <a:gd name="T17" fmla="*/ 87 h 183"/>
                  <a:gd name="T18" fmla="*/ 5 w 119"/>
                  <a:gd name="T19" fmla="*/ 176 h 183"/>
                  <a:gd name="T20" fmla="*/ 12 w 119"/>
                  <a:gd name="T21" fmla="*/ 181 h 183"/>
                  <a:gd name="T22" fmla="*/ 70 w 119"/>
                  <a:gd name="T23" fmla="*/ 126 h 183"/>
                  <a:gd name="T24" fmla="*/ 117 w 119"/>
                  <a:gd name="T25" fmla="*/ 58 h 183"/>
                  <a:gd name="T26" fmla="*/ 112 w 119"/>
                  <a:gd name="T27" fmla="*/ 52 h 183"/>
                  <a:gd name="T28" fmla="*/ 66 w 119"/>
                  <a:gd name="T29" fmla="*/ 116 h 183"/>
                  <a:gd name="T30" fmla="*/ 19 w 119"/>
                  <a:gd name="T31" fmla="*/ 165 h 183"/>
                  <a:gd name="T32" fmla="*/ 56 w 119"/>
                  <a:gd name="T33" fmla="*/ 81 h 183"/>
                  <a:gd name="T34" fmla="*/ 50 w 119"/>
                  <a:gd name="T35" fmla="*/ 75 h 183"/>
                  <a:gd name="T36" fmla="*/ 16 w 119"/>
                  <a:gd name="T37" fmla="*/ 82 h 183"/>
                  <a:gd name="T38" fmla="*/ 18 w 119"/>
                  <a:gd name="T39" fmla="*/ 79 h 183"/>
                  <a:gd name="T40" fmla="*/ 23 w 119"/>
                  <a:gd name="T41" fmla="*/ 78 h 183"/>
                  <a:gd name="T42" fmla="*/ 53 w 119"/>
                  <a:gd name="T43" fmla="*/ 25 h 183"/>
                  <a:gd name="T44" fmla="*/ 103 w 119"/>
                  <a:gd name="T45" fmla="*/ 12 h 183"/>
                  <a:gd name="T46" fmla="*/ 75 w 119"/>
                  <a:gd name="T47" fmla="*/ 56 h 183"/>
                  <a:gd name="T48" fmla="*/ 80 w 119"/>
                  <a:gd name="T49" fmla="*/ 64 h 183"/>
                  <a:gd name="T50" fmla="*/ 106 w 119"/>
                  <a:gd name="T51" fmla="*/ 61 h 183"/>
                  <a:gd name="T52" fmla="*/ 66 w 119"/>
                  <a:gd name="T53" fmla="*/ 116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9" h="183">
                    <a:moveTo>
                      <a:pt x="112" y="52"/>
                    </a:moveTo>
                    <a:cubicBezTo>
                      <a:pt x="105" y="53"/>
                      <a:pt x="98" y="53"/>
                      <a:pt x="91" y="53"/>
                    </a:cubicBezTo>
                    <a:cubicBezTo>
                      <a:pt x="101" y="40"/>
                      <a:pt x="109" y="25"/>
                      <a:pt x="115" y="9"/>
                    </a:cubicBezTo>
                    <a:cubicBezTo>
                      <a:pt x="116" y="5"/>
                      <a:pt x="113" y="2"/>
                      <a:pt x="110" y="2"/>
                    </a:cubicBezTo>
                    <a:cubicBezTo>
                      <a:pt x="89" y="1"/>
                      <a:pt x="66" y="0"/>
                      <a:pt x="49" y="15"/>
                    </a:cubicBezTo>
                    <a:cubicBezTo>
                      <a:pt x="38" y="24"/>
                      <a:pt x="30" y="39"/>
                      <a:pt x="24" y="55"/>
                    </a:cubicBezTo>
                    <a:cubicBezTo>
                      <a:pt x="16" y="65"/>
                      <a:pt x="9" y="76"/>
                      <a:pt x="2" y="88"/>
                    </a:cubicBezTo>
                    <a:cubicBezTo>
                      <a:pt x="0" y="92"/>
                      <a:pt x="4" y="96"/>
                      <a:pt x="8" y="94"/>
                    </a:cubicBezTo>
                    <a:cubicBezTo>
                      <a:pt x="19" y="89"/>
                      <a:pt x="31" y="90"/>
                      <a:pt x="43" y="87"/>
                    </a:cubicBezTo>
                    <a:cubicBezTo>
                      <a:pt x="31" y="117"/>
                      <a:pt x="15" y="145"/>
                      <a:pt x="5" y="176"/>
                    </a:cubicBezTo>
                    <a:cubicBezTo>
                      <a:pt x="4" y="180"/>
                      <a:pt x="8" y="183"/>
                      <a:pt x="12" y="181"/>
                    </a:cubicBezTo>
                    <a:cubicBezTo>
                      <a:pt x="35" y="168"/>
                      <a:pt x="53" y="146"/>
                      <a:pt x="70" y="126"/>
                    </a:cubicBezTo>
                    <a:cubicBezTo>
                      <a:pt x="87" y="105"/>
                      <a:pt x="105" y="83"/>
                      <a:pt x="117" y="58"/>
                    </a:cubicBezTo>
                    <a:cubicBezTo>
                      <a:pt x="119" y="54"/>
                      <a:pt x="116" y="51"/>
                      <a:pt x="112" y="52"/>
                    </a:cubicBezTo>
                    <a:close/>
                    <a:moveTo>
                      <a:pt x="66" y="116"/>
                    </a:moveTo>
                    <a:cubicBezTo>
                      <a:pt x="52" y="133"/>
                      <a:pt x="37" y="151"/>
                      <a:pt x="19" y="165"/>
                    </a:cubicBezTo>
                    <a:cubicBezTo>
                      <a:pt x="30" y="136"/>
                      <a:pt x="46" y="110"/>
                      <a:pt x="56" y="81"/>
                    </a:cubicBezTo>
                    <a:cubicBezTo>
                      <a:pt x="57" y="78"/>
                      <a:pt x="53" y="74"/>
                      <a:pt x="50" y="75"/>
                    </a:cubicBezTo>
                    <a:cubicBezTo>
                      <a:pt x="39" y="79"/>
                      <a:pt x="27" y="79"/>
                      <a:pt x="16" y="82"/>
                    </a:cubicBezTo>
                    <a:cubicBezTo>
                      <a:pt x="17" y="81"/>
                      <a:pt x="17" y="80"/>
                      <a:pt x="18" y="79"/>
                    </a:cubicBezTo>
                    <a:cubicBezTo>
                      <a:pt x="19" y="80"/>
                      <a:pt x="22" y="80"/>
                      <a:pt x="23" y="78"/>
                    </a:cubicBezTo>
                    <a:cubicBezTo>
                      <a:pt x="35" y="62"/>
                      <a:pt x="39" y="41"/>
                      <a:pt x="53" y="25"/>
                    </a:cubicBezTo>
                    <a:cubicBezTo>
                      <a:pt x="64" y="11"/>
                      <a:pt x="85" y="11"/>
                      <a:pt x="103" y="12"/>
                    </a:cubicBezTo>
                    <a:cubicBezTo>
                      <a:pt x="96" y="28"/>
                      <a:pt x="88" y="43"/>
                      <a:pt x="75" y="56"/>
                    </a:cubicBezTo>
                    <a:cubicBezTo>
                      <a:pt x="72" y="59"/>
                      <a:pt x="75" y="65"/>
                      <a:pt x="80" y="64"/>
                    </a:cubicBezTo>
                    <a:cubicBezTo>
                      <a:pt x="89" y="62"/>
                      <a:pt x="97" y="62"/>
                      <a:pt x="106" y="61"/>
                    </a:cubicBezTo>
                    <a:cubicBezTo>
                      <a:pt x="96" y="81"/>
                      <a:pt x="81" y="100"/>
                      <a:pt x="66" y="11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2" name="Freeform 110">
                <a:extLst>
                  <a:ext uri="{FF2B5EF4-FFF2-40B4-BE49-F238E27FC236}">
                    <a16:creationId xmlns:a16="http://schemas.microsoft.com/office/drawing/2014/main" id="{D8742AA9-9C76-B600-DC10-8F9F2CA475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6636" y="4089326"/>
                <a:ext cx="169734" cy="179575"/>
              </a:xfrm>
              <a:custGeom>
                <a:avLst/>
                <a:gdLst>
                  <a:gd name="T0" fmla="*/ 28 w 29"/>
                  <a:gd name="T1" fmla="*/ 26 h 31"/>
                  <a:gd name="T2" fmla="*/ 12 w 29"/>
                  <a:gd name="T3" fmla="*/ 4 h 31"/>
                  <a:gd name="T4" fmla="*/ 6 w 29"/>
                  <a:gd name="T5" fmla="*/ 0 h 31"/>
                  <a:gd name="T6" fmla="*/ 2 w 29"/>
                  <a:gd name="T7" fmla="*/ 1 h 31"/>
                  <a:gd name="T8" fmla="*/ 1 w 29"/>
                  <a:gd name="T9" fmla="*/ 7 h 31"/>
                  <a:gd name="T10" fmla="*/ 10 w 29"/>
                  <a:gd name="T11" fmla="*/ 23 h 31"/>
                  <a:gd name="T12" fmla="*/ 26 w 29"/>
                  <a:gd name="T13" fmla="*/ 30 h 31"/>
                  <a:gd name="T14" fmla="*/ 28 w 29"/>
                  <a:gd name="T15" fmla="*/ 2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31">
                    <a:moveTo>
                      <a:pt x="28" y="26"/>
                    </a:moveTo>
                    <a:cubicBezTo>
                      <a:pt x="20" y="21"/>
                      <a:pt x="15" y="12"/>
                      <a:pt x="12" y="4"/>
                    </a:cubicBezTo>
                    <a:cubicBezTo>
                      <a:pt x="11" y="1"/>
                      <a:pt x="9" y="0"/>
                      <a:pt x="6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1" y="3"/>
                      <a:pt x="0" y="5"/>
                      <a:pt x="1" y="7"/>
                    </a:cubicBezTo>
                    <a:cubicBezTo>
                      <a:pt x="3" y="13"/>
                      <a:pt x="6" y="18"/>
                      <a:pt x="10" y="23"/>
                    </a:cubicBezTo>
                    <a:cubicBezTo>
                      <a:pt x="15" y="28"/>
                      <a:pt x="20" y="30"/>
                      <a:pt x="26" y="30"/>
                    </a:cubicBezTo>
                    <a:cubicBezTo>
                      <a:pt x="29" y="31"/>
                      <a:pt x="29" y="27"/>
                      <a:pt x="28" y="26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3" name="Freeform 111">
                <a:extLst>
                  <a:ext uri="{FF2B5EF4-FFF2-40B4-BE49-F238E27FC236}">
                    <a16:creationId xmlns:a16="http://schemas.microsoft.com/office/drawing/2014/main" id="{2F5BD8A2-A100-553D-17D3-09113A9967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1291" y="3941730"/>
                <a:ext cx="76258" cy="233693"/>
              </a:xfrm>
              <a:custGeom>
                <a:avLst/>
                <a:gdLst>
                  <a:gd name="T0" fmla="*/ 11 w 13"/>
                  <a:gd name="T1" fmla="*/ 18 h 40"/>
                  <a:gd name="T2" fmla="*/ 11 w 13"/>
                  <a:gd name="T3" fmla="*/ 4 h 40"/>
                  <a:gd name="T4" fmla="*/ 3 w 13"/>
                  <a:gd name="T5" fmla="*/ 4 h 40"/>
                  <a:gd name="T6" fmla="*/ 8 w 13"/>
                  <a:gd name="T7" fmla="*/ 37 h 40"/>
                  <a:gd name="T8" fmla="*/ 13 w 13"/>
                  <a:gd name="T9" fmla="*/ 35 h 40"/>
                  <a:gd name="T10" fmla="*/ 11 w 13"/>
                  <a:gd name="T11" fmla="*/ 1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40">
                    <a:moveTo>
                      <a:pt x="11" y="18"/>
                    </a:moveTo>
                    <a:cubicBezTo>
                      <a:pt x="11" y="13"/>
                      <a:pt x="12" y="8"/>
                      <a:pt x="11" y="4"/>
                    </a:cubicBezTo>
                    <a:cubicBezTo>
                      <a:pt x="10" y="0"/>
                      <a:pt x="4" y="0"/>
                      <a:pt x="3" y="4"/>
                    </a:cubicBezTo>
                    <a:cubicBezTo>
                      <a:pt x="0" y="14"/>
                      <a:pt x="3" y="28"/>
                      <a:pt x="8" y="37"/>
                    </a:cubicBezTo>
                    <a:cubicBezTo>
                      <a:pt x="9" y="40"/>
                      <a:pt x="13" y="38"/>
                      <a:pt x="13" y="35"/>
                    </a:cubicBezTo>
                    <a:cubicBezTo>
                      <a:pt x="12" y="30"/>
                      <a:pt x="12" y="24"/>
                      <a:pt x="11" y="18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4" name="Freeform 112">
                <a:extLst>
                  <a:ext uri="{FF2B5EF4-FFF2-40B4-BE49-F238E27FC236}">
                    <a16:creationId xmlns:a16="http://schemas.microsoft.com/office/drawing/2014/main" id="{4E3AABB0-D822-A410-1F6C-CD41B7744F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5943" y="3941730"/>
                <a:ext cx="76258" cy="216472"/>
              </a:xfrm>
              <a:custGeom>
                <a:avLst/>
                <a:gdLst>
                  <a:gd name="T0" fmla="*/ 11 w 13"/>
                  <a:gd name="T1" fmla="*/ 4 h 37"/>
                  <a:gd name="T2" fmla="*/ 4 w 13"/>
                  <a:gd name="T3" fmla="*/ 4 h 37"/>
                  <a:gd name="T4" fmla="*/ 2 w 13"/>
                  <a:gd name="T5" fmla="*/ 32 h 37"/>
                  <a:gd name="T6" fmla="*/ 7 w 13"/>
                  <a:gd name="T7" fmla="*/ 34 h 37"/>
                  <a:gd name="T8" fmla="*/ 11 w 13"/>
                  <a:gd name="T9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37">
                    <a:moveTo>
                      <a:pt x="11" y="4"/>
                    </a:moveTo>
                    <a:cubicBezTo>
                      <a:pt x="11" y="0"/>
                      <a:pt x="5" y="0"/>
                      <a:pt x="4" y="4"/>
                    </a:cubicBezTo>
                    <a:cubicBezTo>
                      <a:pt x="3" y="13"/>
                      <a:pt x="5" y="23"/>
                      <a:pt x="2" y="32"/>
                    </a:cubicBezTo>
                    <a:cubicBezTo>
                      <a:pt x="0" y="35"/>
                      <a:pt x="6" y="37"/>
                      <a:pt x="7" y="34"/>
                    </a:cubicBezTo>
                    <a:cubicBezTo>
                      <a:pt x="12" y="25"/>
                      <a:pt x="13" y="13"/>
                      <a:pt x="11" y="4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95" name="Freeform 113">
                <a:extLst>
                  <a:ext uri="{FF2B5EF4-FFF2-40B4-BE49-F238E27FC236}">
                    <a16:creationId xmlns:a16="http://schemas.microsoft.com/office/drawing/2014/main" id="{8E3709E1-A8EF-FA13-EDD2-4C4004E97D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98086" y="4682166"/>
                <a:ext cx="216472" cy="199254"/>
              </a:xfrm>
              <a:custGeom>
                <a:avLst/>
                <a:gdLst>
                  <a:gd name="T0" fmla="*/ 28 w 37"/>
                  <a:gd name="T1" fmla="*/ 7 h 34"/>
                  <a:gd name="T2" fmla="*/ 21 w 37"/>
                  <a:gd name="T3" fmla="*/ 8 h 34"/>
                  <a:gd name="T4" fmla="*/ 19 w 37"/>
                  <a:gd name="T5" fmla="*/ 4 h 34"/>
                  <a:gd name="T6" fmla="*/ 13 w 37"/>
                  <a:gd name="T7" fmla="*/ 5 h 34"/>
                  <a:gd name="T8" fmla="*/ 13 w 37"/>
                  <a:gd name="T9" fmla="*/ 10 h 34"/>
                  <a:gd name="T10" fmla="*/ 2 w 37"/>
                  <a:gd name="T11" fmla="*/ 14 h 34"/>
                  <a:gd name="T12" fmla="*/ 4 w 37"/>
                  <a:gd name="T13" fmla="*/ 19 h 34"/>
                  <a:gd name="T14" fmla="*/ 15 w 37"/>
                  <a:gd name="T15" fmla="*/ 19 h 34"/>
                  <a:gd name="T16" fmla="*/ 17 w 37"/>
                  <a:gd name="T17" fmla="*/ 28 h 34"/>
                  <a:gd name="T18" fmla="*/ 25 w 37"/>
                  <a:gd name="T19" fmla="*/ 26 h 34"/>
                  <a:gd name="T20" fmla="*/ 23 w 37"/>
                  <a:gd name="T21" fmla="*/ 18 h 34"/>
                  <a:gd name="T22" fmla="*/ 31 w 37"/>
                  <a:gd name="T23" fmla="*/ 16 h 34"/>
                  <a:gd name="T24" fmla="*/ 28 w 37"/>
                  <a:gd name="T25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" h="34">
                    <a:moveTo>
                      <a:pt x="28" y="7"/>
                    </a:moveTo>
                    <a:cubicBezTo>
                      <a:pt x="26" y="7"/>
                      <a:pt x="23" y="8"/>
                      <a:pt x="21" y="8"/>
                    </a:cubicBezTo>
                    <a:cubicBezTo>
                      <a:pt x="20" y="7"/>
                      <a:pt x="19" y="5"/>
                      <a:pt x="19" y="4"/>
                    </a:cubicBezTo>
                    <a:cubicBezTo>
                      <a:pt x="18" y="0"/>
                      <a:pt x="12" y="1"/>
                      <a:pt x="13" y="5"/>
                    </a:cubicBezTo>
                    <a:cubicBezTo>
                      <a:pt x="13" y="7"/>
                      <a:pt x="13" y="9"/>
                      <a:pt x="13" y="10"/>
                    </a:cubicBezTo>
                    <a:cubicBezTo>
                      <a:pt x="10" y="11"/>
                      <a:pt x="6" y="13"/>
                      <a:pt x="2" y="14"/>
                    </a:cubicBezTo>
                    <a:cubicBezTo>
                      <a:pt x="0" y="15"/>
                      <a:pt x="1" y="19"/>
                      <a:pt x="4" y="19"/>
                    </a:cubicBezTo>
                    <a:cubicBezTo>
                      <a:pt x="7" y="20"/>
                      <a:pt x="11" y="19"/>
                      <a:pt x="15" y="19"/>
                    </a:cubicBezTo>
                    <a:cubicBezTo>
                      <a:pt x="15" y="22"/>
                      <a:pt x="16" y="25"/>
                      <a:pt x="17" y="28"/>
                    </a:cubicBezTo>
                    <a:cubicBezTo>
                      <a:pt x="18" y="34"/>
                      <a:pt x="27" y="31"/>
                      <a:pt x="25" y="26"/>
                    </a:cubicBezTo>
                    <a:cubicBezTo>
                      <a:pt x="25" y="23"/>
                      <a:pt x="24" y="21"/>
                      <a:pt x="23" y="18"/>
                    </a:cubicBezTo>
                    <a:cubicBezTo>
                      <a:pt x="26" y="17"/>
                      <a:pt x="28" y="17"/>
                      <a:pt x="31" y="16"/>
                    </a:cubicBezTo>
                    <a:cubicBezTo>
                      <a:pt x="37" y="14"/>
                      <a:pt x="34" y="6"/>
                      <a:pt x="28" y="7"/>
                    </a:cubicBezTo>
                    <a:close/>
                  </a:path>
                </a:pathLst>
              </a:custGeom>
              <a:solidFill>
                <a:srgbClr val="4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pic>
        <p:nvPicPr>
          <p:cNvPr id="50" name="图片 9">
            <a:extLst>
              <a:ext uri="{FF2B5EF4-FFF2-40B4-BE49-F238E27FC236}">
                <a16:creationId xmlns:a16="http://schemas.microsoft.com/office/drawing/2014/main" id="{935F1A4A-5134-3366-D4A5-71D7D54F846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316" y="516091"/>
            <a:ext cx="1566018" cy="1108172"/>
          </a:xfrm>
          <a:prstGeom prst="rect">
            <a:avLst/>
          </a:prstGeom>
        </p:spPr>
      </p:pic>
      <p:pic>
        <p:nvPicPr>
          <p:cNvPr id="51" name="图片 19">
            <a:extLst>
              <a:ext uri="{FF2B5EF4-FFF2-40B4-BE49-F238E27FC236}">
                <a16:creationId xmlns:a16="http://schemas.microsoft.com/office/drawing/2014/main" id="{9E3CBD86-092A-62C2-3C7A-9A0A3DE135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0973" y="174855"/>
            <a:ext cx="964437" cy="682471"/>
          </a:xfrm>
          <a:prstGeom prst="rect">
            <a:avLst/>
          </a:prstGeom>
        </p:spPr>
      </p:pic>
      <p:grpSp>
        <p:nvGrpSpPr>
          <p:cNvPr id="52" name="组合 25">
            <a:extLst>
              <a:ext uri="{FF2B5EF4-FFF2-40B4-BE49-F238E27FC236}">
                <a16:creationId xmlns:a16="http://schemas.microsoft.com/office/drawing/2014/main" id="{1E18EC02-E66E-AB8D-E013-4B359E997D95}"/>
              </a:ext>
            </a:extLst>
          </p:cNvPr>
          <p:cNvGrpSpPr/>
          <p:nvPr/>
        </p:nvGrpSpPr>
        <p:grpSpPr>
          <a:xfrm rot="1359389">
            <a:off x="10445182" y="175390"/>
            <a:ext cx="1443509" cy="1337751"/>
            <a:chOff x="10101876" y="4297860"/>
            <a:chExt cx="1826037" cy="1763786"/>
          </a:xfrm>
        </p:grpSpPr>
        <p:sp>
          <p:nvSpPr>
            <p:cNvPr id="53" name="Freeform 26">
              <a:extLst>
                <a:ext uri="{FF2B5EF4-FFF2-40B4-BE49-F238E27FC236}">
                  <a16:creationId xmlns:a16="http://schemas.microsoft.com/office/drawing/2014/main" id="{3BFCC463-54D3-572C-D49B-3FD245A0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27">
              <a:extLst>
                <a:ext uri="{FF2B5EF4-FFF2-40B4-BE49-F238E27FC236}">
                  <a16:creationId xmlns:a16="http://schemas.microsoft.com/office/drawing/2014/main" id="{45F2C962-9415-B5F2-050A-308065598F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118">
              <a:extLst>
                <a:ext uri="{FF2B5EF4-FFF2-40B4-BE49-F238E27FC236}">
                  <a16:creationId xmlns:a16="http://schemas.microsoft.com/office/drawing/2014/main" id="{6EDA97F5-2DDC-E2BD-7ECE-9197E464B0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6" name="Freeform 119">
              <a:extLst>
                <a:ext uri="{FF2B5EF4-FFF2-40B4-BE49-F238E27FC236}">
                  <a16:creationId xmlns:a16="http://schemas.microsoft.com/office/drawing/2014/main" id="{4E2D596C-2A95-A0B5-6245-4149B869F1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7" name="Freeform 120">
              <a:extLst>
                <a:ext uri="{FF2B5EF4-FFF2-40B4-BE49-F238E27FC236}">
                  <a16:creationId xmlns:a16="http://schemas.microsoft.com/office/drawing/2014/main" id="{6DF44200-7318-E65D-D93B-A831FE56A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Freeform 121">
              <a:extLst>
                <a:ext uri="{FF2B5EF4-FFF2-40B4-BE49-F238E27FC236}">
                  <a16:creationId xmlns:a16="http://schemas.microsoft.com/office/drawing/2014/main" id="{BB420260-E8A7-A65E-2DB7-B26F82794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59" name="图片 48">
            <a:extLst>
              <a:ext uri="{FF2B5EF4-FFF2-40B4-BE49-F238E27FC236}">
                <a16:creationId xmlns:a16="http://schemas.microsoft.com/office/drawing/2014/main" id="{780FE54E-EAD9-7027-A02E-62D8A546DD4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35521" y="254868"/>
            <a:ext cx="646843" cy="457729"/>
          </a:xfrm>
          <a:prstGeom prst="rect">
            <a:avLst/>
          </a:prstGeom>
        </p:spPr>
      </p:pic>
      <p:grpSp>
        <p:nvGrpSpPr>
          <p:cNvPr id="60" name="组合 2">
            <a:extLst>
              <a:ext uri="{FF2B5EF4-FFF2-40B4-BE49-F238E27FC236}">
                <a16:creationId xmlns:a16="http://schemas.microsoft.com/office/drawing/2014/main" id="{0CAD9FCC-6E5A-4563-87D6-993E1243FBAF}"/>
              </a:ext>
            </a:extLst>
          </p:cNvPr>
          <p:cNvGrpSpPr/>
          <p:nvPr/>
        </p:nvGrpSpPr>
        <p:grpSpPr>
          <a:xfrm>
            <a:off x="0" y="6109909"/>
            <a:ext cx="12191999" cy="783792"/>
            <a:chOff x="-223793" y="6027003"/>
            <a:chExt cx="12515307" cy="830998"/>
          </a:xfrm>
        </p:grpSpPr>
        <p:pic>
          <p:nvPicPr>
            <p:cNvPr id="61" name="图片 3">
              <a:extLst>
                <a:ext uri="{FF2B5EF4-FFF2-40B4-BE49-F238E27FC236}">
                  <a16:creationId xmlns:a16="http://schemas.microsoft.com/office/drawing/2014/main" id="{F033FCAC-DAA1-115A-008C-34FED76E3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339918" y="6161352"/>
              <a:ext cx="1778001" cy="683759"/>
            </a:xfrm>
            <a:prstGeom prst="rect">
              <a:avLst/>
            </a:prstGeom>
          </p:spPr>
        </p:pic>
        <p:pic>
          <p:nvPicPr>
            <p:cNvPr id="62" name="图片 4">
              <a:extLst>
                <a:ext uri="{FF2B5EF4-FFF2-40B4-BE49-F238E27FC236}">
                  <a16:creationId xmlns:a16="http://schemas.microsoft.com/office/drawing/2014/main" id="{47EEE44B-E692-240A-04CA-2246DD04A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23943" y="6145230"/>
              <a:ext cx="1778001" cy="683759"/>
            </a:xfrm>
            <a:prstGeom prst="rect">
              <a:avLst/>
            </a:prstGeom>
          </p:spPr>
        </p:pic>
        <p:pic>
          <p:nvPicPr>
            <p:cNvPr id="63" name="图片 5">
              <a:extLst>
                <a:ext uri="{FF2B5EF4-FFF2-40B4-BE49-F238E27FC236}">
                  <a16:creationId xmlns:a16="http://schemas.microsoft.com/office/drawing/2014/main" id="{F4D4EE54-BE9C-AA6E-DDC5-78DFADB6D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223793" y="6159753"/>
              <a:ext cx="1778001" cy="683759"/>
            </a:xfrm>
            <a:prstGeom prst="rect">
              <a:avLst/>
            </a:prstGeom>
          </p:spPr>
        </p:pic>
        <p:pic>
          <p:nvPicPr>
            <p:cNvPr id="64" name="图片 7">
              <a:extLst>
                <a:ext uri="{FF2B5EF4-FFF2-40B4-BE49-F238E27FC236}">
                  <a16:creationId xmlns:a16="http://schemas.microsoft.com/office/drawing/2014/main" id="{09462F1E-F99D-9B50-D379-678A3C12D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407387" y="6133429"/>
              <a:ext cx="1884127" cy="724572"/>
            </a:xfrm>
            <a:prstGeom prst="rect">
              <a:avLst/>
            </a:prstGeom>
          </p:spPr>
        </p:pic>
        <p:pic>
          <p:nvPicPr>
            <p:cNvPr id="65" name="图片 8">
              <a:extLst>
                <a:ext uri="{FF2B5EF4-FFF2-40B4-BE49-F238E27FC236}">
                  <a16:creationId xmlns:a16="http://schemas.microsoft.com/office/drawing/2014/main" id="{5DC37BB3-DD47-BBAC-CCEF-122440649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0134" y="6353420"/>
              <a:ext cx="1278560" cy="491691"/>
            </a:xfrm>
            <a:prstGeom prst="rect">
              <a:avLst/>
            </a:prstGeom>
          </p:spPr>
        </p:pic>
        <p:pic>
          <p:nvPicPr>
            <p:cNvPr id="66" name="图片 9">
              <a:extLst>
                <a:ext uri="{FF2B5EF4-FFF2-40B4-BE49-F238E27FC236}">
                  <a16:creationId xmlns:a16="http://schemas.microsoft.com/office/drawing/2014/main" id="{AABFAC71-5DED-FABD-865B-100255BDFB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89781" y="6027003"/>
              <a:ext cx="2160868" cy="830997"/>
            </a:xfrm>
            <a:prstGeom prst="rect">
              <a:avLst/>
            </a:prstGeom>
          </p:spPr>
        </p:pic>
        <p:pic>
          <p:nvPicPr>
            <p:cNvPr id="67" name="图片 10">
              <a:extLst>
                <a:ext uri="{FF2B5EF4-FFF2-40B4-BE49-F238E27FC236}">
                  <a16:creationId xmlns:a16="http://schemas.microsoft.com/office/drawing/2014/main" id="{A04CAE16-1D7E-2462-69B9-379BED394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45235" y="6304742"/>
              <a:ext cx="1326871" cy="5102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632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>
            <a:extLst>
              <a:ext uri="{FF2B5EF4-FFF2-40B4-BE49-F238E27FC236}">
                <a16:creationId xmlns:a16="http://schemas.microsoft.com/office/drawing/2014/main" id="{0A9E9097-822C-41D0-87B4-B3A8B0F6B0FB}"/>
              </a:ext>
            </a:extLst>
          </p:cNvPr>
          <p:cNvGrpSpPr/>
          <p:nvPr/>
        </p:nvGrpSpPr>
        <p:grpSpPr>
          <a:xfrm>
            <a:off x="4791732" y="3665680"/>
            <a:ext cx="5082689" cy="381933"/>
            <a:chOff x="4531763" y="904319"/>
            <a:chExt cx="3274666" cy="206375"/>
          </a:xfrm>
        </p:grpSpPr>
        <p:sp>
          <p:nvSpPr>
            <p:cNvPr id="46" name="Freeform 139">
              <a:extLst>
                <a:ext uri="{FF2B5EF4-FFF2-40B4-BE49-F238E27FC236}">
                  <a16:creationId xmlns:a16="http://schemas.microsoft.com/office/drawing/2014/main" id="{4B1454A8-65BF-44E2-BEC0-49BE3A4FDA72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4548432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8C9C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139">
              <a:extLst>
                <a:ext uri="{FF2B5EF4-FFF2-40B4-BE49-F238E27FC236}">
                  <a16:creationId xmlns:a16="http://schemas.microsoft.com/office/drawing/2014/main" id="{E7EC73A7-FE8B-4EA2-973A-762E2A16EB8E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4885649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F5D12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139">
              <a:extLst>
                <a:ext uri="{FF2B5EF4-FFF2-40B4-BE49-F238E27FC236}">
                  <a16:creationId xmlns:a16="http://schemas.microsoft.com/office/drawing/2014/main" id="{1941277B-8FD2-4D0E-AA78-AA770188C27E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5222866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D13758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9" name="Freeform 139">
              <a:extLst>
                <a:ext uri="{FF2B5EF4-FFF2-40B4-BE49-F238E27FC236}">
                  <a16:creationId xmlns:a16="http://schemas.microsoft.com/office/drawing/2014/main" id="{129D9DB2-B4B8-46C1-A7DE-880941514261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5560083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CB629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0" name="Freeform 139">
              <a:extLst>
                <a:ext uri="{FF2B5EF4-FFF2-40B4-BE49-F238E27FC236}">
                  <a16:creationId xmlns:a16="http://schemas.microsoft.com/office/drawing/2014/main" id="{08828E92-5E2C-4BAF-9AF1-E3A9FD0F2465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5897300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F5D12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Freeform 139">
              <a:extLst>
                <a:ext uri="{FF2B5EF4-FFF2-40B4-BE49-F238E27FC236}">
                  <a16:creationId xmlns:a16="http://schemas.microsoft.com/office/drawing/2014/main" id="{3F7B4E2C-E9DD-47F1-8351-3D9B51B55E9E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6234517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8C9C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2" name="Freeform 139">
              <a:extLst>
                <a:ext uri="{FF2B5EF4-FFF2-40B4-BE49-F238E27FC236}">
                  <a16:creationId xmlns:a16="http://schemas.microsoft.com/office/drawing/2014/main" id="{4755A21F-9DC6-4F3E-A3E1-9C53AF138259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6571734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CB629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3" name="Freeform 139">
              <a:extLst>
                <a:ext uri="{FF2B5EF4-FFF2-40B4-BE49-F238E27FC236}">
                  <a16:creationId xmlns:a16="http://schemas.microsoft.com/office/drawing/2014/main" id="{B4B86D21-2123-416E-AB4D-B870A586E14B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6908951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D13758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4" name="Freeform 139">
              <a:extLst>
                <a:ext uri="{FF2B5EF4-FFF2-40B4-BE49-F238E27FC236}">
                  <a16:creationId xmlns:a16="http://schemas.microsoft.com/office/drawing/2014/main" id="{31030AE4-C629-4270-9BC5-9FF3EAAEA9A3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7246168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F5D12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Freeform 139">
              <a:extLst>
                <a:ext uri="{FF2B5EF4-FFF2-40B4-BE49-F238E27FC236}">
                  <a16:creationId xmlns:a16="http://schemas.microsoft.com/office/drawing/2014/main" id="{73737199-6866-49F6-BA8C-9760D0547A21}"/>
                </a:ext>
              </a:extLst>
            </p:cNvPr>
            <p:cNvSpPr>
              <a:spLocks/>
            </p:cNvSpPr>
            <p:nvPr/>
          </p:nvSpPr>
          <p:spPr bwMode="auto">
            <a:xfrm rot="18376794">
              <a:off x="7583385" y="887650"/>
              <a:ext cx="206375" cy="239713"/>
            </a:xfrm>
            <a:custGeom>
              <a:avLst/>
              <a:gdLst>
                <a:gd name="T0" fmla="*/ 49 w 55"/>
                <a:gd name="T1" fmla="*/ 48 h 64"/>
                <a:gd name="T2" fmla="*/ 13 w 55"/>
                <a:gd name="T3" fmla="*/ 6 h 64"/>
                <a:gd name="T4" fmla="*/ 3 w 55"/>
                <a:gd name="T5" fmla="*/ 12 h 64"/>
                <a:gd name="T6" fmla="*/ 39 w 55"/>
                <a:gd name="T7" fmla="*/ 58 h 64"/>
                <a:gd name="T8" fmla="*/ 49 w 55"/>
                <a:gd name="T9" fmla="*/ 4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4">
                  <a:moveTo>
                    <a:pt x="49" y="48"/>
                  </a:moveTo>
                  <a:cubicBezTo>
                    <a:pt x="36" y="35"/>
                    <a:pt x="22" y="22"/>
                    <a:pt x="13" y="6"/>
                  </a:cubicBezTo>
                  <a:cubicBezTo>
                    <a:pt x="9" y="0"/>
                    <a:pt x="0" y="5"/>
                    <a:pt x="3" y="12"/>
                  </a:cubicBezTo>
                  <a:cubicBezTo>
                    <a:pt x="11" y="29"/>
                    <a:pt x="25" y="45"/>
                    <a:pt x="39" y="58"/>
                  </a:cubicBezTo>
                  <a:cubicBezTo>
                    <a:pt x="46" y="64"/>
                    <a:pt x="55" y="55"/>
                    <a:pt x="49" y="48"/>
                  </a:cubicBezTo>
                  <a:close/>
                </a:path>
              </a:pathLst>
            </a:custGeom>
            <a:solidFill>
              <a:srgbClr val="78C9CE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69" name="图片 68">
            <a:extLst>
              <a:ext uri="{FF2B5EF4-FFF2-40B4-BE49-F238E27FC236}">
                <a16:creationId xmlns:a16="http://schemas.microsoft.com/office/drawing/2014/main" id="{95DE8B06-7978-460E-AA20-FF40D6C6F70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3850" y="1485181"/>
            <a:ext cx="3168402" cy="5152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C532A9B-2335-47B6-ACF9-919552F8CEB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96420" y="6161353"/>
            <a:ext cx="1778001" cy="68375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4FA2D53-D5EB-4057-8AC5-F60661FD367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3943" y="6145230"/>
            <a:ext cx="1778001" cy="68375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E5A7DB2-14AD-4B65-BFA6-BBE0BEBF10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145229"/>
            <a:ext cx="1778001" cy="68375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1FDDC01-90B3-4862-86F3-176251973F9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25982" y="1538630"/>
            <a:ext cx="1566018" cy="11081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3CAB10D5-A676-425B-A3E9-63A08C9B2EAB}"/>
              </a:ext>
            </a:extLst>
          </p:cNvPr>
          <p:cNvGrpSpPr/>
          <p:nvPr/>
        </p:nvGrpSpPr>
        <p:grpSpPr>
          <a:xfrm rot="1359389">
            <a:off x="9312337" y="152147"/>
            <a:ext cx="1827856" cy="1765542"/>
            <a:chOff x="10101876" y="4297860"/>
            <a:chExt cx="1826037" cy="1763786"/>
          </a:xfrm>
        </p:grpSpPr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76DEE696-B2DE-4DF1-816E-A8FBAC7884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7BD54D3D-8B04-447B-A530-FD2BE2BA7B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Freeform 118">
              <a:extLst>
                <a:ext uri="{FF2B5EF4-FFF2-40B4-BE49-F238E27FC236}">
                  <a16:creationId xmlns:a16="http://schemas.microsoft.com/office/drawing/2014/main" id="{A6306F66-9DEE-4F3A-A081-82026CAF48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Freeform 119">
              <a:extLst>
                <a:ext uri="{FF2B5EF4-FFF2-40B4-BE49-F238E27FC236}">
                  <a16:creationId xmlns:a16="http://schemas.microsoft.com/office/drawing/2014/main" id="{55540D63-4D34-4115-A79C-EF73E98F40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Freeform 120">
              <a:extLst>
                <a:ext uri="{FF2B5EF4-FFF2-40B4-BE49-F238E27FC236}">
                  <a16:creationId xmlns:a16="http://schemas.microsoft.com/office/drawing/2014/main" id="{509AD7CA-4B66-48B3-8DB2-19C2008C7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Freeform 121">
              <a:extLst>
                <a:ext uri="{FF2B5EF4-FFF2-40B4-BE49-F238E27FC236}">
                  <a16:creationId xmlns:a16="http://schemas.microsoft.com/office/drawing/2014/main" id="{101A6FCE-D346-40C9-BD09-665502286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3" name="图片 22">
            <a:extLst>
              <a:ext uri="{FF2B5EF4-FFF2-40B4-BE49-F238E27FC236}">
                <a16:creationId xmlns:a16="http://schemas.microsoft.com/office/drawing/2014/main" id="{E477AD2A-CD3C-4BB3-9A34-82EC978AE24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2647" y="626511"/>
            <a:ext cx="646843" cy="457729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6CFB01D5-B8E8-47DD-84E5-00D9BC58E775}"/>
              </a:ext>
            </a:extLst>
          </p:cNvPr>
          <p:cNvGrpSpPr/>
          <p:nvPr/>
        </p:nvGrpSpPr>
        <p:grpSpPr>
          <a:xfrm rot="1211024">
            <a:off x="8573401" y="4416537"/>
            <a:ext cx="608732" cy="866270"/>
            <a:chOff x="10766636" y="3941730"/>
            <a:chExt cx="1047922" cy="1352954"/>
          </a:xfrm>
        </p:grpSpPr>
        <p:sp>
          <p:nvSpPr>
            <p:cNvPr id="25" name="Freeform 108">
              <a:extLst>
                <a:ext uri="{FF2B5EF4-FFF2-40B4-BE49-F238E27FC236}">
                  <a16:creationId xmlns:a16="http://schemas.microsoft.com/office/drawing/2014/main" id="{623A2940-849C-424B-9373-1E088541B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09">
              <a:extLst>
                <a:ext uri="{FF2B5EF4-FFF2-40B4-BE49-F238E27FC236}">
                  <a16:creationId xmlns:a16="http://schemas.microsoft.com/office/drawing/2014/main" id="{312E6477-886C-4CCF-8FE8-8EE888D0A3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10">
              <a:extLst>
                <a:ext uri="{FF2B5EF4-FFF2-40B4-BE49-F238E27FC236}">
                  <a16:creationId xmlns:a16="http://schemas.microsoft.com/office/drawing/2014/main" id="{F7419DE1-8A8A-4C32-BB88-2F697A8FB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11">
              <a:extLst>
                <a:ext uri="{FF2B5EF4-FFF2-40B4-BE49-F238E27FC236}">
                  <a16:creationId xmlns:a16="http://schemas.microsoft.com/office/drawing/2014/main" id="{8E8BC364-D778-4E50-AF95-03FB104D6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12">
              <a:extLst>
                <a:ext uri="{FF2B5EF4-FFF2-40B4-BE49-F238E27FC236}">
                  <a16:creationId xmlns:a16="http://schemas.microsoft.com/office/drawing/2014/main" id="{B0BD912F-0010-4BB8-958C-79BFBE113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13">
              <a:extLst>
                <a:ext uri="{FF2B5EF4-FFF2-40B4-BE49-F238E27FC236}">
                  <a16:creationId xmlns:a16="http://schemas.microsoft.com/office/drawing/2014/main" id="{67160412-3511-49A2-86D9-72482F9D4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1" name="Freeform 123">
            <a:extLst>
              <a:ext uri="{FF2B5EF4-FFF2-40B4-BE49-F238E27FC236}">
                <a16:creationId xmlns:a16="http://schemas.microsoft.com/office/drawing/2014/main" id="{F9C4D151-51B3-4AFC-AA3C-B84BF0AE11B7}"/>
              </a:ext>
            </a:extLst>
          </p:cNvPr>
          <p:cNvSpPr>
            <a:spLocks noEditPoints="1"/>
          </p:cNvSpPr>
          <p:nvPr/>
        </p:nvSpPr>
        <p:spPr bwMode="auto">
          <a:xfrm rot="3896716" flipH="1">
            <a:off x="10253264" y="5061653"/>
            <a:ext cx="422010" cy="1258406"/>
          </a:xfrm>
          <a:custGeom>
            <a:avLst/>
            <a:gdLst>
              <a:gd name="T0" fmla="*/ 64 w 70"/>
              <a:gd name="T1" fmla="*/ 114 h 209"/>
              <a:gd name="T2" fmla="*/ 24 w 70"/>
              <a:gd name="T3" fmla="*/ 125 h 209"/>
              <a:gd name="T4" fmla="*/ 19 w 70"/>
              <a:gd name="T5" fmla="*/ 109 h 209"/>
              <a:gd name="T6" fmla="*/ 22 w 70"/>
              <a:gd name="T7" fmla="*/ 81 h 209"/>
              <a:gd name="T8" fmla="*/ 62 w 70"/>
              <a:gd name="T9" fmla="*/ 58 h 209"/>
              <a:gd name="T10" fmla="*/ 57 w 70"/>
              <a:gd name="T11" fmla="*/ 50 h 209"/>
              <a:gd name="T12" fmla="*/ 21 w 70"/>
              <a:gd name="T13" fmla="*/ 62 h 209"/>
              <a:gd name="T14" fmla="*/ 20 w 70"/>
              <a:gd name="T15" fmla="*/ 59 h 209"/>
              <a:gd name="T16" fmla="*/ 48 w 70"/>
              <a:gd name="T17" fmla="*/ 8 h 209"/>
              <a:gd name="T18" fmla="*/ 45 w 70"/>
              <a:gd name="T19" fmla="*/ 2 h 209"/>
              <a:gd name="T20" fmla="*/ 14 w 70"/>
              <a:gd name="T21" fmla="*/ 71 h 209"/>
              <a:gd name="T22" fmla="*/ 14 w 70"/>
              <a:gd name="T23" fmla="*/ 72 h 209"/>
              <a:gd name="T24" fmla="*/ 7 w 70"/>
              <a:gd name="T25" fmla="*/ 115 h 209"/>
              <a:gd name="T26" fmla="*/ 16 w 70"/>
              <a:gd name="T27" fmla="*/ 135 h 209"/>
              <a:gd name="T28" fmla="*/ 32 w 70"/>
              <a:gd name="T29" fmla="*/ 208 h 209"/>
              <a:gd name="T30" fmla="*/ 36 w 70"/>
              <a:gd name="T31" fmla="*/ 197 h 209"/>
              <a:gd name="T32" fmla="*/ 22 w 70"/>
              <a:gd name="T33" fmla="*/ 154 h 209"/>
              <a:gd name="T34" fmla="*/ 27 w 70"/>
              <a:gd name="T35" fmla="*/ 143 h 209"/>
              <a:gd name="T36" fmla="*/ 30 w 70"/>
              <a:gd name="T37" fmla="*/ 145 h 209"/>
              <a:gd name="T38" fmla="*/ 68 w 70"/>
              <a:gd name="T39" fmla="*/ 123 h 209"/>
              <a:gd name="T40" fmla="*/ 64 w 70"/>
              <a:gd name="T41" fmla="*/ 114 h 209"/>
              <a:gd name="T42" fmla="*/ 47 w 70"/>
              <a:gd name="T43" fmla="*/ 62 h 209"/>
              <a:gd name="T44" fmla="*/ 28 w 70"/>
              <a:gd name="T45" fmla="*/ 71 h 209"/>
              <a:gd name="T46" fmla="*/ 47 w 70"/>
              <a:gd name="T47" fmla="*/ 62 h 209"/>
              <a:gd name="T48" fmla="*/ 34 w 70"/>
              <a:gd name="T49" fmla="*/ 132 h 209"/>
              <a:gd name="T50" fmla="*/ 52 w 70"/>
              <a:gd name="T51" fmla="*/ 123 h 209"/>
              <a:gd name="T52" fmla="*/ 34 w 70"/>
              <a:gd name="T53" fmla="*/ 132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0" h="209">
                <a:moveTo>
                  <a:pt x="64" y="114"/>
                </a:moveTo>
                <a:cubicBezTo>
                  <a:pt x="49" y="108"/>
                  <a:pt x="35" y="113"/>
                  <a:pt x="24" y="125"/>
                </a:cubicBezTo>
                <a:cubicBezTo>
                  <a:pt x="21" y="120"/>
                  <a:pt x="20" y="114"/>
                  <a:pt x="19" y="109"/>
                </a:cubicBezTo>
                <a:cubicBezTo>
                  <a:pt x="17" y="99"/>
                  <a:pt x="18" y="89"/>
                  <a:pt x="22" y="81"/>
                </a:cubicBezTo>
                <a:cubicBezTo>
                  <a:pt x="36" y="89"/>
                  <a:pt x="55" y="71"/>
                  <a:pt x="62" y="58"/>
                </a:cubicBezTo>
                <a:cubicBezTo>
                  <a:pt x="64" y="55"/>
                  <a:pt x="61" y="51"/>
                  <a:pt x="57" y="50"/>
                </a:cubicBezTo>
                <a:cubicBezTo>
                  <a:pt x="42" y="49"/>
                  <a:pt x="30" y="54"/>
                  <a:pt x="21" y="62"/>
                </a:cubicBezTo>
                <a:cubicBezTo>
                  <a:pt x="21" y="61"/>
                  <a:pt x="21" y="60"/>
                  <a:pt x="20" y="59"/>
                </a:cubicBezTo>
                <a:cubicBezTo>
                  <a:pt x="14" y="38"/>
                  <a:pt x="33" y="19"/>
                  <a:pt x="48" y="8"/>
                </a:cubicBezTo>
                <a:cubicBezTo>
                  <a:pt x="52" y="5"/>
                  <a:pt x="49" y="0"/>
                  <a:pt x="45" y="2"/>
                </a:cubicBezTo>
                <a:cubicBezTo>
                  <a:pt x="22" y="16"/>
                  <a:pt x="1" y="44"/>
                  <a:pt x="14" y="71"/>
                </a:cubicBezTo>
                <a:cubicBezTo>
                  <a:pt x="14" y="72"/>
                  <a:pt x="14" y="72"/>
                  <a:pt x="14" y="72"/>
                </a:cubicBezTo>
                <a:cubicBezTo>
                  <a:pt x="7" y="84"/>
                  <a:pt x="4" y="99"/>
                  <a:pt x="7" y="115"/>
                </a:cubicBezTo>
                <a:cubicBezTo>
                  <a:pt x="9" y="122"/>
                  <a:pt x="12" y="129"/>
                  <a:pt x="16" y="135"/>
                </a:cubicBezTo>
                <a:cubicBezTo>
                  <a:pt x="0" y="162"/>
                  <a:pt x="0" y="202"/>
                  <a:pt x="32" y="208"/>
                </a:cubicBezTo>
                <a:cubicBezTo>
                  <a:pt x="38" y="209"/>
                  <a:pt x="42" y="201"/>
                  <a:pt x="36" y="197"/>
                </a:cubicBezTo>
                <a:cubicBezTo>
                  <a:pt x="19" y="188"/>
                  <a:pt x="17" y="172"/>
                  <a:pt x="22" y="154"/>
                </a:cubicBezTo>
                <a:cubicBezTo>
                  <a:pt x="23" y="151"/>
                  <a:pt x="25" y="147"/>
                  <a:pt x="27" y="143"/>
                </a:cubicBezTo>
                <a:cubicBezTo>
                  <a:pt x="28" y="144"/>
                  <a:pt x="29" y="144"/>
                  <a:pt x="30" y="145"/>
                </a:cubicBezTo>
                <a:cubicBezTo>
                  <a:pt x="46" y="149"/>
                  <a:pt x="60" y="134"/>
                  <a:pt x="68" y="123"/>
                </a:cubicBezTo>
                <a:cubicBezTo>
                  <a:pt x="70" y="119"/>
                  <a:pt x="67" y="115"/>
                  <a:pt x="64" y="114"/>
                </a:cubicBezTo>
                <a:close/>
                <a:moveTo>
                  <a:pt x="47" y="62"/>
                </a:moveTo>
                <a:cubicBezTo>
                  <a:pt x="41" y="68"/>
                  <a:pt x="34" y="73"/>
                  <a:pt x="28" y="71"/>
                </a:cubicBezTo>
                <a:cubicBezTo>
                  <a:pt x="33" y="66"/>
                  <a:pt x="39" y="63"/>
                  <a:pt x="47" y="62"/>
                </a:cubicBezTo>
                <a:close/>
                <a:moveTo>
                  <a:pt x="34" y="132"/>
                </a:moveTo>
                <a:cubicBezTo>
                  <a:pt x="39" y="127"/>
                  <a:pt x="45" y="123"/>
                  <a:pt x="52" y="123"/>
                </a:cubicBezTo>
                <a:cubicBezTo>
                  <a:pt x="47" y="129"/>
                  <a:pt x="41" y="133"/>
                  <a:pt x="34" y="132"/>
                </a:cubicBezTo>
                <a:close/>
              </a:path>
            </a:pathLst>
          </a:custGeom>
          <a:solidFill>
            <a:srgbClr val="44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293B2520-92F7-4D14-80D6-5A5511A538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6675" y="5867805"/>
            <a:ext cx="2574839" cy="990196"/>
          </a:xfrm>
          <a:prstGeom prst="rect">
            <a:avLst/>
          </a:prstGeom>
        </p:spPr>
      </p:pic>
      <p:grpSp>
        <p:nvGrpSpPr>
          <p:cNvPr id="34" name="组合 33">
            <a:extLst>
              <a:ext uri="{FF2B5EF4-FFF2-40B4-BE49-F238E27FC236}">
                <a16:creationId xmlns:a16="http://schemas.microsoft.com/office/drawing/2014/main" id="{2D7FE238-D3BF-42FB-A6C6-6BE941D8823D}"/>
              </a:ext>
            </a:extLst>
          </p:cNvPr>
          <p:cNvGrpSpPr/>
          <p:nvPr/>
        </p:nvGrpSpPr>
        <p:grpSpPr>
          <a:xfrm rot="19663740">
            <a:off x="819357" y="4171119"/>
            <a:ext cx="654790" cy="845387"/>
            <a:chOff x="10766636" y="3941730"/>
            <a:chExt cx="1047922" cy="1352954"/>
          </a:xfrm>
        </p:grpSpPr>
        <p:sp>
          <p:nvSpPr>
            <p:cNvPr id="35" name="Freeform 108">
              <a:extLst>
                <a:ext uri="{FF2B5EF4-FFF2-40B4-BE49-F238E27FC236}">
                  <a16:creationId xmlns:a16="http://schemas.microsoft.com/office/drawing/2014/main" id="{711C2607-EFF6-4334-AB34-401120411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6" name="Freeform 109">
              <a:extLst>
                <a:ext uri="{FF2B5EF4-FFF2-40B4-BE49-F238E27FC236}">
                  <a16:creationId xmlns:a16="http://schemas.microsoft.com/office/drawing/2014/main" id="{ACCAB13C-8D27-4FB1-9156-5391F24298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110">
              <a:extLst>
                <a:ext uri="{FF2B5EF4-FFF2-40B4-BE49-F238E27FC236}">
                  <a16:creationId xmlns:a16="http://schemas.microsoft.com/office/drawing/2014/main" id="{80D18F98-992D-4058-8D38-34EDB2DDB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111">
              <a:extLst>
                <a:ext uri="{FF2B5EF4-FFF2-40B4-BE49-F238E27FC236}">
                  <a16:creationId xmlns:a16="http://schemas.microsoft.com/office/drawing/2014/main" id="{1C9882D0-E005-49E2-A779-3F4A53FDB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112">
              <a:extLst>
                <a:ext uri="{FF2B5EF4-FFF2-40B4-BE49-F238E27FC236}">
                  <a16:creationId xmlns:a16="http://schemas.microsoft.com/office/drawing/2014/main" id="{D5407BD6-1B08-42B8-93FF-D29F7BD3E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113">
              <a:extLst>
                <a:ext uri="{FF2B5EF4-FFF2-40B4-BE49-F238E27FC236}">
                  <a16:creationId xmlns:a16="http://schemas.microsoft.com/office/drawing/2014/main" id="{889F9037-4875-4E9C-A5DA-713EDB3CF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1" name="图片 40">
            <a:extLst>
              <a:ext uri="{FF2B5EF4-FFF2-40B4-BE49-F238E27FC236}">
                <a16:creationId xmlns:a16="http://schemas.microsoft.com/office/drawing/2014/main" id="{1FA3B205-EC63-4DA8-B315-BC04B9091A6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193" y="1107137"/>
            <a:ext cx="930827" cy="658686"/>
          </a:xfrm>
          <a:prstGeom prst="rect">
            <a:avLst/>
          </a:prstGeom>
        </p:spPr>
      </p:pic>
      <p:pic>
        <p:nvPicPr>
          <p:cNvPr id="66" name="图片 65">
            <a:extLst>
              <a:ext uri="{FF2B5EF4-FFF2-40B4-BE49-F238E27FC236}">
                <a16:creationId xmlns:a16="http://schemas.microsoft.com/office/drawing/2014/main" id="{0AE46414-98AD-494A-B672-366FD8775AD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0134" y="6353420"/>
            <a:ext cx="1278560" cy="491691"/>
          </a:xfrm>
          <a:prstGeom prst="rect">
            <a:avLst/>
          </a:prstGeom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66B48E2F-FF01-4248-902B-97EF7470374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9781" y="6027003"/>
            <a:ext cx="2160868" cy="830997"/>
          </a:xfrm>
          <a:prstGeom prst="rect">
            <a:avLst/>
          </a:prstGeom>
        </p:spPr>
      </p:pic>
      <p:pic>
        <p:nvPicPr>
          <p:cNvPr id="68" name="图片 67">
            <a:extLst>
              <a:ext uri="{FF2B5EF4-FFF2-40B4-BE49-F238E27FC236}">
                <a16:creationId xmlns:a16="http://schemas.microsoft.com/office/drawing/2014/main" id="{EDB7A16B-DA71-44C0-9C4D-809A3427948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5235" y="6304742"/>
            <a:ext cx="1326871" cy="5102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56161A-3B6C-4A30-82B8-24F6994E1C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6444" y="2304817"/>
            <a:ext cx="5066215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2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40">
            <a:extLst>
              <a:ext uri="{FF2B5EF4-FFF2-40B4-BE49-F238E27FC236}">
                <a16:creationId xmlns:a16="http://schemas.microsoft.com/office/drawing/2014/main" id="{A20DCBB2-A742-3D69-B5E2-BA2AEF251DE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995" y="125121"/>
            <a:ext cx="930827" cy="658686"/>
          </a:xfrm>
          <a:prstGeom prst="rect">
            <a:avLst/>
          </a:prstGeom>
        </p:spPr>
      </p:pic>
      <p:pic>
        <p:nvPicPr>
          <p:cNvPr id="59" name="图片 40">
            <a:extLst>
              <a:ext uri="{FF2B5EF4-FFF2-40B4-BE49-F238E27FC236}">
                <a16:creationId xmlns:a16="http://schemas.microsoft.com/office/drawing/2014/main" id="{191C37C1-B1E0-5C95-627D-15982859A2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80949" y="72946"/>
            <a:ext cx="930827" cy="658686"/>
          </a:xfrm>
          <a:prstGeom prst="rect">
            <a:avLst/>
          </a:prstGeom>
        </p:spPr>
      </p:pic>
      <p:grpSp>
        <p:nvGrpSpPr>
          <p:cNvPr id="68" name="组合 15">
            <a:extLst>
              <a:ext uri="{FF2B5EF4-FFF2-40B4-BE49-F238E27FC236}">
                <a16:creationId xmlns:a16="http://schemas.microsoft.com/office/drawing/2014/main" id="{29FAE301-E07A-CF59-87DF-13F6782DC6B3}"/>
              </a:ext>
            </a:extLst>
          </p:cNvPr>
          <p:cNvGrpSpPr/>
          <p:nvPr/>
        </p:nvGrpSpPr>
        <p:grpSpPr>
          <a:xfrm rot="1182294">
            <a:off x="10624365" y="184880"/>
            <a:ext cx="1274486" cy="1024020"/>
            <a:chOff x="10101876" y="4297860"/>
            <a:chExt cx="1826037" cy="1763786"/>
          </a:xfrm>
        </p:grpSpPr>
        <p:sp>
          <p:nvSpPr>
            <p:cNvPr id="69" name="Freeform 26">
              <a:extLst>
                <a:ext uri="{FF2B5EF4-FFF2-40B4-BE49-F238E27FC236}">
                  <a16:creationId xmlns:a16="http://schemas.microsoft.com/office/drawing/2014/main" id="{173DC303-2A2F-C0BC-2905-17A4DD839D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Freeform 27">
              <a:extLst>
                <a:ext uri="{FF2B5EF4-FFF2-40B4-BE49-F238E27FC236}">
                  <a16:creationId xmlns:a16="http://schemas.microsoft.com/office/drawing/2014/main" id="{9440351F-5FB8-8110-8BE6-D271872A75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1" name="Freeform 118">
              <a:extLst>
                <a:ext uri="{FF2B5EF4-FFF2-40B4-BE49-F238E27FC236}">
                  <a16:creationId xmlns:a16="http://schemas.microsoft.com/office/drawing/2014/main" id="{F4FE96D5-95E2-90F2-E7A0-43CD7C0DC2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2" name="Freeform 119">
              <a:extLst>
                <a:ext uri="{FF2B5EF4-FFF2-40B4-BE49-F238E27FC236}">
                  <a16:creationId xmlns:a16="http://schemas.microsoft.com/office/drawing/2014/main" id="{CC181094-F669-1122-0B8C-149A60878E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3" name="Freeform 120">
              <a:extLst>
                <a:ext uri="{FF2B5EF4-FFF2-40B4-BE49-F238E27FC236}">
                  <a16:creationId xmlns:a16="http://schemas.microsoft.com/office/drawing/2014/main" id="{B6FE48C1-8DBC-CFF2-8BD3-021172FD6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4" name="Freeform 121">
              <a:extLst>
                <a:ext uri="{FF2B5EF4-FFF2-40B4-BE49-F238E27FC236}">
                  <a16:creationId xmlns:a16="http://schemas.microsoft.com/office/drawing/2014/main" id="{ED37CB1A-A5D9-5596-29D8-46647AAC9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F2F6F08D-9A48-FA0D-29DB-CD5CD08FA198}"/>
              </a:ext>
            </a:extLst>
          </p:cNvPr>
          <p:cNvSpPr txBox="1"/>
          <p:nvPr/>
        </p:nvSpPr>
        <p:spPr>
          <a:xfrm>
            <a:off x="1729648" y="164205"/>
            <a:ext cx="8835528" cy="1736646"/>
          </a:xfrm>
          <a:custGeom>
            <a:avLst/>
            <a:gdLst>
              <a:gd name="connsiteX0" fmla="*/ 0 w 8835528"/>
              <a:gd name="connsiteY0" fmla="*/ 289447 h 1736646"/>
              <a:gd name="connsiteX1" fmla="*/ 289447 w 8835528"/>
              <a:gd name="connsiteY1" fmla="*/ 0 h 1736646"/>
              <a:gd name="connsiteX2" fmla="*/ 8546081 w 8835528"/>
              <a:gd name="connsiteY2" fmla="*/ 0 h 1736646"/>
              <a:gd name="connsiteX3" fmla="*/ 8835528 w 8835528"/>
              <a:gd name="connsiteY3" fmla="*/ 289447 h 1736646"/>
              <a:gd name="connsiteX4" fmla="*/ 8835528 w 8835528"/>
              <a:gd name="connsiteY4" fmla="*/ 1447199 h 1736646"/>
              <a:gd name="connsiteX5" fmla="*/ 8546081 w 8835528"/>
              <a:gd name="connsiteY5" fmla="*/ 1736646 h 1736646"/>
              <a:gd name="connsiteX6" fmla="*/ 289447 w 8835528"/>
              <a:gd name="connsiteY6" fmla="*/ 1736646 h 1736646"/>
              <a:gd name="connsiteX7" fmla="*/ 0 w 8835528"/>
              <a:gd name="connsiteY7" fmla="*/ 1447199 h 1736646"/>
              <a:gd name="connsiteX8" fmla="*/ 0 w 8835528"/>
              <a:gd name="connsiteY8" fmla="*/ 289447 h 1736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35528" h="1736646" fill="none" extrusionOk="0">
                <a:moveTo>
                  <a:pt x="0" y="289447"/>
                </a:moveTo>
                <a:cubicBezTo>
                  <a:pt x="-3693" y="128627"/>
                  <a:pt x="143378" y="22230"/>
                  <a:pt x="289447" y="0"/>
                </a:cubicBezTo>
                <a:cubicBezTo>
                  <a:pt x="2357238" y="-97001"/>
                  <a:pt x="5442598" y="-161121"/>
                  <a:pt x="8546081" y="0"/>
                </a:cubicBezTo>
                <a:cubicBezTo>
                  <a:pt x="8726655" y="21355"/>
                  <a:pt x="8843686" y="124851"/>
                  <a:pt x="8835528" y="289447"/>
                </a:cubicBezTo>
                <a:cubicBezTo>
                  <a:pt x="8778210" y="452437"/>
                  <a:pt x="8752728" y="1306430"/>
                  <a:pt x="8835528" y="1447199"/>
                </a:cubicBezTo>
                <a:cubicBezTo>
                  <a:pt x="8823805" y="1627309"/>
                  <a:pt x="8712516" y="1730250"/>
                  <a:pt x="8546081" y="1736646"/>
                </a:cubicBezTo>
                <a:cubicBezTo>
                  <a:pt x="5465742" y="1816866"/>
                  <a:pt x="3562819" y="1626879"/>
                  <a:pt x="289447" y="1736646"/>
                </a:cubicBezTo>
                <a:cubicBezTo>
                  <a:pt x="128215" y="1743383"/>
                  <a:pt x="17846" y="1599818"/>
                  <a:pt x="0" y="1447199"/>
                </a:cubicBezTo>
                <a:cubicBezTo>
                  <a:pt x="93026" y="1136217"/>
                  <a:pt x="-67729" y="445385"/>
                  <a:pt x="0" y="289447"/>
                </a:cubicBezTo>
                <a:close/>
              </a:path>
              <a:path w="8835528" h="1736646" stroke="0" extrusionOk="0">
                <a:moveTo>
                  <a:pt x="0" y="289447"/>
                </a:moveTo>
                <a:cubicBezTo>
                  <a:pt x="2864" y="121128"/>
                  <a:pt x="104001" y="12559"/>
                  <a:pt x="289447" y="0"/>
                </a:cubicBezTo>
                <a:cubicBezTo>
                  <a:pt x="3062903" y="24874"/>
                  <a:pt x="4974255" y="-137718"/>
                  <a:pt x="8546081" y="0"/>
                </a:cubicBezTo>
                <a:cubicBezTo>
                  <a:pt x="8690092" y="-10685"/>
                  <a:pt x="8852025" y="113086"/>
                  <a:pt x="8835528" y="289447"/>
                </a:cubicBezTo>
                <a:cubicBezTo>
                  <a:pt x="8937142" y="641874"/>
                  <a:pt x="8919333" y="1218869"/>
                  <a:pt x="8835528" y="1447199"/>
                </a:cubicBezTo>
                <a:cubicBezTo>
                  <a:pt x="8825184" y="1609947"/>
                  <a:pt x="8699189" y="1721511"/>
                  <a:pt x="8546081" y="1736646"/>
                </a:cubicBezTo>
                <a:cubicBezTo>
                  <a:pt x="4563465" y="1723640"/>
                  <a:pt x="4040736" y="1609145"/>
                  <a:pt x="289447" y="1736646"/>
                </a:cubicBezTo>
                <a:cubicBezTo>
                  <a:pt x="124605" y="1730641"/>
                  <a:pt x="-10762" y="1629244"/>
                  <a:pt x="0" y="1447199"/>
                </a:cubicBezTo>
                <a:cubicBezTo>
                  <a:pt x="1505" y="1296275"/>
                  <a:pt x="10950" y="572949"/>
                  <a:pt x="0" y="289447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81162241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kumimoji="1" lang="vi-VN" altLang="zh-CN" sz="3200" b="1" dirty="0">
                <a:solidFill>
                  <a:prstClr val="black"/>
                </a:solidFill>
                <a:latin typeface="Calibri"/>
                <a:ea typeface="微软雅黑" panose="020B0503020204020204" pitchFamily="34" charset="-122"/>
                <a:cs typeface="HappyZcool-2016" charset="-122"/>
              </a:rPr>
              <a:t>Dựa vào phương Mặt Trời mọc, lặn hoặc la bàn, em hãy xác định xem cửa chính của lớp học, cổng trường... quay về phương nào.</a:t>
            </a:r>
            <a:endParaRPr kumimoji="1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HappyZcool-2016" charset="-122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E6D907-1C8A-4F2B-947E-48418D5D7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67" y="2406669"/>
            <a:ext cx="5114925" cy="2771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7B5550-6CD9-4851-B6EC-AD156E40BA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518" y="2463819"/>
            <a:ext cx="5146024" cy="265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6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2041" y="2719705"/>
            <a:ext cx="2222803" cy="35451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2843" y="3304754"/>
            <a:ext cx="1771603" cy="3249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739" y="-1027142"/>
            <a:ext cx="2670169" cy="267016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263081" cy="1643027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267" y="4423720"/>
            <a:ext cx="12215448" cy="2445422"/>
            <a:chOff x="-23447" y="4479679"/>
            <a:chExt cx="12215448" cy="238717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276" y="5015433"/>
            <a:ext cx="2864935" cy="148749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428" y="953132"/>
            <a:ext cx="1399401" cy="1146484"/>
          </a:xfrm>
          <a:prstGeom prst="rect">
            <a:avLst/>
          </a:prstGeom>
        </p:spPr>
      </p:pic>
      <p:pic>
        <p:nvPicPr>
          <p:cNvPr id="3" name="小清新尤克里里和口哨背景音乐.wav">
            <a:hlinkClick r:id="" action="ppaction://media"/>
            <a:extLst>
              <a:ext uri="{FF2B5EF4-FFF2-40B4-BE49-F238E27FC236}">
                <a16:creationId xmlns:a16="http://schemas.microsoft.com/office/drawing/2014/main" id="{AB361492-D54A-8F45-81C7-C01CD9BFCB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157767" y="-99051"/>
            <a:ext cx="812800" cy="812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116E10-BFB5-4FB0-A84E-38528236FC64}"/>
              </a:ext>
            </a:extLst>
          </p:cNvPr>
          <p:cNvSpPr txBox="1"/>
          <p:nvPr/>
        </p:nvSpPr>
        <p:spPr>
          <a:xfrm>
            <a:off x="1739982" y="1242668"/>
            <a:ext cx="747002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KHỞI ĐỘNG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042C9EB-DF83-4352-85A5-E3F378F047D2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006" y="2213379"/>
            <a:ext cx="4171535" cy="4339583"/>
          </a:xfrm>
          <a:prstGeom prst="rect">
            <a:avLst/>
          </a:prstGeom>
        </p:spPr>
      </p:pic>
      <p:pic>
        <p:nvPicPr>
          <p:cNvPr id="18" name="图片 18">
            <a:extLst>
              <a:ext uri="{FF2B5EF4-FFF2-40B4-BE49-F238E27FC236}">
                <a16:creationId xmlns:a16="http://schemas.microsoft.com/office/drawing/2014/main" id="{65686B99-D9FD-4651-830B-17789F6F985F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3442" y="19881"/>
            <a:ext cx="1399401" cy="11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541200"/>
      </p:ext>
    </p:extLst>
  </p:cSld>
  <p:clrMapOvr>
    <a:masterClrMapping/>
  </p:clrMapOvr>
  <p:transition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D73D06AF-B716-4B07-A040-DFA973366C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542" r="77401"/>
          <a:stretch/>
        </p:blipFill>
        <p:spPr>
          <a:xfrm>
            <a:off x="7906346" y="3429000"/>
            <a:ext cx="5088839" cy="3429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D856B30-D53E-47D5-94BA-1CECDC0E4B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0454" y="6296598"/>
            <a:ext cx="1459832" cy="5614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8DFE54F-A977-4A9B-8DE0-2925E0E4563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80160" y="6503269"/>
            <a:ext cx="922419" cy="35473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8921A5E6-C896-498C-B858-8521BACA5DD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2135" y="6503268"/>
            <a:ext cx="922419" cy="3547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0D04FE2-2A42-4B37-AB52-B34C1F09F6A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6933" y="6503269"/>
            <a:ext cx="922419" cy="38374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8FD76E1-B938-4B19-BB49-6A564ACFFBA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0316" y="516091"/>
            <a:ext cx="1566018" cy="110817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087FA02-3F22-40AA-9C9F-70C87698108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6263" y="2320828"/>
            <a:ext cx="1566018" cy="1108172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9C54BB6F-8F1C-4CB5-B9DF-76E9D0B72A7E}"/>
              </a:ext>
            </a:extLst>
          </p:cNvPr>
          <p:cNvGrpSpPr/>
          <p:nvPr/>
        </p:nvGrpSpPr>
        <p:grpSpPr>
          <a:xfrm>
            <a:off x="960899" y="2084770"/>
            <a:ext cx="1047922" cy="1352954"/>
            <a:chOff x="10766636" y="3941730"/>
            <a:chExt cx="1047922" cy="1352954"/>
          </a:xfrm>
        </p:grpSpPr>
        <p:sp>
          <p:nvSpPr>
            <p:cNvPr id="13" name="Freeform 108">
              <a:extLst>
                <a:ext uri="{FF2B5EF4-FFF2-40B4-BE49-F238E27FC236}">
                  <a16:creationId xmlns:a16="http://schemas.microsoft.com/office/drawing/2014/main" id="{92718D15-F6A5-4483-9710-3C6048586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Freeform 109">
              <a:extLst>
                <a:ext uri="{FF2B5EF4-FFF2-40B4-BE49-F238E27FC236}">
                  <a16:creationId xmlns:a16="http://schemas.microsoft.com/office/drawing/2014/main" id="{3B97E333-1B70-491F-836D-988EDE2188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Freeform 110">
              <a:extLst>
                <a:ext uri="{FF2B5EF4-FFF2-40B4-BE49-F238E27FC236}">
                  <a16:creationId xmlns:a16="http://schemas.microsoft.com/office/drawing/2014/main" id="{247D8A62-15FF-403A-A4D3-CE26AD453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Freeform 111">
              <a:extLst>
                <a:ext uri="{FF2B5EF4-FFF2-40B4-BE49-F238E27FC236}">
                  <a16:creationId xmlns:a16="http://schemas.microsoft.com/office/drawing/2014/main" id="{B0B865B7-7307-4C56-A211-B10461B162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Freeform 112">
              <a:extLst>
                <a:ext uri="{FF2B5EF4-FFF2-40B4-BE49-F238E27FC236}">
                  <a16:creationId xmlns:a16="http://schemas.microsoft.com/office/drawing/2014/main" id="{3DCCC899-E6AB-42C9-82CF-3B1823263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Freeform 113">
              <a:extLst>
                <a:ext uri="{FF2B5EF4-FFF2-40B4-BE49-F238E27FC236}">
                  <a16:creationId xmlns:a16="http://schemas.microsoft.com/office/drawing/2014/main" id="{710FBFE0-E905-4261-97A2-3630190DC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id="{38BA56FC-C3F9-4DAE-BD32-91B14E45749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20973" y="174855"/>
            <a:ext cx="964437" cy="68247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5767013-D895-42DF-91FC-DA7C59512B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0346" y="829407"/>
            <a:ext cx="7721432" cy="4845415"/>
          </a:xfrm>
          <a:prstGeom prst="rect">
            <a:avLst/>
          </a:prstGeom>
        </p:spPr>
      </p:pic>
      <p:grpSp>
        <p:nvGrpSpPr>
          <p:cNvPr id="50" name="组合 49">
            <a:extLst>
              <a:ext uri="{FF2B5EF4-FFF2-40B4-BE49-F238E27FC236}">
                <a16:creationId xmlns:a16="http://schemas.microsoft.com/office/drawing/2014/main" id="{48E8C827-ECA8-4183-BD13-1FC3314E447A}"/>
              </a:ext>
            </a:extLst>
          </p:cNvPr>
          <p:cNvGrpSpPr/>
          <p:nvPr/>
        </p:nvGrpSpPr>
        <p:grpSpPr>
          <a:xfrm>
            <a:off x="-112148" y="3679994"/>
            <a:ext cx="6241184" cy="3178006"/>
            <a:chOff x="-112148" y="3696816"/>
            <a:chExt cx="6208148" cy="3161184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292E376A-5CFE-45D6-80A7-D388EF7315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36" t="64804" r="35756"/>
            <a:stretch/>
          </p:blipFill>
          <p:spPr>
            <a:xfrm flipH="1">
              <a:off x="-112148" y="3898232"/>
              <a:ext cx="6208148" cy="2959768"/>
            </a:xfrm>
            <a:prstGeom prst="rect">
              <a:avLst/>
            </a:prstGeom>
          </p:spPr>
        </p:pic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F7186AA6-B55E-47DE-9CE6-967821EA2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03191" y="3696816"/>
              <a:ext cx="718453" cy="933733"/>
            </a:xfrm>
            <a:prstGeom prst="rect">
              <a:avLst/>
            </a:prstGeom>
          </p:spPr>
        </p:pic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BDA80F26-EEDE-484B-8CC7-A98E543C80AB}"/>
              </a:ext>
            </a:extLst>
          </p:cNvPr>
          <p:cNvGrpSpPr/>
          <p:nvPr/>
        </p:nvGrpSpPr>
        <p:grpSpPr>
          <a:xfrm rot="1359389">
            <a:off x="9312337" y="152147"/>
            <a:ext cx="1827856" cy="1765542"/>
            <a:chOff x="10101876" y="4297860"/>
            <a:chExt cx="1826037" cy="1763786"/>
          </a:xfrm>
        </p:grpSpPr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823ABAA-D70D-4C59-8203-A068689381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22627" y="4297860"/>
              <a:ext cx="1745111" cy="1763786"/>
            </a:xfrm>
            <a:custGeom>
              <a:avLst/>
              <a:gdLst>
                <a:gd name="T0" fmla="*/ 341 w 356"/>
                <a:gd name="T1" fmla="*/ 95 h 359"/>
                <a:gd name="T2" fmla="*/ 210 w 356"/>
                <a:gd name="T3" fmla="*/ 14 h 359"/>
                <a:gd name="T4" fmla="*/ 60 w 356"/>
                <a:gd name="T5" fmla="*/ 72 h 359"/>
                <a:gd name="T6" fmla="*/ 43 w 356"/>
                <a:gd name="T7" fmla="*/ 111 h 359"/>
                <a:gd name="T8" fmla="*/ 37 w 356"/>
                <a:gd name="T9" fmla="*/ 119 h 359"/>
                <a:gd name="T10" fmla="*/ 13 w 356"/>
                <a:gd name="T11" fmla="*/ 165 h 359"/>
                <a:gd name="T12" fmla="*/ 41 w 356"/>
                <a:gd name="T13" fmla="*/ 301 h 359"/>
                <a:gd name="T14" fmla="*/ 213 w 356"/>
                <a:gd name="T15" fmla="*/ 343 h 359"/>
                <a:gd name="T16" fmla="*/ 337 w 356"/>
                <a:gd name="T17" fmla="*/ 217 h 359"/>
                <a:gd name="T18" fmla="*/ 341 w 356"/>
                <a:gd name="T19" fmla="*/ 95 h 359"/>
                <a:gd name="T20" fmla="*/ 278 w 356"/>
                <a:gd name="T21" fmla="*/ 170 h 359"/>
                <a:gd name="T22" fmla="*/ 278 w 356"/>
                <a:gd name="T23" fmla="*/ 159 h 359"/>
                <a:gd name="T24" fmla="*/ 279 w 356"/>
                <a:gd name="T25" fmla="*/ 153 h 359"/>
                <a:gd name="T26" fmla="*/ 280 w 356"/>
                <a:gd name="T27" fmla="*/ 144 h 359"/>
                <a:gd name="T28" fmla="*/ 278 w 356"/>
                <a:gd name="T29" fmla="*/ 170 h 359"/>
                <a:gd name="T30" fmla="*/ 274 w 356"/>
                <a:gd name="T31" fmla="*/ 226 h 359"/>
                <a:gd name="T32" fmla="*/ 276 w 356"/>
                <a:gd name="T33" fmla="*/ 220 h 359"/>
                <a:gd name="T34" fmla="*/ 278 w 356"/>
                <a:gd name="T35" fmla="*/ 211 h 359"/>
                <a:gd name="T36" fmla="*/ 297 w 356"/>
                <a:gd name="T37" fmla="*/ 179 h 359"/>
                <a:gd name="T38" fmla="*/ 298 w 356"/>
                <a:gd name="T39" fmla="*/ 175 h 359"/>
                <a:gd name="T40" fmla="*/ 291 w 356"/>
                <a:gd name="T41" fmla="*/ 199 h 359"/>
                <a:gd name="T42" fmla="*/ 274 w 356"/>
                <a:gd name="T43" fmla="*/ 226 h 359"/>
                <a:gd name="T44" fmla="*/ 325 w 356"/>
                <a:gd name="T45" fmla="*/ 117 h 359"/>
                <a:gd name="T46" fmla="*/ 281 w 356"/>
                <a:gd name="T47" fmla="*/ 54 h 359"/>
                <a:gd name="T48" fmla="*/ 325 w 356"/>
                <a:gd name="T49" fmla="*/ 117 h 359"/>
                <a:gd name="T50" fmla="*/ 31 w 356"/>
                <a:gd name="T51" fmla="*/ 188 h 359"/>
                <a:gd name="T52" fmla="*/ 34 w 356"/>
                <a:gd name="T53" fmla="*/ 188 h 359"/>
                <a:gd name="T54" fmla="*/ 34 w 356"/>
                <a:gd name="T55" fmla="*/ 189 h 359"/>
                <a:gd name="T56" fmla="*/ 42 w 356"/>
                <a:gd name="T57" fmla="*/ 198 h 359"/>
                <a:gd name="T58" fmla="*/ 43 w 356"/>
                <a:gd name="T59" fmla="*/ 198 h 359"/>
                <a:gd name="T60" fmla="*/ 31 w 356"/>
                <a:gd name="T61" fmla="*/ 235 h 359"/>
                <a:gd name="T62" fmla="*/ 31 w 356"/>
                <a:gd name="T63" fmla="*/ 188 h 359"/>
                <a:gd name="T64" fmla="*/ 66 w 356"/>
                <a:gd name="T65" fmla="*/ 296 h 359"/>
                <a:gd name="T66" fmla="*/ 44 w 356"/>
                <a:gd name="T67" fmla="*/ 270 h 359"/>
                <a:gd name="T68" fmla="*/ 50 w 356"/>
                <a:gd name="T69" fmla="*/ 270 h 359"/>
                <a:gd name="T70" fmla="*/ 67 w 356"/>
                <a:gd name="T71" fmla="*/ 285 h 359"/>
                <a:gd name="T72" fmla="*/ 132 w 356"/>
                <a:gd name="T73" fmla="*/ 310 h 359"/>
                <a:gd name="T74" fmla="*/ 159 w 356"/>
                <a:gd name="T75" fmla="*/ 313 h 359"/>
                <a:gd name="T76" fmla="*/ 165 w 356"/>
                <a:gd name="T77" fmla="*/ 313 h 359"/>
                <a:gd name="T78" fmla="*/ 262 w 356"/>
                <a:gd name="T79" fmla="*/ 296 h 359"/>
                <a:gd name="T80" fmla="*/ 253 w 356"/>
                <a:gd name="T81" fmla="*/ 303 h 359"/>
                <a:gd name="T82" fmla="*/ 66 w 356"/>
                <a:gd name="T83" fmla="*/ 296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6" h="359">
                  <a:moveTo>
                    <a:pt x="341" y="95"/>
                  </a:moveTo>
                  <a:cubicBezTo>
                    <a:pt x="320" y="41"/>
                    <a:pt x="266" y="14"/>
                    <a:pt x="210" y="14"/>
                  </a:cubicBezTo>
                  <a:cubicBezTo>
                    <a:pt x="154" y="0"/>
                    <a:pt x="92" y="22"/>
                    <a:pt x="60" y="72"/>
                  </a:cubicBezTo>
                  <a:cubicBezTo>
                    <a:pt x="52" y="84"/>
                    <a:pt x="47" y="97"/>
                    <a:pt x="43" y="111"/>
                  </a:cubicBezTo>
                  <a:cubicBezTo>
                    <a:pt x="41" y="114"/>
                    <a:pt x="39" y="116"/>
                    <a:pt x="37" y="119"/>
                  </a:cubicBezTo>
                  <a:cubicBezTo>
                    <a:pt x="25" y="133"/>
                    <a:pt x="13" y="149"/>
                    <a:pt x="13" y="165"/>
                  </a:cubicBezTo>
                  <a:cubicBezTo>
                    <a:pt x="0" y="211"/>
                    <a:pt x="9" y="264"/>
                    <a:pt x="41" y="301"/>
                  </a:cubicBezTo>
                  <a:cubicBezTo>
                    <a:pt x="82" y="349"/>
                    <a:pt x="155" y="359"/>
                    <a:pt x="213" y="343"/>
                  </a:cubicBezTo>
                  <a:cubicBezTo>
                    <a:pt x="276" y="327"/>
                    <a:pt x="325" y="279"/>
                    <a:pt x="337" y="217"/>
                  </a:cubicBezTo>
                  <a:cubicBezTo>
                    <a:pt x="354" y="179"/>
                    <a:pt x="356" y="136"/>
                    <a:pt x="341" y="95"/>
                  </a:cubicBezTo>
                  <a:close/>
                  <a:moveTo>
                    <a:pt x="278" y="170"/>
                  </a:moveTo>
                  <a:cubicBezTo>
                    <a:pt x="278" y="166"/>
                    <a:pt x="278" y="163"/>
                    <a:pt x="278" y="159"/>
                  </a:cubicBezTo>
                  <a:cubicBezTo>
                    <a:pt x="279" y="157"/>
                    <a:pt x="279" y="155"/>
                    <a:pt x="279" y="153"/>
                  </a:cubicBezTo>
                  <a:cubicBezTo>
                    <a:pt x="280" y="150"/>
                    <a:pt x="280" y="147"/>
                    <a:pt x="280" y="144"/>
                  </a:cubicBezTo>
                  <a:cubicBezTo>
                    <a:pt x="281" y="153"/>
                    <a:pt x="280" y="162"/>
                    <a:pt x="278" y="170"/>
                  </a:cubicBezTo>
                  <a:close/>
                  <a:moveTo>
                    <a:pt x="274" y="226"/>
                  </a:moveTo>
                  <a:cubicBezTo>
                    <a:pt x="275" y="224"/>
                    <a:pt x="276" y="222"/>
                    <a:pt x="276" y="220"/>
                  </a:cubicBezTo>
                  <a:cubicBezTo>
                    <a:pt x="277" y="217"/>
                    <a:pt x="277" y="214"/>
                    <a:pt x="278" y="211"/>
                  </a:cubicBezTo>
                  <a:cubicBezTo>
                    <a:pt x="286" y="202"/>
                    <a:pt x="293" y="191"/>
                    <a:pt x="297" y="179"/>
                  </a:cubicBezTo>
                  <a:cubicBezTo>
                    <a:pt x="298" y="178"/>
                    <a:pt x="298" y="176"/>
                    <a:pt x="298" y="175"/>
                  </a:cubicBezTo>
                  <a:cubicBezTo>
                    <a:pt x="297" y="183"/>
                    <a:pt x="295" y="191"/>
                    <a:pt x="291" y="199"/>
                  </a:cubicBezTo>
                  <a:cubicBezTo>
                    <a:pt x="287" y="209"/>
                    <a:pt x="281" y="218"/>
                    <a:pt x="274" y="226"/>
                  </a:cubicBezTo>
                  <a:close/>
                  <a:moveTo>
                    <a:pt x="325" y="117"/>
                  </a:moveTo>
                  <a:cubicBezTo>
                    <a:pt x="315" y="93"/>
                    <a:pt x="299" y="71"/>
                    <a:pt x="281" y="54"/>
                  </a:cubicBezTo>
                  <a:cubicBezTo>
                    <a:pt x="304" y="69"/>
                    <a:pt x="318" y="91"/>
                    <a:pt x="325" y="117"/>
                  </a:cubicBezTo>
                  <a:close/>
                  <a:moveTo>
                    <a:pt x="31" y="188"/>
                  </a:moveTo>
                  <a:cubicBezTo>
                    <a:pt x="32" y="188"/>
                    <a:pt x="33" y="188"/>
                    <a:pt x="34" y="188"/>
                  </a:cubicBezTo>
                  <a:cubicBezTo>
                    <a:pt x="34" y="189"/>
                    <a:pt x="34" y="189"/>
                    <a:pt x="34" y="189"/>
                  </a:cubicBezTo>
                  <a:cubicBezTo>
                    <a:pt x="34" y="193"/>
                    <a:pt x="38" y="197"/>
                    <a:pt x="42" y="198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36" y="210"/>
                    <a:pt x="32" y="223"/>
                    <a:pt x="31" y="235"/>
                  </a:cubicBezTo>
                  <a:cubicBezTo>
                    <a:pt x="28" y="220"/>
                    <a:pt x="28" y="204"/>
                    <a:pt x="31" y="188"/>
                  </a:cubicBezTo>
                  <a:close/>
                  <a:moveTo>
                    <a:pt x="66" y="296"/>
                  </a:moveTo>
                  <a:cubicBezTo>
                    <a:pt x="57" y="289"/>
                    <a:pt x="50" y="280"/>
                    <a:pt x="44" y="270"/>
                  </a:cubicBezTo>
                  <a:cubicBezTo>
                    <a:pt x="46" y="270"/>
                    <a:pt x="48" y="270"/>
                    <a:pt x="50" y="270"/>
                  </a:cubicBezTo>
                  <a:cubicBezTo>
                    <a:pt x="55" y="275"/>
                    <a:pt x="61" y="280"/>
                    <a:pt x="67" y="285"/>
                  </a:cubicBezTo>
                  <a:cubicBezTo>
                    <a:pt x="84" y="298"/>
                    <a:pt x="109" y="314"/>
                    <a:pt x="132" y="310"/>
                  </a:cubicBezTo>
                  <a:cubicBezTo>
                    <a:pt x="139" y="315"/>
                    <a:pt x="150" y="315"/>
                    <a:pt x="159" y="313"/>
                  </a:cubicBezTo>
                  <a:cubicBezTo>
                    <a:pt x="161" y="313"/>
                    <a:pt x="163" y="313"/>
                    <a:pt x="165" y="313"/>
                  </a:cubicBezTo>
                  <a:cubicBezTo>
                    <a:pt x="198" y="318"/>
                    <a:pt x="232" y="312"/>
                    <a:pt x="262" y="296"/>
                  </a:cubicBezTo>
                  <a:cubicBezTo>
                    <a:pt x="259" y="298"/>
                    <a:pt x="256" y="301"/>
                    <a:pt x="253" y="303"/>
                  </a:cubicBezTo>
                  <a:cubicBezTo>
                    <a:pt x="198" y="338"/>
                    <a:pt x="117" y="340"/>
                    <a:pt x="66" y="296"/>
                  </a:cubicBezTo>
                  <a:close/>
                </a:path>
              </a:pathLst>
            </a:custGeom>
            <a:solidFill>
              <a:srgbClr val="F9E7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90831D1-CC77-46C2-BBE1-360AE25D82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9465" y="5343682"/>
              <a:ext cx="377658" cy="354833"/>
            </a:xfrm>
            <a:custGeom>
              <a:avLst/>
              <a:gdLst>
                <a:gd name="T0" fmla="*/ 75 w 77"/>
                <a:gd name="T1" fmla="*/ 21 h 72"/>
                <a:gd name="T2" fmla="*/ 77 w 77"/>
                <a:gd name="T3" fmla="*/ 14 h 72"/>
                <a:gd name="T4" fmla="*/ 73 w 77"/>
                <a:gd name="T5" fmla="*/ 8 h 72"/>
                <a:gd name="T6" fmla="*/ 36 w 77"/>
                <a:gd name="T7" fmla="*/ 12 h 72"/>
                <a:gd name="T8" fmla="*/ 28 w 77"/>
                <a:gd name="T9" fmla="*/ 17 h 72"/>
                <a:gd name="T10" fmla="*/ 28 w 77"/>
                <a:gd name="T11" fmla="*/ 17 h 72"/>
                <a:gd name="T12" fmla="*/ 27 w 77"/>
                <a:gd name="T13" fmla="*/ 16 h 72"/>
                <a:gd name="T14" fmla="*/ 22 w 77"/>
                <a:gd name="T15" fmla="*/ 13 h 72"/>
                <a:gd name="T16" fmla="*/ 21 w 77"/>
                <a:gd name="T17" fmla="*/ 12 h 72"/>
                <a:gd name="T18" fmla="*/ 10 w 77"/>
                <a:gd name="T19" fmla="*/ 12 h 72"/>
                <a:gd name="T20" fmla="*/ 1 w 77"/>
                <a:gd name="T21" fmla="*/ 18 h 72"/>
                <a:gd name="T22" fmla="*/ 14 w 77"/>
                <a:gd name="T23" fmla="*/ 56 h 72"/>
                <a:gd name="T24" fmla="*/ 30 w 77"/>
                <a:gd name="T25" fmla="*/ 70 h 72"/>
                <a:gd name="T26" fmla="*/ 36 w 77"/>
                <a:gd name="T27" fmla="*/ 69 h 72"/>
                <a:gd name="T28" fmla="*/ 36 w 77"/>
                <a:gd name="T29" fmla="*/ 70 h 72"/>
                <a:gd name="T30" fmla="*/ 43 w 77"/>
                <a:gd name="T31" fmla="*/ 69 h 72"/>
                <a:gd name="T32" fmla="*/ 53 w 77"/>
                <a:gd name="T33" fmla="*/ 69 h 72"/>
                <a:gd name="T34" fmla="*/ 68 w 77"/>
                <a:gd name="T35" fmla="*/ 42 h 72"/>
                <a:gd name="T36" fmla="*/ 73 w 77"/>
                <a:gd name="T37" fmla="*/ 34 h 72"/>
                <a:gd name="T38" fmla="*/ 73 w 77"/>
                <a:gd name="T39" fmla="*/ 29 h 72"/>
                <a:gd name="T40" fmla="*/ 73 w 77"/>
                <a:gd name="T41" fmla="*/ 29 h 72"/>
                <a:gd name="T42" fmla="*/ 75 w 77"/>
                <a:gd name="T43" fmla="*/ 21 h 72"/>
                <a:gd name="T44" fmla="*/ 55 w 77"/>
                <a:gd name="T45" fmla="*/ 23 h 72"/>
                <a:gd name="T46" fmla="*/ 55 w 77"/>
                <a:gd name="T47" fmla="*/ 22 h 72"/>
                <a:gd name="T48" fmla="*/ 48 w 77"/>
                <a:gd name="T49" fmla="*/ 17 h 72"/>
                <a:gd name="T50" fmla="*/ 52 w 77"/>
                <a:gd name="T51" fmla="*/ 16 h 72"/>
                <a:gd name="T52" fmla="*/ 66 w 77"/>
                <a:gd name="T53" fmla="*/ 17 h 72"/>
                <a:gd name="T54" fmla="*/ 65 w 77"/>
                <a:gd name="T55" fmla="*/ 20 h 72"/>
                <a:gd name="T56" fmla="*/ 55 w 77"/>
                <a:gd name="T57" fmla="*/ 2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7" h="72">
                  <a:moveTo>
                    <a:pt x="75" y="21"/>
                  </a:moveTo>
                  <a:cubicBezTo>
                    <a:pt x="76" y="19"/>
                    <a:pt x="77" y="17"/>
                    <a:pt x="77" y="14"/>
                  </a:cubicBezTo>
                  <a:cubicBezTo>
                    <a:pt x="77" y="11"/>
                    <a:pt x="76" y="9"/>
                    <a:pt x="73" y="8"/>
                  </a:cubicBezTo>
                  <a:cubicBezTo>
                    <a:pt x="64" y="4"/>
                    <a:pt x="40" y="0"/>
                    <a:pt x="36" y="12"/>
                  </a:cubicBezTo>
                  <a:cubicBezTo>
                    <a:pt x="32" y="11"/>
                    <a:pt x="29" y="12"/>
                    <a:pt x="28" y="17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7" y="17"/>
                    <a:pt x="27" y="16"/>
                    <a:pt x="27" y="16"/>
                  </a:cubicBezTo>
                  <a:cubicBezTo>
                    <a:pt x="27" y="12"/>
                    <a:pt x="24" y="11"/>
                    <a:pt x="22" y="13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8" y="8"/>
                    <a:pt x="13" y="8"/>
                    <a:pt x="10" y="12"/>
                  </a:cubicBezTo>
                  <a:cubicBezTo>
                    <a:pt x="6" y="11"/>
                    <a:pt x="2" y="13"/>
                    <a:pt x="1" y="18"/>
                  </a:cubicBezTo>
                  <a:cubicBezTo>
                    <a:pt x="0" y="33"/>
                    <a:pt x="3" y="47"/>
                    <a:pt x="14" y="56"/>
                  </a:cubicBezTo>
                  <a:cubicBezTo>
                    <a:pt x="17" y="62"/>
                    <a:pt x="22" y="67"/>
                    <a:pt x="30" y="70"/>
                  </a:cubicBezTo>
                  <a:cubicBezTo>
                    <a:pt x="32" y="71"/>
                    <a:pt x="34" y="70"/>
                    <a:pt x="36" y="69"/>
                  </a:cubicBezTo>
                  <a:cubicBezTo>
                    <a:pt x="36" y="70"/>
                    <a:pt x="36" y="70"/>
                    <a:pt x="36" y="70"/>
                  </a:cubicBezTo>
                  <a:cubicBezTo>
                    <a:pt x="38" y="71"/>
                    <a:pt x="41" y="71"/>
                    <a:pt x="43" y="69"/>
                  </a:cubicBezTo>
                  <a:cubicBezTo>
                    <a:pt x="46" y="72"/>
                    <a:pt x="50" y="71"/>
                    <a:pt x="53" y="69"/>
                  </a:cubicBezTo>
                  <a:cubicBezTo>
                    <a:pt x="61" y="62"/>
                    <a:pt x="66" y="52"/>
                    <a:pt x="68" y="42"/>
                  </a:cubicBezTo>
                  <a:cubicBezTo>
                    <a:pt x="71" y="40"/>
                    <a:pt x="73" y="37"/>
                    <a:pt x="73" y="34"/>
                  </a:cubicBezTo>
                  <a:cubicBezTo>
                    <a:pt x="74" y="32"/>
                    <a:pt x="73" y="30"/>
                    <a:pt x="73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4" y="26"/>
                    <a:pt x="75" y="23"/>
                    <a:pt x="75" y="21"/>
                  </a:cubicBezTo>
                  <a:close/>
                  <a:moveTo>
                    <a:pt x="55" y="23"/>
                  </a:moveTo>
                  <a:cubicBezTo>
                    <a:pt x="55" y="22"/>
                    <a:pt x="55" y="22"/>
                    <a:pt x="55" y="22"/>
                  </a:cubicBezTo>
                  <a:cubicBezTo>
                    <a:pt x="53" y="19"/>
                    <a:pt x="51" y="17"/>
                    <a:pt x="48" y="17"/>
                  </a:cubicBezTo>
                  <a:cubicBezTo>
                    <a:pt x="49" y="16"/>
                    <a:pt x="50" y="16"/>
                    <a:pt x="52" y="16"/>
                  </a:cubicBezTo>
                  <a:cubicBezTo>
                    <a:pt x="56" y="15"/>
                    <a:pt x="61" y="16"/>
                    <a:pt x="66" y="17"/>
                  </a:cubicBezTo>
                  <a:cubicBezTo>
                    <a:pt x="66" y="18"/>
                    <a:pt x="65" y="19"/>
                    <a:pt x="65" y="20"/>
                  </a:cubicBezTo>
                  <a:cubicBezTo>
                    <a:pt x="62" y="18"/>
                    <a:pt x="57" y="19"/>
                    <a:pt x="55" y="23"/>
                  </a:cubicBezTo>
                  <a:close/>
                </a:path>
              </a:pathLst>
            </a:custGeom>
            <a:solidFill>
              <a:srgbClr val="E580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18">
              <a:extLst>
                <a:ext uri="{FF2B5EF4-FFF2-40B4-BE49-F238E27FC236}">
                  <a16:creationId xmlns:a16="http://schemas.microsoft.com/office/drawing/2014/main" id="{17C423B7-F16A-4057-80A4-D7B19C0061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01876" y="4316535"/>
              <a:ext cx="1826037" cy="1740961"/>
            </a:xfrm>
            <a:custGeom>
              <a:avLst/>
              <a:gdLst>
                <a:gd name="T0" fmla="*/ 256 w 372"/>
                <a:gd name="T1" fmla="*/ 37 h 354"/>
                <a:gd name="T2" fmla="*/ 123 w 372"/>
                <a:gd name="T3" fmla="*/ 21 h 354"/>
                <a:gd name="T4" fmla="*/ 17 w 372"/>
                <a:gd name="T5" fmla="*/ 149 h 354"/>
                <a:gd name="T6" fmla="*/ 66 w 372"/>
                <a:gd name="T7" fmla="*/ 301 h 354"/>
                <a:gd name="T8" fmla="*/ 249 w 372"/>
                <a:gd name="T9" fmla="*/ 333 h 354"/>
                <a:gd name="T10" fmla="*/ 369 w 372"/>
                <a:gd name="T11" fmla="*/ 167 h 354"/>
                <a:gd name="T12" fmla="*/ 256 w 372"/>
                <a:gd name="T13" fmla="*/ 37 h 354"/>
                <a:gd name="T14" fmla="*/ 302 w 372"/>
                <a:gd name="T15" fmla="*/ 275 h 354"/>
                <a:gd name="T16" fmla="*/ 141 w 372"/>
                <a:gd name="T17" fmla="*/ 316 h 354"/>
                <a:gd name="T18" fmla="*/ 30 w 372"/>
                <a:gd name="T19" fmla="*/ 175 h 354"/>
                <a:gd name="T20" fmla="*/ 116 w 372"/>
                <a:gd name="T21" fmla="*/ 42 h 354"/>
                <a:gd name="T22" fmla="*/ 239 w 372"/>
                <a:gd name="T23" fmla="*/ 38 h 354"/>
                <a:gd name="T24" fmla="*/ 237 w 372"/>
                <a:gd name="T25" fmla="*/ 38 h 354"/>
                <a:gd name="T26" fmla="*/ 235 w 372"/>
                <a:gd name="T27" fmla="*/ 54 h 354"/>
                <a:gd name="T28" fmla="*/ 268 w 372"/>
                <a:gd name="T29" fmla="*/ 59 h 354"/>
                <a:gd name="T30" fmla="*/ 270 w 372"/>
                <a:gd name="T31" fmla="*/ 61 h 354"/>
                <a:gd name="T32" fmla="*/ 276 w 372"/>
                <a:gd name="T33" fmla="*/ 61 h 354"/>
                <a:gd name="T34" fmla="*/ 312 w 372"/>
                <a:gd name="T35" fmla="*/ 79 h 354"/>
                <a:gd name="T36" fmla="*/ 346 w 372"/>
                <a:gd name="T37" fmla="*/ 136 h 354"/>
                <a:gd name="T38" fmla="*/ 302 w 372"/>
                <a:gd name="T39" fmla="*/ 275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2" h="354">
                  <a:moveTo>
                    <a:pt x="256" y="37"/>
                  </a:moveTo>
                  <a:cubicBezTo>
                    <a:pt x="218" y="8"/>
                    <a:pt x="170" y="0"/>
                    <a:pt x="123" y="21"/>
                  </a:cubicBezTo>
                  <a:cubicBezTo>
                    <a:pt x="71" y="44"/>
                    <a:pt x="32" y="95"/>
                    <a:pt x="17" y="149"/>
                  </a:cubicBezTo>
                  <a:cubicBezTo>
                    <a:pt x="0" y="207"/>
                    <a:pt x="19" y="264"/>
                    <a:pt x="66" y="301"/>
                  </a:cubicBezTo>
                  <a:cubicBezTo>
                    <a:pt x="116" y="339"/>
                    <a:pt x="189" y="354"/>
                    <a:pt x="249" y="333"/>
                  </a:cubicBezTo>
                  <a:cubicBezTo>
                    <a:pt x="318" y="309"/>
                    <a:pt x="365" y="239"/>
                    <a:pt x="369" y="167"/>
                  </a:cubicBezTo>
                  <a:cubicBezTo>
                    <a:pt x="372" y="99"/>
                    <a:pt x="323" y="39"/>
                    <a:pt x="256" y="37"/>
                  </a:cubicBezTo>
                  <a:close/>
                  <a:moveTo>
                    <a:pt x="302" y="275"/>
                  </a:moveTo>
                  <a:cubicBezTo>
                    <a:pt x="260" y="320"/>
                    <a:pt x="199" y="332"/>
                    <a:pt x="141" y="316"/>
                  </a:cubicBezTo>
                  <a:cubicBezTo>
                    <a:pt x="75" y="296"/>
                    <a:pt x="23" y="248"/>
                    <a:pt x="30" y="175"/>
                  </a:cubicBezTo>
                  <a:cubicBezTo>
                    <a:pt x="35" y="122"/>
                    <a:pt x="72" y="71"/>
                    <a:pt x="116" y="42"/>
                  </a:cubicBezTo>
                  <a:cubicBezTo>
                    <a:pt x="157" y="17"/>
                    <a:pt x="201" y="17"/>
                    <a:pt x="239" y="38"/>
                  </a:cubicBezTo>
                  <a:cubicBezTo>
                    <a:pt x="238" y="38"/>
                    <a:pt x="238" y="38"/>
                    <a:pt x="237" y="38"/>
                  </a:cubicBezTo>
                  <a:cubicBezTo>
                    <a:pt x="229" y="39"/>
                    <a:pt x="225" y="52"/>
                    <a:pt x="235" y="54"/>
                  </a:cubicBezTo>
                  <a:cubicBezTo>
                    <a:pt x="246" y="55"/>
                    <a:pt x="257" y="57"/>
                    <a:pt x="268" y="59"/>
                  </a:cubicBezTo>
                  <a:cubicBezTo>
                    <a:pt x="269" y="60"/>
                    <a:pt x="269" y="61"/>
                    <a:pt x="270" y="61"/>
                  </a:cubicBezTo>
                  <a:cubicBezTo>
                    <a:pt x="272" y="63"/>
                    <a:pt x="274" y="63"/>
                    <a:pt x="276" y="61"/>
                  </a:cubicBezTo>
                  <a:cubicBezTo>
                    <a:pt x="289" y="65"/>
                    <a:pt x="301" y="70"/>
                    <a:pt x="312" y="79"/>
                  </a:cubicBezTo>
                  <a:cubicBezTo>
                    <a:pt x="331" y="93"/>
                    <a:pt x="341" y="113"/>
                    <a:pt x="346" y="136"/>
                  </a:cubicBezTo>
                  <a:cubicBezTo>
                    <a:pt x="356" y="185"/>
                    <a:pt x="335" y="239"/>
                    <a:pt x="302" y="27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19">
              <a:extLst>
                <a:ext uri="{FF2B5EF4-FFF2-40B4-BE49-F238E27FC236}">
                  <a16:creationId xmlns:a16="http://schemas.microsoft.com/office/drawing/2014/main" id="{9618FBB8-7AC3-4E93-AD38-E9A318C99C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69158" y="5078076"/>
              <a:ext cx="1006396" cy="688914"/>
            </a:xfrm>
            <a:custGeom>
              <a:avLst/>
              <a:gdLst>
                <a:gd name="T0" fmla="*/ 193 w 205"/>
                <a:gd name="T1" fmla="*/ 4 h 140"/>
                <a:gd name="T2" fmla="*/ 163 w 205"/>
                <a:gd name="T3" fmla="*/ 36 h 140"/>
                <a:gd name="T4" fmla="*/ 150 w 205"/>
                <a:gd name="T5" fmla="*/ 43 h 140"/>
                <a:gd name="T6" fmla="*/ 144 w 205"/>
                <a:gd name="T7" fmla="*/ 45 h 140"/>
                <a:gd name="T8" fmla="*/ 110 w 205"/>
                <a:gd name="T9" fmla="*/ 52 h 140"/>
                <a:gd name="T10" fmla="*/ 12 w 205"/>
                <a:gd name="T11" fmla="*/ 19 h 140"/>
                <a:gd name="T12" fmla="*/ 3 w 205"/>
                <a:gd name="T13" fmla="*/ 26 h 140"/>
                <a:gd name="T14" fmla="*/ 64 w 205"/>
                <a:gd name="T15" fmla="*/ 65 h 140"/>
                <a:gd name="T16" fmla="*/ 114 w 205"/>
                <a:gd name="T17" fmla="*/ 139 h 140"/>
                <a:gd name="T18" fmla="*/ 158 w 205"/>
                <a:gd name="T19" fmla="*/ 58 h 140"/>
                <a:gd name="T20" fmla="*/ 172 w 205"/>
                <a:gd name="T21" fmla="*/ 51 h 140"/>
                <a:gd name="T22" fmla="*/ 205 w 205"/>
                <a:gd name="T23" fmla="*/ 9 h 140"/>
                <a:gd name="T24" fmla="*/ 193 w 205"/>
                <a:gd name="T25" fmla="*/ 4 h 140"/>
                <a:gd name="T26" fmla="*/ 115 w 205"/>
                <a:gd name="T27" fmla="*/ 123 h 140"/>
                <a:gd name="T28" fmla="*/ 73 w 205"/>
                <a:gd name="T29" fmla="*/ 67 h 140"/>
                <a:gd name="T30" fmla="*/ 108 w 205"/>
                <a:gd name="T31" fmla="*/ 69 h 140"/>
                <a:gd name="T32" fmla="*/ 106 w 205"/>
                <a:gd name="T33" fmla="*/ 105 h 140"/>
                <a:gd name="T34" fmla="*/ 114 w 205"/>
                <a:gd name="T35" fmla="*/ 105 h 140"/>
                <a:gd name="T36" fmla="*/ 112 w 205"/>
                <a:gd name="T37" fmla="*/ 69 h 140"/>
                <a:gd name="T38" fmla="*/ 142 w 205"/>
                <a:gd name="T39" fmla="*/ 64 h 140"/>
                <a:gd name="T40" fmla="*/ 115 w 205"/>
                <a:gd name="T41" fmla="*/ 123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140">
                  <a:moveTo>
                    <a:pt x="193" y="4"/>
                  </a:moveTo>
                  <a:cubicBezTo>
                    <a:pt x="182" y="14"/>
                    <a:pt x="177" y="28"/>
                    <a:pt x="163" y="36"/>
                  </a:cubicBezTo>
                  <a:cubicBezTo>
                    <a:pt x="159" y="39"/>
                    <a:pt x="155" y="41"/>
                    <a:pt x="150" y="43"/>
                  </a:cubicBezTo>
                  <a:cubicBezTo>
                    <a:pt x="148" y="43"/>
                    <a:pt x="146" y="44"/>
                    <a:pt x="144" y="45"/>
                  </a:cubicBezTo>
                  <a:cubicBezTo>
                    <a:pt x="133" y="49"/>
                    <a:pt x="122" y="51"/>
                    <a:pt x="110" y="52"/>
                  </a:cubicBezTo>
                  <a:cubicBezTo>
                    <a:pt x="76" y="54"/>
                    <a:pt x="37" y="44"/>
                    <a:pt x="12" y="19"/>
                  </a:cubicBezTo>
                  <a:cubicBezTo>
                    <a:pt x="8" y="15"/>
                    <a:pt x="0" y="20"/>
                    <a:pt x="3" y="26"/>
                  </a:cubicBezTo>
                  <a:cubicBezTo>
                    <a:pt x="17" y="47"/>
                    <a:pt x="40" y="59"/>
                    <a:pt x="64" y="65"/>
                  </a:cubicBezTo>
                  <a:cubicBezTo>
                    <a:pt x="61" y="97"/>
                    <a:pt x="75" y="140"/>
                    <a:pt x="114" y="139"/>
                  </a:cubicBezTo>
                  <a:cubicBezTo>
                    <a:pt x="152" y="137"/>
                    <a:pt x="158" y="89"/>
                    <a:pt x="158" y="58"/>
                  </a:cubicBezTo>
                  <a:cubicBezTo>
                    <a:pt x="163" y="56"/>
                    <a:pt x="167" y="54"/>
                    <a:pt x="172" y="51"/>
                  </a:cubicBezTo>
                  <a:cubicBezTo>
                    <a:pt x="185" y="43"/>
                    <a:pt x="205" y="26"/>
                    <a:pt x="205" y="9"/>
                  </a:cubicBezTo>
                  <a:cubicBezTo>
                    <a:pt x="205" y="3"/>
                    <a:pt x="198" y="0"/>
                    <a:pt x="193" y="4"/>
                  </a:cubicBezTo>
                  <a:close/>
                  <a:moveTo>
                    <a:pt x="115" y="123"/>
                  </a:moveTo>
                  <a:cubicBezTo>
                    <a:pt x="87" y="130"/>
                    <a:pt x="77" y="90"/>
                    <a:pt x="73" y="67"/>
                  </a:cubicBezTo>
                  <a:cubicBezTo>
                    <a:pt x="85" y="68"/>
                    <a:pt x="97" y="69"/>
                    <a:pt x="108" y="69"/>
                  </a:cubicBezTo>
                  <a:cubicBezTo>
                    <a:pt x="107" y="81"/>
                    <a:pt x="106" y="93"/>
                    <a:pt x="106" y="105"/>
                  </a:cubicBezTo>
                  <a:cubicBezTo>
                    <a:pt x="106" y="110"/>
                    <a:pt x="114" y="110"/>
                    <a:pt x="114" y="105"/>
                  </a:cubicBezTo>
                  <a:cubicBezTo>
                    <a:pt x="115" y="93"/>
                    <a:pt x="113" y="81"/>
                    <a:pt x="112" y="69"/>
                  </a:cubicBezTo>
                  <a:cubicBezTo>
                    <a:pt x="122" y="68"/>
                    <a:pt x="132" y="67"/>
                    <a:pt x="142" y="64"/>
                  </a:cubicBezTo>
                  <a:cubicBezTo>
                    <a:pt x="141" y="87"/>
                    <a:pt x="138" y="117"/>
                    <a:pt x="115" y="12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20">
              <a:extLst>
                <a:ext uri="{FF2B5EF4-FFF2-40B4-BE49-F238E27FC236}">
                  <a16:creationId xmlns:a16="http://schemas.microsoft.com/office/drawing/2014/main" id="{621F8460-FEA2-4D8C-B23D-225DDF8269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1961" y="4995074"/>
              <a:ext cx="83002" cy="107902"/>
            </a:xfrm>
            <a:custGeom>
              <a:avLst/>
              <a:gdLst>
                <a:gd name="T0" fmla="*/ 17 w 17"/>
                <a:gd name="T1" fmla="*/ 5 h 22"/>
                <a:gd name="T2" fmla="*/ 14 w 17"/>
                <a:gd name="T3" fmla="*/ 2 h 22"/>
                <a:gd name="T4" fmla="*/ 12 w 17"/>
                <a:gd name="T5" fmla="*/ 1 h 22"/>
                <a:gd name="T6" fmla="*/ 8 w 17"/>
                <a:gd name="T7" fmla="*/ 0 h 22"/>
                <a:gd name="T8" fmla="*/ 7 w 17"/>
                <a:gd name="T9" fmla="*/ 1 h 22"/>
                <a:gd name="T10" fmla="*/ 5 w 17"/>
                <a:gd name="T11" fmla="*/ 1 h 22"/>
                <a:gd name="T12" fmla="*/ 1 w 17"/>
                <a:gd name="T13" fmla="*/ 4 h 22"/>
                <a:gd name="T14" fmla="*/ 0 w 17"/>
                <a:gd name="T15" fmla="*/ 12 h 22"/>
                <a:gd name="T16" fmla="*/ 2 w 17"/>
                <a:gd name="T17" fmla="*/ 19 h 22"/>
                <a:gd name="T18" fmla="*/ 4 w 17"/>
                <a:gd name="T19" fmla="*/ 21 h 22"/>
                <a:gd name="T20" fmla="*/ 7 w 17"/>
                <a:gd name="T21" fmla="*/ 22 h 22"/>
                <a:gd name="T22" fmla="*/ 10 w 17"/>
                <a:gd name="T23" fmla="*/ 21 h 22"/>
                <a:gd name="T24" fmla="*/ 13 w 17"/>
                <a:gd name="T25" fmla="*/ 19 h 22"/>
                <a:gd name="T26" fmla="*/ 14 w 17"/>
                <a:gd name="T27" fmla="*/ 17 h 22"/>
                <a:gd name="T28" fmla="*/ 16 w 17"/>
                <a:gd name="T29" fmla="*/ 13 h 22"/>
                <a:gd name="T30" fmla="*/ 17 w 17"/>
                <a:gd name="T31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22">
                  <a:moveTo>
                    <a:pt x="17" y="5"/>
                  </a:moveTo>
                  <a:cubicBezTo>
                    <a:pt x="17" y="4"/>
                    <a:pt x="15" y="2"/>
                    <a:pt x="14" y="2"/>
                  </a:cubicBezTo>
                  <a:cubicBezTo>
                    <a:pt x="13" y="1"/>
                    <a:pt x="13" y="1"/>
                    <a:pt x="12" y="1"/>
                  </a:cubicBezTo>
                  <a:cubicBezTo>
                    <a:pt x="11" y="0"/>
                    <a:pt x="10" y="0"/>
                    <a:pt x="8" y="0"/>
                  </a:cubicBezTo>
                  <a:cubicBezTo>
                    <a:pt x="8" y="0"/>
                    <a:pt x="7" y="1"/>
                    <a:pt x="7" y="1"/>
                  </a:cubicBezTo>
                  <a:cubicBezTo>
                    <a:pt x="6" y="1"/>
                    <a:pt x="6" y="1"/>
                    <a:pt x="5" y="1"/>
                  </a:cubicBezTo>
                  <a:cubicBezTo>
                    <a:pt x="3" y="2"/>
                    <a:pt x="2" y="3"/>
                    <a:pt x="1" y="4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4"/>
                    <a:pt x="0" y="17"/>
                    <a:pt x="2" y="19"/>
                  </a:cubicBezTo>
                  <a:cubicBezTo>
                    <a:pt x="2" y="20"/>
                    <a:pt x="3" y="21"/>
                    <a:pt x="4" y="21"/>
                  </a:cubicBezTo>
                  <a:cubicBezTo>
                    <a:pt x="5" y="21"/>
                    <a:pt x="6" y="22"/>
                    <a:pt x="7" y="22"/>
                  </a:cubicBezTo>
                  <a:cubicBezTo>
                    <a:pt x="8" y="22"/>
                    <a:pt x="9" y="21"/>
                    <a:pt x="10" y="21"/>
                  </a:cubicBezTo>
                  <a:cubicBezTo>
                    <a:pt x="12" y="20"/>
                    <a:pt x="13" y="20"/>
                    <a:pt x="13" y="19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4"/>
                    <a:pt x="16" y="13"/>
                  </a:cubicBezTo>
                  <a:cubicBezTo>
                    <a:pt x="17" y="10"/>
                    <a:pt x="17" y="8"/>
                    <a:pt x="17" y="5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21">
              <a:extLst>
                <a:ext uri="{FF2B5EF4-FFF2-40B4-BE49-F238E27FC236}">
                  <a16:creationId xmlns:a16="http://schemas.microsoft.com/office/drawing/2014/main" id="{D46AE70F-1D63-4A0A-A265-5CBE3A839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6947" y="4872646"/>
              <a:ext cx="265605" cy="215804"/>
            </a:xfrm>
            <a:custGeom>
              <a:avLst/>
              <a:gdLst>
                <a:gd name="T0" fmla="*/ 52 w 54"/>
                <a:gd name="T1" fmla="*/ 33 h 44"/>
                <a:gd name="T2" fmla="*/ 34 w 54"/>
                <a:gd name="T3" fmla="*/ 26 h 44"/>
                <a:gd name="T4" fmla="*/ 20 w 54"/>
                <a:gd name="T5" fmla="*/ 25 h 44"/>
                <a:gd name="T6" fmla="*/ 44 w 54"/>
                <a:gd name="T7" fmla="*/ 9 h 44"/>
                <a:gd name="T8" fmla="*/ 41 w 54"/>
                <a:gd name="T9" fmla="*/ 1 h 44"/>
                <a:gd name="T10" fmla="*/ 2 w 54"/>
                <a:gd name="T11" fmla="*/ 28 h 44"/>
                <a:gd name="T12" fmla="*/ 8 w 54"/>
                <a:gd name="T13" fmla="*/ 38 h 44"/>
                <a:gd name="T14" fmla="*/ 30 w 54"/>
                <a:gd name="T15" fmla="*/ 40 h 44"/>
                <a:gd name="T16" fmla="*/ 49 w 54"/>
                <a:gd name="T17" fmla="*/ 42 h 44"/>
                <a:gd name="T18" fmla="*/ 52 w 54"/>
                <a:gd name="T19" fmla="*/ 33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44">
                  <a:moveTo>
                    <a:pt x="52" y="33"/>
                  </a:moveTo>
                  <a:cubicBezTo>
                    <a:pt x="48" y="28"/>
                    <a:pt x="40" y="27"/>
                    <a:pt x="34" y="26"/>
                  </a:cubicBezTo>
                  <a:cubicBezTo>
                    <a:pt x="29" y="25"/>
                    <a:pt x="25" y="25"/>
                    <a:pt x="20" y="25"/>
                  </a:cubicBezTo>
                  <a:cubicBezTo>
                    <a:pt x="26" y="17"/>
                    <a:pt x="35" y="12"/>
                    <a:pt x="44" y="9"/>
                  </a:cubicBezTo>
                  <a:cubicBezTo>
                    <a:pt x="49" y="7"/>
                    <a:pt x="45" y="0"/>
                    <a:pt x="41" y="1"/>
                  </a:cubicBezTo>
                  <a:cubicBezTo>
                    <a:pt x="25" y="4"/>
                    <a:pt x="10" y="12"/>
                    <a:pt x="2" y="28"/>
                  </a:cubicBezTo>
                  <a:cubicBezTo>
                    <a:pt x="0" y="32"/>
                    <a:pt x="3" y="37"/>
                    <a:pt x="8" y="38"/>
                  </a:cubicBezTo>
                  <a:cubicBezTo>
                    <a:pt x="15" y="38"/>
                    <a:pt x="23" y="39"/>
                    <a:pt x="30" y="40"/>
                  </a:cubicBezTo>
                  <a:cubicBezTo>
                    <a:pt x="36" y="41"/>
                    <a:pt x="43" y="44"/>
                    <a:pt x="49" y="42"/>
                  </a:cubicBezTo>
                  <a:cubicBezTo>
                    <a:pt x="54" y="41"/>
                    <a:pt x="54" y="36"/>
                    <a:pt x="52" y="33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10C63365-7446-4316-ADF7-3CAEBBE549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97916" y="5298589"/>
            <a:ext cx="964437" cy="68247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BAD0429C-4C5C-474F-8B03-39702CD5A2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1397" y="1425506"/>
            <a:ext cx="417664" cy="295554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A6F846D5-A625-439D-A002-B7361D14AE9E}"/>
              </a:ext>
            </a:extLst>
          </p:cNvPr>
          <p:cNvGrpSpPr/>
          <p:nvPr/>
        </p:nvGrpSpPr>
        <p:grpSpPr>
          <a:xfrm rot="19663740">
            <a:off x="11365429" y="207181"/>
            <a:ext cx="455460" cy="588036"/>
            <a:chOff x="10766636" y="3941730"/>
            <a:chExt cx="1047922" cy="1352954"/>
          </a:xfrm>
        </p:grpSpPr>
        <p:sp>
          <p:nvSpPr>
            <p:cNvPr id="36" name="Freeform 108">
              <a:extLst>
                <a:ext uri="{FF2B5EF4-FFF2-40B4-BE49-F238E27FC236}">
                  <a16:creationId xmlns:a16="http://schemas.microsoft.com/office/drawing/2014/main" id="{34B6A985-37EF-416E-826D-9A0EC167D1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7" name="Freeform 109">
              <a:extLst>
                <a:ext uri="{FF2B5EF4-FFF2-40B4-BE49-F238E27FC236}">
                  <a16:creationId xmlns:a16="http://schemas.microsoft.com/office/drawing/2014/main" id="{FFF1C583-7B42-4D83-A529-4ABB98F80E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8" name="Freeform 110">
              <a:extLst>
                <a:ext uri="{FF2B5EF4-FFF2-40B4-BE49-F238E27FC236}">
                  <a16:creationId xmlns:a16="http://schemas.microsoft.com/office/drawing/2014/main" id="{66D9421D-69AB-4F66-88A1-7C4108BE8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9" name="Freeform 111">
              <a:extLst>
                <a:ext uri="{FF2B5EF4-FFF2-40B4-BE49-F238E27FC236}">
                  <a16:creationId xmlns:a16="http://schemas.microsoft.com/office/drawing/2014/main" id="{A09C8C51-01B5-4237-B592-A91A39AE3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Freeform 112">
              <a:extLst>
                <a:ext uri="{FF2B5EF4-FFF2-40B4-BE49-F238E27FC236}">
                  <a16:creationId xmlns:a16="http://schemas.microsoft.com/office/drawing/2014/main" id="{0417D77B-EF43-4097-8462-2AE3D626A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1" name="Freeform 113">
              <a:extLst>
                <a:ext uri="{FF2B5EF4-FFF2-40B4-BE49-F238E27FC236}">
                  <a16:creationId xmlns:a16="http://schemas.microsoft.com/office/drawing/2014/main" id="{26E1E5BE-718E-4287-93FF-C5ECD48A1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1C73020B-07FD-45ED-8785-FD6618C05225}"/>
              </a:ext>
            </a:extLst>
          </p:cNvPr>
          <p:cNvGrpSpPr/>
          <p:nvPr/>
        </p:nvGrpSpPr>
        <p:grpSpPr>
          <a:xfrm rot="19663740">
            <a:off x="5501875" y="235335"/>
            <a:ext cx="654790" cy="845387"/>
            <a:chOff x="10766636" y="3941730"/>
            <a:chExt cx="1047922" cy="1352954"/>
          </a:xfrm>
        </p:grpSpPr>
        <p:sp>
          <p:nvSpPr>
            <p:cNvPr id="43" name="Freeform 108">
              <a:extLst>
                <a:ext uri="{FF2B5EF4-FFF2-40B4-BE49-F238E27FC236}">
                  <a16:creationId xmlns:a16="http://schemas.microsoft.com/office/drawing/2014/main" id="{E966B753-5462-4BC3-82EF-1D9557D8D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209862"/>
              <a:ext cx="664177" cy="1084822"/>
            </a:xfrm>
            <a:custGeom>
              <a:avLst/>
              <a:gdLst>
                <a:gd name="T0" fmla="*/ 96 w 114"/>
                <a:gd name="T1" fmla="*/ 11 h 186"/>
                <a:gd name="T2" fmla="*/ 91 w 114"/>
                <a:gd name="T3" fmla="*/ 11 h 186"/>
                <a:gd name="T4" fmla="*/ 79 w 114"/>
                <a:gd name="T5" fmla="*/ 8 h 186"/>
                <a:gd name="T6" fmla="*/ 78 w 114"/>
                <a:gd name="T7" fmla="*/ 8 h 186"/>
                <a:gd name="T8" fmla="*/ 2 w 114"/>
                <a:gd name="T9" fmla="*/ 87 h 186"/>
                <a:gd name="T10" fmla="*/ 12 w 114"/>
                <a:gd name="T11" fmla="*/ 98 h 186"/>
                <a:gd name="T12" fmla="*/ 48 w 114"/>
                <a:gd name="T13" fmla="*/ 83 h 186"/>
                <a:gd name="T14" fmla="*/ 11 w 114"/>
                <a:gd name="T15" fmla="*/ 170 h 186"/>
                <a:gd name="T16" fmla="*/ 27 w 114"/>
                <a:gd name="T17" fmla="*/ 177 h 186"/>
                <a:gd name="T18" fmla="*/ 28 w 114"/>
                <a:gd name="T19" fmla="*/ 175 h 186"/>
                <a:gd name="T20" fmla="*/ 32 w 114"/>
                <a:gd name="T21" fmla="*/ 172 h 186"/>
                <a:gd name="T22" fmla="*/ 105 w 114"/>
                <a:gd name="T23" fmla="*/ 71 h 186"/>
                <a:gd name="T24" fmla="*/ 96 w 114"/>
                <a:gd name="T25" fmla="*/ 58 h 186"/>
                <a:gd name="T26" fmla="*/ 89 w 114"/>
                <a:gd name="T27" fmla="*/ 60 h 186"/>
                <a:gd name="T28" fmla="*/ 88 w 114"/>
                <a:gd name="T29" fmla="*/ 62 h 186"/>
                <a:gd name="T30" fmla="*/ 86 w 114"/>
                <a:gd name="T31" fmla="*/ 64 h 186"/>
                <a:gd name="T32" fmla="*/ 85 w 114"/>
                <a:gd name="T33" fmla="*/ 65 h 186"/>
                <a:gd name="T34" fmla="*/ 85 w 114"/>
                <a:gd name="T35" fmla="*/ 65 h 186"/>
                <a:gd name="T36" fmla="*/ 84 w 114"/>
                <a:gd name="T37" fmla="*/ 66 h 186"/>
                <a:gd name="T38" fmla="*/ 84 w 114"/>
                <a:gd name="T39" fmla="*/ 66 h 186"/>
                <a:gd name="T40" fmla="*/ 84 w 114"/>
                <a:gd name="T41" fmla="*/ 66 h 186"/>
                <a:gd name="T42" fmla="*/ 82 w 114"/>
                <a:gd name="T43" fmla="*/ 67 h 186"/>
                <a:gd name="T44" fmla="*/ 80 w 114"/>
                <a:gd name="T45" fmla="*/ 71 h 186"/>
                <a:gd name="T46" fmla="*/ 74 w 114"/>
                <a:gd name="T47" fmla="*/ 79 h 186"/>
                <a:gd name="T48" fmla="*/ 84 w 114"/>
                <a:gd name="T49" fmla="*/ 64 h 186"/>
                <a:gd name="T50" fmla="*/ 85 w 114"/>
                <a:gd name="T51" fmla="*/ 55 h 186"/>
                <a:gd name="T52" fmla="*/ 109 w 114"/>
                <a:gd name="T53" fmla="*/ 20 h 186"/>
                <a:gd name="T54" fmla="*/ 96 w 114"/>
                <a:gd name="T55" fmla="*/ 11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14" h="186">
                  <a:moveTo>
                    <a:pt x="96" y="11"/>
                  </a:moveTo>
                  <a:cubicBezTo>
                    <a:pt x="94" y="10"/>
                    <a:pt x="93" y="10"/>
                    <a:pt x="91" y="11"/>
                  </a:cubicBezTo>
                  <a:cubicBezTo>
                    <a:pt x="89" y="7"/>
                    <a:pt x="82" y="4"/>
                    <a:pt x="79" y="8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34" y="0"/>
                    <a:pt x="14" y="52"/>
                    <a:pt x="2" y="87"/>
                  </a:cubicBezTo>
                  <a:cubicBezTo>
                    <a:pt x="0" y="94"/>
                    <a:pt x="6" y="99"/>
                    <a:pt x="12" y="98"/>
                  </a:cubicBezTo>
                  <a:cubicBezTo>
                    <a:pt x="25" y="95"/>
                    <a:pt x="37" y="89"/>
                    <a:pt x="48" y="83"/>
                  </a:cubicBezTo>
                  <a:cubicBezTo>
                    <a:pt x="33" y="111"/>
                    <a:pt x="18" y="139"/>
                    <a:pt x="11" y="170"/>
                  </a:cubicBezTo>
                  <a:cubicBezTo>
                    <a:pt x="9" y="180"/>
                    <a:pt x="22" y="186"/>
                    <a:pt x="27" y="177"/>
                  </a:cubicBezTo>
                  <a:cubicBezTo>
                    <a:pt x="27" y="176"/>
                    <a:pt x="27" y="175"/>
                    <a:pt x="28" y="175"/>
                  </a:cubicBezTo>
                  <a:cubicBezTo>
                    <a:pt x="29" y="174"/>
                    <a:pt x="31" y="174"/>
                    <a:pt x="32" y="172"/>
                  </a:cubicBezTo>
                  <a:cubicBezTo>
                    <a:pt x="59" y="141"/>
                    <a:pt x="89" y="109"/>
                    <a:pt x="105" y="71"/>
                  </a:cubicBezTo>
                  <a:cubicBezTo>
                    <a:pt x="108" y="64"/>
                    <a:pt x="103" y="57"/>
                    <a:pt x="96" y="58"/>
                  </a:cubicBezTo>
                  <a:cubicBezTo>
                    <a:pt x="94" y="58"/>
                    <a:pt x="91" y="58"/>
                    <a:pt x="89" y="60"/>
                  </a:cubicBezTo>
                  <a:cubicBezTo>
                    <a:pt x="89" y="61"/>
                    <a:pt x="88" y="62"/>
                    <a:pt x="88" y="62"/>
                  </a:cubicBezTo>
                  <a:cubicBezTo>
                    <a:pt x="87" y="63"/>
                    <a:pt x="86" y="64"/>
                    <a:pt x="86" y="64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5" y="65"/>
                    <a:pt x="85" y="65"/>
                    <a:pt x="85" y="65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4" y="66"/>
                    <a:pt x="84" y="66"/>
                  </a:cubicBezTo>
                  <a:cubicBezTo>
                    <a:pt x="84" y="66"/>
                    <a:pt x="83" y="67"/>
                    <a:pt x="82" y="67"/>
                  </a:cubicBezTo>
                  <a:cubicBezTo>
                    <a:pt x="81" y="68"/>
                    <a:pt x="80" y="70"/>
                    <a:pt x="80" y="71"/>
                  </a:cubicBezTo>
                  <a:cubicBezTo>
                    <a:pt x="78" y="74"/>
                    <a:pt x="76" y="76"/>
                    <a:pt x="74" y="79"/>
                  </a:cubicBezTo>
                  <a:cubicBezTo>
                    <a:pt x="77" y="74"/>
                    <a:pt x="81" y="69"/>
                    <a:pt x="84" y="64"/>
                  </a:cubicBezTo>
                  <a:cubicBezTo>
                    <a:pt x="87" y="61"/>
                    <a:pt x="86" y="58"/>
                    <a:pt x="85" y="55"/>
                  </a:cubicBezTo>
                  <a:cubicBezTo>
                    <a:pt x="94" y="44"/>
                    <a:pt x="102" y="32"/>
                    <a:pt x="109" y="20"/>
                  </a:cubicBezTo>
                  <a:cubicBezTo>
                    <a:pt x="114" y="11"/>
                    <a:pt x="102" y="4"/>
                    <a:pt x="96" y="11"/>
                  </a:cubicBezTo>
                  <a:close/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Freeform 109">
              <a:extLst>
                <a:ext uri="{FF2B5EF4-FFF2-40B4-BE49-F238E27FC236}">
                  <a16:creationId xmlns:a16="http://schemas.microsoft.com/office/drawing/2014/main" id="{B661C1BC-4A30-4B8F-BE41-4AC2A31E16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83856" y="4209862"/>
              <a:ext cx="693695" cy="1067602"/>
            </a:xfrm>
            <a:custGeom>
              <a:avLst/>
              <a:gdLst>
                <a:gd name="T0" fmla="*/ 112 w 119"/>
                <a:gd name="T1" fmla="*/ 52 h 183"/>
                <a:gd name="T2" fmla="*/ 91 w 119"/>
                <a:gd name="T3" fmla="*/ 53 h 183"/>
                <a:gd name="T4" fmla="*/ 115 w 119"/>
                <a:gd name="T5" fmla="*/ 9 h 183"/>
                <a:gd name="T6" fmla="*/ 110 w 119"/>
                <a:gd name="T7" fmla="*/ 2 h 183"/>
                <a:gd name="T8" fmla="*/ 49 w 119"/>
                <a:gd name="T9" fmla="*/ 15 h 183"/>
                <a:gd name="T10" fmla="*/ 24 w 119"/>
                <a:gd name="T11" fmla="*/ 55 h 183"/>
                <a:gd name="T12" fmla="*/ 2 w 119"/>
                <a:gd name="T13" fmla="*/ 88 h 183"/>
                <a:gd name="T14" fmla="*/ 8 w 119"/>
                <a:gd name="T15" fmla="*/ 94 h 183"/>
                <a:gd name="T16" fmla="*/ 43 w 119"/>
                <a:gd name="T17" fmla="*/ 87 h 183"/>
                <a:gd name="T18" fmla="*/ 5 w 119"/>
                <a:gd name="T19" fmla="*/ 176 h 183"/>
                <a:gd name="T20" fmla="*/ 12 w 119"/>
                <a:gd name="T21" fmla="*/ 181 h 183"/>
                <a:gd name="T22" fmla="*/ 70 w 119"/>
                <a:gd name="T23" fmla="*/ 126 h 183"/>
                <a:gd name="T24" fmla="*/ 117 w 119"/>
                <a:gd name="T25" fmla="*/ 58 h 183"/>
                <a:gd name="T26" fmla="*/ 112 w 119"/>
                <a:gd name="T27" fmla="*/ 52 h 183"/>
                <a:gd name="T28" fmla="*/ 66 w 119"/>
                <a:gd name="T29" fmla="*/ 116 h 183"/>
                <a:gd name="T30" fmla="*/ 19 w 119"/>
                <a:gd name="T31" fmla="*/ 165 h 183"/>
                <a:gd name="T32" fmla="*/ 56 w 119"/>
                <a:gd name="T33" fmla="*/ 81 h 183"/>
                <a:gd name="T34" fmla="*/ 50 w 119"/>
                <a:gd name="T35" fmla="*/ 75 h 183"/>
                <a:gd name="T36" fmla="*/ 16 w 119"/>
                <a:gd name="T37" fmla="*/ 82 h 183"/>
                <a:gd name="T38" fmla="*/ 18 w 119"/>
                <a:gd name="T39" fmla="*/ 79 h 183"/>
                <a:gd name="T40" fmla="*/ 23 w 119"/>
                <a:gd name="T41" fmla="*/ 78 h 183"/>
                <a:gd name="T42" fmla="*/ 53 w 119"/>
                <a:gd name="T43" fmla="*/ 25 h 183"/>
                <a:gd name="T44" fmla="*/ 103 w 119"/>
                <a:gd name="T45" fmla="*/ 12 h 183"/>
                <a:gd name="T46" fmla="*/ 75 w 119"/>
                <a:gd name="T47" fmla="*/ 56 h 183"/>
                <a:gd name="T48" fmla="*/ 80 w 119"/>
                <a:gd name="T49" fmla="*/ 64 h 183"/>
                <a:gd name="T50" fmla="*/ 106 w 119"/>
                <a:gd name="T51" fmla="*/ 61 h 183"/>
                <a:gd name="T52" fmla="*/ 66 w 119"/>
                <a:gd name="T53" fmla="*/ 11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9" h="183">
                  <a:moveTo>
                    <a:pt x="112" y="52"/>
                  </a:moveTo>
                  <a:cubicBezTo>
                    <a:pt x="105" y="53"/>
                    <a:pt x="98" y="53"/>
                    <a:pt x="91" y="53"/>
                  </a:cubicBezTo>
                  <a:cubicBezTo>
                    <a:pt x="101" y="40"/>
                    <a:pt x="109" y="25"/>
                    <a:pt x="115" y="9"/>
                  </a:cubicBezTo>
                  <a:cubicBezTo>
                    <a:pt x="116" y="5"/>
                    <a:pt x="113" y="2"/>
                    <a:pt x="110" y="2"/>
                  </a:cubicBezTo>
                  <a:cubicBezTo>
                    <a:pt x="89" y="1"/>
                    <a:pt x="66" y="0"/>
                    <a:pt x="49" y="15"/>
                  </a:cubicBezTo>
                  <a:cubicBezTo>
                    <a:pt x="38" y="24"/>
                    <a:pt x="30" y="39"/>
                    <a:pt x="24" y="55"/>
                  </a:cubicBezTo>
                  <a:cubicBezTo>
                    <a:pt x="16" y="65"/>
                    <a:pt x="9" y="76"/>
                    <a:pt x="2" y="88"/>
                  </a:cubicBezTo>
                  <a:cubicBezTo>
                    <a:pt x="0" y="92"/>
                    <a:pt x="4" y="96"/>
                    <a:pt x="8" y="94"/>
                  </a:cubicBezTo>
                  <a:cubicBezTo>
                    <a:pt x="19" y="89"/>
                    <a:pt x="31" y="90"/>
                    <a:pt x="43" y="87"/>
                  </a:cubicBezTo>
                  <a:cubicBezTo>
                    <a:pt x="31" y="117"/>
                    <a:pt x="15" y="145"/>
                    <a:pt x="5" y="176"/>
                  </a:cubicBezTo>
                  <a:cubicBezTo>
                    <a:pt x="4" y="180"/>
                    <a:pt x="8" y="183"/>
                    <a:pt x="12" y="181"/>
                  </a:cubicBezTo>
                  <a:cubicBezTo>
                    <a:pt x="35" y="168"/>
                    <a:pt x="53" y="146"/>
                    <a:pt x="70" y="126"/>
                  </a:cubicBezTo>
                  <a:cubicBezTo>
                    <a:pt x="87" y="105"/>
                    <a:pt x="105" y="83"/>
                    <a:pt x="117" y="58"/>
                  </a:cubicBezTo>
                  <a:cubicBezTo>
                    <a:pt x="119" y="54"/>
                    <a:pt x="116" y="51"/>
                    <a:pt x="112" y="52"/>
                  </a:cubicBezTo>
                  <a:close/>
                  <a:moveTo>
                    <a:pt x="66" y="116"/>
                  </a:moveTo>
                  <a:cubicBezTo>
                    <a:pt x="52" y="133"/>
                    <a:pt x="37" y="151"/>
                    <a:pt x="19" y="165"/>
                  </a:cubicBezTo>
                  <a:cubicBezTo>
                    <a:pt x="30" y="136"/>
                    <a:pt x="46" y="110"/>
                    <a:pt x="56" y="81"/>
                  </a:cubicBezTo>
                  <a:cubicBezTo>
                    <a:pt x="57" y="78"/>
                    <a:pt x="53" y="74"/>
                    <a:pt x="50" y="75"/>
                  </a:cubicBezTo>
                  <a:cubicBezTo>
                    <a:pt x="39" y="79"/>
                    <a:pt x="27" y="79"/>
                    <a:pt x="16" y="82"/>
                  </a:cubicBezTo>
                  <a:cubicBezTo>
                    <a:pt x="17" y="81"/>
                    <a:pt x="17" y="80"/>
                    <a:pt x="18" y="79"/>
                  </a:cubicBezTo>
                  <a:cubicBezTo>
                    <a:pt x="19" y="80"/>
                    <a:pt x="22" y="80"/>
                    <a:pt x="23" y="78"/>
                  </a:cubicBezTo>
                  <a:cubicBezTo>
                    <a:pt x="35" y="62"/>
                    <a:pt x="39" y="41"/>
                    <a:pt x="53" y="25"/>
                  </a:cubicBezTo>
                  <a:cubicBezTo>
                    <a:pt x="64" y="11"/>
                    <a:pt x="85" y="11"/>
                    <a:pt x="103" y="12"/>
                  </a:cubicBezTo>
                  <a:cubicBezTo>
                    <a:pt x="96" y="28"/>
                    <a:pt x="88" y="43"/>
                    <a:pt x="75" y="56"/>
                  </a:cubicBezTo>
                  <a:cubicBezTo>
                    <a:pt x="72" y="59"/>
                    <a:pt x="75" y="65"/>
                    <a:pt x="80" y="64"/>
                  </a:cubicBezTo>
                  <a:cubicBezTo>
                    <a:pt x="89" y="62"/>
                    <a:pt x="97" y="62"/>
                    <a:pt x="106" y="61"/>
                  </a:cubicBezTo>
                  <a:cubicBezTo>
                    <a:pt x="96" y="81"/>
                    <a:pt x="81" y="100"/>
                    <a:pt x="66" y="11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Freeform 110">
              <a:extLst>
                <a:ext uri="{FF2B5EF4-FFF2-40B4-BE49-F238E27FC236}">
                  <a16:creationId xmlns:a16="http://schemas.microsoft.com/office/drawing/2014/main" id="{6E1FE89A-836B-41EA-8FC3-368655DE1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636" y="4089326"/>
              <a:ext cx="169734" cy="179575"/>
            </a:xfrm>
            <a:custGeom>
              <a:avLst/>
              <a:gdLst>
                <a:gd name="T0" fmla="*/ 28 w 29"/>
                <a:gd name="T1" fmla="*/ 26 h 31"/>
                <a:gd name="T2" fmla="*/ 12 w 29"/>
                <a:gd name="T3" fmla="*/ 4 h 31"/>
                <a:gd name="T4" fmla="*/ 6 w 29"/>
                <a:gd name="T5" fmla="*/ 0 h 31"/>
                <a:gd name="T6" fmla="*/ 2 w 29"/>
                <a:gd name="T7" fmla="*/ 1 h 31"/>
                <a:gd name="T8" fmla="*/ 1 w 29"/>
                <a:gd name="T9" fmla="*/ 7 h 31"/>
                <a:gd name="T10" fmla="*/ 10 w 29"/>
                <a:gd name="T11" fmla="*/ 23 h 31"/>
                <a:gd name="T12" fmla="*/ 26 w 29"/>
                <a:gd name="T13" fmla="*/ 30 h 31"/>
                <a:gd name="T14" fmla="*/ 28 w 29"/>
                <a:gd name="T15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31">
                  <a:moveTo>
                    <a:pt x="28" y="26"/>
                  </a:moveTo>
                  <a:cubicBezTo>
                    <a:pt x="20" y="21"/>
                    <a:pt x="15" y="12"/>
                    <a:pt x="12" y="4"/>
                  </a:cubicBezTo>
                  <a:cubicBezTo>
                    <a:pt x="11" y="1"/>
                    <a:pt x="9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5"/>
                    <a:pt x="1" y="7"/>
                  </a:cubicBezTo>
                  <a:cubicBezTo>
                    <a:pt x="3" y="13"/>
                    <a:pt x="6" y="18"/>
                    <a:pt x="10" y="23"/>
                  </a:cubicBezTo>
                  <a:cubicBezTo>
                    <a:pt x="15" y="28"/>
                    <a:pt x="20" y="30"/>
                    <a:pt x="26" y="30"/>
                  </a:cubicBezTo>
                  <a:cubicBezTo>
                    <a:pt x="29" y="31"/>
                    <a:pt x="29" y="27"/>
                    <a:pt x="28" y="26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Freeform 111">
              <a:extLst>
                <a:ext uri="{FF2B5EF4-FFF2-40B4-BE49-F238E27FC236}">
                  <a16:creationId xmlns:a16="http://schemas.microsoft.com/office/drawing/2014/main" id="{0BF785E8-1FCE-4827-AB3A-A14A66D73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1291" y="3941730"/>
              <a:ext cx="76258" cy="233693"/>
            </a:xfrm>
            <a:custGeom>
              <a:avLst/>
              <a:gdLst>
                <a:gd name="T0" fmla="*/ 11 w 13"/>
                <a:gd name="T1" fmla="*/ 18 h 40"/>
                <a:gd name="T2" fmla="*/ 11 w 13"/>
                <a:gd name="T3" fmla="*/ 4 h 40"/>
                <a:gd name="T4" fmla="*/ 3 w 13"/>
                <a:gd name="T5" fmla="*/ 4 h 40"/>
                <a:gd name="T6" fmla="*/ 8 w 13"/>
                <a:gd name="T7" fmla="*/ 37 h 40"/>
                <a:gd name="T8" fmla="*/ 13 w 13"/>
                <a:gd name="T9" fmla="*/ 35 h 40"/>
                <a:gd name="T10" fmla="*/ 11 w 13"/>
                <a:gd name="T11" fmla="*/ 1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0">
                  <a:moveTo>
                    <a:pt x="11" y="18"/>
                  </a:moveTo>
                  <a:cubicBezTo>
                    <a:pt x="11" y="13"/>
                    <a:pt x="12" y="8"/>
                    <a:pt x="11" y="4"/>
                  </a:cubicBezTo>
                  <a:cubicBezTo>
                    <a:pt x="10" y="0"/>
                    <a:pt x="4" y="0"/>
                    <a:pt x="3" y="4"/>
                  </a:cubicBezTo>
                  <a:cubicBezTo>
                    <a:pt x="0" y="14"/>
                    <a:pt x="3" y="28"/>
                    <a:pt x="8" y="37"/>
                  </a:cubicBezTo>
                  <a:cubicBezTo>
                    <a:pt x="9" y="40"/>
                    <a:pt x="13" y="38"/>
                    <a:pt x="13" y="35"/>
                  </a:cubicBezTo>
                  <a:cubicBezTo>
                    <a:pt x="12" y="30"/>
                    <a:pt x="12" y="24"/>
                    <a:pt x="11" y="18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Freeform 112">
              <a:extLst>
                <a:ext uri="{FF2B5EF4-FFF2-40B4-BE49-F238E27FC236}">
                  <a16:creationId xmlns:a16="http://schemas.microsoft.com/office/drawing/2014/main" id="{D05E793D-17BF-44FC-9398-173D74A32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5943" y="3941730"/>
              <a:ext cx="76258" cy="216472"/>
            </a:xfrm>
            <a:custGeom>
              <a:avLst/>
              <a:gdLst>
                <a:gd name="T0" fmla="*/ 11 w 13"/>
                <a:gd name="T1" fmla="*/ 4 h 37"/>
                <a:gd name="T2" fmla="*/ 4 w 13"/>
                <a:gd name="T3" fmla="*/ 4 h 37"/>
                <a:gd name="T4" fmla="*/ 2 w 13"/>
                <a:gd name="T5" fmla="*/ 32 h 37"/>
                <a:gd name="T6" fmla="*/ 7 w 13"/>
                <a:gd name="T7" fmla="*/ 34 h 37"/>
                <a:gd name="T8" fmla="*/ 11 w 13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37">
                  <a:moveTo>
                    <a:pt x="11" y="4"/>
                  </a:moveTo>
                  <a:cubicBezTo>
                    <a:pt x="11" y="0"/>
                    <a:pt x="5" y="0"/>
                    <a:pt x="4" y="4"/>
                  </a:cubicBezTo>
                  <a:cubicBezTo>
                    <a:pt x="3" y="13"/>
                    <a:pt x="5" y="23"/>
                    <a:pt x="2" y="32"/>
                  </a:cubicBezTo>
                  <a:cubicBezTo>
                    <a:pt x="0" y="35"/>
                    <a:pt x="6" y="37"/>
                    <a:pt x="7" y="34"/>
                  </a:cubicBezTo>
                  <a:cubicBezTo>
                    <a:pt x="12" y="25"/>
                    <a:pt x="13" y="13"/>
                    <a:pt x="11" y="4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Freeform 113">
              <a:extLst>
                <a:ext uri="{FF2B5EF4-FFF2-40B4-BE49-F238E27FC236}">
                  <a16:creationId xmlns:a16="http://schemas.microsoft.com/office/drawing/2014/main" id="{98D07796-04F4-4628-916C-E11FDA61D4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98086" y="4682166"/>
              <a:ext cx="216472" cy="199254"/>
            </a:xfrm>
            <a:custGeom>
              <a:avLst/>
              <a:gdLst>
                <a:gd name="T0" fmla="*/ 28 w 37"/>
                <a:gd name="T1" fmla="*/ 7 h 34"/>
                <a:gd name="T2" fmla="*/ 21 w 37"/>
                <a:gd name="T3" fmla="*/ 8 h 34"/>
                <a:gd name="T4" fmla="*/ 19 w 37"/>
                <a:gd name="T5" fmla="*/ 4 h 34"/>
                <a:gd name="T6" fmla="*/ 13 w 37"/>
                <a:gd name="T7" fmla="*/ 5 h 34"/>
                <a:gd name="T8" fmla="*/ 13 w 37"/>
                <a:gd name="T9" fmla="*/ 10 h 34"/>
                <a:gd name="T10" fmla="*/ 2 w 37"/>
                <a:gd name="T11" fmla="*/ 14 h 34"/>
                <a:gd name="T12" fmla="*/ 4 w 37"/>
                <a:gd name="T13" fmla="*/ 19 h 34"/>
                <a:gd name="T14" fmla="*/ 15 w 37"/>
                <a:gd name="T15" fmla="*/ 19 h 34"/>
                <a:gd name="T16" fmla="*/ 17 w 37"/>
                <a:gd name="T17" fmla="*/ 28 h 34"/>
                <a:gd name="T18" fmla="*/ 25 w 37"/>
                <a:gd name="T19" fmla="*/ 26 h 34"/>
                <a:gd name="T20" fmla="*/ 23 w 37"/>
                <a:gd name="T21" fmla="*/ 18 h 34"/>
                <a:gd name="T22" fmla="*/ 31 w 37"/>
                <a:gd name="T23" fmla="*/ 16 h 34"/>
                <a:gd name="T24" fmla="*/ 28 w 37"/>
                <a:gd name="T25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" h="34">
                  <a:moveTo>
                    <a:pt x="28" y="7"/>
                  </a:moveTo>
                  <a:cubicBezTo>
                    <a:pt x="26" y="7"/>
                    <a:pt x="23" y="8"/>
                    <a:pt x="21" y="8"/>
                  </a:cubicBezTo>
                  <a:cubicBezTo>
                    <a:pt x="20" y="7"/>
                    <a:pt x="19" y="5"/>
                    <a:pt x="19" y="4"/>
                  </a:cubicBezTo>
                  <a:cubicBezTo>
                    <a:pt x="18" y="0"/>
                    <a:pt x="12" y="1"/>
                    <a:pt x="13" y="5"/>
                  </a:cubicBezTo>
                  <a:cubicBezTo>
                    <a:pt x="13" y="7"/>
                    <a:pt x="13" y="9"/>
                    <a:pt x="13" y="10"/>
                  </a:cubicBezTo>
                  <a:cubicBezTo>
                    <a:pt x="10" y="11"/>
                    <a:pt x="6" y="13"/>
                    <a:pt x="2" y="14"/>
                  </a:cubicBezTo>
                  <a:cubicBezTo>
                    <a:pt x="0" y="15"/>
                    <a:pt x="1" y="19"/>
                    <a:pt x="4" y="19"/>
                  </a:cubicBezTo>
                  <a:cubicBezTo>
                    <a:pt x="7" y="20"/>
                    <a:pt x="11" y="19"/>
                    <a:pt x="15" y="19"/>
                  </a:cubicBezTo>
                  <a:cubicBezTo>
                    <a:pt x="15" y="22"/>
                    <a:pt x="16" y="25"/>
                    <a:pt x="17" y="28"/>
                  </a:cubicBezTo>
                  <a:cubicBezTo>
                    <a:pt x="18" y="34"/>
                    <a:pt x="27" y="31"/>
                    <a:pt x="25" y="26"/>
                  </a:cubicBezTo>
                  <a:cubicBezTo>
                    <a:pt x="25" y="23"/>
                    <a:pt x="24" y="21"/>
                    <a:pt x="23" y="18"/>
                  </a:cubicBezTo>
                  <a:cubicBezTo>
                    <a:pt x="26" y="17"/>
                    <a:pt x="28" y="17"/>
                    <a:pt x="31" y="16"/>
                  </a:cubicBezTo>
                  <a:cubicBezTo>
                    <a:pt x="37" y="14"/>
                    <a:pt x="34" y="6"/>
                    <a:pt x="28" y="7"/>
                  </a:cubicBezTo>
                  <a:close/>
                </a:path>
              </a:pathLst>
            </a:custGeom>
            <a:solidFill>
              <a:srgbClr val="4442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49" name="图片 48">
            <a:extLst>
              <a:ext uri="{FF2B5EF4-FFF2-40B4-BE49-F238E27FC236}">
                <a16:creationId xmlns:a16="http://schemas.microsoft.com/office/drawing/2014/main" id="{2D1E2772-3375-4AB0-BD5B-4D49F48669B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2647" y="626511"/>
            <a:ext cx="646843" cy="457729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48E1C5D0-F1F4-413C-873E-6ACA0352579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3063" y="6532279"/>
            <a:ext cx="922419" cy="354731"/>
          </a:xfrm>
          <a:prstGeom prst="rect">
            <a:avLst/>
          </a:prstGeom>
        </p:spPr>
      </p:pic>
      <p:sp>
        <p:nvSpPr>
          <p:cNvPr id="52" name="Freeform 123">
            <a:extLst>
              <a:ext uri="{FF2B5EF4-FFF2-40B4-BE49-F238E27FC236}">
                <a16:creationId xmlns:a16="http://schemas.microsoft.com/office/drawing/2014/main" id="{E6DA48A7-4499-416C-8E40-433159E548B8}"/>
              </a:ext>
            </a:extLst>
          </p:cNvPr>
          <p:cNvSpPr>
            <a:spLocks noEditPoints="1"/>
          </p:cNvSpPr>
          <p:nvPr/>
        </p:nvSpPr>
        <p:spPr bwMode="auto">
          <a:xfrm rot="3896716" flipH="1">
            <a:off x="2590843" y="1492762"/>
            <a:ext cx="344457" cy="1027147"/>
          </a:xfrm>
          <a:custGeom>
            <a:avLst/>
            <a:gdLst>
              <a:gd name="T0" fmla="*/ 64 w 70"/>
              <a:gd name="T1" fmla="*/ 114 h 209"/>
              <a:gd name="T2" fmla="*/ 24 w 70"/>
              <a:gd name="T3" fmla="*/ 125 h 209"/>
              <a:gd name="T4" fmla="*/ 19 w 70"/>
              <a:gd name="T5" fmla="*/ 109 h 209"/>
              <a:gd name="T6" fmla="*/ 22 w 70"/>
              <a:gd name="T7" fmla="*/ 81 h 209"/>
              <a:gd name="T8" fmla="*/ 62 w 70"/>
              <a:gd name="T9" fmla="*/ 58 h 209"/>
              <a:gd name="T10" fmla="*/ 57 w 70"/>
              <a:gd name="T11" fmla="*/ 50 h 209"/>
              <a:gd name="T12" fmla="*/ 21 w 70"/>
              <a:gd name="T13" fmla="*/ 62 h 209"/>
              <a:gd name="T14" fmla="*/ 20 w 70"/>
              <a:gd name="T15" fmla="*/ 59 h 209"/>
              <a:gd name="T16" fmla="*/ 48 w 70"/>
              <a:gd name="T17" fmla="*/ 8 h 209"/>
              <a:gd name="T18" fmla="*/ 45 w 70"/>
              <a:gd name="T19" fmla="*/ 2 h 209"/>
              <a:gd name="T20" fmla="*/ 14 w 70"/>
              <a:gd name="T21" fmla="*/ 71 h 209"/>
              <a:gd name="T22" fmla="*/ 14 w 70"/>
              <a:gd name="T23" fmla="*/ 72 h 209"/>
              <a:gd name="T24" fmla="*/ 7 w 70"/>
              <a:gd name="T25" fmla="*/ 115 h 209"/>
              <a:gd name="T26" fmla="*/ 16 w 70"/>
              <a:gd name="T27" fmla="*/ 135 h 209"/>
              <a:gd name="T28" fmla="*/ 32 w 70"/>
              <a:gd name="T29" fmla="*/ 208 h 209"/>
              <a:gd name="T30" fmla="*/ 36 w 70"/>
              <a:gd name="T31" fmla="*/ 197 h 209"/>
              <a:gd name="T32" fmla="*/ 22 w 70"/>
              <a:gd name="T33" fmla="*/ 154 h 209"/>
              <a:gd name="T34" fmla="*/ 27 w 70"/>
              <a:gd name="T35" fmla="*/ 143 h 209"/>
              <a:gd name="T36" fmla="*/ 30 w 70"/>
              <a:gd name="T37" fmla="*/ 145 h 209"/>
              <a:gd name="T38" fmla="*/ 68 w 70"/>
              <a:gd name="T39" fmla="*/ 123 h 209"/>
              <a:gd name="T40" fmla="*/ 64 w 70"/>
              <a:gd name="T41" fmla="*/ 114 h 209"/>
              <a:gd name="T42" fmla="*/ 47 w 70"/>
              <a:gd name="T43" fmla="*/ 62 h 209"/>
              <a:gd name="T44" fmla="*/ 28 w 70"/>
              <a:gd name="T45" fmla="*/ 71 h 209"/>
              <a:gd name="T46" fmla="*/ 47 w 70"/>
              <a:gd name="T47" fmla="*/ 62 h 209"/>
              <a:gd name="T48" fmla="*/ 34 w 70"/>
              <a:gd name="T49" fmla="*/ 132 h 209"/>
              <a:gd name="T50" fmla="*/ 52 w 70"/>
              <a:gd name="T51" fmla="*/ 123 h 209"/>
              <a:gd name="T52" fmla="*/ 34 w 70"/>
              <a:gd name="T53" fmla="*/ 132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0" h="209">
                <a:moveTo>
                  <a:pt x="64" y="114"/>
                </a:moveTo>
                <a:cubicBezTo>
                  <a:pt x="49" y="108"/>
                  <a:pt x="35" y="113"/>
                  <a:pt x="24" y="125"/>
                </a:cubicBezTo>
                <a:cubicBezTo>
                  <a:pt x="21" y="120"/>
                  <a:pt x="20" y="114"/>
                  <a:pt x="19" y="109"/>
                </a:cubicBezTo>
                <a:cubicBezTo>
                  <a:pt x="17" y="99"/>
                  <a:pt x="18" y="89"/>
                  <a:pt x="22" y="81"/>
                </a:cubicBezTo>
                <a:cubicBezTo>
                  <a:pt x="36" y="89"/>
                  <a:pt x="55" y="71"/>
                  <a:pt x="62" y="58"/>
                </a:cubicBezTo>
                <a:cubicBezTo>
                  <a:pt x="64" y="55"/>
                  <a:pt x="61" y="51"/>
                  <a:pt x="57" y="50"/>
                </a:cubicBezTo>
                <a:cubicBezTo>
                  <a:pt x="42" y="49"/>
                  <a:pt x="30" y="54"/>
                  <a:pt x="21" y="62"/>
                </a:cubicBezTo>
                <a:cubicBezTo>
                  <a:pt x="21" y="61"/>
                  <a:pt x="21" y="60"/>
                  <a:pt x="20" y="59"/>
                </a:cubicBezTo>
                <a:cubicBezTo>
                  <a:pt x="14" y="38"/>
                  <a:pt x="33" y="19"/>
                  <a:pt x="48" y="8"/>
                </a:cubicBezTo>
                <a:cubicBezTo>
                  <a:pt x="52" y="5"/>
                  <a:pt x="49" y="0"/>
                  <a:pt x="45" y="2"/>
                </a:cubicBezTo>
                <a:cubicBezTo>
                  <a:pt x="22" y="16"/>
                  <a:pt x="1" y="44"/>
                  <a:pt x="14" y="71"/>
                </a:cubicBezTo>
                <a:cubicBezTo>
                  <a:pt x="14" y="72"/>
                  <a:pt x="14" y="72"/>
                  <a:pt x="14" y="72"/>
                </a:cubicBezTo>
                <a:cubicBezTo>
                  <a:pt x="7" y="84"/>
                  <a:pt x="4" y="99"/>
                  <a:pt x="7" y="115"/>
                </a:cubicBezTo>
                <a:cubicBezTo>
                  <a:pt x="9" y="122"/>
                  <a:pt x="12" y="129"/>
                  <a:pt x="16" y="135"/>
                </a:cubicBezTo>
                <a:cubicBezTo>
                  <a:pt x="0" y="162"/>
                  <a:pt x="0" y="202"/>
                  <a:pt x="32" y="208"/>
                </a:cubicBezTo>
                <a:cubicBezTo>
                  <a:pt x="38" y="209"/>
                  <a:pt x="42" y="201"/>
                  <a:pt x="36" y="197"/>
                </a:cubicBezTo>
                <a:cubicBezTo>
                  <a:pt x="19" y="188"/>
                  <a:pt x="17" y="172"/>
                  <a:pt x="22" y="154"/>
                </a:cubicBezTo>
                <a:cubicBezTo>
                  <a:pt x="23" y="151"/>
                  <a:pt x="25" y="147"/>
                  <a:pt x="27" y="143"/>
                </a:cubicBezTo>
                <a:cubicBezTo>
                  <a:pt x="28" y="144"/>
                  <a:pt x="29" y="144"/>
                  <a:pt x="30" y="145"/>
                </a:cubicBezTo>
                <a:cubicBezTo>
                  <a:pt x="46" y="149"/>
                  <a:pt x="60" y="134"/>
                  <a:pt x="68" y="123"/>
                </a:cubicBezTo>
                <a:cubicBezTo>
                  <a:pt x="70" y="119"/>
                  <a:pt x="67" y="115"/>
                  <a:pt x="64" y="114"/>
                </a:cubicBezTo>
                <a:close/>
                <a:moveTo>
                  <a:pt x="47" y="62"/>
                </a:moveTo>
                <a:cubicBezTo>
                  <a:pt x="41" y="68"/>
                  <a:pt x="34" y="73"/>
                  <a:pt x="28" y="71"/>
                </a:cubicBezTo>
                <a:cubicBezTo>
                  <a:pt x="33" y="66"/>
                  <a:pt x="39" y="63"/>
                  <a:pt x="47" y="62"/>
                </a:cubicBezTo>
                <a:close/>
                <a:moveTo>
                  <a:pt x="34" y="132"/>
                </a:moveTo>
                <a:cubicBezTo>
                  <a:pt x="39" y="127"/>
                  <a:pt x="45" y="123"/>
                  <a:pt x="52" y="123"/>
                </a:cubicBezTo>
                <a:cubicBezTo>
                  <a:pt x="47" y="129"/>
                  <a:pt x="41" y="133"/>
                  <a:pt x="34" y="132"/>
                </a:cubicBezTo>
                <a:close/>
              </a:path>
            </a:pathLst>
          </a:custGeom>
          <a:solidFill>
            <a:srgbClr val="44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3" name="Freeform 123">
            <a:extLst>
              <a:ext uri="{FF2B5EF4-FFF2-40B4-BE49-F238E27FC236}">
                <a16:creationId xmlns:a16="http://schemas.microsoft.com/office/drawing/2014/main" id="{0805132A-6D6C-4F5D-8A4D-FCAFA3152AC3}"/>
              </a:ext>
            </a:extLst>
          </p:cNvPr>
          <p:cNvSpPr>
            <a:spLocks noEditPoints="1"/>
          </p:cNvSpPr>
          <p:nvPr/>
        </p:nvSpPr>
        <p:spPr bwMode="auto">
          <a:xfrm rot="3896716" flipH="1">
            <a:off x="7688352" y="5325941"/>
            <a:ext cx="344457" cy="1027147"/>
          </a:xfrm>
          <a:custGeom>
            <a:avLst/>
            <a:gdLst>
              <a:gd name="T0" fmla="*/ 64 w 70"/>
              <a:gd name="T1" fmla="*/ 114 h 209"/>
              <a:gd name="T2" fmla="*/ 24 w 70"/>
              <a:gd name="T3" fmla="*/ 125 h 209"/>
              <a:gd name="T4" fmla="*/ 19 w 70"/>
              <a:gd name="T5" fmla="*/ 109 h 209"/>
              <a:gd name="T6" fmla="*/ 22 w 70"/>
              <a:gd name="T7" fmla="*/ 81 h 209"/>
              <a:gd name="T8" fmla="*/ 62 w 70"/>
              <a:gd name="T9" fmla="*/ 58 h 209"/>
              <a:gd name="T10" fmla="*/ 57 w 70"/>
              <a:gd name="T11" fmla="*/ 50 h 209"/>
              <a:gd name="T12" fmla="*/ 21 w 70"/>
              <a:gd name="T13" fmla="*/ 62 h 209"/>
              <a:gd name="T14" fmla="*/ 20 w 70"/>
              <a:gd name="T15" fmla="*/ 59 h 209"/>
              <a:gd name="T16" fmla="*/ 48 w 70"/>
              <a:gd name="T17" fmla="*/ 8 h 209"/>
              <a:gd name="T18" fmla="*/ 45 w 70"/>
              <a:gd name="T19" fmla="*/ 2 h 209"/>
              <a:gd name="T20" fmla="*/ 14 w 70"/>
              <a:gd name="T21" fmla="*/ 71 h 209"/>
              <a:gd name="T22" fmla="*/ 14 w 70"/>
              <a:gd name="T23" fmla="*/ 72 h 209"/>
              <a:gd name="T24" fmla="*/ 7 w 70"/>
              <a:gd name="T25" fmla="*/ 115 h 209"/>
              <a:gd name="T26" fmla="*/ 16 w 70"/>
              <a:gd name="T27" fmla="*/ 135 h 209"/>
              <a:gd name="T28" fmla="*/ 32 w 70"/>
              <a:gd name="T29" fmla="*/ 208 h 209"/>
              <a:gd name="T30" fmla="*/ 36 w 70"/>
              <a:gd name="T31" fmla="*/ 197 h 209"/>
              <a:gd name="T32" fmla="*/ 22 w 70"/>
              <a:gd name="T33" fmla="*/ 154 h 209"/>
              <a:gd name="T34" fmla="*/ 27 w 70"/>
              <a:gd name="T35" fmla="*/ 143 h 209"/>
              <a:gd name="T36" fmla="*/ 30 w 70"/>
              <a:gd name="T37" fmla="*/ 145 h 209"/>
              <a:gd name="T38" fmla="*/ 68 w 70"/>
              <a:gd name="T39" fmla="*/ 123 h 209"/>
              <a:gd name="T40" fmla="*/ 64 w 70"/>
              <a:gd name="T41" fmla="*/ 114 h 209"/>
              <a:gd name="T42" fmla="*/ 47 w 70"/>
              <a:gd name="T43" fmla="*/ 62 h 209"/>
              <a:gd name="T44" fmla="*/ 28 w 70"/>
              <a:gd name="T45" fmla="*/ 71 h 209"/>
              <a:gd name="T46" fmla="*/ 47 w 70"/>
              <a:gd name="T47" fmla="*/ 62 h 209"/>
              <a:gd name="T48" fmla="*/ 34 w 70"/>
              <a:gd name="T49" fmla="*/ 132 h 209"/>
              <a:gd name="T50" fmla="*/ 52 w 70"/>
              <a:gd name="T51" fmla="*/ 123 h 209"/>
              <a:gd name="T52" fmla="*/ 34 w 70"/>
              <a:gd name="T53" fmla="*/ 132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0" h="209">
                <a:moveTo>
                  <a:pt x="64" y="114"/>
                </a:moveTo>
                <a:cubicBezTo>
                  <a:pt x="49" y="108"/>
                  <a:pt x="35" y="113"/>
                  <a:pt x="24" y="125"/>
                </a:cubicBezTo>
                <a:cubicBezTo>
                  <a:pt x="21" y="120"/>
                  <a:pt x="20" y="114"/>
                  <a:pt x="19" y="109"/>
                </a:cubicBezTo>
                <a:cubicBezTo>
                  <a:pt x="17" y="99"/>
                  <a:pt x="18" y="89"/>
                  <a:pt x="22" y="81"/>
                </a:cubicBezTo>
                <a:cubicBezTo>
                  <a:pt x="36" y="89"/>
                  <a:pt x="55" y="71"/>
                  <a:pt x="62" y="58"/>
                </a:cubicBezTo>
                <a:cubicBezTo>
                  <a:pt x="64" y="55"/>
                  <a:pt x="61" y="51"/>
                  <a:pt x="57" y="50"/>
                </a:cubicBezTo>
                <a:cubicBezTo>
                  <a:pt x="42" y="49"/>
                  <a:pt x="30" y="54"/>
                  <a:pt x="21" y="62"/>
                </a:cubicBezTo>
                <a:cubicBezTo>
                  <a:pt x="21" y="61"/>
                  <a:pt x="21" y="60"/>
                  <a:pt x="20" y="59"/>
                </a:cubicBezTo>
                <a:cubicBezTo>
                  <a:pt x="14" y="38"/>
                  <a:pt x="33" y="19"/>
                  <a:pt x="48" y="8"/>
                </a:cubicBezTo>
                <a:cubicBezTo>
                  <a:pt x="52" y="5"/>
                  <a:pt x="49" y="0"/>
                  <a:pt x="45" y="2"/>
                </a:cubicBezTo>
                <a:cubicBezTo>
                  <a:pt x="22" y="16"/>
                  <a:pt x="1" y="44"/>
                  <a:pt x="14" y="71"/>
                </a:cubicBezTo>
                <a:cubicBezTo>
                  <a:pt x="14" y="72"/>
                  <a:pt x="14" y="72"/>
                  <a:pt x="14" y="72"/>
                </a:cubicBezTo>
                <a:cubicBezTo>
                  <a:pt x="7" y="84"/>
                  <a:pt x="4" y="99"/>
                  <a:pt x="7" y="115"/>
                </a:cubicBezTo>
                <a:cubicBezTo>
                  <a:pt x="9" y="122"/>
                  <a:pt x="12" y="129"/>
                  <a:pt x="16" y="135"/>
                </a:cubicBezTo>
                <a:cubicBezTo>
                  <a:pt x="0" y="162"/>
                  <a:pt x="0" y="202"/>
                  <a:pt x="32" y="208"/>
                </a:cubicBezTo>
                <a:cubicBezTo>
                  <a:pt x="38" y="209"/>
                  <a:pt x="42" y="201"/>
                  <a:pt x="36" y="197"/>
                </a:cubicBezTo>
                <a:cubicBezTo>
                  <a:pt x="19" y="188"/>
                  <a:pt x="17" y="172"/>
                  <a:pt x="22" y="154"/>
                </a:cubicBezTo>
                <a:cubicBezTo>
                  <a:pt x="23" y="151"/>
                  <a:pt x="25" y="147"/>
                  <a:pt x="27" y="143"/>
                </a:cubicBezTo>
                <a:cubicBezTo>
                  <a:pt x="28" y="144"/>
                  <a:pt x="29" y="144"/>
                  <a:pt x="30" y="145"/>
                </a:cubicBezTo>
                <a:cubicBezTo>
                  <a:pt x="46" y="149"/>
                  <a:pt x="60" y="134"/>
                  <a:pt x="68" y="123"/>
                </a:cubicBezTo>
                <a:cubicBezTo>
                  <a:pt x="70" y="119"/>
                  <a:pt x="67" y="115"/>
                  <a:pt x="64" y="114"/>
                </a:cubicBezTo>
                <a:close/>
                <a:moveTo>
                  <a:pt x="47" y="62"/>
                </a:moveTo>
                <a:cubicBezTo>
                  <a:pt x="41" y="68"/>
                  <a:pt x="34" y="73"/>
                  <a:pt x="28" y="71"/>
                </a:cubicBezTo>
                <a:cubicBezTo>
                  <a:pt x="33" y="66"/>
                  <a:pt x="39" y="63"/>
                  <a:pt x="47" y="62"/>
                </a:cubicBezTo>
                <a:close/>
                <a:moveTo>
                  <a:pt x="34" y="132"/>
                </a:moveTo>
                <a:cubicBezTo>
                  <a:pt x="39" y="127"/>
                  <a:pt x="45" y="123"/>
                  <a:pt x="52" y="123"/>
                </a:cubicBezTo>
                <a:cubicBezTo>
                  <a:pt x="47" y="129"/>
                  <a:pt x="41" y="133"/>
                  <a:pt x="34" y="132"/>
                </a:cubicBezTo>
                <a:close/>
              </a:path>
            </a:pathLst>
          </a:custGeom>
          <a:solidFill>
            <a:srgbClr val="4442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C90715-1D60-4546-8B16-280AACF50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7142" y="2243970"/>
            <a:ext cx="6309907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8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7" presetClass="entr" presetSubtype="1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8000" y1="5100" x2="24500" y2="23600"/>
                        <a14:foregroundMark x1="36625" y1="64400" x2="39125" y2="85900"/>
                        <a14:foregroundMark x1="14975" y1="81758" x2="14975" y2="97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655" y="3664527"/>
            <a:ext cx="2499360" cy="31242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101969" y="274115"/>
            <a:ext cx="10292862" cy="136456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GIÚP CHÚ </a:t>
            </a:r>
            <a:r>
              <a:rPr kumimoji="0" lang="en-US" sz="48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BỘ ĐỘI HÀNH QUÂN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8000" y1="5100" x2="24500" y2="23600"/>
                        <a14:foregroundMark x1="36625" y1="64400" x2="39125" y2="85900"/>
                        <a14:foregroundMark x1="14975" y1="81758" x2="14975" y2="97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627951"/>
            <a:ext cx="2499360" cy="3124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8000" y1="5100" x2="24500" y2="23600"/>
                        <a14:foregroundMark x1="36625" y1="64400" x2="39125" y2="85900"/>
                        <a14:foregroundMark x1="14975" y1="81758" x2="14975" y2="97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664527"/>
            <a:ext cx="2499360" cy="3124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8000" y1="5100" x2="24500" y2="23600"/>
                        <a14:foregroundMark x1="36625" y1="64400" x2="39125" y2="85900"/>
                        <a14:foregroundMark x1="14975" y1="81758" x2="14975" y2="977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920" y="3706368"/>
            <a:ext cx="2499360" cy="3124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0000" l="6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72050" y="1724072"/>
            <a:ext cx="255270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296" y="3212554"/>
            <a:ext cx="1887616" cy="903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and_Cast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43000" y="1724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6906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7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3243944"/>
            <a:ext cx="2500313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3243943"/>
            <a:ext cx="2500313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3276601"/>
            <a:ext cx="2500313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248" y="3243942"/>
            <a:ext cx="2500313" cy="312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1325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8967 -0.00093 " pathEditMode="relative" rAng="0" ptsTypes="AA">
                                      <p:cBhvr>
                                        <p:cTn id="12" dur="10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26" y="-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8967 -0.00093 " pathEditMode="relative" rAng="0" ptsTypes="AA">
                                      <p:cBhvr>
                                        <p:cTn id="20" dur="10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26" y="-4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8967 -0.00093 " pathEditMode="relative" rAng="0" ptsTypes="AA">
                                      <p:cBhvr>
                                        <p:cTn id="28" dur="10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26" y="-46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0.8967 -0.00093 " pathEditMode="relative" rAng="0" ptsTypes="AA">
                                      <p:cBhvr>
                                        <p:cTn id="36" dur="10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26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454386" y="1433827"/>
            <a:ext cx="3663684" cy="3378078"/>
            <a:chOff x="3203115" y="1491102"/>
            <a:chExt cx="3663684" cy="3378078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0000" l="600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05516" flipH="1">
              <a:off x="3203115" y="1491102"/>
              <a:ext cx="1797923" cy="1797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333" r="100000">
                          <a14:foregroundMark x1="1778" y1="81964" x2="3222" y2="86607"/>
                          <a14:foregroundMark x1="38111" y1="92679" x2="39556" y2="99643"/>
                          <a14:foregroundMark x1="98556" y1="77143" x2="97444" y2="819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462291" y="2750820"/>
              <a:ext cx="3404508" cy="2118360"/>
            </a:xfrm>
            <a:prstGeom prst="rect">
              <a:avLst/>
            </a:prstGeom>
          </p:spPr>
        </p:pic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501" y="3407833"/>
            <a:ext cx="1866901" cy="2985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01000" y="3480897"/>
            <a:ext cx="1828800" cy="29243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282" y="25244"/>
            <a:ext cx="1021884" cy="102188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721" b="89700" l="0" r="89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79" y="3853365"/>
            <a:ext cx="20574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000" b="98605" l="8171" r="918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00" r="15501"/>
          <a:stretch/>
        </p:blipFill>
        <p:spPr bwMode="auto">
          <a:xfrm>
            <a:off x="4403092" y="3986328"/>
            <a:ext cx="66402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333" r="100000">
                        <a14:foregroundMark x1="1778" y1="81964" x2="3222" y2="86607"/>
                        <a14:foregroundMark x1="38111" y1="92679" x2="39556" y2="99643"/>
                        <a14:foregroundMark x1="98556" y1="77143" x2="97444" y2="819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51615"/>
            <a:ext cx="767442" cy="47751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428" y="3216705"/>
            <a:ext cx="2099846" cy="2099846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721" b="89700" l="0" r="89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773" b="17597"/>
          <a:stretch/>
        </p:blipFill>
        <p:spPr bwMode="auto">
          <a:xfrm>
            <a:off x="3374392" y="330005"/>
            <a:ext cx="1028700" cy="628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000" b="98605" l="8171" r="918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00" r="15501"/>
          <a:stretch/>
        </p:blipFill>
        <p:spPr bwMode="auto">
          <a:xfrm>
            <a:off x="5446875" y="277958"/>
            <a:ext cx="358405" cy="498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lowchart: Connector 8">
            <a:hlinkClick r:id="rId20" action="ppaction://hlinksldjump"/>
          </p:cNvPr>
          <p:cNvSpPr/>
          <p:nvPr/>
        </p:nvSpPr>
        <p:spPr>
          <a:xfrm>
            <a:off x="2539973" y="1002321"/>
            <a:ext cx="548848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17" name="Flowchart: Connector 16">
            <a:hlinkClick r:id="rId21" action="ppaction://hlinksldjump"/>
          </p:cNvPr>
          <p:cNvSpPr/>
          <p:nvPr/>
        </p:nvSpPr>
        <p:spPr>
          <a:xfrm>
            <a:off x="4420305" y="1049499"/>
            <a:ext cx="548846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</a:p>
        </p:txBody>
      </p:sp>
      <p:sp>
        <p:nvSpPr>
          <p:cNvPr id="18" name="Flowchart: Connector 17">
            <a:hlinkClick r:id="rId22" action="ppaction://hlinksldjump"/>
          </p:cNvPr>
          <p:cNvSpPr/>
          <p:nvPr/>
        </p:nvSpPr>
        <p:spPr>
          <a:xfrm>
            <a:off x="3531756" y="1017534"/>
            <a:ext cx="548847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19" name="Flowchart: Connector 18">
            <a:hlinkClick r:id="rId23" action="ppaction://hlinksldjump"/>
          </p:cNvPr>
          <p:cNvSpPr/>
          <p:nvPr/>
        </p:nvSpPr>
        <p:spPr>
          <a:xfrm>
            <a:off x="5374473" y="1022614"/>
            <a:ext cx="548846" cy="527255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</a:p>
        </p:txBody>
      </p:sp>
      <p:sp>
        <p:nvSpPr>
          <p:cNvPr id="10" name="5-Point Star 9"/>
          <p:cNvSpPr/>
          <p:nvPr/>
        </p:nvSpPr>
        <p:spPr>
          <a:xfrm>
            <a:off x="11145526" y="5977662"/>
            <a:ext cx="609600" cy="609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1938537" y="405445"/>
            <a:ext cx="6871871" cy="3091108"/>
          </a:xfrm>
          <a:prstGeom prst="cloudCallout">
            <a:avLst>
              <a:gd name="adj1" fmla="val 36333"/>
              <a:gd name="adj2" fmla="val 9769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rồi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chú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đang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hành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phải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chỗ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dừng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nghỉ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giúp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chú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uống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bằng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đúng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5067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18" grpId="0" animBg="1"/>
      <p:bldP spid="19" grpId="0" animBg="1"/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496" y="2702390"/>
            <a:ext cx="2490362" cy="398219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E6368BA-91F3-464D-B0E1-636070DBB6BB}"/>
              </a:ext>
            </a:extLst>
          </p:cNvPr>
          <p:cNvSpPr/>
          <p:nvPr/>
        </p:nvSpPr>
        <p:spPr>
          <a:xfrm>
            <a:off x="4185775" y="2702391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</a:t>
            </a:r>
            <a:endParaRPr lang="vi-VN" sz="3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4162129" y="3676065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endParaRPr lang="vi-VN" sz="3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4196661" y="4617326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tây</a:t>
            </a:r>
            <a:endParaRPr lang="vi-VN" sz="3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C6C7FD-6157-40D3-87C1-0E86E69776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53" y="2702390"/>
            <a:ext cx="672947" cy="5913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752" y="3766171"/>
            <a:ext cx="672128" cy="5377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98" y="4670460"/>
            <a:ext cx="672129" cy="59065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3387078" y="968774"/>
            <a:ext cx="5008434" cy="145835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phương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9" name="Picture 115" descr="ALRMCLOK">
            <a:extLst>
              <a:ext uri="{FF2B5EF4-FFF2-40B4-BE49-F238E27FC236}">
                <a16:creationId xmlns:a16="http://schemas.microsoft.com/office/drawing/2014/main" id="{011350EB-94A1-4D5C-8E5D-3A867B9F61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611" y="3571118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Oval 176">
            <a:extLst>
              <a:ext uri="{FF2B5EF4-FFF2-40B4-BE49-F238E27FC236}">
                <a16:creationId xmlns:a16="http://schemas.microsoft.com/office/drawing/2014/main" id="{F8F9A5C4-3B93-4B7E-AD65-C4DC19ED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5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021BE1C9-7042-4DC6-92F4-690B05B6B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5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2" name="Oval 176">
            <a:extLst>
              <a:ext uri="{FF2B5EF4-FFF2-40B4-BE49-F238E27FC236}">
                <a16:creationId xmlns:a16="http://schemas.microsoft.com/office/drawing/2014/main" id="{8CE9CD14-911C-4B4D-B193-61BCB97519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743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3" name="Oval 176">
            <a:extLst>
              <a:ext uri="{FF2B5EF4-FFF2-40B4-BE49-F238E27FC236}">
                <a16:creationId xmlns:a16="http://schemas.microsoft.com/office/drawing/2014/main" id="{6D0E072C-4FF2-4E23-81BD-5B9D83AC6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149" y="395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4" name="Oval 176">
            <a:extLst>
              <a:ext uri="{FF2B5EF4-FFF2-40B4-BE49-F238E27FC236}">
                <a16:creationId xmlns:a16="http://schemas.microsoft.com/office/drawing/2014/main" id="{DC9CBC7E-BFAD-4989-9729-CFFB34534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743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5" name="Oval 176">
            <a:extLst>
              <a:ext uri="{FF2B5EF4-FFF2-40B4-BE49-F238E27FC236}">
                <a16:creationId xmlns:a16="http://schemas.microsoft.com/office/drawing/2014/main" id="{586ECAAE-F508-44A6-884B-6EE88F6BD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2674" y="3950531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6" name="Oval 176">
            <a:extLst>
              <a:ext uri="{FF2B5EF4-FFF2-40B4-BE49-F238E27FC236}">
                <a16:creationId xmlns:a16="http://schemas.microsoft.com/office/drawing/2014/main" id="{C12A6B1E-E17E-4D9E-A6E3-814C45BA6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7749" y="39489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7" name="Oval 176">
            <a:extLst>
              <a:ext uri="{FF2B5EF4-FFF2-40B4-BE49-F238E27FC236}">
                <a16:creationId xmlns:a16="http://schemas.microsoft.com/office/drawing/2014/main" id="{D8E75436-39CB-47FF-8EDD-DD91708AC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3149" y="395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8" name="Oval 176">
            <a:extLst>
              <a:ext uri="{FF2B5EF4-FFF2-40B4-BE49-F238E27FC236}">
                <a16:creationId xmlns:a16="http://schemas.microsoft.com/office/drawing/2014/main" id="{37623C66-498D-4D29-90A8-03DB6199B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511" y="39489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9" name="Oval 176">
            <a:extLst>
              <a:ext uri="{FF2B5EF4-FFF2-40B4-BE49-F238E27FC236}">
                <a16:creationId xmlns:a16="http://schemas.microsoft.com/office/drawing/2014/main" id="{6102BB85-DD61-4923-84CC-B2D968D5C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37911" y="394259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0" name="Oval 176">
            <a:extLst>
              <a:ext uri="{FF2B5EF4-FFF2-40B4-BE49-F238E27FC236}">
                <a16:creationId xmlns:a16="http://schemas.microsoft.com/office/drawing/2014/main" id="{05F18891-3D19-4ED1-8868-66C2318E3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5211" y="3960056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1343785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129CBA-AB00-46D9-BA65-557E4E278E95}"/>
              </a:ext>
            </a:extLst>
          </p:cNvPr>
          <p:cNvSpPr/>
          <p:nvPr/>
        </p:nvSpPr>
        <p:spPr>
          <a:xfrm>
            <a:off x="4401366" y="2785207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Phương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tây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BCEE7A-EA91-4D1A-99A8-B825AF6CD9ED}"/>
              </a:ext>
            </a:extLst>
          </p:cNvPr>
          <p:cNvSpPr/>
          <p:nvPr/>
        </p:nvSpPr>
        <p:spPr>
          <a:xfrm>
            <a:off x="4401366" y="4538556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Phương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nam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B8D869-04FF-499B-A1EE-9CFEF6688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457" y="2838252"/>
            <a:ext cx="672128" cy="53770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E105B9-7950-449A-81AE-2DDEFC69A0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403" y="4591690"/>
            <a:ext cx="672129" cy="590658"/>
          </a:xfrm>
          <a:prstGeom prst="rect">
            <a:avLst/>
          </a:prstGeom>
        </p:spPr>
      </p:pic>
      <p:pic>
        <p:nvPicPr>
          <p:cNvPr id="27" name="Picture 115" descr="ALRMCLOK">
            <a:extLst>
              <a:ext uri="{FF2B5EF4-FFF2-40B4-BE49-F238E27FC236}">
                <a16:creationId xmlns:a16="http://schemas.microsoft.com/office/drawing/2014/main" id="{9414C00A-19DC-4ED6-9D20-09831C0E9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530" y="3352705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Oval 176">
            <a:extLst>
              <a:ext uri="{FF2B5EF4-FFF2-40B4-BE49-F238E27FC236}">
                <a16:creationId xmlns:a16="http://schemas.microsoft.com/office/drawing/2014/main" id="{CCA6F81B-3180-4D30-8A3F-7FBFDFFEE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33705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8E71893B-BAE7-49A4-987E-2FD5AFE22E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33705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B59407DC-3C97-4F4D-81F8-1166C3351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5593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FBE80FBD-C6E0-4F63-ABE7-71BF599A5F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068" y="3733705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2" name="Oval 176">
            <a:extLst>
              <a:ext uri="{FF2B5EF4-FFF2-40B4-BE49-F238E27FC236}">
                <a16:creationId xmlns:a16="http://schemas.microsoft.com/office/drawing/2014/main" id="{359AC050-BCD8-49AC-B9A1-3521025FC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5593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3" name="Oval 176">
            <a:extLst>
              <a:ext uri="{FF2B5EF4-FFF2-40B4-BE49-F238E27FC236}">
                <a16:creationId xmlns:a16="http://schemas.microsoft.com/office/drawing/2014/main" id="{3BDD6569-0B92-4153-84DA-ABF97692E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3593" y="373211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4" name="Oval 176">
            <a:extLst>
              <a:ext uri="{FF2B5EF4-FFF2-40B4-BE49-F238E27FC236}">
                <a16:creationId xmlns:a16="http://schemas.microsoft.com/office/drawing/2014/main" id="{8FC9A96D-76D7-42C9-B633-746037AAA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8668" y="373053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5" name="Oval 176">
            <a:extLst>
              <a:ext uri="{FF2B5EF4-FFF2-40B4-BE49-F238E27FC236}">
                <a16:creationId xmlns:a16="http://schemas.microsoft.com/office/drawing/2014/main" id="{BB34F44B-E2F3-47F0-8B81-5D73428C6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4068" y="3733705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6" name="Oval 176">
            <a:extLst>
              <a:ext uri="{FF2B5EF4-FFF2-40B4-BE49-F238E27FC236}">
                <a16:creationId xmlns:a16="http://schemas.microsoft.com/office/drawing/2014/main" id="{77128FE6-73C2-4EEA-93E3-AB3206DF23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3430" y="373053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7" name="Oval 176">
            <a:extLst>
              <a:ext uri="{FF2B5EF4-FFF2-40B4-BE49-F238E27FC236}">
                <a16:creationId xmlns:a16="http://schemas.microsoft.com/office/drawing/2014/main" id="{F32946C9-6AF9-4506-8367-608144ACA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8830" y="372418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8" name="Oval 176">
            <a:extLst>
              <a:ext uri="{FF2B5EF4-FFF2-40B4-BE49-F238E27FC236}">
                <a16:creationId xmlns:a16="http://schemas.microsoft.com/office/drawing/2014/main" id="{CF7D7D1E-F524-4A0A-A368-C5ACF8D4C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6130" y="374164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.VnBlack" pitchFamily="34" charset="0"/>
                <a:ea typeface="+mn-ea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9" name="Rounded Rectangle 1">
            <a:extLst>
              <a:ext uri="{FF2B5EF4-FFF2-40B4-BE49-F238E27FC236}">
                <a16:creationId xmlns:a16="http://schemas.microsoft.com/office/drawing/2014/main" id="{0D356405-C262-4BC4-8593-D9780493ABEA}"/>
              </a:ext>
            </a:extLst>
          </p:cNvPr>
          <p:cNvSpPr/>
          <p:nvPr/>
        </p:nvSpPr>
        <p:spPr>
          <a:xfrm>
            <a:off x="3387078" y="968774"/>
            <a:ext cx="5008434" cy="145835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Mặt trời lặn ở phương nào?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6A8BD45-A661-4BF2-8E38-0C36624885DF}"/>
              </a:ext>
            </a:extLst>
          </p:cNvPr>
          <p:cNvSpPr/>
          <p:nvPr/>
        </p:nvSpPr>
        <p:spPr>
          <a:xfrm>
            <a:off x="4377471" y="3679791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Phương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bắc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FAB92BDA-461F-4230-9B0F-098CBAE424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514" y="3767130"/>
            <a:ext cx="672129" cy="590658"/>
          </a:xfrm>
          <a:prstGeom prst="rect">
            <a:avLst/>
          </a:prstGeom>
        </p:spPr>
      </p:pic>
      <p:pic>
        <p:nvPicPr>
          <p:cNvPr id="46" name="Picture 45">
            <a:hlinkClick r:id="rId11" action="ppaction://hlinksldjump"/>
            <a:extLst>
              <a:ext uri="{FF2B5EF4-FFF2-40B4-BE49-F238E27FC236}">
                <a16:creationId xmlns:a16="http://schemas.microsoft.com/office/drawing/2014/main" id="{DB70CA9C-11F7-40ED-BD25-3461667FC00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496" y="2702390"/>
            <a:ext cx="2490362" cy="398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472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8588B7F2-4C4D-4CAD-B099-5EF11094EAD2}"/>
              </a:ext>
            </a:extLst>
          </p:cNvPr>
          <p:cNvSpPr/>
          <p:nvPr/>
        </p:nvSpPr>
        <p:spPr>
          <a:xfrm>
            <a:off x="3971925" y="2996779"/>
            <a:ext cx="4581525" cy="102277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</a:rPr>
              <a:t>A. </a:t>
            </a:r>
            <a:r>
              <a:rPr lang="vi-VN" sz="3200" dirty="0">
                <a:solidFill>
                  <a:prstClr val="black"/>
                </a:solidFill>
              </a:rPr>
              <a:t>Phương </a:t>
            </a:r>
            <a:r>
              <a:rPr lang="en-US" sz="3200" dirty="0" err="1">
                <a:solidFill>
                  <a:prstClr val="black"/>
                </a:solidFill>
              </a:rPr>
              <a:t>nam</a:t>
            </a:r>
            <a:r>
              <a:rPr lang="vi-VN" sz="3200" dirty="0">
                <a:solidFill>
                  <a:prstClr val="black"/>
                </a:solidFill>
              </a:rPr>
              <a:t> ngược chiều với phương tây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0F3F74-1633-4D54-A3EC-1C326B6C62EE}"/>
              </a:ext>
            </a:extLst>
          </p:cNvPr>
          <p:cNvSpPr/>
          <p:nvPr/>
        </p:nvSpPr>
        <p:spPr>
          <a:xfrm>
            <a:off x="3867150" y="4333876"/>
            <a:ext cx="4724399" cy="12515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</a:rPr>
              <a:t>B. </a:t>
            </a:r>
            <a:r>
              <a:rPr lang="vi-VN" sz="3200" dirty="0">
                <a:solidFill>
                  <a:prstClr val="black"/>
                </a:solidFill>
              </a:rPr>
              <a:t>Phương đông ngược chiều với phương tây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B903F0A-3A44-4230-9A83-331113A22D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529" y="2834853"/>
            <a:ext cx="672947" cy="59137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AE627B7-EB36-4C5D-B110-AB358F0ADE9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498" y="4808254"/>
            <a:ext cx="672128" cy="537702"/>
          </a:xfrm>
          <a:prstGeom prst="rect">
            <a:avLst/>
          </a:prstGeom>
        </p:spPr>
      </p:pic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19AEA989-F5D9-41C4-8532-9DE17DD2DC29}"/>
              </a:ext>
            </a:extLst>
          </p:cNvPr>
          <p:cNvSpPr/>
          <p:nvPr/>
        </p:nvSpPr>
        <p:spPr>
          <a:xfrm>
            <a:off x="2503714" y="609600"/>
            <a:ext cx="7010400" cy="2133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3. </a:t>
            </a:r>
            <a:r>
              <a:rPr lang="en-US" sz="3600" dirty="0">
                <a:solidFill>
                  <a:prstClr val="black"/>
                </a:solidFill>
                <a:cs typeface="Calibri" panose="020F0502020204030204" pitchFamily="34" charset="0"/>
              </a:rPr>
              <a:t>P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hương nào nằm trên cùng một đường thẳng nhưng ngược chiều nhau?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pic>
        <p:nvPicPr>
          <p:cNvPr id="40" name="Picture 115" descr="ALRMCLOK">
            <a:extLst>
              <a:ext uri="{FF2B5EF4-FFF2-40B4-BE49-F238E27FC236}">
                <a16:creationId xmlns:a16="http://schemas.microsoft.com/office/drawing/2014/main" id="{EF67CF0E-905A-4F18-9674-74BE8A728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535" y="3679258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Oval 176">
            <a:extLst>
              <a:ext uri="{FF2B5EF4-FFF2-40B4-BE49-F238E27FC236}">
                <a16:creationId xmlns:a16="http://schemas.microsoft.com/office/drawing/2014/main" id="{EF70CB02-F8E2-4BE3-94E6-D17729775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42" name="Oval 176">
            <a:extLst>
              <a:ext uri="{FF2B5EF4-FFF2-40B4-BE49-F238E27FC236}">
                <a16:creationId xmlns:a16="http://schemas.microsoft.com/office/drawing/2014/main" id="{6CC9AB47-E348-4FB1-B9DC-08244D9D3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3" name="Oval 176">
            <a:extLst>
              <a:ext uri="{FF2B5EF4-FFF2-40B4-BE49-F238E27FC236}">
                <a16:creationId xmlns:a16="http://schemas.microsoft.com/office/drawing/2014/main" id="{3E5AC9A0-80EC-4FED-9720-83FC7041F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824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4" name="Oval 176">
            <a:extLst>
              <a:ext uri="{FF2B5EF4-FFF2-40B4-BE49-F238E27FC236}">
                <a16:creationId xmlns:a16="http://schemas.microsoft.com/office/drawing/2014/main" id="{5AF828D9-4CB9-49BB-BB95-501F4D515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073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5" name="Oval 176">
            <a:extLst>
              <a:ext uri="{FF2B5EF4-FFF2-40B4-BE49-F238E27FC236}">
                <a16:creationId xmlns:a16="http://schemas.microsoft.com/office/drawing/2014/main" id="{693D132F-2D6B-45EA-94A2-D1C91BC3D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824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6" name="Oval 176">
            <a:extLst>
              <a:ext uri="{FF2B5EF4-FFF2-40B4-BE49-F238E27FC236}">
                <a16:creationId xmlns:a16="http://schemas.microsoft.com/office/drawing/2014/main" id="{49B8F550-F4AC-4F63-A766-53C67AC92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598" y="4058671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7" name="Oval 176">
            <a:extLst>
              <a:ext uri="{FF2B5EF4-FFF2-40B4-BE49-F238E27FC236}">
                <a16:creationId xmlns:a16="http://schemas.microsoft.com/office/drawing/2014/main" id="{A907CE0C-3B26-42E2-AE2F-F85ABEE31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0673" y="40570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8" name="Oval 176">
            <a:extLst>
              <a:ext uri="{FF2B5EF4-FFF2-40B4-BE49-F238E27FC236}">
                <a16:creationId xmlns:a16="http://schemas.microsoft.com/office/drawing/2014/main" id="{CA4A9214-DDB8-4BFD-B47A-33F224B81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073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9" name="Oval 176">
            <a:extLst>
              <a:ext uri="{FF2B5EF4-FFF2-40B4-BE49-F238E27FC236}">
                <a16:creationId xmlns:a16="http://schemas.microsoft.com/office/drawing/2014/main" id="{08A03D7A-F3C1-4A25-87A0-E8BAA36C2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435" y="40570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0" name="Oval 176">
            <a:extLst>
              <a:ext uri="{FF2B5EF4-FFF2-40B4-BE49-F238E27FC236}">
                <a16:creationId xmlns:a16="http://schemas.microsoft.com/office/drawing/2014/main" id="{0075D5BB-1712-4703-A780-912DC5DEB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835" y="405073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1" name="Oval 176">
            <a:extLst>
              <a:ext uri="{FF2B5EF4-FFF2-40B4-BE49-F238E27FC236}">
                <a16:creationId xmlns:a16="http://schemas.microsoft.com/office/drawing/2014/main" id="{8E6CCBEA-8569-4073-920D-EDC9BFC55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68196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52" name="Picture 51">
            <a:hlinkClick r:id="rId11" action="ppaction://hlinksldjump"/>
            <a:extLst>
              <a:ext uri="{FF2B5EF4-FFF2-40B4-BE49-F238E27FC236}">
                <a16:creationId xmlns:a16="http://schemas.microsoft.com/office/drawing/2014/main" id="{A063190C-4AFA-42D9-B42A-1311825D02A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721" y="2540465"/>
            <a:ext cx="2490362" cy="398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1975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1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1F5C5FE-3AEF-4CD2-A30F-167D10CDDFC9}"/>
              </a:ext>
            </a:extLst>
          </p:cNvPr>
          <p:cNvSpPr/>
          <p:nvPr/>
        </p:nvSpPr>
        <p:spPr>
          <a:xfrm>
            <a:off x="3757780" y="3008428"/>
            <a:ext cx="5138570" cy="12206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P</a:t>
            </a: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 bắc ngược chiều với phương nam.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FA4693B-84B3-4FFB-B620-26C18DB434F5}"/>
              </a:ext>
            </a:extLst>
          </p:cNvPr>
          <p:cNvSpPr/>
          <p:nvPr/>
        </p:nvSpPr>
        <p:spPr>
          <a:xfrm>
            <a:off x="3743325" y="4810126"/>
            <a:ext cx="4993051" cy="1543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P</a:t>
            </a: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 </a:t>
            </a:r>
            <a:r>
              <a:rPr lang="en-US" sz="3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vi-VN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ngược chiều với phương nam.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C27C576-8782-493F-9191-20E2F913E2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203" y="2746109"/>
            <a:ext cx="672128" cy="53770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ED797BB-46E0-43E9-BCCF-BDF8C883D6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149" y="4802923"/>
            <a:ext cx="672129" cy="590658"/>
          </a:xfrm>
          <a:prstGeom prst="rect">
            <a:avLst/>
          </a:prstGeom>
        </p:spPr>
      </p:pic>
      <p:sp>
        <p:nvSpPr>
          <p:cNvPr id="26" name="Rounded Rectangle 1">
            <a:extLst>
              <a:ext uri="{FF2B5EF4-FFF2-40B4-BE49-F238E27FC236}">
                <a16:creationId xmlns:a16="http://schemas.microsoft.com/office/drawing/2014/main" id="{1A6CEC2B-DCAB-4AE6-AB74-97F83702175A}"/>
              </a:ext>
            </a:extLst>
          </p:cNvPr>
          <p:cNvSpPr/>
          <p:nvPr/>
        </p:nvSpPr>
        <p:spPr>
          <a:xfrm>
            <a:off x="2503714" y="609600"/>
            <a:ext cx="7010400" cy="2133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Phương nào nằm trên cùng một đường thẳng nhưng ngược chiều nhau?</a:t>
            </a:r>
          </a:p>
        </p:txBody>
      </p:sp>
      <p:pic>
        <p:nvPicPr>
          <p:cNvPr id="40" name="Picture 115" descr="ALRMCLOK">
            <a:extLst>
              <a:ext uri="{FF2B5EF4-FFF2-40B4-BE49-F238E27FC236}">
                <a16:creationId xmlns:a16="http://schemas.microsoft.com/office/drawing/2014/main" id="{229576AB-22E0-484E-8502-E6EB0EF2C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535" y="3679258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Oval 176">
            <a:extLst>
              <a:ext uri="{FF2B5EF4-FFF2-40B4-BE49-F238E27FC236}">
                <a16:creationId xmlns:a16="http://schemas.microsoft.com/office/drawing/2014/main" id="{00431972-645A-4EC1-80BA-A22484BBC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10</a:t>
            </a:r>
          </a:p>
        </p:txBody>
      </p:sp>
      <p:sp>
        <p:nvSpPr>
          <p:cNvPr id="42" name="Oval 176">
            <a:extLst>
              <a:ext uri="{FF2B5EF4-FFF2-40B4-BE49-F238E27FC236}">
                <a16:creationId xmlns:a16="http://schemas.microsoft.com/office/drawing/2014/main" id="{D70F1F3A-65F4-42C4-8E6F-C72698E36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9</a:t>
            </a:r>
          </a:p>
        </p:txBody>
      </p:sp>
      <p:sp>
        <p:nvSpPr>
          <p:cNvPr id="43" name="Oval 176">
            <a:extLst>
              <a:ext uri="{FF2B5EF4-FFF2-40B4-BE49-F238E27FC236}">
                <a16:creationId xmlns:a16="http://schemas.microsoft.com/office/drawing/2014/main" id="{7F0CD7B8-29E5-4100-9F35-79A537C75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824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44" name="Oval 176">
            <a:extLst>
              <a:ext uri="{FF2B5EF4-FFF2-40B4-BE49-F238E27FC236}">
                <a16:creationId xmlns:a16="http://schemas.microsoft.com/office/drawing/2014/main" id="{4D9A2EAD-55E1-438A-A73C-99A78BA8C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073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45" name="Oval 176">
            <a:extLst>
              <a:ext uri="{FF2B5EF4-FFF2-40B4-BE49-F238E27FC236}">
                <a16:creationId xmlns:a16="http://schemas.microsoft.com/office/drawing/2014/main" id="{6264D4AF-EA58-44FC-8B54-10E032AFA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824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46" name="Oval 176">
            <a:extLst>
              <a:ext uri="{FF2B5EF4-FFF2-40B4-BE49-F238E27FC236}">
                <a16:creationId xmlns:a16="http://schemas.microsoft.com/office/drawing/2014/main" id="{25FE1A2F-8407-4853-90F5-81BCD15D0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598" y="4058671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47" name="Oval 176">
            <a:extLst>
              <a:ext uri="{FF2B5EF4-FFF2-40B4-BE49-F238E27FC236}">
                <a16:creationId xmlns:a16="http://schemas.microsoft.com/office/drawing/2014/main" id="{55790364-1834-4DB7-B3D7-0985935CF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0673" y="40570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48" name="Oval 176">
            <a:extLst>
              <a:ext uri="{FF2B5EF4-FFF2-40B4-BE49-F238E27FC236}">
                <a16:creationId xmlns:a16="http://schemas.microsoft.com/office/drawing/2014/main" id="{9FF37381-4D32-4356-AF74-DA39E0F84C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6073" y="4060258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49" name="Oval 176">
            <a:extLst>
              <a:ext uri="{FF2B5EF4-FFF2-40B4-BE49-F238E27FC236}">
                <a16:creationId xmlns:a16="http://schemas.microsoft.com/office/drawing/2014/main" id="{C9723290-8D9C-4F1C-99F0-039427408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435" y="405708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50" name="Oval 176">
            <a:extLst>
              <a:ext uri="{FF2B5EF4-FFF2-40B4-BE49-F238E27FC236}">
                <a16:creationId xmlns:a16="http://schemas.microsoft.com/office/drawing/2014/main" id="{7C212509-9060-45D3-8008-3A8D05289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835" y="4050733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51" name="Oval 176">
            <a:extLst>
              <a:ext uri="{FF2B5EF4-FFF2-40B4-BE49-F238E27FC236}">
                <a16:creationId xmlns:a16="http://schemas.microsoft.com/office/drawing/2014/main" id="{010F0E96-C37D-4277-A825-3EEAF900B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8135" y="4068196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FFFFFF">
                  <a:gamma/>
                  <a:tint val="60392"/>
                  <a:invGamma/>
                </a:srgbClr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DC2608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52" name="Picture 51">
            <a:hlinkClick r:id="rId11" action="ppaction://hlinksldjump"/>
            <a:extLst>
              <a:ext uri="{FF2B5EF4-FFF2-40B4-BE49-F238E27FC236}">
                <a16:creationId xmlns:a16="http://schemas.microsoft.com/office/drawing/2014/main" id="{C948FD61-061C-4E34-BF50-2B04F390430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2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471" y="2759540"/>
            <a:ext cx="2490362" cy="398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482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Rot by="120000">
                                      <p:cBhvr>
                                        <p:cTn id="1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388</Words>
  <Application>Microsoft Office PowerPoint</Application>
  <PresentationFormat>Widescreen</PresentationFormat>
  <Paragraphs>91</Paragraphs>
  <Slides>20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等线</vt:lpstr>
      <vt:lpstr>.VnBlack</vt:lpstr>
      <vt:lpstr>Arial</vt:lpstr>
      <vt:lpstr>Calibri</vt:lpstr>
      <vt:lpstr>Calibri Light</vt:lpstr>
      <vt:lpstr>iCiel Cadena</vt:lpstr>
      <vt:lpstr>Times New Roman</vt:lpstr>
      <vt:lpstr>1_Office Theme</vt:lpstr>
      <vt:lpstr>Office 主题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2023-01-23T09:22:32Z</dcterms:created>
  <dcterms:modified xsi:type="dcterms:W3CDTF">2023-02-04T14:33:31Z</dcterms:modified>
</cp:coreProperties>
</file>