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2" r:id="rId2"/>
  </p:sldMasterIdLst>
  <p:notesMasterIdLst>
    <p:notesMasterId r:id="rId26"/>
  </p:notesMasterIdLst>
  <p:sldIdLst>
    <p:sldId id="256" r:id="rId3"/>
    <p:sldId id="2007577130" r:id="rId4"/>
    <p:sldId id="324" r:id="rId5"/>
    <p:sldId id="257" r:id="rId6"/>
    <p:sldId id="325" r:id="rId7"/>
    <p:sldId id="346" r:id="rId8"/>
    <p:sldId id="258" r:id="rId9"/>
    <p:sldId id="345" r:id="rId10"/>
    <p:sldId id="347" r:id="rId11"/>
    <p:sldId id="259" r:id="rId12"/>
    <p:sldId id="348" r:id="rId13"/>
    <p:sldId id="349" r:id="rId14"/>
    <p:sldId id="350" r:id="rId15"/>
    <p:sldId id="351" r:id="rId16"/>
    <p:sldId id="260" r:id="rId17"/>
    <p:sldId id="261" r:id="rId18"/>
    <p:sldId id="262" r:id="rId19"/>
    <p:sldId id="263" r:id="rId20"/>
    <p:sldId id="352" r:id="rId21"/>
    <p:sldId id="326" r:id="rId22"/>
    <p:sldId id="267" r:id="rId23"/>
    <p:sldId id="265" r:id="rId24"/>
    <p:sldId id="266" r:id="rId25"/>
  </p:sldIdLst>
  <p:sldSz cx="9144000" cy="5143500" type="screen16x9"/>
  <p:notesSz cx="6858000" cy="9144000"/>
  <p:embeddedFontLst>
    <p:embeddedFont>
      <p:font typeface="等线" panose="02010600030101010101" pitchFamily="2" charset="-122"/>
      <p:regular r:id="rId27"/>
      <p:bold r:id="rId28"/>
    </p:embeddedFont>
    <p:embeddedFont>
      <p:font typeface="微软雅黑" panose="020B0503020204020204" pitchFamily="34" charset="-122"/>
      <p:regular r:id="rId29"/>
      <p:bold r:id="rId30"/>
    </p:embeddedFont>
    <p:embeddedFont>
      <p:font typeface="Baloo 2" panose="020B0604020202020204" charset="0"/>
      <p:regular r:id="rId31"/>
      <p:bold r:id="rId32"/>
    </p:embeddedFont>
    <p:embeddedFont>
      <p:font typeface="Calibri" panose="020F0502020204030204" pitchFamily="34" charset="0"/>
      <p:regular r:id="rId33"/>
      <p:bold r:id="rId34"/>
      <p:italic r:id="rId35"/>
      <p:boldItalic r:id="rId36"/>
    </p:embeddedFont>
    <p:embeddedFont>
      <p:font typeface="HP001 4 hàng" panose="020B0603050302020204" pitchFamily="34" charset="0"/>
      <p:regular r:id="rId37"/>
      <p:bold r:id="rId38"/>
    </p:embeddedFont>
    <p:embeddedFont>
      <p:font typeface="Pangolin" panose="020B0604020202020204" charset="0"/>
      <p:regular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0" roundtripDataSignature="AMtx7miSgQWGxG4kzANufyRWbmZ8l+LjH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57"/>
  </p:normalViewPr>
  <p:slideViewPr>
    <p:cSldViewPr snapToGrid="0">
      <p:cViewPr varScale="1">
        <p:scale>
          <a:sx n="96" d="100"/>
          <a:sy n="96" d="100"/>
        </p:scale>
        <p:origin x="57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 name="Google Shape;6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9" name="Google Shape;12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67017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3534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 name="Google Shape;67;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0251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 name="Google Shape;9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2432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6"/>
        <p:cNvGrpSpPr/>
        <p:nvPr/>
      </p:nvGrpSpPr>
      <p:grpSpPr>
        <a:xfrm>
          <a:off x="0" y="0"/>
          <a:ext cx="0" cy="0"/>
          <a:chOff x="0" y="0"/>
          <a:chExt cx="0" cy="0"/>
        </a:xfrm>
      </p:grpSpPr>
      <p:sp>
        <p:nvSpPr>
          <p:cNvPr id="1017" name="Google Shape;1017;g8d1232f882_0_6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8" name="Google Shape;1018;g8d1232f882_0_6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2127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5" name="Google Shape;11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userDrawn="1">
  <p:cSld name="1_Blank">
    <p:bg>
      <p:bgPr>
        <a:solidFill>
          <a:srgbClr val="FAD5E6"/>
        </a:solidFill>
        <a:effectLst/>
      </p:bgPr>
    </p:bg>
    <p:spTree>
      <p:nvGrpSpPr>
        <p:cNvPr id="1" name="Shape 9"/>
        <p:cNvGrpSpPr/>
        <p:nvPr/>
      </p:nvGrpSpPr>
      <p:grpSpPr>
        <a:xfrm>
          <a:off x="0" y="0"/>
          <a:ext cx="0" cy="0"/>
          <a:chOff x="0" y="0"/>
          <a:chExt cx="0" cy="0"/>
        </a:xfrm>
      </p:grpSpPr>
      <p:sp>
        <p:nvSpPr>
          <p:cNvPr id="10" name="Google Shape;10;p13"/>
          <p:cNvSpPr/>
          <p:nvPr/>
        </p:nvSpPr>
        <p:spPr>
          <a:xfrm>
            <a:off x="506350" y="849896"/>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BA8CB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 name="Google Shape;11;p13"/>
          <p:cNvGrpSpPr/>
          <p:nvPr/>
        </p:nvGrpSpPr>
        <p:grpSpPr>
          <a:xfrm rot="10800000" flipH="1">
            <a:off x="0" y="1662988"/>
            <a:ext cx="10175022" cy="3480512"/>
            <a:chOff x="1367050" y="3059225"/>
            <a:chExt cx="1407100" cy="848450"/>
          </a:xfrm>
        </p:grpSpPr>
        <p:sp>
          <p:nvSpPr>
            <p:cNvPr id="12" name="Google Shape;12;p13"/>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13"/>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 name="Google Shape;14;p13"/>
          <p:cNvSpPr/>
          <p:nvPr/>
        </p:nvSpPr>
        <p:spPr>
          <a:xfrm flipH="1">
            <a:off x="1566733" y="10313"/>
            <a:ext cx="7578093" cy="370548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165A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A165AB"/>
              </a:solidFill>
              <a:latin typeface="Arial"/>
              <a:ea typeface="Arial"/>
              <a:cs typeface="Arial"/>
              <a:sym typeface="Arial"/>
            </a:endParaRPr>
          </a:p>
        </p:txBody>
      </p:sp>
      <p:grpSp>
        <p:nvGrpSpPr>
          <p:cNvPr id="15" name="Google Shape;15;p13"/>
          <p:cNvGrpSpPr/>
          <p:nvPr/>
        </p:nvGrpSpPr>
        <p:grpSpPr>
          <a:xfrm rot="1093143">
            <a:off x="7684861" y="3602545"/>
            <a:ext cx="975516" cy="936649"/>
            <a:chOff x="3885600" y="2960625"/>
            <a:chExt cx="470600" cy="451850"/>
          </a:xfrm>
        </p:grpSpPr>
        <p:sp>
          <p:nvSpPr>
            <p:cNvPr id="16" name="Google Shape;16;p13"/>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13"/>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 name="Google Shape;18;p13"/>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rgbClr val="FD440D"/>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 name="Google Shape;19;p13"/>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13"/>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 name="Google Shape;21;p13"/>
          <p:cNvSpPr/>
          <p:nvPr/>
        </p:nvSpPr>
        <p:spPr>
          <a:xfrm>
            <a:off x="1002625" y="1175971"/>
            <a:ext cx="2369644" cy="2369644"/>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 name="Google Shape;22;p13"/>
          <p:cNvSpPr/>
          <p:nvPr/>
        </p:nvSpPr>
        <p:spPr>
          <a:xfrm flipH="1">
            <a:off x="1802668" y="-30325"/>
            <a:ext cx="7369282" cy="348040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C9AAFE"/>
            </a:solidFill>
            <a:prstDash val="dash"/>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 name="Google Shape;25;p13"/>
          <p:cNvSpPr txBox="1"/>
          <p:nvPr/>
        </p:nvSpPr>
        <p:spPr>
          <a:xfrm>
            <a:off x="6922851" y="4876800"/>
            <a:ext cx="1605064"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rgbClr val="BA8CBA"/>
                </a:solidFill>
                <a:latin typeface="Arial"/>
                <a:ea typeface="Arial"/>
                <a:cs typeface="Arial"/>
                <a:sym typeface="Arial"/>
              </a:rPr>
              <a:t>FeistyForwarders_0968120672</a:t>
            </a:r>
            <a:endParaRPr/>
          </a:p>
        </p:txBody>
      </p:sp>
      <p:sp>
        <p:nvSpPr>
          <p:cNvPr id="26" name="Google Shape;26;p13"/>
          <p:cNvSpPr/>
          <p:nvPr/>
        </p:nvSpPr>
        <p:spPr>
          <a:xfrm>
            <a:off x="2294035" y="922469"/>
            <a:ext cx="589776" cy="566992"/>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7" name="Google Shape;27;p13"/>
          <p:cNvGrpSpPr/>
          <p:nvPr/>
        </p:nvGrpSpPr>
        <p:grpSpPr>
          <a:xfrm>
            <a:off x="8429016" y="2303715"/>
            <a:ext cx="514295" cy="474382"/>
            <a:chOff x="712875" y="2205450"/>
            <a:chExt cx="233675" cy="215550"/>
          </a:xfrm>
        </p:grpSpPr>
        <p:sp>
          <p:nvSpPr>
            <p:cNvPr id="28" name="Google Shape;28;p13"/>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3"/>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3"/>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 name="Google Shape;31;p13"/>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 name="Google Shape;32;p13"/>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 name="Google Shape;33;p13"/>
          <p:cNvGrpSpPr/>
          <p:nvPr/>
        </p:nvGrpSpPr>
        <p:grpSpPr>
          <a:xfrm>
            <a:off x="7629971" y="2578996"/>
            <a:ext cx="739324" cy="681878"/>
            <a:chOff x="751275" y="1814050"/>
            <a:chExt cx="233675" cy="215525"/>
          </a:xfrm>
        </p:grpSpPr>
        <p:sp>
          <p:nvSpPr>
            <p:cNvPr id="34" name="Google Shape;34;p13"/>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13"/>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13"/>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3"/>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13"/>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9" name="Google Shape;39;p13"/>
          <p:cNvSpPr/>
          <p:nvPr/>
        </p:nvSpPr>
        <p:spPr>
          <a:xfrm rot="-1177723">
            <a:off x="1475515" y="195582"/>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 name="Google Shape;44;p13"/>
          <p:cNvSpPr/>
          <p:nvPr/>
        </p:nvSpPr>
        <p:spPr>
          <a:xfrm rot="-1177723">
            <a:off x="3806029" y="351926"/>
            <a:ext cx="312170" cy="300110"/>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EC2BD"/>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5" name="Google Shape;45;p13"/>
          <p:cNvGrpSpPr/>
          <p:nvPr/>
        </p:nvGrpSpPr>
        <p:grpSpPr>
          <a:xfrm rot="186006">
            <a:off x="3963397" y="1246298"/>
            <a:ext cx="501149" cy="1012800"/>
            <a:chOff x="656025" y="2751350"/>
            <a:chExt cx="311375" cy="629275"/>
          </a:xfrm>
        </p:grpSpPr>
        <p:sp>
          <p:nvSpPr>
            <p:cNvPr id="46" name="Google Shape;46;p13"/>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 name="Google Shape;47;p13"/>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rgbClr val="FED18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 name="Google Shape;48;p13"/>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3"/>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13"/>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13"/>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 name="Google Shape;52;p13"/>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13"/>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3"/>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p13"/>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 name="Content Placeholder 2">
            <a:extLst>
              <a:ext uri="{FF2B5EF4-FFF2-40B4-BE49-F238E27FC236}">
                <a16:creationId xmlns:a16="http://schemas.microsoft.com/office/drawing/2014/main" id="{48136B3B-F3A7-44AE-BB3E-23F07994F370}"/>
              </a:ext>
            </a:extLst>
          </p:cNvPr>
          <p:cNvSpPr>
            <a:spLocks noGrp="1"/>
          </p:cNvSpPr>
          <p:nvPr>
            <p:ph sz="quarter" idx="10"/>
          </p:nvPr>
        </p:nvSpPr>
        <p:spPr>
          <a:xfrm>
            <a:off x="6480175" y="1390650"/>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grpSp>
        <p:nvGrpSpPr>
          <p:cNvPr id="57" name="Group 56">
            <a:extLst>
              <a:ext uri="{FF2B5EF4-FFF2-40B4-BE49-F238E27FC236}">
                <a16:creationId xmlns:a16="http://schemas.microsoft.com/office/drawing/2014/main" id="{3082D1EE-7C3B-4B89-8908-FDBCEB118535}"/>
              </a:ext>
            </a:extLst>
          </p:cNvPr>
          <p:cNvGrpSpPr/>
          <p:nvPr userDrawn="1"/>
        </p:nvGrpSpPr>
        <p:grpSpPr>
          <a:xfrm>
            <a:off x="3620184" y="264720"/>
            <a:ext cx="1776113" cy="1418528"/>
            <a:chOff x="3620184" y="264720"/>
            <a:chExt cx="1776113" cy="1418528"/>
          </a:xfrm>
        </p:grpSpPr>
        <p:sp>
          <p:nvSpPr>
            <p:cNvPr id="58" name="Google Shape;196;p25">
              <a:extLst>
                <a:ext uri="{FF2B5EF4-FFF2-40B4-BE49-F238E27FC236}">
                  <a16:creationId xmlns:a16="http://schemas.microsoft.com/office/drawing/2014/main" id="{051C4DD8-FAB6-43EF-B171-A35CA4DCBDB6}"/>
                </a:ext>
              </a:extLst>
            </p:cNvPr>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96;p25">
              <a:extLst>
                <a:ext uri="{FF2B5EF4-FFF2-40B4-BE49-F238E27FC236}">
                  <a16:creationId xmlns:a16="http://schemas.microsoft.com/office/drawing/2014/main" id="{78357FE2-5E1E-4368-B6BB-9B62B0250F27}"/>
                </a:ext>
              </a:extLst>
            </p:cNvPr>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TextBox 59">
              <a:extLst>
                <a:ext uri="{FF2B5EF4-FFF2-40B4-BE49-F238E27FC236}">
                  <a16:creationId xmlns:a16="http://schemas.microsoft.com/office/drawing/2014/main" id="{B7C03810-E22C-42E3-AE78-4D5CC491EB04}"/>
                </a:ext>
              </a:extLst>
            </p:cNvPr>
            <p:cNvSpPr txBox="1"/>
            <p:nvPr userDrawn="1"/>
          </p:nvSpPr>
          <p:spPr>
            <a:xfrm>
              <a:off x="3693975" y="710267"/>
              <a:ext cx="1672253" cy="523220"/>
            </a:xfrm>
            <a:prstGeom prst="rect">
              <a:avLst/>
            </a:prstGeom>
            <a:noFill/>
          </p:spPr>
          <p:txBody>
            <a:bodyPr wrap="none" rtlCol="0">
              <a:spAutoFit/>
            </a:bodyPr>
            <a:lstStyle/>
            <a:p>
              <a:r>
                <a:rPr lang="en-US" sz="2800" dirty="0">
                  <a:ln>
                    <a:solidFill>
                      <a:srgbClr val="A165AB"/>
                    </a:solidFill>
                  </a:ln>
                  <a:solidFill>
                    <a:srgbClr val="BA8CBA"/>
                  </a:solidFill>
                  <a:latin typeface="UTM Cookies" panose="02040603050506020204" pitchFamily="18" charset="0"/>
                </a:rPr>
                <a:t>CHỦ</a:t>
              </a:r>
              <a:r>
                <a:rPr lang="en-US" sz="2800" baseline="0" dirty="0">
                  <a:ln>
                    <a:solidFill>
                      <a:srgbClr val="A165AB"/>
                    </a:solidFill>
                  </a:ln>
                  <a:solidFill>
                    <a:srgbClr val="BA8CBA"/>
                  </a:solidFill>
                  <a:latin typeface="UTM Cookies" panose="02040603050506020204" pitchFamily="18" charset="0"/>
                </a:rPr>
                <a:t> ĐỀ 8</a:t>
              </a:r>
              <a:endParaRPr lang="en-US" sz="2800" dirty="0">
                <a:ln>
                  <a:solidFill>
                    <a:srgbClr val="A165AB"/>
                  </a:solidFill>
                </a:ln>
                <a:solidFill>
                  <a:srgbClr val="BA8CBA"/>
                </a:solidFill>
                <a:latin typeface="UTM Cookies" panose="02040603050506020204" pitchFamily="18" charset="0"/>
              </a:endParaRPr>
            </a:p>
          </p:txBody>
        </p:sp>
      </p:grpSp>
      <p:sp>
        <p:nvSpPr>
          <p:cNvPr id="61" name="TextBox 60">
            <a:extLst>
              <a:ext uri="{FF2B5EF4-FFF2-40B4-BE49-F238E27FC236}">
                <a16:creationId xmlns:a16="http://schemas.microsoft.com/office/drawing/2014/main" id="{C179520A-B552-4DE5-AD7D-E27CC05E4EFF}"/>
              </a:ext>
            </a:extLst>
          </p:cNvPr>
          <p:cNvSpPr txBox="1"/>
          <p:nvPr userDrawn="1"/>
        </p:nvSpPr>
        <p:spPr>
          <a:xfrm>
            <a:off x="5583758" y="551480"/>
            <a:ext cx="3269859" cy="1569660"/>
          </a:xfrm>
          <a:prstGeom prst="rect">
            <a:avLst/>
          </a:prstGeom>
          <a:noFill/>
        </p:spPr>
        <p:txBody>
          <a:bodyPr wrap="square" rtlCol="0">
            <a:spAutoFit/>
          </a:bodyPr>
          <a:lstStyle/>
          <a:p>
            <a:pPr algn="ctr"/>
            <a:r>
              <a:rPr lang="en-US" sz="4800" dirty="0">
                <a:ln w="9525" cmpd="thickThin">
                  <a:solidFill>
                    <a:srgbClr val="7030A0"/>
                  </a:solidFill>
                </a:ln>
                <a:solidFill>
                  <a:srgbClr val="FFC000"/>
                </a:solidFill>
                <a:latin typeface="UTM Cookies" panose="02040603050506020204" pitchFamily="18" charset="0"/>
              </a:rPr>
              <a:t>CHIA SẺ</a:t>
            </a:r>
            <a:r>
              <a:rPr lang="en-US" sz="4800" baseline="0" dirty="0">
                <a:ln w="9525" cmpd="thickThin">
                  <a:solidFill>
                    <a:srgbClr val="7030A0"/>
                  </a:solidFill>
                </a:ln>
                <a:solidFill>
                  <a:srgbClr val="FFC000"/>
                </a:solidFill>
                <a:latin typeface="UTM Cookies" panose="02040603050506020204" pitchFamily="18" charset="0"/>
              </a:rPr>
              <a:t> CỘNG ĐỒNG</a:t>
            </a:r>
            <a:endParaRPr lang="en-US" sz="4800" dirty="0">
              <a:ln w="9525" cmpd="thickThin">
                <a:solidFill>
                  <a:srgbClr val="7030A0"/>
                </a:solidFill>
              </a:ln>
              <a:solidFill>
                <a:srgbClr val="FFC000"/>
              </a:solidFill>
              <a:latin typeface="UTM Cookies" panose="02040603050506020204" pitchFamily="18"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AD5E6"/>
        </a:solidFill>
        <a:effectLst/>
      </p:bgPr>
    </p:bg>
    <p:spTree>
      <p:nvGrpSpPr>
        <p:cNvPr id="1" name="Shape 57"/>
        <p:cNvGrpSpPr/>
        <p:nvPr/>
      </p:nvGrpSpPr>
      <p:grpSpPr>
        <a:xfrm>
          <a:off x="0" y="0"/>
          <a:ext cx="0" cy="0"/>
          <a:chOff x="0" y="0"/>
          <a:chExt cx="0" cy="0"/>
        </a:xfrm>
      </p:grpSpPr>
      <p:sp>
        <p:nvSpPr>
          <p:cNvPr id="58" name="Google Shape;58;p14"/>
          <p:cNvSpPr/>
          <p:nvPr/>
        </p:nvSpPr>
        <p:spPr>
          <a:xfrm>
            <a:off x="348343" y="116114"/>
            <a:ext cx="8636000" cy="4717143"/>
          </a:xfrm>
          <a:prstGeom prst="roundRect">
            <a:avLst>
              <a:gd name="adj" fmla="val 5424"/>
            </a:avLst>
          </a:prstGeom>
          <a:solidFill>
            <a:schemeClr val="lt1"/>
          </a:solidFill>
          <a:ln w="41275" cap="flat" cmpd="dbl">
            <a:solidFill>
              <a:srgbClr val="A165AB"/>
            </a:solidFill>
            <a:prstDash val="solid"/>
            <a:round/>
            <a:headEnd type="none" w="sm" len="sm"/>
            <a:tailEnd type="none" w="sm" len="sm"/>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50"/>
        <p:cNvGrpSpPr/>
        <p:nvPr/>
      </p:nvGrpSpPr>
      <p:grpSpPr>
        <a:xfrm>
          <a:off x="0" y="0"/>
          <a:ext cx="0" cy="0"/>
          <a:chOff x="0" y="0"/>
          <a:chExt cx="0" cy="0"/>
        </a:xfrm>
      </p:grpSpPr>
      <p:sp>
        <p:nvSpPr>
          <p:cNvPr id="51" name="Google Shape;51;p8"/>
          <p:cNvSpPr/>
          <p:nvPr/>
        </p:nvSpPr>
        <p:spPr>
          <a:xfrm rot="10800000">
            <a:off x="4212134" y="2071547"/>
            <a:ext cx="4931512" cy="307147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8"/>
          <p:cNvSpPr/>
          <p:nvPr/>
        </p:nvSpPr>
        <p:spPr>
          <a:xfrm>
            <a:off x="11" y="-7050"/>
            <a:ext cx="4768588" cy="2356541"/>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rot="10800000">
            <a:off x="4345570" y="2181385"/>
            <a:ext cx="4826380" cy="30040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6"/>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txBox="1">
            <a:spLocks noGrp="1"/>
          </p:cNvSpPr>
          <p:nvPr>
            <p:ph type="title"/>
          </p:nvPr>
        </p:nvSpPr>
        <p:spPr>
          <a:xfrm>
            <a:off x="2125950" y="1116275"/>
            <a:ext cx="4892100" cy="24780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Tree>
    <p:extLst>
      <p:ext uri="{BB962C8B-B14F-4D97-AF65-F5344CB8AC3E}">
        <p14:creationId xmlns:p14="http://schemas.microsoft.com/office/powerpoint/2010/main" val="1452427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965042"/>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标题和内容">
    <p:bg>
      <p:bgPr>
        <a:solidFill>
          <a:srgbClr val="68BCE1"/>
        </a:solidFill>
        <a:effectLst/>
      </p:bgPr>
    </p:bg>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098466"/>
            <a:ext cx="9144000" cy="2942854"/>
          </a:xfrm>
          <a:prstGeom prst="rect">
            <a:avLst/>
          </a:prstGeom>
        </p:spPr>
      </p:pic>
      <p:pic>
        <p:nvPicPr>
          <p:cNvPr id="15" name="图片 14"/>
          <p:cNvPicPr>
            <a:picLocks noChangeAspect="1"/>
          </p:cNvPicPr>
          <p:nvPr userDrawn="1"/>
        </p:nvPicPr>
        <p:blipFill rotWithShape="1">
          <a:blip r:embed="rId2">
            <a:extLst>
              <a:ext uri="{28A0092B-C50C-407E-A947-70E740481C1C}">
                <a14:useLocalDpi xmlns:a14="http://schemas.microsoft.com/office/drawing/2010/main" val="0"/>
              </a:ext>
            </a:extLst>
          </a:blip>
          <a:srcRect t="39410"/>
          <a:stretch/>
        </p:blipFill>
        <p:spPr>
          <a:xfrm>
            <a:off x="20270" y="-9525"/>
            <a:ext cx="9144000" cy="1783082"/>
          </a:xfrm>
          <a:prstGeom prst="rect">
            <a:avLst/>
          </a:prstGeom>
        </p:spPr>
      </p:pic>
    </p:spTree>
    <p:extLst>
      <p:ext uri="{BB962C8B-B14F-4D97-AF65-F5344CB8AC3E}">
        <p14:creationId xmlns:p14="http://schemas.microsoft.com/office/powerpoint/2010/main" val="246000266"/>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自定义版式">
    <p:bg>
      <p:bgPr>
        <a:solidFill>
          <a:srgbClr val="68BCE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6826534"/>
      </p:ext>
    </p:extLst>
  </p:cSld>
  <p:clrMapOvr>
    <a:masterClrMapping/>
  </p:clrMapOvr>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F0B98-6806-4E5A-AF36-1A599EA8F352}"/>
              </a:ext>
            </a:extLst>
          </p:cNvPr>
          <p:cNvSpPr>
            <a:spLocks noGrp="1"/>
          </p:cNvSpPr>
          <p:nvPr>
            <p:ph type="title"/>
          </p:nvPr>
        </p:nvSpPr>
        <p:spPr>
          <a:xfrm>
            <a:off x="628650" y="273844"/>
            <a:ext cx="7886700" cy="994172"/>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B575B3-456E-4BC5-9E8A-935920C8A549}"/>
              </a:ext>
            </a:extLst>
          </p:cNvPr>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970E6E-3D3A-4094-B7AB-5E51EF91889C}"/>
              </a:ext>
            </a:extLst>
          </p:cNvPr>
          <p:cNvSpPr>
            <a:spLocks noGrp="1"/>
          </p:cNvSpPr>
          <p:nvPr>
            <p:ph type="dt" sz="half" idx="10"/>
          </p:nvPr>
        </p:nvSpPr>
        <p:spPr>
          <a:xfrm>
            <a:off x="628650" y="4767263"/>
            <a:ext cx="2057400" cy="273844"/>
          </a:xfrm>
          <a:prstGeom prst="rect">
            <a:avLst/>
          </a:prstGeom>
        </p:spPr>
        <p:txBody>
          <a:bodyPr/>
          <a:lstStyle/>
          <a:p>
            <a:fld id="{C0CCC1F2-EC4C-438A-A626-EF38FEB19E62}" type="datetimeFigureOut">
              <a:rPr lang="en-US" smtClean="0"/>
              <a:pPr/>
              <a:t>3/15/2022</a:t>
            </a:fld>
            <a:endParaRPr lang="en-US"/>
          </a:p>
        </p:txBody>
      </p:sp>
      <p:sp>
        <p:nvSpPr>
          <p:cNvPr id="5" name="Footer Placeholder 4">
            <a:extLst>
              <a:ext uri="{FF2B5EF4-FFF2-40B4-BE49-F238E27FC236}">
                <a16:creationId xmlns:a16="http://schemas.microsoft.com/office/drawing/2014/main" id="{158DAD1E-B1EC-4442-91F3-A1B93E70041F}"/>
              </a:ext>
            </a:extLst>
          </p:cNvPr>
          <p:cNvSpPr>
            <a:spLocks noGrp="1"/>
          </p:cNvSpPr>
          <p:nvPr>
            <p:ph type="ftr" sz="quarter" idx="11"/>
          </p:nvPr>
        </p:nvSpPr>
        <p:spPr>
          <a:xfrm>
            <a:off x="3028950" y="4767263"/>
            <a:ext cx="3086100" cy="273844"/>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2BFAE14-20AD-4F99-B50F-F8A5DB4E2993}"/>
              </a:ext>
            </a:extLst>
          </p:cNvPr>
          <p:cNvSpPr>
            <a:spLocks noGrp="1"/>
          </p:cNvSpPr>
          <p:nvPr>
            <p:ph type="sldNum" sz="quarter" idx="12"/>
          </p:nvPr>
        </p:nvSpPr>
        <p:spPr>
          <a:xfrm>
            <a:off x="6457950" y="4767263"/>
            <a:ext cx="2057400" cy="273844"/>
          </a:xfrm>
          <a:prstGeom prst="rect">
            <a:avLst/>
          </a:prstGeom>
        </p:spPr>
        <p:txBody>
          <a:bodyPr/>
          <a:lstStyle/>
          <a:p>
            <a:fld id="{F9B525D6-B33C-4B02-B16B-D7EC1E9A098D}" type="slidenum">
              <a:rPr lang="en-US" smtClean="0"/>
              <a:pPr/>
              <a:t>‹#›</a:t>
            </a:fld>
            <a:endParaRPr lang="en-US"/>
          </a:p>
        </p:txBody>
      </p:sp>
      <p:pic>
        <p:nvPicPr>
          <p:cNvPr id="7" name="image 101">
            <a:extLst>
              <a:ext uri="{FF2B5EF4-FFF2-40B4-BE49-F238E27FC236}">
                <a16:creationId xmlns:a16="http://schemas.microsoft.com/office/drawing/2014/main" id="{F5619E5B-F788-4415-BCE7-377433451BE5}"/>
              </a:ext>
            </a:extLst>
          </p:cNvPr>
          <p:cNvPicPr>
            <a:picLocks noChangeAspect="1"/>
          </p:cNvPicPr>
          <p:nvPr userDrawn="1"/>
        </p:nvPicPr>
        <p:blipFill>
          <a:blip r:embed="rId2"/>
          <a:srcRect/>
          <a:stretch>
            <a:fillRect/>
          </a:stretch>
        </p:blipFill>
        <p:spPr>
          <a:xfrm>
            <a:off x="0" y="0"/>
            <a:ext cx="9144002" cy="5143501"/>
          </a:xfrm>
          <a:prstGeom prst="rect">
            <a:avLst/>
          </a:prstGeom>
        </p:spPr>
      </p:pic>
      <p:sp>
        <p:nvSpPr>
          <p:cNvPr id="8" name="任意形状 34">
            <a:extLst>
              <a:ext uri="{FF2B5EF4-FFF2-40B4-BE49-F238E27FC236}">
                <a16:creationId xmlns:a16="http://schemas.microsoft.com/office/drawing/2014/main" id="{C14C9137-2D10-424B-A009-7AC8617014CB}"/>
              </a:ext>
            </a:extLst>
          </p:cNvPr>
          <p:cNvSpPr/>
          <p:nvPr userDrawn="1"/>
        </p:nvSpPr>
        <p:spPr>
          <a:xfrm>
            <a:off x="7544414" y="3555768"/>
            <a:ext cx="2306184" cy="2306184"/>
          </a:xfrm>
          <a:custGeom>
            <a:avLst/>
            <a:gdLst>
              <a:gd name="connsiteX0" fmla="*/ 1537456 w 3074912"/>
              <a:gd name="connsiteY0" fmla="*/ 0 h 3074912"/>
              <a:gd name="connsiteX1" fmla="*/ 3074912 w 3074912"/>
              <a:gd name="connsiteY1" fmla="*/ 1537456 h 3074912"/>
              <a:gd name="connsiteX2" fmla="*/ 1537456 w 3074912"/>
              <a:gd name="connsiteY2" fmla="*/ 3074912 h 3074912"/>
              <a:gd name="connsiteX3" fmla="*/ 0 w 3074912"/>
              <a:gd name="connsiteY3" fmla="*/ 1537456 h 3074912"/>
              <a:gd name="connsiteX4" fmla="*/ 1537456 w 3074912"/>
              <a:gd name="connsiteY4" fmla="*/ 0 h 3074912"/>
              <a:gd name="connsiteX5" fmla="*/ 1540876 w 3074912"/>
              <a:gd name="connsiteY5" fmla="*/ 550444 h 3074912"/>
              <a:gd name="connsiteX6" fmla="*/ 553864 w 3074912"/>
              <a:gd name="connsiteY6" fmla="*/ 1537456 h 3074912"/>
              <a:gd name="connsiteX7" fmla="*/ 1540876 w 3074912"/>
              <a:gd name="connsiteY7" fmla="*/ 2524468 h 3074912"/>
              <a:gd name="connsiteX8" fmla="*/ 2527888 w 3074912"/>
              <a:gd name="connsiteY8" fmla="*/ 1537456 h 3074912"/>
              <a:gd name="connsiteX9" fmla="*/ 1540876 w 3074912"/>
              <a:gd name="connsiteY9" fmla="*/ 550444 h 3074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912" h="3074912">
                <a:moveTo>
                  <a:pt x="1537456" y="0"/>
                </a:moveTo>
                <a:cubicBezTo>
                  <a:pt x="2386570" y="0"/>
                  <a:pt x="3074912" y="688342"/>
                  <a:pt x="3074912" y="1537456"/>
                </a:cubicBezTo>
                <a:cubicBezTo>
                  <a:pt x="3074912" y="2386570"/>
                  <a:pt x="2386570" y="3074912"/>
                  <a:pt x="1537456" y="3074912"/>
                </a:cubicBezTo>
                <a:cubicBezTo>
                  <a:pt x="688342" y="3074912"/>
                  <a:pt x="0" y="2386570"/>
                  <a:pt x="0" y="1537456"/>
                </a:cubicBezTo>
                <a:cubicBezTo>
                  <a:pt x="0" y="688342"/>
                  <a:pt x="688342" y="0"/>
                  <a:pt x="1537456" y="0"/>
                </a:cubicBezTo>
                <a:close/>
                <a:moveTo>
                  <a:pt x="1540876" y="550444"/>
                </a:moveTo>
                <a:cubicBezTo>
                  <a:pt x="995764" y="550444"/>
                  <a:pt x="553864" y="992344"/>
                  <a:pt x="553864" y="1537456"/>
                </a:cubicBezTo>
                <a:cubicBezTo>
                  <a:pt x="553864" y="2082568"/>
                  <a:pt x="995764" y="2524468"/>
                  <a:pt x="1540876" y="2524468"/>
                </a:cubicBezTo>
                <a:cubicBezTo>
                  <a:pt x="2085988" y="2524468"/>
                  <a:pt x="2527888" y="2082568"/>
                  <a:pt x="2527888" y="1537456"/>
                </a:cubicBezTo>
                <a:cubicBezTo>
                  <a:pt x="2527888" y="992344"/>
                  <a:pt x="2085988" y="550444"/>
                  <a:pt x="1540876" y="550444"/>
                </a:cubicBezTo>
                <a:close/>
              </a:path>
            </a:pathLst>
          </a:cu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9" name="矩形 7">
            <a:extLst>
              <a:ext uri="{FF2B5EF4-FFF2-40B4-BE49-F238E27FC236}">
                <a16:creationId xmlns:a16="http://schemas.microsoft.com/office/drawing/2014/main" id="{9716026E-F2E9-43B9-ACD3-D607B1334955}"/>
              </a:ext>
            </a:extLst>
          </p:cNvPr>
          <p:cNvSpPr/>
          <p:nvPr userDrawn="1"/>
        </p:nvSpPr>
        <p:spPr>
          <a:xfrm>
            <a:off x="1153705" y="889536"/>
            <a:ext cx="7048514" cy="3580800"/>
          </a:xfrm>
          <a:prstGeom prst="rect">
            <a:avLst/>
          </a:prstGeom>
          <a:solidFill>
            <a:srgbClr val="FDCE66"/>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0" name="矩形 5">
            <a:extLst>
              <a:ext uri="{FF2B5EF4-FFF2-40B4-BE49-F238E27FC236}">
                <a16:creationId xmlns:a16="http://schemas.microsoft.com/office/drawing/2014/main" id="{80AB0848-6063-41B9-888E-A6A8F3A902CB}"/>
              </a:ext>
            </a:extLst>
          </p:cNvPr>
          <p:cNvSpPr/>
          <p:nvPr userDrawn="1"/>
        </p:nvSpPr>
        <p:spPr>
          <a:xfrm>
            <a:off x="935974" y="664163"/>
            <a:ext cx="7148516" cy="3740643"/>
          </a:xfrm>
          <a:prstGeom prst="rect">
            <a:avLst/>
          </a:prstGeom>
          <a:solidFill>
            <a:srgbClr val="039373"/>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1" name="矩形 8">
            <a:extLst>
              <a:ext uri="{FF2B5EF4-FFF2-40B4-BE49-F238E27FC236}">
                <a16:creationId xmlns:a16="http://schemas.microsoft.com/office/drawing/2014/main" id="{05E1C943-43C2-45EC-9F62-0A38D90A0B7F}"/>
              </a:ext>
            </a:extLst>
          </p:cNvPr>
          <p:cNvSpPr/>
          <p:nvPr userDrawn="1"/>
        </p:nvSpPr>
        <p:spPr>
          <a:xfrm>
            <a:off x="650975" y="4222986"/>
            <a:ext cx="7842051" cy="361650"/>
          </a:xfrm>
          <a:prstGeom prst="rect">
            <a:avLst/>
          </a:prstGeom>
          <a:solidFill>
            <a:srgbClr val="DAA16D"/>
          </a:solidFill>
          <a:ln w="63500">
            <a:solidFill>
              <a:schemeClr val="tx1">
                <a:lumMod val="85000"/>
                <a:lumOff val="15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2" name="图片 13">
            <a:extLst>
              <a:ext uri="{FF2B5EF4-FFF2-40B4-BE49-F238E27FC236}">
                <a16:creationId xmlns:a16="http://schemas.microsoft.com/office/drawing/2014/main" id="{E35B7810-C6CA-4B43-BF87-92A05633EE75}"/>
              </a:ext>
            </a:extLst>
          </p:cNvPr>
          <p:cNvPicPr>
            <a:picLocks noChangeAspect="1"/>
          </p:cNvPicPr>
          <p:nvPr userDrawn="1"/>
        </p:nvPicPr>
        <p:blipFill>
          <a:blip r:embed="rId3" cstate="print"/>
          <a:stretch>
            <a:fillRect/>
          </a:stretch>
        </p:blipFill>
        <p:spPr>
          <a:xfrm rot="8100000">
            <a:off x="1093034" y="3814678"/>
            <a:ext cx="728508" cy="729566"/>
          </a:xfrm>
          <a:prstGeom prst="rect">
            <a:avLst/>
          </a:prstGeom>
        </p:spPr>
      </p:pic>
      <p:sp>
        <p:nvSpPr>
          <p:cNvPr id="13" name="椭圆 14">
            <a:extLst>
              <a:ext uri="{FF2B5EF4-FFF2-40B4-BE49-F238E27FC236}">
                <a16:creationId xmlns:a16="http://schemas.microsoft.com/office/drawing/2014/main" id="{6047DAB5-B329-4A18-A0D9-69C5C3BD7D3C}"/>
              </a:ext>
            </a:extLst>
          </p:cNvPr>
          <p:cNvSpPr/>
          <p:nvPr userDrawn="1"/>
        </p:nvSpPr>
        <p:spPr>
          <a:xfrm>
            <a:off x="145177" y="258199"/>
            <a:ext cx="710423" cy="710423"/>
          </a:xfrm>
          <a:prstGeom prst="ellipse">
            <a:avLst/>
          </a:prstGeom>
          <a:solidFill>
            <a:srgbClr val="FCA1B7"/>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pic>
        <p:nvPicPr>
          <p:cNvPr id="14" name="图片 29">
            <a:extLst>
              <a:ext uri="{FF2B5EF4-FFF2-40B4-BE49-F238E27FC236}">
                <a16:creationId xmlns:a16="http://schemas.microsoft.com/office/drawing/2014/main" id="{EACEA673-F397-42C2-840F-E109E4EC8730}"/>
              </a:ext>
            </a:extLst>
          </p:cNvPr>
          <p:cNvPicPr>
            <a:picLocks noChangeAspect="1"/>
          </p:cNvPicPr>
          <p:nvPr userDrawn="1"/>
        </p:nvPicPr>
        <p:blipFill>
          <a:blip r:embed="rId4" cstate="print"/>
          <a:stretch>
            <a:fillRect/>
          </a:stretch>
        </p:blipFill>
        <p:spPr>
          <a:xfrm rot="2700000">
            <a:off x="7764253" y="3451815"/>
            <a:ext cx="452084" cy="1325969"/>
          </a:xfrm>
          <a:prstGeom prst="rect">
            <a:avLst/>
          </a:prstGeom>
        </p:spPr>
      </p:pic>
      <p:pic>
        <p:nvPicPr>
          <p:cNvPr id="15" name="image 102">
            <a:extLst>
              <a:ext uri="{FF2B5EF4-FFF2-40B4-BE49-F238E27FC236}">
                <a16:creationId xmlns:a16="http://schemas.microsoft.com/office/drawing/2014/main" id="{8DFADF00-A5EA-4AA8-88EF-F98171658C84}"/>
              </a:ext>
            </a:extLst>
          </p:cNvPr>
          <p:cNvPicPr>
            <a:picLocks noChangeAspect="1"/>
          </p:cNvPicPr>
          <p:nvPr userDrawn="1"/>
        </p:nvPicPr>
        <p:blipFill>
          <a:blip r:embed="rId5"/>
          <a:srcRect/>
          <a:stretch>
            <a:fillRect/>
          </a:stretch>
        </p:blipFill>
        <p:spPr>
          <a:xfrm>
            <a:off x="8409977" y="257814"/>
            <a:ext cx="700077" cy="523536"/>
          </a:xfrm>
          <a:prstGeom prst="rect">
            <a:avLst/>
          </a:prstGeom>
        </p:spPr>
      </p:pic>
      <p:sp>
        <p:nvSpPr>
          <p:cNvPr id="16" name="椭圆 24">
            <a:extLst>
              <a:ext uri="{FF2B5EF4-FFF2-40B4-BE49-F238E27FC236}">
                <a16:creationId xmlns:a16="http://schemas.microsoft.com/office/drawing/2014/main" id="{EA6C425B-7238-4DD9-B228-6700E4407813}"/>
              </a:ext>
            </a:extLst>
          </p:cNvPr>
          <p:cNvSpPr/>
          <p:nvPr userDrawn="1"/>
        </p:nvSpPr>
        <p:spPr>
          <a:xfrm>
            <a:off x="8654890" y="563036"/>
            <a:ext cx="429263" cy="429263"/>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7" name="椭圆 36">
            <a:extLst>
              <a:ext uri="{FF2B5EF4-FFF2-40B4-BE49-F238E27FC236}">
                <a16:creationId xmlns:a16="http://schemas.microsoft.com/office/drawing/2014/main" id="{4EC2650B-0F3B-447D-83AA-A966A9988A02}"/>
              </a:ext>
            </a:extLst>
          </p:cNvPr>
          <p:cNvSpPr/>
          <p:nvPr userDrawn="1"/>
        </p:nvSpPr>
        <p:spPr>
          <a:xfrm>
            <a:off x="191173" y="4544414"/>
            <a:ext cx="429263" cy="429263"/>
          </a:xfrm>
          <a:prstGeom prst="ellipse">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18" name="椭圆 37">
            <a:extLst>
              <a:ext uri="{FF2B5EF4-FFF2-40B4-BE49-F238E27FC236}">
                <a16:creationId xmlns:a16="http://schemas.microsoft.com/office/drawing/2014/main" id="{481AEDB8-B1A6-4129-BC93-70B0544013BB}"/>
              </a:ext>
            </a:extLst>
          </p:cNvPr>
          <p:cNvSpPr/>
          <p:nvPr userDrawn="1"/>
        </p:nvSpPr>
        <p:spPr>
          <a:xfrm>
            <a:off x="517014" y="3178232"/>
            <a:ext cx="269517" cy="269517"/>
          </a:xfrm>
          <a:prstGeom prst="ellipse">
            <a:avLst/>
          </a:prstGeom>
          <a:solidFill>
            <a:schemeClr val="accent4">
              <a:lumMod val="40000"/>
              <a:lumOff val="6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19" name="组合 6">
            <a:extLst>
              <a:ext uri="{FF2B5EF4-FFF2-40B4-BE49-F238E27FC236}">
                <a16:creationId xmlns:a16="http://schemas.microsoft.com/office/drawing/2014/main" id="{A0BC39FD-4813-49FA-9DA6-0CF2EBE8656C}"/>
              </a:ext>
            </a:extLst>
          </p:cNvPr>
          <p:cNvGrpSpPr/>
          <p:nvPr userDrawn="1"/>
        </p:nvGrpSpPr>
        <p:grpSpPr>
          <a:xfrm>
            <a:off x="2132410" y="3912232"/>
            <a:ext cx="760809" cy="310753"/>
            <a:chOff x="2843213" y="5216309"/>
            <a:chExt cx="1014412" cy="414337"/>
          </a:xfrm>
        </p:grpSpPr>
        <p:sp>
          <p:nvSpPr>
            <p:cNvPr id="20" name="圆角矩形 38">
              <a:extLst>
                <a:ext uri="{FF2B5EF4-FFF2-40B4-BE49-F238E27FC236}">
                  <a16:creationId xmlns:a16="http://schemas.microsoft.com/office/drawing/2014/main" id="{AA2D5A7F-B74D-494D-813D-6361C99C4569}"/>
                </a:ext>
              </a:extLst>
            </p:cNvPr>
            <p:cNvSpPr/>
            <p:nvPr/>
          </p:nvSpPr>
          <p:spPr>
            <a:xfrm>
              <a:off x="2843213" y="5216311"/>
              <a:ext cx="1014412" cy="414335"/>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1" name="圆角矩形 39">
              <a:extLst>
                <a:ext uri="{FF2B5EF4-FFF2-40B4-BE49-F238E27FC236}">
                  <a16:creationId xmlns:a16="http://schemas.microsoft.com/office/drawing/2014/main" id="{D7894BD1-88DD-4FC8-BCB6-2922907AA46A}"/>
                </a:ext>
              </a:extLst>
            </p:cNvPr>
            <p:cNvSpPr/>
            <p:nvPr/>
          </p:nvSpPr>
          <p:spPr>
            <a:xfrm>
              <a:off x="2843213" y="5216309"/>
              <a:ext cx="1014412" cy="144000"/>
            </a:xfrm>
            <a:prstGeom prst="roundRect">
              <a:avLst/>
            </a:prstGeom>
            <a:solidFill>
              <a:schemeClr val="bg1">
                <a:lumMod val="85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2" name="圆角矩形 40">
            <a:extLst>
              <a:ext uri="{FF2B5EF4-FFF2-40B4-BE49-F238E27FC236}">
                <a16:creationId xmlns:a16="http://schemas.microsoft.com/office/drawing/2014/main" id="{3B8CAB01-2B7D-4D0B-9578-C612F98A27B9}"/>
              </a:ext>
            </a:extLst>
          </p:cNvPr>
          <p:cNvSpPr/>
          <p:nvPr userDrawn="1"/>
        </p:nvSpPr>
        <p:spPr>
          <a:xfrm>
            <a:off x="3048277" y="4078325"/>
            <a:ext cx="396479" cy="135000"/>
          </a:xfrm>
          <a:prstGeom prst="roundRect">
            <a:avLst/>
          </a:prstGeom>
          <a:solidFill>
            <a:schemeClr val="accent2">
              <a:lumMod val="20000"/>
              <a:lumOff val="8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3" name="圆角矩形 41">
            <a:extLst>
              <a:ext uri="{FF2B5EF4-FFF2-40B4-BE49-F238E27FC236}">
                <a16:creationId xmlns:a16="http://schemas.microsoft.com/office/drawing/2014/main" id="{0C186285-9E91-4691-86D3-E46A74193EC4}"/>
              </a:ext>
            </a:extLst>
          </p:cNvPr>
          <p:cNvSpPr/>
          <p:nvPr userDrawn="1"/>
        </p:nvSpPr>
        <p:spPr>
          <a:xfrm>
            <a:off x="3573343" y="4078325"/>
            <a:ext cx="396479" cy="135000"/>
          </a:xfrm>
          <a:prstGeom prst="roundRect">
            <a:avLst/>
          </a:prstGeom>
          <a:solidFill>
            <a:schemeClr val="bg1"/>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4" name="圆角矩形 42">
            <a:extLst>
              <a:ext uri="{FF2B5EF4-FFF2-40B4-BE49-F238E27FC236}">
                <a16:creationId xmlns:a16="http://schemas.microsoft.com/office/drawing/2014/main" id="{A2705D01-A040-4E4A-883D-4BD5C29C021A}"/>
              </a:ext>
            </a:extLst>
          </p:cNvPr>
          <p:cNvSpPr/>
          <p:nvPr userDrawn="1"/>
        </p:nvSpPr>
        <p:spPr>
          <a:xfrm>
            <a:off x="6402268" y="4078325"/>
            <a:ext cx="396479" cy="135000"/>
          </a:xfrm>
          <a:prstGeom prst="roundRect">
            <a:avLst/>
          </a:prstGeom>
          <a:solidFill>
            <a:schemeClr val="accent6">
              <a:lumMod val="60000"/>
              <a:lumOff val="40000"/>
            </a:schemeClr>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7" name="椭圆 23">
            <a:extLst>
              <a:ext uri="{FF2B5EF4-FFF2-40B4-BE49-F238E27FC236}">
                <a16:creationId xmlns:a16="http://schemas.microsoft.com/office/drawing/2014/main" id="{9EEF6288-0955-47AE-970F-1BDC347335AB}"/>
              </a:ext>
            </a:extLst>
          </p:cNvPr>
          <p:cNvSpPr/>
          <p:nvPr userDrawn="1"/>
        </p:nvSpPr>
        <p:spPr>
          <a:xfrm>
            <a:off x="1398396" y="228092"/>
            <a:ext cx="269352" cy="269352"/>
          </a:xfrm>
          <a:prstGeom prst="ellipse">
            <a:avLst/>
          </a:prstGeom>
          <a:solidFill>
            <a:srgbClr val="BD9EE2"/>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 name="椭圆 25">
            <a:extLst>
              <a:ext uri="{FF2B5EF4-FFF2-40B4-BE49-F238E27FC236}">
                <a16:creationId xmlns:a16="http://schemas.microsoft.com/office/drawing/2014/main" id="{88A16611-3149-4D32-ADB6-394BBDB68EAE}"/>
              </a:ext>
            </a:extLst>
          </p:cNvPr>
          <p:cNvSpPr/>
          <p:nvPr userDrawn="1"/>
        </p:nvSpPr>
        <p:spPr>
          <a:xfrm>
            <a:off x="7544414" y="362768"/>
            <a:ext cx="269352" cy="269352"/>
          </a:xfrm>
          <a:prstGeom prst="ellipse">
            <a:avLst/>
          </a:prstGeom>
          <a:solidFill>
            <a:srgbClr val="F99450"/>
          </a:solidFill>
          <a:ln w="635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002327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713100" y="445025"/>
            <a:ext cx="77178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Pangolin"/>
              <a:buNone/>
              <a:defRPr sz="2800" b="1" i="0" u="none" strike="noStrike" cap="none">
                <a:solidFill>
                  <a:schemeClr val="dk1"/>
                </a:solidFill>
                <a:latin typeface="Pangolin"/>
                <a:ea typeface="Pangolin"/>
                <a:cs typeface="Pangolin"/>
                <a:sym typeface="Pangolin"/>
              </a:defRPr>
            </a:lvl1pPr>
            <a:lvl2pPr marR="0" lvl="1" algn="l" rtl="0">
              <a:lnSpc>
                <a:spcPct val="100000"/>
              </a:lnSpc>
              <a:spcBef>
                <a:spcPts val="0"/>
              </a:spcBef>
              <a:spcAft>
                <a:spcPts val="0"/>
              </a:spcAft>
              <a:buClr>
                <a:schemeClr val="dk1"/>
              </a:buClr>
              <a:buSzPts val="2800"/>
              <a:buFont typeface="Pangolin"/>
              <a:buNone/>
              <a:defRPr sz="2800" b="1" i="0" u="none" strike="noStrike" cap="none">
                <a:solidFill>
                  <a:schemeClr val="dk1"/>
                </a:solidFill>
                <a:latin typeface="Pangolin"/>
                <a:ea typeface="Pangolin"/>
                <a:cs typeface="Pangolin"/>
                <a:sym typeface="Pangolin"/>
              </a:defRPr>
            </a:lvl2pPr>
            <a:lvl3pPr marR="0" lvl="2" algn="l" rtl="0">
              <a:lnSpc>
                <a:spcPct val="100000"/>
              </a:lnSpc>
              <a:spcBef>
                <a:spcPts val="0"/>
              </a:spcBef>
              <a:spcAft>
                <a:spcPts val="0"/>
              </a:spcAft>
              <a:buClr>
                <a:schemeClr val="dk1"/>
              </a:buClr>
              <a:buSzPts val="2800"/>
              <a:buFont typeface="Pangolin"/>
              <a:buNone/>
              <a:defRPr sz="2800" b="1" i="0" u="none" strike="noStrike" cap="none">
                <a:solidFill>
                  <a:schemeClr val="dk1"/>
                </a:solidFill>
                <a:latin typeface="Pangolin"/>
                <a:ea typeface="Pangolin"/>
                <a:cs typeface="Pangolin"/>
                <a:sym typeface="Pangolin"/>
              </a:defRPr>
            </a:lvl3pPr>
            <a:lvl4pPr marR="0" lvl="3" algn="l" rtl="0">
              <a:lnSpc>
                <a:spcPct val="100000"/>
              </a:lnSpc>
              <a:spcBef>
                <a:spcPts val="0"/>
              </a:spcBef>
              <a:spcAft>
                <a:spcPts val="0"/>
              </a:spcAft>
              <a:buClr>
                <a:schemeClr val="dk1"/>
              </a:buClr>
              <a:buSzPts val="2800"/>
              <a:buFont typeface="Pangolin"/>
              <a:buNone/>
              <a:defRPr sz="2800" b="1" i="0" u="none" strike="noStrike" cap="none">
                <a:solidFill>
                  <a:schemeClr val="dk1"/>
                </a:solidFill>
                <a:latin typeface="Pangolin"/>
                <a:ea typeface="Pangolin"/>
                <a:cs typeface="Pangolin"/>
                <a:sym typeface="Pangolin"/>
              </a:defRPr>
            </a:lvl4pPr>
            <a:lvl5pPr marR="0" lvl="4" algn="l" rtl="0">
              <a:lnSpc>
                <a:spcPct val="100000"/>
              </a:lnSpc>
              <a:spcBef>
                <a:spcPts val="0"/>
              </a:spcBef>
              <a:spcAft>
                <a:spcPts val="0"/>
              </a:spcAft>
              <a:buClr>
                <a:schemeClr val="dk1"/>
              </a:buClr>
              <a:buSzPts val="2800"/>
              <a:buFont typeface="Pangolin"/>
              <a:buNone/>
              <a:defRPr sz="2800" b="1" i="0" u="none" strike="noStrike" cap="none">
                <a:solidFill>
                  <a:schemeClr val="dk1"/>
                </a:solidFill>
                <a:latin typeface="Pangolin"/>
                <a:ea typeface="Pangolin"/>
                <a:cs typeface="Pangolin"/>
                <a:sym typeface="Pangolin"/>
              </a:defRPr>
            </a:lvl5pPr>
            <a:lvl6pPr marR="0" lvl="5" algn="l" rtl="0">
              <a:lnSpc>
                <a:spcPct val="100000"/>
              </a:lnSpc>
              <a:spcBef>
                <a:spcPts val="0"/>
              </a:spcBef>
              <a:spcAft>
                <a:spcPts val="0"/>
              </a:spcAft>
              <a:buClr>
                <a:schemeClr val="dk1"/>
              </a:buClr>
              <a:buSzPts val="2800"/>
              <a:buFont typeface="Pangolin"/>
              <a:buNone/>
              <a:defRPr sz="2800" b="1" i="0" u="none" strike="noStrike" cap="none">
                <a:solidFill>
                  <a:schemeClr val="dk1"/>
                </a:solidFill>
                <a:latin typeface="Pangolin"/>
                <a:ea typeface="Pangolin"/>
                <a:cs typeface="Pangolin"/>
                <a:sym typeface="Pangolin"/>
              </a:defRPr>
            </a:lvl6pPr>
            <a:lvl7pPr marR="0" lvl="6" algn="l" rtl="0">
              <a:lnSpc>
                <a:spcPct val="100000"/>
              </a:lnSpc>
              <a:spcBef>
                <a:spcPts val="0"/>
              </a:spcBef>
              <a:spcAft>
                <a:spcPts val="0"/>
              </a:spcAft>
              <a:buClr>
                <a:schemeClr val="dk1"/>
              </a:buClr>
              <a:buSzPts val="2800"/>
              <a:buFont typeface="Pangolin"/>
              <a:buNone/>
              <a:defRPr sz="2800" b="1" i="0" u="none" strike="noStrike" cap="none">
                <a:solidFill>
                  <a:schemeClr val="dk1"/>
                </a:solidFill>
                <a:latin typeface="Pangolin"/>
                <a:ea typeface="Pangolin"/>
                <a:cs typeface="Pangolin"/>
                <a:sym typeface="Pangolin"/>
              </a:defRPr>
            </a:lvl7pPr>
            <a:lvl8pPr marR="0" lvl="7" algn="l" rtl="0">
              <a:lnSpc>
                <a:spcPct val="100000"/>
              </a:lnSpc>
              <a:spcBef>
                <a:spcPts val="0"/>
              </a:spcBef>
              <a:spcAft>
                <a:spcPts val="0"/>
              </a:spcAft>
              <a:buClr>
                <a:schemeClr val="dk1"/>
              </a:buClr>
              <a:buSzPts val="2800"/>
              <a:buFont typeface="Pangolin"/>
              <a:buNone/>
              <a:defRPr sz="2800" b="1" i="0" u="none" strike="noStrike" cap="none">
                <a:solidFill>
                  <a:schemeClr val="dk1"/>
                </a:solidFill>
                <a:latin typeface="Pangolin"/>
                <a:ea typeface="Pangolin"/>
                <a:cs typeface="Pangolin"/>
                <a:sym typeface="Pangolin"/>
              </a:defRPr>
            </a:lvl8pPr>
            <a:lvl9pPr marR="0" lvl="8" algn="l" rtl="0">
              <a:lnSpc>
                <a:spcPct val="100000"/>
              </a:lnSpc>
              <a:spcBef>
                <a:spcPts val="0"/>
              </a:spcBef>
              <a:spcAft>
                <a:spcPts val="0"/>
              </a:spcAft>
              <a:buClr>
                <a:schemeClr val="dk1"/>
              </a:buClr>
              <a:buSzPts val="2800"/>
              <a:buFont typeface="Pangolin"/>
              <a:buNone/>
              <a:defRPr sz="2800" b="1" i="0" u="none" strike="noStrike" cap="none">
                <a:solidFill>
                  <a:schemeClr val="dk1"/>
                </a:solidFill>
                <a:latin typeface="Pangolin"/>
                <a:ea typeface="Pangolin"/>
                <a:cs typeface="Pangolin"/>
                <a:sym typeface="Pangolin"/>
              </a:defRPr>
            </a:lvl9pPr>
          </a:lstStyle>
          <a:p>
            <a:endParaRPr/>
          </a:p>
        </p:txBody>
      </p:sp>
      <p:sp>
        <p:nvSpPr>
          <p:cNvPr id="7" name="Google Shape;7;p12"/>
          <p:cNvSpPr txBox="1">
            <a:spLocks noGrp="1"/>
          </p:cNvSpPr>
          <p:nvPr>
            <p:ph type="body" idx="1"/>
          </p:nvPr>
        </p:nvSpPr>
        <p:spPr>
          <a:xfrm>
            <a:off x="713100" y="1152475"/>
            <a:ext cx="7717800" cy="34164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chemeClr val="dk1"/>
              </a:buClr>
              <a:buSzPts val="1600"/>
              <a:buFont typeface="Baloo 2"/>
              <a:buChar char="●"/>
              <a:defRPr sz="1600" b="0" i="0" u="none" strike="noStrike" cap="none">
                <a:solidFill>
                  <a:schemeClr val="dk1"/>
                </a:solidFill>
                <a:latin typeface="Baloo 2"/>
                <a:ea typeface="Baloo 2"/>
                <a:cs typeface="Baloo 2"/>
                <a:sym typeface="Baloo 2"/>
              </a:defRPr>
            </a:lvl1pPr>
            <a:lvl2pPr marL="914400" marR="0" lvl="1" indent="-330200" algn="l" rtl="0">
              <a:lnSpc>
                <a:spcPct val="100000"/>
              </a:lnSpc>
              <a:spcBef>
                <a:spcPts val="0"/>
              </a:spcBef>
              <a:spcAft>
                <a:spcPts val="0"/>
              </a:spcAft>
              <a:buClr>
                <a:schemeClr val="dk1"/>
              </a:buClr>
              <a:buSzPts val="1600"/>
              <a:buFont typeface="Baloo 2"/>
              <a:buChar char="○"/>
              <a:defRPr sz="1600" b="0" i="0" u="none" strike="noStrike" cap="none">
                <a:solidFill>
                  <a:schemeClr val="dk1"/>
                </a:solidFill>
                <a:latin typeface="Baloo 2"/>
                <a:ea typeface="Baloo 2"/>
                <a:cs typeface="Baloo 2"/>
                <a:sym typeface="Baloo 2"/>
              </a:defRPr>
            </a:lvl2pPr>
            <a:lvl3pPr marL="1371600" marR="0" lvl="2" indent="-330200" algn="l" rtl="0">
              <a:lnSpc>
                <a:spcPct val="100000"/>
              </a:lnSpc>
              <a:spcBef>
                <a:spcPts val="0"/>
              </a:spcBef>
              <a:spcAft>
                <a:spcPts val="0"/>
              </a:spcAft>
              <a:buClr>
                <a:schemeClr val="dk1"/>
              </a:buClr>
              <a:buSzPts val="1600"/>
              <a:buFont typeface="Baloo 2"/>
              <a:buChar char="■"/>
              <a:defRPr sz="1600" b="0" i="0" u="none" strike="noStrike" cap="none">
                <a:solidFill>
                  <a:schemeClr val="dk1"/>
                </a:solidFill>
                <a:latin typeface="Baloo 2"/>
                <a:ea typeface="Baloo 2"/>
                <a:cs typeface="Baloo 2"/>
                <a:sym typeface="Baloo 2"/>
              </a:defRPr>
            </a:lvl3pPr>
            <a:lvl4pPr marL="1828800" marR="0" lvl="3" indent="-330200" algn="l" rtl="0">
              <a:lnSpc>
                <a:spcPct val="100000"/>
              </a:lnSpc>
              <a:spcBef>
                <a:spcPts val="0"/>
              </a:spcBef>
              <a:spcAft>
                <a:spcPts val="0"/>
              </a:spcAft>
              <a:buClr>
                <a:schemeClr val="dk1"/>
              </a:buClr>
              <a:buSzPts val="1600"/>
              <a:buFont typeface="Baloo 2"/>
              <a:buChar char="●"/>
              <a:defRPr sz="1600" b="0" i="0" u="none" strike="noStrike" cap="none">
                <a:solidFill>
                  <a:schemeClr val="dk1"/>
                </a:solidFill>
                <a:latin typeface="Baloo 2"/>
                <a:ea typeface="Baloo 2"/>
                <a:cs typeface="Baloo 2"/>
                <a:sym typeface="Baloo 2"/>
              </a:defRPr>
            </a:lvl4pPr>
            <a:lvl5pPr marL="2286000" marR="0" lvl="4" indent="-330200" algn="l" rtl="0">
              <a:lnSpc>
                <a:spcPct val="100000"/>
              </a:lnSpc>
              <a:spcBef>
                <a:spcPts val="0"/>
              </a:spcBef>
              <a:spcAft>
                <a:spcPts val="0"/>
              </a:spcAft>
              <a:buClr>
                <a:schemeClr val="dk1"/>
              </a:buClr>
              <a:buSzPts val="1600"/>
              <a:buFont typeface="Baloo 2"/>
              <a:buChar char="○"/>
              <a:defRPr sz="1600" b="0" i="0" u="none" strike="noStrike" cap="none">
                <a:solidFill>
                  <a:schemeClr val="dk1"/>
                </a:solidFill>
                <a:latin typeface="Baloo 2"/>
                <a:ea typeface="Baloo 2"/>
                <a:cs typeface="Baloo 2"/>
                <a:sym typeface="Baloo 2"/>
              </a:defRPr>
            </a:lvl5pPr>
            <a:lvl6pPr marL="2743200" marR="0" lvl="5" indent="-330200" algn="l" rtl="0">
              <a:lnSpc>
                <a:spcPct val="100000"/>
              </a:lnSpc>
              <a:spcBef>
                <a:spcPts val="0"/>
              </a:spcBef>
              <a:spcAft>
                <a:spcPts val="0"/>
              </a:spcAft>
              <a:buClr>
                <a:schemeClr val="dk1"/>
              </a:buClr>
              <a:buSzPts val="1600"/>
              <a:buFont typeface="Baloo 2"/>
              <a:buChar char="■"/>
              <a:defRPr sz="1600" b="0" i="0" u="none" strike="noStrike" cap="none">
                <a:solidFill>
                  <a:schemeClr val="dk1"/>
                </a:solidFill>
                <a:latin typeface="Baloo 2"/>
                <a:ea typeface="Baloo 2"/>
                <a:cs typeface="Baloo 2"/>
                <a:sym typeface="Baloo 2"/>
              </a:defRPr>
            </a:lvl6pPr>
            <a:lvl7pPr marL="3200400" marR="0" lvl="6" indent="-330200" algn="l" rtl="0">
              <a:lnSpc>
                <a:spcPct val="100000"/>
              </a:lnSpc>
              <a:spcBef>
                <a:spcPts val="0"/>
              </a:spcBef>
              <a:spcAft>
                <a:spcPts val="0"/>
              </a:spcAft>
              <a:buClr>
                <a:schemeClr val="dk1"/>
              </a:buClr>
              <a:buSzPts val="1600"/>
              <a:buFont typeface="Baloo 2"/>
              <a:buChar char="●"/>
              <a:defRPr sz="1600" b="0" i="0" u="none" strike="noStrike" cap="none">
                <a:solidFill>
                  <a:schemeClr val="dk1"/>
                </a:solidFill>
                <a:latin typeface="Baloo 2"/>
                <a:ea typeface="Baloo 2"/>
                <a:cs typeface="Baloo 2"/>
                <a:sym typeface="Baloo 2"/>
              </a:defRPr>
            </a:lvl7pPr>
            <a:lvl8pPr marL="3657600" marR="0" lvl="7" indent="-330200" algn="l" rtl="0">
              <a:lnSpc>
                <a:spcPct val="100000"/>
              </a:lnSpc>
              <a:spcBef>
                <a:spcPts val="0"/>
              </a:spcBef>
              <a:spcAft>
                <a:spcPts val="0"/>
              </a:spcAft>
              <a:buClr>
                <a:schemeClr val="dk1"/>
              </a:buClr>
              <a:buSzPts val="1600"/>
              <a:buFont typeface="Baloo 2"/>
              <a:buChar char="○"/>
              <a:defRPr sz="1600" b="0" i="0" u="none" strike="noStrike" cap="none">
                <a:solidFill>
                  <a:schemeClr val="dk1"/>
                </a:solidFill>
                <a:latin typeface="Baloo 2"/>
                <a:ea typeface="Baloo 2"/>
                <a:cs typeface="Baloo 2"/>
                <a:sym typeface="Baloo 2"/>
              </a:defRPr>
            </a:lvl8pPr>
            <a:lvl9pPr marL="4114800" marR="0" lvl="8" indent="-330200" algn="l" rtl="0">
              <a:lnSpc>
                <a:spcPct val="100000"/>
              </a:lnSpc>
              <a:spcBef>
                <a:spcPts val="0"/>
              </a:spcBef>
              <a:spcAft>
                <a:spcPts val="0"/>
              </a:spcAft>
              <a:buClr>
                <a:schemeClr val="dk1"/>
              </a:buClr>
              <a:buSzPts val="1600"/>
              <a:buFont typeface="Baloo 2"/>
              <a:buChar char="■"/>
              <a:defRPr sz="1600" b="0" i="0" u="none" strike="noStrike" cap="none">
                <a:solidFill>
                  <a:schemeClr val="dk1"/>
                </a:solidFill>
                <a:latin typeface="Baloo 2"/>
                <a:ea typeface="Baloo 2"/>
                <a:cs typeface="Baloo 2"/>
                <a:sym typeface="Baloo 2"/>
              </a:defRPr>
            </a:lvl9pPr>
          </a:lstStyle>
          <a:p>
            <a:endParaRPr/>
          </a:p>
        </p:txBody>
      </p:sp>
      <p:sp>
        <p:nvSpPr>
          <p:cNvPr id="8" name="Google Shape;8;p12"/>
          <p:cNvSpPr txBox="1"/>
          <p:nvPr/>
        </p:nvSpPr>
        <p:spPr>
          <a:xfrm>
            <a:off x="6922851" y="4876800"/>
            <a:ext cx="1605064"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800" b="0" i="0" u="none" strike="noStrike" cap="none">
                <a:solidFill>
                  <a:schemeClr val="dk1"/>
                </a:solidFill>
                <a:latin typeface="Arial"/>
                <a:ea typeface="Arial"/>
                <a:cs typeface="Arial"/>
                <a:sym typeface="Arial"/>
              </a:rPr>
              <a:t>FeistyForwarders_0968120672</a:t>
            </a:r>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573285CA-3D3B-499B-A815-2AD862AD2232}" type="datetimeFigureOut">
              <a:rPr lang="zh-CN" altLang="en-US" smtClean="0"/>
              <a:pPr/>
              <a:t>2022/3/15</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18130D7C-B902-4C8A-813F-8FDDF456C496}" type="slidenum">
              <a:rPr lang="zh-CN" altLang="en-US" smtClean="0"/>
              <a:pPr/>
              <a:t>‹#›</a:t>
            </a:fld>
            <a:endParaRPr lang="zh-CN" altLang="en-US"/>
          </a:p>
        </p:txBody>
      </p:sp>
      <p:sp>
        <p:nvSpPr>
          <p:cNvPr id="7" name="文本框 6"/>
          <p:cNvSpPr txBox="1"/>
          <p:nvPr userDrawn="1"/>
        </p:nvSpPr>
        <p:spPr>
          <a:xfrm>
            <a:off x="3238500" y="2228850"/>
            <a:ext cx="2667000" cy="196208"/>
          </a:xfrm>
          <a:prstGeom prst="rect">
            <a:avLst/>
          </a:prstGeom>
          <a:noFill/>
        </p:spPr>
        <p:txBody>
          <a:bodyPr wrap="square" rtlCol="0">
            <a:spAutoFit/>
          </a:bodyPr>
          <a:lstStyle/>
          <a:p>
            <a:r>
              <a:rPr lang="zh-CN" altLang="en-US" sz="225"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225" dirty="0">
                <a:solidFill>
                  <a:schemeClr val="bg1"/>
                </a:solidFill>
                <a:latin typeface="微软雅黑" panose="020B0503020204020204" pitchFamily="34" charset="-122"/>
                <a:ea typeface="微软雅黑" panose="020B0503020204020204" pitchFamily="34" charset="-122"/>
                <a:sym typeface="+mn-ea"/>
              </a:rPr>
              <a:t>PPT</a:t>
            </a:r>
            <a:r>
              <a:rPr lang="zh-CN" altLang="en-US" sz="225"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450" dirty="0">
                <a:solidFill>
                  <a:schemeClr val="bg1"/>
                </a:solidFill>
                <a:latin typeface="微软雅黑" panose="020B0503020204020204" pitchFamily="34" charset="-122"/>
                <a:ea typeface="微软雅黑" panose="020B0503020204020204" pitchFamily="34" charset="-122"/>
                <a:sym typeface="+mn-ea"/>
              </a:rPr>
              <a:t>ibaotu.com</a:t>
            </a:r>
          </a:p>
        </p:txBody>
      </p:sp>
    </p:spTree>
    <p:extLst>
      <p:ext uri="{BB962C8B-B14F-4D97-AF65-F5344CB8AC3E}">
        <p14:creationId xmlns:p14="http://schemas.microsoft.com/office/powerpoint/2010/main" val="1165162425"/>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mc:AlternateContent xmlns:mc="http://schemas.openxmlformats.org/markup-compatibility/2006" xmlns:p14="http://schemas.microsoft.com/office/powerpoint/2010/main">
    <mc:Choice Requires="p14">
      <p:transition spd="slow" p14:dur="2000" advTm="0">
        <p14:ferris dir="l"/>
      </p:transition>
    </mc:Choice>
    <mc:Fallback xmlns="">
      <p:transition spd="slow" advTm="0">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g"/></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jp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
          <p:cNvSpPr txBox="1">
            <a:spLocks noGrp="1"/>
          </p:cNvSpPr>
          <p:nvPr>
            <p:ph type="ctrTitle" idx="4294967295"/>
          </p:nvPr>
        </p:nvSpPr>
        <p:spPr>
          <a:xfrm>
            <a:off x="247834" y="3296664"/>
            <a:ext cx="5653235" cy="1426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000"/>
              <a:buNone/>
            </a:pPr>
            <a:r>
              <a:rPr lang="en-US" sz="3600" dirty="0" err="1">
                <a:latin typeface="+mj-lt"/>
              </a:rPr>
              <a:t>Bài</a:t>
            </a:r>
            <a:r>
              <a:rPr lang="en-US" sz="3600" dirty="0">
                <a:latin typeface="+mj-lt"/>
              </a:rPr>
              <a:t> 27: Chia </a:t>
            </a:r>
            <a:r>
              <a:rPr lang="en-US" sz="3600" dirty="0" err="1">
                <a:latin typeface="+mj-lt"/>
              </a:rPr>
              <a:t>sẻ</a:t>
            </a:r>
            <a:r>
              <a:rPr lang="en-US" sz="3600" dirty="0">
                <a:latin typeface="+mj-lt"/>
              </a:rPr>
              <a:t> </a:t>
            </a:r>
            <a:r>
              <a:rPr lang="en-US" sz="3600" dirty="0" err="1">
                <a:latin typeface="+mj-lt"/>
              </a:rPr>
              <a:t>khó</a:t>
            </a:r>
            <a:r>
              <a:rPr lang="en-US" sz="3600" dirty="0">
                <a:latin typeface="+mj-lt"/>
              </a:rPr>
              <a:t> </a:t>
            </a:r>
            <a:r>
              <a:rPr lang="en-US" sz="3600" dirty="0" err="1">
                <a:latin typeface="+mj-lt"/>
              </a:rPr>
              <a:t>khăn</a:t>
            </a:r>
            <a:r>
              <a:rPr lang="en-US" sz="3600" dirty="0">
                <a:latin typeface="+mj-lt"/>
              </a:rPr>
              <a:t> </a:t>
            </a:r>
            <a:r>
              <a:rPr lang="en-US" sz="3600" dirty="0" err="1">
                <a:latin typeface="+mj-lt"/>
              </a:rPr>
              <a:t>với</a:t>
            </a:r>
            <a:r>
              <a:rPr lang="en-US" sz="3600" dirty="0">
                <a:latin typeface="+mj-lt"/>
              </a:rPr>
              <a:t> </a:t>
            </a:r>
            <a:r>
              <a:rPr lang="en-US" sz="3600" dirty="0" err="1">
                <a:latin typeface="+mj-lt"/>
              </a:rPr>
              <a:t>người</a:t>
            </a:r>
            <a:r>
              <a:rPr lang="en-US" sz="3600" dirty="0">
                <a:latin typeface="+mj-lt"/>
              </a:rPr>
              <a:t> </a:t>
            </a:r>
            <a:r>
              <a:rPr lang="en-US" sz="3600" dirty="0" err="1">
                <a:latin typeface="+mj-lt"/>
              </a:rPr>
              <a:t>khuyết</a:t>
            </a:r>
            <a:r>
              <a:rPr lang="en-US" sz="3600" dirty="0">
                <a:latin typeface="+mj-lt"/>
              </a:rPr>
              <a:t> </a:t>
            </a:r>
            <a:r>
              <a:rPr lang="en-US" sz="3600" dirty="0" err="1">
                <a:latin typeface="+mj-lt"/>
              </a:rPr>
              <a:t>tật</a:t>
            </a:r>
            <a:endParaRPr sz="3600" dirty="0">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92"/>
        <p:cNvGrpSpPr/>
        <p:nvPr/>
      </p:nvGrpSpPr>
      <p:grpSpPr>
        <a:xfrm>
          <a:off x="0" y="0"/>
          <a:ext cx="0" cy="0"/>
          <a:chOff x="0" y="0"/>
          <a:chExt cx="0" cy="0"/>
        </a:xfrm>
      </p:grpSpPr>
      <p:pic>
        <p:nvPicPr>
          <p:cNvPr id="94" name="Google Shape;94;p4"/>
          <p:cNvPicPr preferRelativeResize="0"/>
          <p:nvPr/>
        </p:nvPicPr>
        <p:blipFill rotWithShape="1">
          <a:blip r:embed="rId3">
            <a:alphaModFix/>
          </a:blip>
          <a:srcRect/>
          <a:stretch/>
        </p:blipFill>
        <p:spPr>
          <a:xfrm>
            <a:off x="121334" y="1690655"/>
            <a:ext cx="3145609" cy="2356153"/>
          </a:xfrm>
          <a:prstGeom prst="rect">
            <a:avLst/>
          </a:prstGeom>
          <a:noFill/>
          <a:ln>
            <a:noFill/>
          </a:ln>
        </p:spPr>
      </p:pic>
      <p:grpSp>
        <p:nvGrpSpPr>
          <p:cNvPr id="95" name="Google Shape;95;p4"/>
          <p:cNvGrpSpPr/>
          <p:nvPr/>
        </p:nvGrpSpPr>
        <p:grpSpPr>
          <a:xfrm>
            <a:off x="281236" y="4111435"/>
            <a:ext cx="2642718" cy="886522"/>
            <a:chOff x="5703570" y="3821508"/>
            <a:chExt cx="2914015" cy="990139"/>
          </a:xfrm>
        </p:grpSpPr>
        <p:grpSp>
          <p:nvGrpSpPr>
            <p:cNvPr id="96" name="Google Shape;96;p4"/>
            <p:cNvGrpSpPr/>
            <p:nvPr/>
          </p:nvGrpSpPr>
          <p:grpSpPr>
            <a:xfrm rot="166615">
              <a:off x="5703570" y="3821508"/>
              <a:ext cx="2914015" cy="990139"/>
              <a:chOff x="925830" y="3006090"/>
              <a:chExt cx="2914015" cy="990139"/>
            </a:xfrm>
          </p:grpSpPr>
          <p:sp>
            <p:nvSpPr>
              <p:cNvPr id="97" name="Google Shape;97;p4"/>
              <p:cNvSpPr/>
              <p:nvPr/>
            </p:nvSpPr>
            <p:spPr>
              <a:xfrm>
                <a:off x="925830" y="3006090"/>
                <a:ext cx="2823210" cy="925830"/>
              </a:xfrm>
              <a:prstGeom prst="cloud">
                <a:avLst/>
              </a:prstGeom>
              <a:solidFill>
                <a:srgbClr val="E2D0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8" name="Google Shape;98;p4"/>
              <p:cNvSpPr/>
              <p:nvPr/>
            </p:nvSpPr>
            <p:spPr>
              <a:xfrm>
                <a:off x="1016635" y="3070399"/>
                <a:ext cx="2823210" cy="925830"/>
              </a:xfrm>
              <a:prstGeom prst="cloud">
                <a:avLst/>
              </a:prstGeom>
              <a:solidFill>
                <a:schemeClr val="lt1"/>
              </a:solidFill>
              <a:ln w="25400" cap="flat" cmpd="sng">
                <a:solidFill>
                  <a:srgbClr val="A165A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99" name="Google Shape;99;p4"/>
            <p:cNvSpPr/>
            <p:nvPr/>
          </p:nvSpPr>
          <p:spPr>
            <a:xfrm>
              <a:off x="6127234" y="4089677"/>
              <a:ext cx="2268570" cy="4468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err="1">
                  <a:solidFill>
                    <a:srgbClr val="13171A"/>
                  </a:solidFill>
                  <a:latin typeface="Arial"/>
                  <a:ea typeface="Arial"/>
                  <a:cs typeface="Arial"/>
                  <a:sym typeface="Arial"/>
                </a:rPr>
                <a:t>Người</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khiếm</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thị</a:t>
              </a:r>
              <a:r>
                <a:rPr lang="en-US" sz="2000" b="0" i="0" u="none" strike="noStrike" cap="none" dirty="0">
                  <a:solidFill>
                    <a:srgbClr val="13171A"/>
                  </a:solidFill>
                  <a:latin typeface="Arial"/>
                  <a:ea typeface="Arial"/>
                  <a:cs typeface="Arial"/>
                  <a:sym typeface="Arial"/>
                </a:rPr>
                <a:t> </a:t>
              </a:r>
              <a:endParaRPr sz="2000" b="0" i="0" u="none" strike="noStrike" cap="none" dirty="0">
                <a:solidFill>
                  <a:srgbClr val="000000"/>
                </a:solidFill>
                <a:latin typeface="Arial"/>
                <a:ea typeface="Arial"/>
                <a:cs typeface="Arial"/>
                <a:sym typeface="Arial"/>
              </a:endParaRPr>
            </a:p>
          </p:txBody>
        </p:sp>
      </p:grpSp>
      <p:sp>
        <p:nvSpPr>
          <p:cNvPr id="2" name="TextBox 1">
            <a:extLst>
              <a:ext uri="{FF2B5EF4-FFF2-40B4-BE49-F238E27FC236}">
                <a16:creationId xmlns:a16="http://schemas.microsoft.com/office/drawing/2014/main" id="{B0FA9475-98FA-9646-81C6-0F91F299287C}"/>
              </a:ext>
            </a:extLst>
          </p:cNvPr>
          <p:cNvSpPr txBox="1"/>
          <p:nvPr/>
        </p:nvSpPr>
        <p:spPr>
          <a:xfrm>
            <a:off x="3622135" y="1579206"/>
            <a:ext cx="5120773" cy="830997"/>
          </a:xfrm>
          <a:prstGeom prst="rect">
            <a:avLst/>
          </a:prstGeom>
          <a:noFill/>
        </p:spPr>
        <p:txBody>
          <a:bodyPr wrap="square" rtlCol="0">
            <a:spAutoFit/>
          </a:bodyPr>
          <a:lstStyle/>
          <a:p>
            <a:r>
              <a:rPr lang="en-VN" sz="2400" dirty="0"/>
              <a:t>Những người nào thường phải làm mọi việc trong bóng tối?</a:t>
            </a:r>
          </a:p>
        </p:txBody>
      </p:sp>
      <p:sp>
        <p:nvSpPr>
          <p:cNvPr id="10" name="TextBox 9">
            <a:extLst>
              <a:ext uri="{FF2B5EF4-FFF2-40B4-BE49-F238E27FC236}">
                <a16:creationId xmlns:a16="http://schemas.microsoft.com/office/drawing/2014/main" id="{DFD0D03C-EE5E-664C-9671-495BE3775042}"/>
              </a:ext>
            </a:extLst>
          </p:cNvPr>
          <p:cNvSpPr txBox="1"/>
          <p:nvPr/>
        </p:nvSpPr>
        <p:spPr>
          <a:xfrm>
            <a:off x="3622135" y="1601435"/>
            <a:ext cx="5521865" cy="830997"/>
          </a:xfrm>
          <a:prstGeom prst="rect">
            <a:avLst/>
          </a:prstGeom>
          <a:noFill/>
        </p:spPr>
        <p:txBody>
          <a:bodyPr wrap="square" rtlCol="0">
            <a:spAutoFit/>
          </a:bodyPr>
          <a:lstStyle/>
          <a:p>
            <a:r>
              <a:rPr lang="en-VN" sz="2400" dirty="0"/>
              <a:t>Theo em, liệu những giác quan nào có thể giúp họ làm việc trong bóng tối?</a:t>
            </a:r>
          </a:p>
        </p:txBody>
      </p:sp>
      <p:sp>
        <p:nvSpPr>
          <p:cNvPr id="3" name="Rounded Rectangle 2">
            <a:extLst>
              <a:ext uri="{FF2B5EF4-FFF2-40B4-BE49-F238E27FC236}">
                <a16:creationId xmlns:a16="http://schemas.microsoft.com/office/drawing/2014/main" id="{C3CA5DD8-C892-3041-A3C4-4A3E33DBCBC7}"/>
              </a:ext>
            </a:extLst>
          </p:cNvPr>
          <p:cNvSpPr/>
          <p:nvPr/>
        </p:nvSpPr>
        <p:spPr>
          <a:xfrm>
            <a:off x="626123" y="632280"/>
            <a:ext cx="8240233" cy="5472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93" name="Google Shape;93;p4"/>
          <p:cNvSpPr txBox="1"/>
          <p:nvPr/>
        </p:nvSpPr>
        <p:spPr>
          <a:xfrm>
            <a:off x="710243" y="624483"/>
            <a:ext cx="8370216" cy="55395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0" i="0" u="none" strike="noStrike" cap="none" dirty="0" err="1">
                <a:solidFill>
                  <a:srgbClr val="FF0000"/>
                </a:solidFill>
                <a:sym typeface="Arial"/>
              </a:rPr>
              <a:t>Người</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khiếm</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thị</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thường</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gặp</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phải</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những</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khó</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khăn</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gì</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trong</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cuộc</a:t>
            </a:r>
            <a:r>
              <a:rPr lang="en-US" sz="2000" b="0" i="0" u="none" strike="noStrike" cap="none" dirty="0">
                <a:solidFill>
                  <a:srgbClr val="FF0000"/>
                </a:solidFill>
                <a:sym typeface="Arial"/>
              </a:rPr>
              <a:t> </a:t>
            </a:r>
            <a:r>
              <a:rPr lang="en-US" sz="2000" b="0" i="0" u="none" strike="noStrike" cap="none" dirty="0" err="1">
                <a:solidFill>
                  <a:srgbClr val="FF0000"/>
                </a:solidFill>
                <a:sym typeface="Arial"/>
              </a:rPr>
              <a:t>sống</a:t>
            </a:r>
            <a:r>
              <a:rPr lang="en-US" sz="2000" b="0" i="0" u="none" strike="noStrike" cap="none" dirty="0">
                <a:solidFill>
                  <a:srgbClr val="FF0000"/>
                </a:solidFill>
                <a:sym typeface="Arial"/>
              </a:rPr>
              <a:t>?</a:t>
            </a:r>
            <a:endParaRPr sz="2000" dirty="0">
              <a:solidFill>
                <a:srgbClr val="FF0000"/>
              </a:solidFill>
            </a:endParaRPr>
          </a:p>
        </p:txBody>
      </p:sp>
      <p:sp>
        <p:nvSpPr>
          <p:cNvPr id="4" name="Rectangle 3">
            <a:extLst>
              <a:ext uri="{FF2B5EF4-FFF2-40B4-BE49-F238E27FC236}">
                <a16:creationId xmlns:a16="http://schemas.microsoft.com/office/drawing/2014/main" id="{7F0B600E-9454-C248-B276-163336C8BFC0}"/>
              </a:ext>
            </a:extLst>
          </p:cNvPr>
          <p:cNvSpPr/>
          <p:nvPr/>
        </p:nvSpPr>
        <p:spPr>
          <a:xfrm>
            <a:off x="3266943" y="-48307"/>
            <a:ext cx="2300630" cy="523220"/>
          </a:xfrm>
          <a:prstGeom prst="rect">
            <a:avLst/>
          </a:prstGeom>
          <a:noFill/>
        </p:spPr>
        <p:txBody>
          <a:bodyPr wrap="none" lIns="91440" tIns="45720" rIns="91440" bIns="45720">
            <a:spAutoFit/>
          </a:bodyPr>
          <a:lstStyle/>
          <a:p>
            <a:pPr algn="ctr"/>
            <a:r>
              <a:rPr lang="en-US"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THẢO LUẬN</a:t>
            </a:r>
          </a:p>
        </p:txBody>
      </p:sp>
      <p:sp>
        <p:nvSpPr>
          <p:cNvPr id="13" name="TextBox 12">
            <a:extLst>
              <a:ext uri="{FF2B5EF4-FFF2-40B4-BE49-F238E27FC236}">
                <a16:creationId xmlns:a16="http://schemas.microsoft.com/office/drawing/2014/main" id="{0CEBECA0-FEB1-5146-BBB4-DE7B1F276262}"/>
              </a:ext>
            </a:extLst>
          </p:cNvPr>
          <p:cNvSpPr txBox="1"/>
          <p:nvPr/>
        </p:nvSpPr>
        <p:spPr>
          <a:xfrm>
            <a:off x="3667656" y="2443547"/>
            <a:ext cx="5521865" cy="769441"/>
          </a:xfrm>
          <a:prstGeom prst="rect">
            <a:avLst/>
          </a:prstGeom>
          <a:noFill/>
        </p:spPr>
        <p:txBody>
          <a:bodyPr wrap="square" rtlCol="0">
            <a:spAutoFit/>
          </a:bodyPr>
          <a:lstStyle/>
          <a:p>
            <a:r>
              <a:rPr lang="en-VN" sz="2200" dirty="0">
                <a:solidFill>
                  <a:schemeClr val="bg2">
                    <a:lumMod val="75000"/>
                  </a:schemeClr>
                </a:solidFill>
              </a:rPr>
              <a:t>- Cái gì giúp người khiếm thị đi lại không bị vấp ngã?</a:t>
            </a:r>
          </a:p>
        </p:txBody>
      </p:sp>
      <p:sp>
        <p:nvSpPr>
          <p:cNvPr id="14" name="TextBox 13">
            <a:extLst>
              <a:ext uri="{FF2B5EF4-FFF2-40B4-BE49-F238E27FC236}">
                <a16:creationId xmlns:a16="http://schemas.microsoft.com/office/drawing/2014/main" id="{DF08F293-165C-5747-8EF3-3F244E5E321E}"/>
              </a:ext>
            </a:extLst>
          </p:cNvPr>
          <p:cNvSpPr txBox="1"/>
          <p:nvPr/>
        </p:nvSpPr>
        <p:spPr>
          <a:xfrm>
            <a:off x="3622135" y="3235217"/>
            <a:ext cx="5521865" cy="769441"/>
          </a:xfrm>
          <a:prstGeom prst="rect">
            <a:avLst/>
          </a:prstGeom>
          <a:noFill/>
        </p:spPr>
        <p:txBody>
          <a:bodyPr wrap="square" rtlCol="0">
            <a:spAutoFit/>
          </a:bodyPr>
          <a:lstStyle/>
          <a:p>
            <a:r>
              <a:rPr lang="en-VN" sz="2200" dirty="0">
                <a:solidFill>
                  <a:schemeClr val="bg2">
                    <a:lumMod val="75000"/>
                  </a:schemeClr>
                </a:solidFill>
              </a:rPr>
              <a:t>- Người khiếm thị nhận biết các loại hoa quả bằng cách nào?</a:t>
            </a:r>
          </a:p>
        </p:txBody>
      </p:sp>
      <p:sp>
        <p:nvSpPr>
          <p:cNvPr id="15" name="TextBox 14">
            <a:extLst>
              <a:ext uri="{FF2B5EF4-FFF2-40B4-BE49-F238E27FC236}">
                <a16:creationId xmlns:a16="http://schemas.microsoft.com/office/drawing/2014/main" id="{843CAC9B-5FEF-904E-A90A-41779F00EB41}"/>
              </a:ext>
            </a:extLst>
          </p:cNvPr>
          <p:cNvSpPr txBox="1"/>
          <p:nvPr/>
        </p:nvSpPr>
        <p:spPr>
          <a:xfrm>
            <a:off x="3601861" y="4075269"/>
            <a:ext cx="5713298" cy="769441"/>
          </a:xfrm>
          <a:prstGeom prst="rect">
            <a:avLst/>
          </a:prstGeom>
          <a:noFill/>
        </p:spPr>
        <p:txBody>
          <a:bodyPr wrap="square" rtlCol="0">
            <a:spAutoFit/>
          </a:bodyPr>
          <a:lstStyle/>
          <a:p>
            <a:r>
              <a:rPr lang="en-VN" sz="2200" dirty="0">
                <a:solidFill>
                  <a:schemeClr val="bg2">
                    <a:lumMod val="75000"/>
                  </a:schemeClr>
                </a:solidFill>
              </a:rPr>
              <a:t>- Cái gì giúp người khiếm thị đọc được sách?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xit" presetSubtype="32" fill="hold" grpId="1" nodeType="clickEffect">
                                  <p:stCondLst>
                                    <p:cond delay="0"/>
                                  </p:stCondLst>
                                  <p:childTnLst>
                                    <p:anim calcmode="lin" valueType="num">
                                      <p:cBhvr>
                                        <p:cTn id="18" dur="500"/>
                                        <p:tgtEl>
                                          <p:spTgt spid="2"/>
                                        </p:tgtEl>
                                        <p:attrNameLst>
                                          <p:attrName>ppt_w</p:attrName>
                                        </p:attrNameLst>
                                      </p:cBhvr>
                                      <p:tavLst>
                                        <p:tav tm="0">
                                          <p:val>
                                            <p:strVal val="ppt_w"/>
                                          </p:val>
                                        </p:tav>
                                        <p:tav tm="100000">
                                          <p:val>
                                            <p:fltVal val="0"/>
                                          </p:val>
                                        </p:tav>
                                      </p:tavLst>
                                    </p:anim>
                                    <p:anim calcmode="lin" valueType="num">
                                      <p:cBhvr>
                                        <p:cTn id="19" dur="500"/>
                                        <p:tgtEl>
                                          <p:spTgt spid="2"/>
                                        </p:tgtEl>
                                        <p:attrNameLst>
                                          <p:attrName>ppt_h</p:attrName>
                                        </p:attrNameLst>
                                      </p:cBhvr>
                                      <p:tavLst>
                                        <p:tav tm="0">
                                          <p:val>
                                            <p:strVal val="ppt_h"/>
                                          </p:val>
                                        </p:tav>
                                        <p:tav tm="100000">
                                          <p:val>
                                            <p:fltVal val="0"/>
                                          </p:val>
                                        </p:tav>
                                      </p:tavLst>
                                    </p:anim>
                                    <p:animEffect transition="out" filter="fade">
                                      <p:cBhvr>
                                        <p:cTn id="20" dur="500"/>
                                        <p:tgtEl>
                                          <p:spTgt spid="2"/>
                                        </p:tgtEl>
                                      </p:cBhvr>
                                    </p:animEffect>
                                    <p:set>
                                      <p:cBhvr>
                                        <p:cTn id="21" dur="1" fill="hold">
                                          <p:stCondLst>
                                            <p:cond delay="499"/>
                                          </p:stCondLst>
                                        </p:cTn>
                                        <p:tgtEl>
                                          <p:spTgt spid="2"/>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blinds(horizontal)">
                                      <p:cBhvr>
                                        <p:cTn id="42" dur="500"/>
                                        <p:tgtEl>
                                          <p:spTgt spid="4"/>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93"/>
                                        </p:tgtEl>
                                        <p:attrNameLst>
                                          <p:attrName>style.visibility</p:attrName>
                                        </p:attrNameLst>
                                      </p:cBhvr>
                                      <p:to>
                                        <p:strVal val="visible"/>
                                      </p:to>
                                    </p:set>
                                    <p:animEffect transition="in" filter="checkerboard(across)">
                                      <p:cBhvr>
                                        <p:cTn id="47" dur="500"/>
                                        <p:tgtEl>
                                          <p:spTgt spid="93"/>
                                        </p:tgtEl>
                                      </p:cBhvr>
                                    </p:animEffect>
                                  </p:childTnLst>
                                </p:cTn>
                              </p:par>
                              <p:par>
                                <p:cTn id="48" presetID="5" presetClass="entr" presetSubtype="10" fill="hold" grpId="0" nodeType="with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checkerboard(across)">
                                      <p:cBhvr>
                                        <p:cTn id="5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p:bldP spid="3" grpId="0" animBg="1"/>
      <p:bldP spid="93" grpId="0"/>
      <p:bldP spid="4" grpId="0"/>
      <p:bldP spid="13" grpId="0"/>
      <p:bldP spid="14"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149649" y="240291"/>
            <a:ext cx="6901488"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44"/>
          <p:cNvSpPr txBox="1">
            <a:spLocks noGrp="1"/>
          </p:cNvSpPr>
          <p:nvPr>
            <p:ph type="title"/>
          </p:nvPr>
        </p:nvSpPr>
        <p:spPr>
          <a:xfrm>
            <a:off x="702105" y="951480"/>
            <a:ext cx="5916260" cy="3018798"/>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khiếm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thị</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chỉ</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ngồi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yên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một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chỗ</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chờ</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sự</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giúp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đỡ</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mặc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dù</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thế</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giới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ánh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sắc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màu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Mắt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kém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nhìn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nhưng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vẫn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việc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tích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cực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nhờ</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giác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quan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khác</a:t>
            </a:r>
            <a:r>
              <a:rPr lang="en-US" sz="2800" dirty="0">
                <a:latin typeface="Arial" panose="020B0604020202020204" pitchFamily="34" charset="0"/>
                <a:cs typeface="Arial" panose="020B0604020202020204" pitchFamily="34" charset="0"/>
              </a:rPr>
              <a:t>.</a:t>
            </a:r>
            <a:endParaRPr sz="2800" i="1"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89" y="3344337"/>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44"/>
          <p:cNvGrpSpPr/>
          <p:nvPr/>
        </p:nvGrpSpPr>
        <p:grpSpPr>
          <a:xfrm>
            <a:off x="132502" y="10139"/>
            <a:ext cx="994549" cy="766038"/>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4"/>
          <p:cNvGrpSpPr/>
          <p:nvPr/>
        </p:nvGrpSpPr>
        <p:grpSpPr>
          <a:xfrm>
            <a:off x="7558957" y="3120697"/>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37413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1026" name="Picture 2" descr="Esref Armagan – Nghệ sĩ mù vẽ tranh bằng tưởng tượng">
            <a:extLst>
              <a:ext uri="{FF2B5EF4-FFF2-40B4-BE49-F238E27FC236}">
                <a16:creationId xmlns:a16="http://schemas.microsoft.com/office/drawing/2014/main" id="{4CD3277A-71F1-974D-A792-D7F783317D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403" y="734830"/>
            <a:ext cx="2419550" cy="21243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pic>
        <p:nvPicPr>
          <p:cNvPr id="1028" name="Picture 4" descr="Rơi nước mắt trước những bức tranh của học sinh khiếm thị và... 'See You  Again' - Báo Phụ Nữ">
            <a:extLst>
              <a:ext uri="{FF2B5EF4-FFF2-40B4-BE49-F238E27FC236}">
                <a16:creationId xmlns:a16="http://schemas.microsoft.com/office/drawing/2014/main" id="{D3E4583F-15E0-3940-B36F-6A576A8F25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1753" y="748651"/>
            <a:ext cx="2500493" cy="21243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pic>
        <p:nvPicPr>
          <p:cNvPr id="1030" name="Picture 6" descr="Một người mù sẽ học công nghệ thông tin bằng cách nào?">
            <a:extLst>
              <a:ext uri="{FF2B5EF4-FFF2-40B4-BE49-F238E27FC236}">
                <a16:creationId xmlns:a16="http://schemas.microsoft.com/office/drawing/2014/main" id="{1F6D6EBD-BCC7-674A-A11D-F818168B99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1867" y="734831"/>
            <a:ext cx="2419550" cy="21243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pic>
        <p:nvPicPr>
          <p:cNvPr id="1032" name="Picture 8" descr="Sở Giáo Dục Và Đào Tạo Vĩnh Phúc">
            <a:extLst>
              <a:ext uri="{FF2B5EF4-FFF2-40B4-BE49-F238E27FC236}">
                <a16:creationId xmlns:a16="http://schemas.microsoft.com/office/drawing/2014/main" id="{825BDAF9-C4C1-CE4B-BC39-AED8DE9B78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718" y="2961332"/>
            <a:ext cx="3040298" cy="213729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pic>
        <p:nvPicPr>
          <p:cNvPr id="1036" name="Picture 12" descr="Massage Người Khiếm Thị - Massage Toàn Thân/ Mặt/ Chân + Đá Nóng - Chung  Tay Vì Cộng Đồng">
            <a:extLst>
              <a:ext uri="{FF2B5EF4-FFF2-40B4-BE49-F238E27FC236}">
                <a16:creationId xmlns:a16="http://schemas.microsoft.com/office/drawing/2014/main" id="{EB6A1CD2-C642-D344-8063-1D3C488015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74624" y="2975153"/>
            <a:ext cx="2796656" cy="21683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8CF73D93-8176-A946-9FBE-530AB2F657BF}"/>
              </a:ext>
            </a:extLst>
          </p:cNvPr>
          <p:cNvSpPr txBox="1"/>
          <p:nvPr/>
        </p:nvSpPr>
        <p:spPr>
          <a:xfrm>
            <a:off x="1275613" y="170996"/>
            <a:ext cx="7092210" cy="461665"/>
          </a:xfrm>
          <a:prstGeom prst="rect">
            <a:avLst/>
          </a:prstGeom>
          <a:noFill/>
        </p:spPr>
        <p:txBody>
          <a:bodyPr wrap="square" rtlCol="0">
            <a:spAutoFit/>
          </a:bodyPr>
          <a:lstStyle/>
          <a:p>
            <a:r>
              <a:rPr lang="en-VN" sz="2400" dirty="0">
                <a:solidFill>
                  <a:srgbClr val="FF0000"/>
                </a:solidFill>
              </a:rPr>
              <a:t>Người khiếm thị họ làm được rất nhiều việc.</a:t>
            </a:r>
          </a:p>
        </p:txBody>
      </p:sp>
    </p:spTree>
    <p:extLst>
      <p:ext uri="{BB962C8B-B14F-4D97-AF65-F5344CB8AC3E}">
        <p14:creationId xmlns:p14="http://schemas.microsoft.com/office/powerpoint/2010/main" val="284267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blinds(horizontal)">
                                      <p:cBhvr>
                                        <p:cTn id="15" dur="500"/>
                                        <p:tgtEl>
                                          <p:spTgt spid="1028"/>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3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036"/>
                                        </p:tgtEl>
                                        <p:attrNameLst>
                                          <p:attrName>style.visibility</p:attrName>
                                        </p:attrNameLst>
                                      </p:cBhvr>
                                      <p:to>
                                        <p:strVal val="visible"/>
                                      </p:to>
                                    </p:set>
                                    <p:animEffect transition="in" filter="blinds(horizontal)">
                                      <p:cBhvr>
                                        <p:cTn id="24" dur="500"/>
                                        <p:tgtEl>
                                          <p:spTgt spid="1036"/>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1032"/>
                                        </p:tgtEl>
                                        <p:attrNameLst>
                                          <p:attrName>style.visibility</p:attrName>
                                        </p:attrNameLst>
                                      </p:cBhvr>
                                      <p:to>
                                        <p:strVal val="visible"/>
                                      </p:to>
                                    </p:set>
                                    <p:animEffect transition="in" filter="checkerboard(across)">
                                      <p:cBhvr>
                                        <p:cTn id="29"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149649" y="240291"/>
            <a:ext cx="6901488"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44"/>
          <p:cNvSpPr txBox="1">
            <a:spLocks noGrp="1"/>
          </p:cNvSpPr>
          <p:nvPr>
            <p:ph type="title"/>
          </p:nvPr>
        </p:nvSpPr>
        <p:spPr>
          <a:xfrm>
            <a:off x="702105" y="811692"/>
            <a:ext cx="5916260" cy="3018798"/>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khiếm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thị</a:t>
            </a:r>
            <a:r>
              <a:rPr lang="en-US" sz="2800" dirty="0">
                <a:latin typeface="Arial" panose="020B0604020202020204" pitchFamily="34" charset="0"/>
                <a:cs typeface="Arial" panose="020B0604020202020204" pitchFamily="34" charset="0"/>
              </a:rPr>
              <a:t> ,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mù</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dù</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gặp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rất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nhiều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khăn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nhưng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vẫn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nhìn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cuộc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bằng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cách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riêng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nhìn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bằng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âm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thanh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nhìn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bằng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hương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thơm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nhìn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bằng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đôi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tay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nhìn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bằng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hương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vị</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nhìn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bằng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cảm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nhận</a:t>
            </a:r>
            <a:r>
              <a:rPr lang="en-US" sz="2800" dirty="0">
                <a:latin typeface="Arial" panose="020B0604020202020204" pitchFamily="34" charset="0"/>
                <a:cs typeface="Arial" panose="020B0604020202020204" pitchFamily="34" charset="0"/>
              </a:rPr>
              <a:t>.</a:t>
            </a:r>
            <a:endParaRPr sz="2800" i="1"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89" y="3344337"/>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44"/>
          <p:cNvGrpSpPr/>
          <p:nvPr/>
        </p:nvGrpSpPr>
        <p:grpSpPr>
          <a:xfrm>
            <a:off x="132502" y="10139"/>
            <a:ext cx="994549" cy="766038"/>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4"/>
          <p:cNvGrpSpPr/>
          <p:nvPr/>
        </p:nvGrpSpPr>
        <p:grpSpPr>
          <a:xfrm>
            <a:off x="7558957" y="3120697"/>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0671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882502" y="3408168"/>
            <a:ext cx="7719238" cy="64633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600" b="1" cap="none" spc="0" dirty="0">
                <a:ln/>
                <a:solidFill>
                  <a:schemeClr val="accent3"/>
                </a:solidFill>
                <a:effectLst/>
              </a:rPr>
              <a:t>MỞ RỘNG VÀ TỔNG KẾT CHỦ ĐỀ</a:t>
            </a:r>
          </a:p>
        </p:txBody>
      </p:sp>
      <p:pic>
        <p:nvPicPr>
          <p:cNvPr id="3" name="Google Shape;71;p2">
            <a:extLst>
              <a:ext uri="{FF2B5EF4-FFF2-40B4-BE49-F238E27FC236}">
                <a16:creationId xmlns:a16="http://schemas.microsoft.com/office/drawing/2014/main" id="{0FDDE484-B69D-EF4F-9E0C-202748BE8869}"/>
              </a:ext>
            </a:extLst>
          </p:cNvPr>
          <p:cNvPicPr preferRelativeResize="0"/>
          <p:nvPr/>
        </p:nvPicPr>
        <p:blipFill rotWithShape="1">
          <a:blip r:embed="rId2">
            <a:alphaModFix/>
          </a:blip>
          <a:srcRect/>
          <a:stretch/>
        </p:blipFill>
        <p:spPr>
          <a:xfrm>
            <a:off x="2232837" y="209693"/>
            <a:ext cx="4572000" cy="2958810"/>
          </a:xfrm>
          <a:prstGeom prst="ellipse">
            <a:avLst/>
          </a:prstGeom>
          <a:ln>
            <a:noFill/>
          </a:ln>
          <a:effectLst>
            <a:softEdge rad="112500"/>
          </a:effectLst>
        </p:spPr>
      </p:pic>
    </p:spTree>
    <p:extLst>
      <p:ext uri="{BB962C8B-B14F-4D97-AF65-F5344CB8AC3E}">
        <p14:creationId xmlns:p14="http://schemas.microsoft.com/office/powerpoint/2010/main" val="142136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03"/>
        <p:cNvGrpSpPr/>
        <p:nvPr/>
      </p:nvGrpSpPr>
      <p:grpSpPr>
        <a:xfrm>
          <a:off x="0" y="0"/>
          <a:ext cx="0" cy="0"/>
          <a:chOff x="0" y="0"/>
          <a:chExt cx="0" cy="0"/>
        </a:xfrm>
      </p:grpSpPr>
      <p:sp>
        <p:nvSpPr>
          <p:cNvPr id="104" name="Google Shape;104;p5"/>
          <p:cNvSpPr/>
          <p:nvPr/>
        </p:nvSpPr>
        <p:spPr>
          <a:xfrm>
            <a:off x="532980" y="33035"/>
            <a:ext cx="8078039" cy="55395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0" i="0" u="none" strike="noStrike" cap="none" dirty="0">
                <a:solidFill>
                  <a:srgbClr val="13171A"/>
                </a:solidFill>
                <a:latin typeface="Arial"/>
                <a:ea typeface="Arial"/>
                <a:cs typeface="Arial"/>
                <a:sym typeface="Arial"/>
              </a:rPr>
              <a:t>2. </a:t>
            </a:r>
            <a:r>
              <a:rPr lang="en-US" sz="2000" b="0" i="0" u="none" strike="noStrike" cap="none" dirty="0">
                <a:solidFill>
                  <a:srgbClr val="FF0000"/>
                </a:solidFill>
                <a:latin typeface="Arial"/>
                <a:ea typeface="Arial"/>
                <a:cs typeface="Arial"/>
                <a:sym typeface="Arial"/>
              </a:rPr>
              <a:t>Chia </a:t>
            </a:r>
            <a:r>
              <a:rPr lang="en-US" sz="2000" b="0" i="0" u="none" strike="noStrike" cap="none" dirty="0" err="1">
                <a:solidFill>
                  <a:srgbClr val="FF0000"/>
                </a:solidFill>
                <a:latin typeface="Arial"/>
                <a:ea typeface="Arial"/>
                <a:cs typeface="Arial"/>
                <a:sym typeface="Arial"/>
              </a:rPr>
              <a:t>sẻ</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về</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những</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người</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khuyết</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tật</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khác</a:t>
            </a:r>
            <a:r>
              <a:rPr lang="en-US" sz="2000" b="0" i="0" u="none" strike="noStrike" cap="none" dirty="0">
                <a:solidFill>
                  <a:srgbClr val="FF0000"/>
                </a:solidFill>
                <a:sym typeface="Arial"/>
              </a:rPr>
              <a:t>.</a:t>
            </a:r>
            <a:endParaRPr dirty="0">
              <a:solidFill>
                <a:srgbClr val="FF0000"/>
              </a:solidFill>
            </a:endParaRPr>
          </a:p>
        </p:txBody>
      </p:sp>
      <p:pic>
        <p:nvPicPr>
          <p:cNvPr id="105" name="Google Shape;105;p5"/>
          <p:cNvPicPr preferRelativeResize="0"/>
          <p:nvPr/>
        </p:nvPicPr>
        <p:blipFill rotWithShape="1">
          <a:blip r:embed="rId3">
            <a:alphaModFix/>
          </a:blip>
          <a:srcRect/>
          <a:stretch/>
        </p:blipFill>
        <p:spPr>
          <a:xfrm>
            <a:off x="277658" y="1648496"/>
            <a:ext cx="3332893" cy="2445892"/>
          </a:xfrm>
          <a:prstGeom prst="rect">
            <a:avLst/>
          </a:prstGeom>
          <a:noFill/>
          <a:ln>
            <a:noFill/>
          </a:ln>
        </p:spPr>
      </p:pic>
      <p:pic>
        <p:nvPicPr>
          <p:cNvPr id="106" name="Google Shape;106;p5"/>
          <p:cNvPicPr preferRelativeResize="0"/>
          <p:nvPr/>
        </p:nvPicPr>
        <p:blipFill rotWithShape="1">
          <a:blip r:embed="rId4">
            <a:alphaModFix/>
          </a:blip>
          <a:srcRect/>
          <a:stretch/>
        </p:blipFill>
        <p:spPr>
          <a:xfrm>
            <a:off x="4003340" y="1773122"/>
            <a:ext cx="3424631" cy="2177339"/>
          </a:xfrm>
          <a:prstGeom prst="rect">
            <a:avLst/>
          </a:prstGeom>
          <a:noFill/>
          <a:ln>
            <a:noFill/>
          </a:ln>
        </p:spPr>
      </p:pic>
      <p:grpSp>
        <p:nvGrpSpPr>
          <p:cNvPr id="107" name="Google Shape;107;p5"/>
          <p:cNvGrpSpPr/>
          <p:nvPr/>
        </p:nvGrpSpPr>
        <p:grpSpPr>
          <a:xfrm>
            <a:off x="7489678" y="1993780"/>
            <a:ext cx="1421604" cy="1280968"/>
            <a:chOff x="6108338" y="3813843"/>
            <a:chExt cx="2871637" cy="940716"/>
          </a:xfrm>
        </p:grpSpPr>
        <p:grpSp>
          <p:nvGrpSpPr>
            <p:cNvPr id="108" name="Google Shape;108;p5"/>
            <p:cNvGrpSpPr/>
            <p:nvPr/>
          </p:nvGrpSpPr>
          <p:grpSpPr>
            <a:xfrm rot="166615">
              <a:off x="6108338" y="3813843"/>
              <a:ext cx="2854521" cy="940716"/>
              <a:chOff x="1328590" y="2980295"/>
              <a:chExt cx="2854521" cy="940716"/>
            </a:xfrm>
          </p:grpSpPr>
          <p:sp>
            <p:nvSpPr>
              <p:cNvPr id="109" name="Google Shape;109;p5"/>
              <p:cNvSpPr/>
              <p:nvPr/>
            </p:nvSpPr>
            <p:spPr>
              <a:xfrm>
                <a:off x="1328590" y="2980295"/>
                <a:ext cx="2823210" cy="925830"/>
              </a:xfrm>
              <a:prstGeom prst="cloud">
                <a:avLst/>
              </a:prstGeom>
              <a:solidFill>
                <a:srgbClr val="E2D0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10" name="Google Shape;110;p5"/>
              <p:cNvSpPr/>
              <p:nvPr/>
            </p:nvSpPr>
            <p:spPr>
              <a:xfrm>
                <a:off x="1359901" y="2995181"/>
                <a:ext cx="2823210" cy="925830"/>
              </a:xfrm>
              <a:prstGeom prst="cloud">
                <a:avLst/>
              </a:prstGeom>
              <a:solidFill>
                <a:schemeClr val="lt1"/>
              </a:solidFill>
              <a:ln w="25400" cap="flat" cmpd="sng">
                <a:solidFill>
                  <a:srgbClr val="A165A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11" name="Google Shape;111;p5"/>
            <p:cNvSpPr/>
            <p:nvPr/>
          </p:nvSpPr>
          <p:spPr>
            <a:xfrm>
              <a:off x="6810032" y="3921853"/>
              <a:ext cx="2169943" cy="7458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dirty="0" err="1">
                  <a:solidFill>
                    <a:srgbClr val="13171A"/>
                  </a:solidFill>
                  <a:latin typeface="Arial"/>
                  <a:ea typeface="Arial"/>
                  <a:cs typeface="Arial"/>
                  <a:sym typeface="Arial"/>
                </a:rPr>
                <a:t>Người</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khiếm</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thính</a:t>
              </a:r>
              <a:r>
                <a:rPr lang="en-US" sz="2000" b="0" i="0" u="none" strike="noStrike" cap="none" dirty="0">
                  <a:solidFill>
                    <a:srgbClr val="13171A"/>
                  </a:solidFill>
                  <a:latin typeface="Arial"/>
                  <a:ea typeface="Arial"/>
                  <a:cs typeface="Arial"/>
                  <a:sym typeface="Arial"/>
                </a:rPr>
                <a:t> </a:t>
              </a:r>
              <a:endParaRPr sz="2000" b="0" i="0" u="none" strike="noStrike" cap="none" dirty="0">
                <a:solidFill>
                  <a:srgbClr val="000000"/>
                </a:solidFill>
                <a:latin typeface="Arial"/>
                <a:ea typeface="Arial"/>
                <a:cs typeface="Arial"/>
                <a:sym typeface="Arial"/>
              </a:endParaRPr>
            </a:p>
          </p:txBody>
        </p:sp>
      </p:grpSp>
      <p:sp>
        <p:nvSpPr>
          <p:cNvPr id="112" name="Google Shape;112;p5"/>
          <p:cNvSpPr/>
          <p:nvPr/>
        </p:nvSpPr>
        <p:spPr>
          <a:xfrm>
            <a:off x="653842" y="947946"/>
            <a:ext cx="7834984" cy="49693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Nêu</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những</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khó</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khăn</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mà</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họ</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gặp</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phải</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trong</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cuộc</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sống</a:t>
            </a:r>
            <a:r>
              <a:rPr lang="en-US" sz="2000" b="0" i="0" u="none" strike="noStrike" cap="none" dirty="0">
                <a:solidFill>
                  <a:srgbClr val="13171A"/>
                </a:solidFill>
                <a:latin typeface="Arial"/>
                <a:ea typeface="Arial"/>
                <a:cs typeface="Arial"/>
                <a:sym typeface="Arial"/>
              </a:rPr>
              <a:t>?</a:t>
            </a:r>
            <a:endParaRPr dirty="0"/>
          </a:p>
        </p:txBody>
      </p:sp>
      <p:sp>
        <p:nvSpPr>
          <p:cNvPr id="2" name="Cloud 1">
            <a:extLst>
              <a:ext uri="{FF2B5EF4-FFF2-40B4-BE49-F238E27FC236}">
                <a16:creationId xmlns:a16="http://schemas.microsoft.com/office/drawing/2014/main" id="{097F6FDA-6A2B-E342-8F16-26EBB99B82C6}"/>
              </a:ext>
            </a:extLst>
          </p:cNvPr>
          <p:cNvSpPr/>
          <p:nvPr/>
        </p:nvSpPr>
        <p:spPr>
          <a:xfrm>
            <a:off x="1694532" y="4001326"/>
            <a:ext cx="6142520" cy="1024588"/>
          </a:xfrm>
          <a:prstGeom prst="cloud">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12" name="Google Shape;112;p5">
            <a:extLst>
              <a:ext uri="{FF2B5EF4-FFF2-40B4-BE49-F238E27FC236}">
                <a16:creationId xmlns:a16="http://schemas.microsoft.com/office/drawing/2014/main" id="{6AE3F69C-516B-024E-A06F-BBA7884DC2D8}"/>
              </a:ext>
            </a:extLst>
          </p:cNvPr>
          <p:cNvSpPr/>
          <p:nvPr/>
        </p:nvSpPr>
        <p:spPr>
          <a:xfrm>
            <a:off x="2196145" y="4051073"/>
            <a:ext cx="5594766"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Em</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đã</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từng</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gặp</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người</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bị</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liệt</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chân</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liệt</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tay</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bị</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ngồi</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xe</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lăn</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chưa</a:t>
            </a:r>
            <a:r>
              <a:rPr lang="en-US" sz="2000" b="0" i="0" u="none" strike="noStrike" cap="none" dirty="0">
                <a:solidFill>
                  <a:srgbClr val="FF0000"/>
                </a:solidFill>
                <a:sym typeface="Arial"/>
              </a:rPr>
              <a:t>?</a:t>
            </a:r>
            <a:endParaRPr dirty="0">
              <a:solidFill>
                <a:srgbClr val="FF0000"/>
              </a:solidFill>
            </a:endParaRPr>
          </a:p>
        </p:txBody>
      </p:sp>
      <p:sp>
        <p:nvSpPr>
          <p:cNvPr id="13" name="Google Shape;112;p5">
            <a:extLst>
              <a:ext uri="{FF2B5EF4-FFF2-40B4-BE49-F238E27FC236}">
                <a16:creationId xmlns:a16="http://schemas.microsoft.com/office/drawing/2014/main" id="{D3B684A5-C906-3141-94FC-25BA6DCE946D}"/>
              </a:ext>
            </a:extLst>
          </p:cNvPr>
          <p:cNvSpPr/>
          <p:nvPr/>
        </p:nvSpPr>
        <p:spPr>
          <a:xfrm>
            <a:off x="2150004" y="4037234"/>
            <a:ext cx="5480562" cy="1015622"/>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Em</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đã</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từng</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gặp</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những</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người</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không</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nghe</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được</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không</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nói</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được</a:t>
            </a:r>
            <a:r>
              <a:rPr lang="en-US" sz="2000" b="0" i="0" u="none" strike="noStrike" cap="none" dirty="0">
                <a:solidFill>
                  <a:srgbClr val="FF0000"/>
                </a:solidFill>
                <a:latin typeface="Arial"/>
                <a:ea typeface="Arial"/>
                <a:cs typeface="Arial"/>
                <a:sym typeface="Arial"/>
              </a:rPr>
              <a:t> </a:t>
            </a:r>
            <a:r>
              <a:rPr lang="en-US" sz="2000" b="0" i="0" u="none" strike="noStrike" cap="none" dirty="0" err="1">
                <a:solidFill>
                  <a:srgbClr val="FF0000"/>
                </a:solidFill>
                <a:latin typeface="Arial"/>
                <a:ea typeface="Arial"/>
                <a:cs typeface="Arial"/>
                <a:sym typeface="Arial"/>
              </a:rPr>
              <a:t>chưa</a:t>
            </a:r>
            <a:r>
              <a:rPr lang="en-US" sz="2000" b="0" i="0" u="none" strike="noStrike" cap="none" dirty="0">
                <a:solidFill>
                  <a:srgbClr val="FF0000"/>
                </a:solidFill>
                <a:sym typeface="Arial"/>
              </a:rPr>
              <a:t>?</a:t>
            </a:r>
            <a:endParaRPr dirty="0">
              <a:solidFill>
                <a:srgbClr val="FF0000"/>
              </a:solidFill>
            </a:endParaRPr>
          </a:p>
        </p:txBody>
      </p:sp>
      <p:sp>
        <p:nvSpPr>
          <p:cNvPr id="14" name="Google Shape;104;p5">
            <a:extLst>
              <a:ext uri="{FF2B5EF4-FFF2-40B4-BE49-F238E27FC236}">
                <a16:creationId xmlns:a16="http://schemas.microsoft.com/office/drawing/2014/main" id="{D9F81035-A383-B744-AA72-262E09193F6F}"/>
              </a:ext>
            </a:extLst>
          </p:cNvPr>
          <p:cNvSpPr/>
          <p:nvPr/>
        </p:nvSpPr>
        <p:spPr>
          <a:xfrm>
            <a:off x="653842" y="471531"/>
            <a:ext cx="8078039" cy="553957"/>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Kể</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tên</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những</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người</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khuyết</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tật</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khác</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mà</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em</a:t>
            </a:r>
            <a:r>
              <a:rPr lang="en-US" sz="2000" b="0" i="0" u="none" strike="noStrike" cap="none" dirty="0">
                <a:solidFill>
                  <a:srgbClr val="13171A"/>
                </a:solidFill>
                <a:latin typeface="Arial"/>
                <a:ea typeface="Arial"/>
                <a:cs typeface="Arial"/>
                <a:sym typeface="Arial"/>
              </a:rPr>
              <a:t> </a:t>
            </a:r>
            <a:r>
              <a:rPr lang="en-US" sz="2000" b="0" i="0" u="none" strike="noStrike" cap="none" dirty="0" err="1">
                <a:solidFill>
                  <a:srgbClr val="13171A"/>
                </a:solidFill>
                <a:latin typeface="Arial"/>
                <a:ea typeface="Arial"/>
                <a:cs typeface="Arial"/>
                <a:sym typeface="Arial"/>
              </a:rPr>
              <a:t>biết</a:t>
            </a:r>
            <a:r>
              <a:rPr lang="en-US" sz="2000" b="0" i="0" u="none" strike="noStrike" cap="none" dirty="0">
                <a:solidFill>
                  <a:srgbClr val="13171A"/>
                </a:solidFill>
                <a:latin typeface="Arial"/>
                <a:ea typeface="Arial"/>
                <a:cs typeface="Arial"/>
                <a:sym typeface="Arial"/>
              </a:rPr>
              <a:t>.</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xit" presetSubtype="32" fill="hold" grpId="1" nodeType="clickEffect">
                                  <p:stCondLst>
                                    <p:cond delay="0"/>
                                  </p:stCondLst>
                                  <p:childTnLst>
                                    <p:anim calcmode="lin" valueType="num">
                                      <p:cBhvr>
                                        <p:cTn id="14" dur="500"/>
                                        <p:tgtEl>
                                          <p:spTgt spid="12"/>
                                        </p:tgtEl>
                                        <p:attrNameLst>
                                          <p:attrName>ppt_w</p:attrName>
                                        </p:attrNameLst>
                                      </p:cBhvr>
                                      <p:tavLst>
                                        <p:tav tm="0">
                                          <p:val>
                                            <p:strVal val="ppt_w"/>
                                          </p:val>
                                        </p:tav>
                                        <p:tav tm="100000">
                                          <p:val>
                                            <p:fltVal val="0"/>
                                          </p:val>
                                        </p:tav>
                                      </p:tavLst>
                                    </p:anim>
                                    <p:anim calcmode="lin" valueType="num">
                                      <p:cBhvr>
                                        <p:cTn id="15" dur="500"/>
                                        <p:tgtEl>
                                          <p:spTgt spid="12"/>
                                        </p:tgtEl>
                                        <p:attrNameLst>
                                          <p:attrName>ppt_h</p:attrName>
                                        </p:attrNameLst>
                                      </p:cBhvr>
                                      <p:tavLst>
                                        <p:tav tm="0">
                                          <p:val>
                                            <p:strVal val="ppt_h"/>
                                          </p:val>
                                        </p:tav>
                                        <p:tav tm="100000">
                                          <p:val>
                                            <p:fltVal val="0"/>
                                          </p:val>
                                        </p:tav>
                                      </p:tavLst>
                                    </p:anim>
                                    <p:animEffect transition="out" filter="fade">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par>
                                <p:cTn id="23" presetID="3" presetClass="entr" presetSubtype="10" fill="hold" nodeType="withEffect">
                                  <p:stCondLst>
                                    <p:cond delay="0"/>
                                  </p:stCondLst>
                                  <p:childTnLst>
                                    <p:set>
                                      <p:cBhvr>
                                        <p:cTn id="24" dur="1" fill="hold">
                                          <p:stCondLst>
                                            <p:cond delay="0"/>
                                          </p:stCondLst>
                                        </p:cTn>
                                        <p:tgtEl>
                                          <p:spTgt spid="106"/>
                                        </p:tgtEl>
                                        <p:attrNameLst>
                                          <p:attrName>style.visibility</p:attrName>
                                        </p:attrNameLst>
                                      </p:cBhvr>
                                      <p:to>
                                        <p:strVal val="visible"/>
                                      </p:to>
                                    </p:set>
                                    <p:animEffect transition="in" filter="blinds(horizontal)">
                                      <p:cBhvr>
                                        <p:cTn id="25" dur="500"/>
                                        <p:tgtEl>
                                          <p:spTgt spid="106"/>
                                        </p:tgtEl>
                                      </p:cBhvr>
                                    </p:animEffect>
                                  </p:childTnLst>
                                </p:cTn>
                              </p:par>
                            </p:childTnLst>
                          </p:cTn>
                        </p:par>
                      </p:childTnLst>
                    </p:cTn>
                  </p:par>
                  <p:par>
                    <p:cTn id="26" fill="hold">
                      <p:stCondLst>
                        <p:cond delay="indefinite"/>
                      </p:stCondLst>
                      <p:childTnLst>
                        <p:par>
                          <p:cTn id="27" fill="hold">
                            <p:stCondLst>
                              <p:cond delay="0"/>
                            </p:stCondLst>
                            <p:childTnLst>
                              <p:par>
                                <p:cTn id="28" presetID="5" presetClass="entr" presetSubtype="10" fill="hold" nodeType="clickEffect">
                                  <p:stCondLst>
                                    <p:cond delay="0"/>
                                  </p:stCondLst>
                                  <p:childTnLst>
                                    <p:set>
                                      <p:cBhvr>
                                        <p:cTn id="29" dur="1" fill="hold">
                                          <p:stCondLst>
                                            <p:cond delay="0"/>
                                          </p:stCondLst>
                                        </p:cTn>
                                        <p:tgtEl>
                                          <p:spTgt spid="107"/>
                                        </p:tgtEl>
                                        <p:attrNameLst>
                                          <p:attrName>style.visibility</p:attrName>
                                        </p:attrNameLst>
                                      </p:cBhvr>
                                      <p:to>
                                        <p:strVal val="visible"/>
                                      </p:to>
                                    </p:set>
                                    <p:animEffect transition="in" filter="checkerboard(across)">
                                      <p:cBhvr>
                                        <p:cTn id="30" dur="500"/>
                                        <p:tgtEl>
                                          <p:spTgt spid="10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xit" presetSubtype="32" fill="hold" grpId="1" nodeType="clickEffect">
                                  <p:stCondLst>
                                    <p:cond delay="0"/>
                                  </p:stCondLst>
                                  <p:childTnLst>
                                    <p:anim calcmode="lin" valueType="num">
                                      <p:cBhvr>
                                        <p:cTn id="34" dur="500"/>
                                        <p:tgtEl>
                                          <p:spTgt spid="13"/>
                                        </p:tgtEl>
                                        <p:attrNameLst>
                                          <p:attrName>ppt_w</p:attrName>
                                        </p:attrNameLst>
                                      </p:cBhvr>
                                      <p:tavLst>
                                        <p:tav tm="0">
                                          <p:val>
                                            <p:strVal val="ppt_w"/>
                                          </p:val>
                                        </p:tav>
                                        <p:tav tm="100000">
                                          <p:val>
                                            <p:fltVal val="0"/>
                                          </p:val>
                                        </p:tav>
                                      </p:tavLst>
                                    </p:anim>
                                    <p:anim calcmode="lin" valueType="num">
                                      <p:cBhvr>
                                        <p:cTn id="35" dur="500"/>
                                        <p:tgtEl>
                                          <p:spTgt spid="13"/>
                                        </p:tgtEl>
                                        <p:attrNameLst>
                                          <p:attrName>ppt_h</p:attrName>
                                        </p:attrNameLst>
                                      </p:cBhvr>
                                      <p:tavLst>
                                        <p:tav tm="0">
                                          <p:val>
                                            <p:strVal val="ppt_h"/>
                                          </p:val>
                                        </p:tav>
                                        <p:tav tm="100000">
                                          <p:val>
                                            <p:fltVal val="0"/>
                                          </p:val>
                                        </p:tav>
                                      </p:tavLst>
                                    </p:anim>
                                    <p:animEffect transition="out" filter="fade">
                                      <p:cBhvr>
                                        <p:cTn id="36" dur="500"/>
                                        <p:tgtEl>
                                          <p:spTgt spid="13"/>
                                        </p:tgtEl>
                                      </p:cBhvr>
                                    </p:animEffect>
                                    <p:set>
                                      <p:cBhvr>
                                        <p:cTn id="37" dur="1" fill="hold">
                                          <p:stCondLst>
                                            <p:cond delay="499"/>
                                          </p:stCondLst>
                                        </p:cTn>
                                        <p:tgtEl>
                                          <p:spTgt spid="13"/>
                                        </p:tgtEl>
                                        <p:attrNameLst>
                                          <p:attrName>style.visibility</p:attrName>
                                        </p:attrNameLst>
                                      </p:cBhvr>
                                      <p:to>
                                        <p:strVal val="hidden"/>
                                      </p:to>
                                    </p:set>
                                  </p:childTnLst>
                                </p:cTn>
                              </p:par>
                              <p:par>
                                <p:cTn id="38" presetID="53" presetClass="exit" presetSubtype="32" fill="hold" grpId="1" nodeType="withEffect">
                                  <p:stCondLst>
                                    <p:cond delay="0"/>
                                  </p:stCondLst>
                                  <p:childTnLst>
                                    <p:anim calcmode="lin" valueType="num">
                                      <p:cBhvr>
                                        <p:cTn id="39" dur="500"/>
                                        <p:tgtEl>
                                          <p:spTgt spid="2"/>
                                        </p:tgtEl>
                                        <p:attrNameLst>
                                          <p:attrName>ppt_w</p:attrName>
                                        </p:attrNameLst>
                                      </p:cBhvr>
                                      <p:tavLst>
                                        <p:tav tm="0">
                                          <p:val>
                                            <p:strVal val="ppt_w"/>
                                          </p:val>
                                        </p:tav>
                                        <p:tav tm="100000">
                                          <p:val>
                                            <p:fltVal val="0"/>
                                          </p:val>
                                        </p:tav>
                                      </p:tavLst>
                                    </p:anim>
                                    <p:anim calcmode="lin" valueType="num">
                                      <p:cBhvr>
                                        <p:cTn id="40" dur="500"/>
                                        <p:tgtEl>
                                          <p:spTgt spid="2"/>
                                        </p:tgtEl>
                                        <p:attrNameLst>
                                          <p:attrName>ppt_h</p:attrName>
                                        </p:attrNameLst>
                                      </p:cBhvr>
                                      <p:tavLst>
                                        <p:tav tm="0">
                                          <p:val>
                                            <p:strVal val="ppt_h"/>
                                          </p:val>
                                        </p:tav>
                                        <p:tav tm="100000">
                                          <p:val>
                                            <p:fltVal val="0"/>
                                          </p:val>
                                        </p:tav>
                                      </p:tavLst>
                                    </p:anim>
                                    <p:animEffect transition="out" filter="fade">
                                      <p:cBhvr>
                                        <p:cTn id="41" dur="500"/>
                                        <p:tgtEl>
                                          <p:spTgt spid="2"/>
                                        </p:tgtEl>
                                      </p:cBhvr>
                                    </p:animEffect>
                                    <p:set>
                                      <p:cBhvr>
                                        <p:cTn id="42" dur="1" fill="hold">
                                          <p:stCondLst>
                                            <p:cond delay="499"/>
                                          </p:stCondLst>
                                        </p:cTn>
                                        <p:tgtEl>
                                          <p:spTgt spid="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04"/>
                                        </p:tgtEl>
                                        <p:attrNameLst>
                                          <p:attrName>style.visibility</p:attrName>
                                        </p:attrNameLst>
                                      </p:cBhvr>
                                      <p:to>
                                        <p:strVal val="visible"/>
                                      </p:to>
                                    </p:set>
                                    <p:animEffect transition="in" filter="checkerboard(across)">
                                      <p:cBhvr>
                                        <p:cTn id="47" dur="500"/>
                                        <p:tgtEl>
                                          <p:spTgt spid="104"/>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linds(horizontal)">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12"/>
                                        </p:tgtEl>
                                        <p:attrNameLst>
                                          <p:attrName>style.visibility</p:attrName>
                                        </p:attrNameLst>
                                      </p:cBhvr>
                                      <p:to>
                                        <p:strVal val="visible"/>
                                      </p:to>
                                    </p:set>
                                    <p:animEffect transition="in" filter="checkerboard(across)">
                                      <p:cBhvr>
                                        <p:cTn id="57"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12" grpId="0"/>
      <p:bldP spid="2" grpId="0" animBg="1"/>
      <p:bldP spid="2" grpId="1" animBg="1"/>
      <p:bldP spid="12" grpId="0"/>
      <p:bldP spid="12" grpId="1"/>
      <p:bldP spid="13" grpId="0"/>
      <p:bldP spid="13" grpId="1"/>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16"/>
        <p:cNvGrpSpPr/>
        <p:nvPr/>
      </p:nvGrpSpPr>
      <p:grpSpPr>
        <a:xfrm>
          <a:off x="0" y="0"/>
          <a:ext cx="0" cy="0"/>
          <a:chOff x="0" y="0"/>
          <a:chExt cx="0" cy="0"/>
        </a:xfrm>
      </p:grpSpPr>
      <p:sp>
        <p:nvSpPr>
          <p:cNvPr id="117" name="Google Shape;117;p6"/>
          <p:cNvSpPr/>
          <p:nvPr/>
        </p:nvSpPr>
        <p:spPr>
          <a:xfrm>
            <a:off x="74428" y="178150"/>
            <a:ext cx="9069572" cy="646290"/>
          </a:xfrm>
          <a:prstGeom prst="rect">
            <a:avLst/>
          </a:prstGeom>
          <a:noFill/>
          <a:ln>
            <a:noFill/>
          </a:ln>
        </p:spPr>
        <p:txBody>
          <a:bodyPr spcFirstLastPara="1" wrap="square" lIns="91425" tIns="45700" rIns="91425" bIns="45700" anchor="t" anchorCtr="0">
            <a:spAutoFit/>
          </a:bodyPr>
          <a:lstStyle/>
          <a:p>
            <a:pPr marL="0" marR="0" lvl="0" indent="0" rtl="0">
              <a:lnSpc>
                <a:spcPct val="150000"/>
              </a:lnSpc>
              <a:spcBef>
                <a:spcPts val="0"/>
              </a:spcBef>
              <a:spcAft>
                <a:spcPts val="0"/>
              </a:spcAft>
              <a:buNone/>
            </a:pPr>
            <a:r>
              <a:rPr lang="en-US" sz="2400" b="0" i="0" u="none" strike="noStrike" cap="none" dirty="0" err="1">
                <a:solidFill>
                  <a:srgbClr val="FF0000"/>
                </a:solidFill>
                <a:latin typeface="Arial"/>
                <a:ea typeface="Arial"/>
                <a:cs typeface="Arial"/>
                <a:sym typeface="Arial"/>
              </a:rPr>
              <a:t>Chúng</a:t>
            </a:r>
            <a:r>
              <a:rPr lang="en-US" sz="2400" b="0" i="0" u="none" strike="noStrike" cap="none" dirty="0">
                <a:solidFill>
                  <a:srgbClr val="FF0000"/>
                </a:solidFill>
                <a:latin typeface="Arial"/>
                <a:ea typeface="Arial"/>
                <a:cs typeface="Arial"/>
                <a:sym typeface="Arial"/>
              </a:rPr>
              <a:t> ta </a:t>
            </a:r>
            <a:r>
              <a:rPr lang="en-US" sz="2400" b="0" i="0" u="none" strike="noStrike" cap="none" dirty="0" err="1">
                <a:solidFill>
                  <a:srgbClr val="FF0000"/>
                </a:solidFill>
                <a:latin typeface="Arial"/>
                <a:ea typeface="Arial"/>
                <a:cs typeface="Arial"/>
                <a:sym typeface="Arial"/>
              </a:rPr>
              <a:t>có</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thể</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làm</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gì</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để</a:t>
            </a:r>
            <a:r>
              <a:rPr lang="en-US" sz="2400" b="0" i="0" u="none" strike="noStrike" cap="none" dirty="0">
                <a:solidFill>
                  <a:srgbClr val="FF0000"/>
                </a:solidFill>
                <a:latin typeface="Arial"/>
                <a:ea typeface="Arial"/>
                <a:cs typeface="Arial"/>
                <a:sym typeface="Arial"/>
              </a:rPr>
              <a:t> chia </a:t>
            </a:r>
            <a:r>
              <a:rPr lang="en-US" sz="2400" b="0" i="0" u="none" strike="noStrike" cap="none" dirty="0" err="1">
                <a:solidFill>
                  <a:srgbClr val="FF0000"/>
                </a:solidFill>
                <a:latin typeface="Arial"/>
                <a:ea typeface="Arial"/>
                <a:cs typeface="Arial"/>
                <a:sym typeface="Arial"/>
              </a:rPr>
              <a:t>sẻ</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với</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những</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người</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khuyết</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tật</a:t>
            </a:r>
            <a:r>
              <a:rPr lang="en-US" sz="2400" b="0" i="0" u="none" strike="noStrike" cap="none" dirty="0">
                <a:solidFill>
                  <a:srgbClr val="FF0000"/>
                </a:solidFill>
                <a:sym typeface="Arial"/>
              </a:rPr>
              <a:t>?</a:t>
            </a:r>
            <a:endParaRPr dirty="0">
              <a:solidFill>
                <a:srgbClr val="FF0000"/>
              </a:solidFill>
            </a:endParaRPr>
          </a:p>
        </p:txBody>
      </p:sp>
      <p:grpSp>
        <p:nvGrpSpPr>
          <p:cNvPr id="118" name="Google Shape;118;p6"/>
          <p:cNvGrpSpPr/>
          <p:nvPr/>
        </p:nvGrpSpPr>
        <p:grpSpPr>
          <a:xfrm>
            <a:off x="44379" y="1058891"/>
            <a:ext cx="2596101" cy="2926357"/>
            <a:chOff x="508343" y="1724068"/>
            <a:chExt cx="2596101" cy="2926357"/>
          </a:xfrm>
        </p:grpSpPr>
        <p:pic>
          <p:nvPicPr>
            <p:cNvPr id="119" name="Google Shape;119;p6" descr="Người Khuyết Tật Minh Họa Trên Xe Lăn Hình ảnh | Định dạng hình ảnh PSD  611473234| vn.lovepik.com"/>
            <p:cNvPicPr preferRelativeResize="0"/>
            <p:nvPr/>
          </p:nvPicPr>
          <p:blipFill rotWithShape="1">
            <a:blip r:embed="rId3">
              <a:alphaModFix/>
            </a:blip>
            <a:srcRect/>
            <a:stretch/>
          </p:blipFill>
          <p:spPr>
            <a:xfrm>
              <a:off x="508343" y="1724068"/>
              <a:ext cx="2596101" cy="2596101"/>
            </a:xfrm>
            <a:prstGeom prst="rect">
              <a:avLst/>
            </a:prstGeom>
            <a:noFill/>
            <a:ln>
              <a:noFill/>
            </a:ln>
          </p:spPr>
        </p:pic>
        <p:sp>
          <p:nvSpPr>
            <p:cNvPr id="120" name="Google Shape;120;p6"/>
            <p:cNvSpPr/>
            <p:nvPr/>
          </p:nvSpPr>
          <p:spPr>
            <a:xfrm>
              <a:off x="1231004" y="4239002"/>
              <a:ext cx="1150777" cy="411423"/>
            </a:xfrm>
            <a:prstGeom prst="roundRect">
              <a:avLst>
                <a:gd name="adj" fmla="val 16667"/>
              </a:avLst>
            </a:prstGeom>
            <a:solidFill>
              <a:schemeClr val="lt1"/>
            </a:solid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rgbClr val="0070C0"/>
                  </a:solidFill>
                  <a:latin typeface="Arial"/>
                  <a:ea typeface="Arial"/>
                  <a:cs typeface="Arial"/>
                  <a:sym typeface="Arial"/>
                </a:rPr>
                <a:t>Đẩy xe</a:t>
              </a:r>
              <a:endParaRPr/>
            </a:p>
          </p:txBody>
        </p:sp>
      </p:grpSp>
      <p:grpSp>
        <p:nvGrpSpPr>
          <p:cNvPr id="121" name="Google Shape;121;p6"/>
          <p:cNvGrpSpPr/>
          <p:nvPr/>
        </p:nvGrpSpPr>
        <p:grpSpPr>
          <a:xfrm>
            <a:off x="3041124" y="1158251"/>
            <a:ext cx="2596101" cy="2826997"/>
            <a:chOff x="3443457" y="1724068"/>
            <a:chExt cx="2596101" cy="2826997"/>
          </a:xfrm>
        </p:grpSpPr>
        <p:pic>
          <p:nvPicPr>
            <p:cNvPr id="122" name="Google Shape;122;p6" descr="Người Tàn Tật Với Tay Và Nạng Hình ảnh | Định dạng hình ảnh PSD 611473233|  vn.lovepik.com"/>
            <p:cNvPicPr preferRelativeResize="0"/>
            <p:nvPr/>
          </p:nvPicPr>
          <p:blipFill rotWithShape="1">
            <a:blip r:embed="rId4">
              <a:alphaModFix/>
            </a:blip>
            <a:srcRect/>
            <a:stretch/>
          </p:blipFill>
          <p:spPr>
            <a:xfrm>
              <a:off x="3443457" y="1724068"/>
              <a:ext cx="2596101" cy="2596101"/>
            </a:xfrm>
            <a:prstGeom prst="rect">
              <a:avLst/>
            </a:prstGeom>
            <a:noFill/>
            <a:ln>
              <a:noFill/>
            </a:ln>
          </p:spPr>
        </p:pic>
        <p:sp>
          <p:nvSpPr>
            <p:cNvPr id="123" name="Google Shape;123;p6"/>
            <p:cNvSpPr/>
            <p:nvPr/>
          </p:nvSpPr>
          <p:spPr>
            <a:xfrm>
              <a:off x="4267050" y="4139642"/>
              <a:ext cx="980917" cy="411423"/>
            </a:xfrm>
            <a:prstGeom prst="roundRect">
              <a:avLst>
                <a:gd name="adj" fmla="val 16667"/>
              </a:avLst>
            </a:prstGeom>
            <a:solidFill>
              <a:schemeClr val="lt1"/>
            </a:solid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a:solidFill>
                    <a:srgbClr val="0070C0"/>
                  </a:solidFill>
                  <a:latin typeface="Arial"/>
                  <a:ea typeface="Arial"/>
                  <a:cs typeface="Arial"/>
                  <a:sym typeface="Arial"/>
                </a:rPr>
                <a:t>Đỡ</a:t>
              </a:r>
              <a:endParaRPr/>
            </a:p>
          </p:txBody>
        </p:sp>
      </p:grpSp>
      <p:grpSp>
        <p:nvGrpSpPr>
          <p:cNvPr id="124" name="Google Shape;124;p6"/>
          <p:cNvGrpSpPr/>
          <p:nvPr/>
        </p:nvGrpSpPr>
        <p:grpSpPr>
          <a:xfrm>
            <a:off x="5800982" y="1158251"/>
            <a:ext cx="2824078" cy="2826997"/>
            <a:chOff x="6264583" y="1724068"/>
            <a:chExt cx="2824078" cy="2826997"/>
          </a:xfrm>
        </p:grpSpPr>
        <p:pic>
          <p:nvPicPr>
            <p:cNvPr id="125" name="Google Shape;125;p6" descr="Hình ảnh Người Tàn Tật PNG, Vector, PSD, và biểu tượng để tải về miễn phí |  pngtree"/>
            <p:cNvPicPr preferRelativeResize="0"/>
            <p:nvPr/>
          </p:nvPicPr>
          <p:blipFill rotWithShape="1">
            <a:blip r:embed="rId5">
              <a:alphaModFix/>
            </a:blip>
            <a:srcRect/>
            <a:stretch/>
          </p:blipFill>
          <p:spPr>
            <a:xfrm>
              <a:off x="6378571" y="1724068"/>
              <a:ext cx="2596102" cy="2596102"/>
            </a:xfrm>
            <a:prstGeom prst="rect">
              <a:avLst/>
            </a:prstGeom>
            <a:noFill/>
            <a:ln>
              <a:noFill/>
            </a:ln>
          </p:spPr>
        </p:pic>
        <p:sp>
          <p:nvSpPr>
            <p:cNvPr id="126" name="Google Shape;126;p6"/>
            <p:cNvSpPr/>
            <p:nvPr/>
          </p:nvSpPr>
          <p:spPr>
            <a:xfrm>
              <a:off x="6264583" y="4109030"/>
              <a:ext cx="2824078" cy="442035"/>
            </a:xfrm>
            <a:prstGeom prst="roundRect">
              <a:avLst>
                <a:gd name="adj" fmla="val 16667"/>
              </a:avLst>
            </a:prstGeom>
            <a:solidFill>
              <a:schemeClr val="lt1"/>
            </a:solidFill>
            <a:ln w="38100" cap="flat" cmpd="sng">
              <a:solidFill>
                <a:srgbClr val="0070C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1800" b="1" i="0" u="none" strike="noStrike" cap="none" dirty="0" err="1">
                  <a:solidFill>
                    <a:srgbClr val="0070C0"/>
                  </a:solidFill>
                  <a:latin typeface="Arial"/>
                  <a:ea typeface="Arial"/>
                  <a:cs typeface="Arial"/>
                  <a:sym typeface="Arial"/>
                </a:rPr>
                <a:t>Giúp</a:t>
              </a:r>
              <a:r>
                <a:rPr lang="en-US" sz="1800" b="1" i="0" u="none" strike="noStrike" cap="none" dirty="0">
                  <a:solidFill>
                    <a:srgbClr val="0070C0"/>
                  </a:solidFill>
                  <a:latin typeface="Arial"/>
                  <a:ea typeface="Arial"/>
                  <a:cs typeface="Arial"/>
                  <a:sym typeface="Arial"/>
                </a:rPr>
                <a:t> </a:t>
              </a:r>
              <a:r>
                <a:rPr lang="en-US" sz="1800" b="1" i="0" u="none" strike="noStrike" cap="none" dirty="0" err="1">
                  <a:solidFill>
                    <a:srgbClr val="0070C0"/>
                  </a:solidFill>
                  <a:latin typeface="Arial"/>
                  <a:ea typeface="Arial"/>
                  <a:cs typeface="Arial"/>
                  <a:sym typeface="Arial"/>
                </a:rPr>
                <a:t>họ</a:t>
              </a:r>
              <a:r>
                <a:rPr lang="en-US" sz="1800" b="1" i="0" u="none" strike="noStrike" cap="none" dirty="0">
                  <a:solidFill>
                    <a:srgbClr val="0070C0"/>
                  </a:solidFill>
                  <a:latin typeface="Arial"/>
                  <a:ea typeface="Arial"/>
                  <a:cs typeface="Arial"/>
                  <a:sym typeface="Arial"/>
                </a:rPr>
                <a:t> sang </a:t>
              </a:r>
              <a:r>
                <a:rPr lang="en-US" sz="1800" b="1" i="0" u="none" strike="noStrike" cap="none" dirty="0" err="1">
                  <a:solidFill>
                    <a:srgbClr val="0070C0"/>
                  </a:solidFill>
                  <a:latin typeface="Arial"/>
                  <a:ea typeface="Arial"/>
                  <a:cs typeface="Arial"/>
                  <a:sym typeface="Arial"/>
                </a:rPr>
                <a:t>đường</a:t>
              </a:r>
              <a:endParaRPr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8"/>
                                        </p:tgtEl>
                                        <p:attrNameLst>
                                          <p:attrName>style.visibility</p:attrName>
                                        </p:attrNameLst>
                                      </p:cBhvr>
                                      <p:to>
                                        <p:strVal val="visible"/>
                                      </p:to>
                                    </p:set>
                                    <p:animEffect transition="in" filter="fade">
                                      <p:cBhvr>
                                        <p:cTn id="12" dur="500"/>
                                        <p:tgtEl>
                                          <p:spTgt spid="1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1"/>
                                        </p:tgtEl>
                                        <p:attrNameLst>
                                          <p:attrName>style.visibility</p:attrName>
                                        </p:attrNameLst>
                                      </p:cBhvr>
                                      <p:to>
                                        <p:strVal val="visible"/>
                                      </p:to>
                                    </p:set>
                                    <p:animEffect transition="in" filter="fade">
                                      <p:cBhvr>
                                        <p:cTn id="17" dur="500"/>
                                        <p:tgtEl>
                                          <p:spTgt spid="1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4"/>
                                        </p:tgtEl>
                                        <p:attrNameLst>
                                          <p:attrName>style.visibility</p:attrName>
                                        </p:attrNameLst>
                                      </p:cBhvr>
                                      <p:to>
                                        <p:strVal val="visible"/>
                                      </p:to>
                                    </p:set>
                                    <p:animEffect transition="in" filter="fade">
                                      <p:cBhvr>
                                        <p:cTn id="22"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30"/>
        <p:cNvGrpSpPr/>
        <p:nvPr/>
      </p:nvGrpSpPr>
      <p:grpSpPr>
        <a:xfrm>
          <a:off x="0" y="0"/>
          <a:ext cx="0" cy="0"/>
          <a:chOff x="0" y="0"/>
          <a:chExt cx="0" cy="0"/>
        </a:xfrm>
      </p:grpSpPr>
      <p:pic>
        <p:nvPicPr>
          <p:cNvPr id="131" name="Google Shape;131;p7" descr="Tập sống bố thí khi đi xe buýt"/>
          <p:cNvPicPr preferRelativeResize="0"/>
          <p:nvPr/>
        </p:nvPicPr>
        <p:blipFill rotWithShape="1">
          <a:blip r:embed="rId3">
            <a:alphaModFix/>
          </a:blip>
          <a:srcRect/>
          <a:stretch/>
        </p:blipFill>
        <p:spPr>
          <a:xfrm>
            <a:off x="1392766" y="258346"/>
            <a:ext cx="6358467" cy="3574229"/>
          </a:xfrm>
          <a:prstGeom prst="rect">
            <a:avLst/>
          </a:prstGeom>
          <a:noFill/>
          <a:ln>
            <a:noFill/>
          </a:ln>
        </p:spPr>
      </p:pic>
      <p:sp>
        <p:nvSpPr>
          <p:cNvPr id="132" name="Google Shape;132;p7"/>
          <p:cNvSpPr/>
          <p:nvPr/>
        </p:nvSpPr>
        <p:spPr>
          <a:xfrm>
            <a:off x="0" y="3815639"/>
            <a:ext cx="9144000" cy="958596"/>
          </a:xfrm>
          <a:prstGeom prst="rect">
            <a:avLst/>
          </a:prstGeom>
          <a:noFill/>
          <a:ln>
            <a:noFill/>
          </a:ln>
        </p:spPr>
        <p:txBody>
          <a:bodyPr spcFirstLastPara="1" wrap="square" lIns="91425" tIns="45700" rIns="91425" bIns="45700" anchor="t" anchorCtr="0">
            <a:spAutoFit/>
          </a:bodyPr>
          <a:lstStyle/>
          <a:p>
            <a:pPr marL="342900" marR="0" lvl="0" indent="-342900" algn="ctr" rtl="0">
              <a:lnSpc>
                <a:spcPct val="150000"/>
              </a:lnSpc>
              <a:spcBef>
                <a:spcPts val="0"/>
              </a:spcBef>
              <a:spcAft>
                <a:spcPts val="0"/>
              </a:spcAft>
              <a:buClr>
                <a:srgbClr val="000000"/>
              </a:buClr>
              <a:buSzPts val="2000"/>
              <a:buFont typeface="Arial"/>
              <a:buChar char="•"/>
            </a:pPr>
            <a:r>
              <a:rPr lang="en-US" sz="2000" b="0" i="0" u="none" strike="noStrike" cap="none">
                <a:solidFill>
                  <a:srgbClr val="13171A"/>
                </a:solidFill>
                <a:latin typeface="Arial"/>
                <a:ea typeface="Arial"/>
                <a:cs typeface="Arial"/>
                <a:sym typeface="Arial"/>
              </a:rPr>
              <a:t>Giúp người khuyết tật lên xe buýt (bằng cửa sau).</a:t>
            </a:r>
            <a:endParaRPr/>
          </a:p>
          <a:p>
            <a:pPr marL="342900" marR="0" lvl="0" indent="-342900" algn="ctr" rtl="0">
              <a:lnSpc>
                <a:spcPct val="150000"/>
              </a:lnSpc>
              <a:spcBef>
                <a:spcPts val="0"/>
              </a:spcBef>
              <a:spcAft>
                <a:spcPts val="0"/>
              </a:spcAft>
              <a:buClr>
                <a:srgbClr val="000000"/>
              </a:buClr>
              <a:buSzPts val="2000"/>
              <a:buFont typeface="Arial"/>
              <a:buChar char="•"/>
            </a:pPr>
            <a:r>
              <a:rPr lang="en-US" sz="2000" b="0" i="0" u="none" strike="noStrike" cap="none">
                <a:solidFill>
                  <a:srgbClr val="13171A"/>
                </a:solidFill>
                <a:latin typeface="Arial"/>
                <a:ea typeface="Arial"/>
                <a:cs typeface="Arial"/>
                <a:sym typeface="Arial"/>
              </a:rPr>
              <a:t>Nhường chỗ cho người khuyết tật khi tham gia các phương tiện công cộng.</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xEl>
                                              <p:pRg st="0" end="0"/>
                                            </p:txEl>
                                          </p:spTgt>
                                        </p:tgtEl>
                                        <p:attrNameLst>
                                          <p:attrName>style.visibility</p:attrName>
                                        </p:attrNameLst>
                                      </p:cBhvr>
                                      <p:to>
                                        <p:strVal val="visible"/>
                                      </p:to>
                                    </p:set>
                                    <p:animEffect transition="in" filter="fade">
                                      <p:cBhvr>
                                        <p:cTn id="7" dur="500"/>
                                        <p:tgtEl>
                                          <p:spTgt spid="1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2">
                                            <p:txEl>
                                              <p:pRg st="1" end="1"/>
                                            </p:txEl>
                                          </p:spTgt>
                                        </p:tgtEl>
                                        <p:attrNameLst>
                                          <p:attrName>style.visibility</p:attrName>
                                        </p:attrNameLst>
                                      </p:cBhvr>
                                      <p:to>
                                        <p:strVal val="visible"/>
                                      </p:to>
                                    </p:set>
                                    <p:animEffect transition="in" filter="fade">
                                      <p:cBhvr>
                                        <p:cTn id="12" dur="500"/>
                                        <p:tgtEl>
                                          <p:spTgt spid="1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36"/>
        <p:cNvGrpSpPr/>
        <p:nvPr/>
      </p:nvGrpSpPr>
      <p:grpSpPr>
        <a:xfrm>
          <a:off x="0" y="0"/>
          <a:ext cx="0" cy="0"/>
          <a:chOff x="0" y="0"/>
          <a:chExt cx="0" cy="0"/>
        </a:xfrm>
      </p:grpSpPr>
      <p:pic>
        <p:nvPicPr>
          <p:cNvPr id="137" name="Google Shape;137;p8" descr="Giao tiếp với trẻ em khiếm thính | Vinmec"/>
          <p:cNvPicPr preferRelativeResize="0"/>
          <p:nvPr/>
        </p:nvPicPr>
        <p:blipFill rotWithShape="1">
          <a:blip r:embed="rId3">
            <a:alphaModFix/>
          </a:blip>
          <a:srcRect/>
          <a:stretch/>
        </p:blipFill>
        <p:spPr>
          <a:xfrm>
            <a:off x="2528712" y="626688"/>
            <a:ext cx="4569883" cy="3275033"/>
          </a:xfrm>
          <a:prstGeom prst="rect">
            <a:avLst/>
          </a:prstGeom>
          <a:noFill/>
          <a:ln>
            <a:noFill/>
          </a:ln>
        </p:spPr>
      </p:pic>
      <p:sp>
        <p:nvSpPr>
          <p:cNvPr id="138" name="Google Shape;138;p8"/>
          <p:cNvSpPr/>
          <p:nvPr/>
        </p:nvSpPr>
        <p:spPr>
          <a:xfrm>
            <a:off x="767645" y="4019881"/>
            <a:ext cx="7778045" cy="496931"/>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None/>
            </a:pPr>
            <a:r>
              <a:rPr lang="en-US" sz="2000" b="0" i="0" u="none" strike="noStrike" cap="none">
                <a:solidFill>
                  <a:srgbClr val="13171A"/>
                </a:solidFill>
                <a:latin typeface="Arial"/>
                <a:ea typeface="Arial"/>
                <a:cs typeface="Arial"/>
                <a:sym typeface="Arial"/>
              </a:rPr>
              <a:t>Dùng ngôn ngữ kí hiệu để giao tiếp với người khiếm thính</a:t>
            </a:r>
            <a:endParaRPr sz="2000" b="0" i="0" u="none" strike="noStrike" cap="none">
              <a:solidFill>
                <a:srgbClr val="13171A"/>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fade">
                                      <p:cBhvr>
                                        <p:cTn id="7" dur="1000"/>
                                        <p:tgtEl>
                                          <p:spTgt spid="137"/>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38">
                                            <p:txEl>
                                              <p:pRg st="0" end="0"/>
                                            </p:txEl>
                                          </p:spTgt>
                                        </p:tgtEl>
                                        <p:attrNameLst>
                                          <p:attrName>style.visibility</p:attrName>
                                        </p:attrNameLst>
                                      </p:cBhvr>
                                      <p:to>
                                        <p:strVal val="visible"/>
                                      </p:to>
                                    </p:set>
                                    <p:animEffect transition="in" filter="fade">
                                      <p:cBhvr>
                                        <p:cTn id="11" dur="500"/>
                                        <p:tgtEl>
                                          <p:spTgt spid="1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149649" y="240291"/>
            <a:ext cx="6901488"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44"/>
          <p:cNvSpPr txBox="1">
            <a:spLocks noGrp="1"/>
          </p:cNvSpPr>
          <p:nvPr>
            <p:ph type="title"/>
          </p:nvPr>
        </p:nvSpPr>
        <p:spPr>
          <a:xfrm>
            <a:off x="702105" y="811692"/>
            <a:ext cx="5916260" cy="3018798"/>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800" dirty="0" err="1">
                <a:latin typeface="Arial" panose="020B0604020202020204" pitchFamily="34" charset="0"/>
                <a:cs typeface="Arial" panose="020B0604020202020204" pitchFamily="34" charset="0"/>
              </a:rPr>
              <a:t>Nhiều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hoàn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cảnh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may </a:t>
            </a:r>
            <a:r>
              <a:rPr lang="en-US" sz="2800" dirty="0" err="1">
                <a:latin typeface="Arial" panose="020B0604020202020204" pitchFamily="34" charset="0"/>
                <a:cs typeface="Arial" panose="020B0604020202020204" pitchFamily="34" charset="0"/>
              </a:rPr>
              <a:t>mắn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lặn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như</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nhưng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họ</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đều</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rất</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nỗ</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lực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để</a:t>
            </a:r>
            <a:r>
              <a:rPr lang="en-US" sz="2800" dirty="0">
                <a:latin typeface="Arial" panose="020B0604020202020204" pitchFamily="34" charset="0"/>
                <a:cs typeface="Arial" panose="020B0604020202020204" pitchFamily="34" charset="0"/>
              </a:rPr>
              <a:t> song </a:t>
            </a:r>
            <a:r>
              <a:rPr lang="en-US" sz="2800" dirty="0" err="1">
                <a:latin typeface="Arial" panose="020B0604020202020204" pitchFamily="34" charset="0"/>
                <a:cs typeface="Arial" panose="020B0604020202020204" pitchFamily="34" charset="0"/>
              </a:rPr>
              <a:t>được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còn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cống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hiến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cho</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xã</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hội</a:t>
            </a:r>
            <a:r>
              <a:rPr lang="en-US" sz="2800" dirty="0">
                <a:latin typeface="Arial" panose="020B0604020202020204" pitchFamily="34" charset="0"/>
                <a:cs typeface="Arial" panose="020B0604020202020204" pitchFamily="34" charset="0"/>
              </a:rPr>
              <a:t> bang </a:t>
            </a: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việc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khiêm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nhường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mình</a:t>
            </a:r>
            <a:r>
              <a:rPr lang="en-US" sz="2800" dirty="0">
                <a:latin typeface="Arial" panose="020B0604020202020204" pitchFamily="34" charset="0"/>
                <a:cs typeface="Arial" panose="020B0604020202020204" pitchFamily="34" charset="0"/>
              </a:rPr>
              <a:t>. </a:t>
            </a:r>
            <a:endParaRPr sz="2800" i="1"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89" y="3344337"/>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44"/>
          <p:cNvGrpSpPr/>
          <p:nvPr/>
        </p:nvGrpSpPr>
        <p:grpSpPr>
          <a:xfrm>
            <a:off x="132502" y="10139"/>
            <a:ext cx="994549" cy="766038"/>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4"/>
          <p:cNvGrpSpPr/>
          <p:nvPr/>
        </p:nvGrpSpPr>
        <p:grpSpPr>
          <a:xfrm>
            <a:off x="7558957" y="3120697"/>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55709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0944"/>
            <a:ext cx="9144000" cy="551905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Tx/>
              <a:defRPr/>
            </a:pPr>
            <a:endParaRPr lang="en-US" sz="1350" kern="1200">
              <a:solidFill>
                <a:prstClr val="white"/>
              </a:solidFill>
              <a:latin typeface="Arial"/>
            </a:endParaRPr>
          </a:p>
        </p:txBody>
      </p:sp>
      <p:sp>
        <p:nvSpPr>
          <p:cNvPr id="13" name="TextBox 12">
            <a:extLst>
              <a:ext uri="{FF2B5EF4-FFF2-40B4-BE49-F238E27FC236}">
                <a16:creationId xmlns:a16="http://schemas.microsoft.com/office/drawing/2014/main" id="{4FEA66F5-FD50-4DD8-AB4A-C54262D6B7D9}"/>
              </a:ext>
            </a:extLst>
          </p:cNvPr>
          <p:cNvSpPr txBox="1"/>
          <p:nvPr/>
        </p:nvSpPr>
        <p:spPr>
          <a:xfrm>
            <a:off x="2086219" y="1685561"/>
            <a:ext cx="2000727" cy="467436"/>
          </a:xfrm>
          <a:prstGeom prst="rect">
            <a:avLst/>
          </a:prstGeom>
          <a:noFill/>
        </p:spPr>
        <p:txBody>
          <a:bodyPr wrap="square">
            <a:spAutoFit/>
          </a:bodyPr>
          <a:lstStyle/>
          <a:p>
            <a:pPr defTabSz="685800" fontAlgn="base">
              <a:lnSpc>
                <a:spcPct val="125000"/>
              </a:lnSpc>
              <a:spcBef>
                <a:spcPct val="0"/>
              </a:spcBef>
              <a:spcAft>
                <a:spcPct val="0"/>
              </a:spcAft>
              <a:buClrTx/>
              <a:defRPr/>
            </a:pPr>
            <a:r>
              <a:rPr lang="en-US" sz="1950" b="1" kern="1200" dirty="0">
                <a:solidFill>
                  <a:srgbClr val="000000">
                    <a:lumMod val="95000"/>
                    <a:lumOff val="5000"/>
                  </a:srgbClr>
                </a:solidFill>
                <a:latin typeface="HP001 4H" panose="020B0603050302020204" pitchFamily="34" charset="0"/>
                <a:ea typeface="+mn-ea"/>
                <a:cs typeface="Times New Roman" pitchFamily="18" charset="0"/>
              </a:rPr>
              <a:t> </a:t>
            </a:r>
            <a:endParaRPr lang="en-US" sz="1950" b="1" kern="1200" dirty="0">
              <a:solidFill>
                <a:srgbClr val="000000">
                  <a:lumMod val="95000"/>
                  <a:lumOff val="5000"/>
                </a:srgbClr>
              </a:solidFill>
              <a:latin typeface="HP001 4 hàng" panose="020B0603050302020204" pitchFamily="34" charset="-93"/>
              <a:ea typeface="+mn-ea"/>
              <a:cs typeface="Times New Roman" pitchFamily="18" charset="0"/>
            </a:endParaRP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5105" r="1550"/>
          <a:stretch/>
        </p:blipFill>
        <p:spPr>
          <a:xfrm>
            <a:off x="1243711" y="52542"/>
            <a:ext cx="7110581" cy="5332084"/>
          </a:xfrm>
          <a:prstGeom prst="rect">
            <a:avLst/>
          </a:prstGeom>
        </p:spPr>
      </p:pic>
      <p:pic>
        <p:nvPicPr>
          <p:cNvPr id="16" name="图片 40964" descr="1-40"/>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880" y="-39371"/>
            <a:ext cx="995363"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B1FFA95B-FBE4-475F-9D2C-8B116AB94D7A}"/>
              </a:ext>
            </a:extLst>
          </p:cNvPr>
          <p:cNvSpPr txBox="1"/>
          <p:nvPr/>
        </p:nvSpPr>
        <p:spPr>
          <a:xfrm>
            <a:off x="-106370" y="369723"/>
            <a:ext cx="8091426" cy="461665"/>
          </a:xfrm>
          <a:prstGeom prst="rect">
            <a:avLst/>
          </a:prstGeom>
          <a:noFill/>
        </p:spPr>
        <p:txBody>
          <a:bodyPr wrap="square" rtlCol="0">
            <a:spAutoFit/>
          </a:bodyPr>
          <a:lstStyle/>
          <a:p>
            <a:pPr algn="ctr" defTabSz="914378">
              <a:buClrTx/>
              <a:defRPr/>
            </a:pPr>
            <a:r>
              <a:rPr lang="en-US" altLang="zh-CN" sz="2400" b="1" kern="1200" err="1">
                <a:solidFill>
                  <a:prstClr val="black"/>
                </a:solidFill>
                <a:latin typeface="HP001 4 hàng" panose="020B0603050302020204" pitchFamily="34" charset="0"/>
                <a:ea typeface="方正卡通简体" panose="03000509000000000000" pitchFamily="65" charset="-122"/>
                <a:cs typeface="+mn-cs"/>
              </a:rPr>
              <a:t>Thứ</a:t>
            </a:r>
            <a:r>
              <a:rPr lang="en-US" altLang="zh-CN" sz="2400" b="1" kern="1200">
                <a:solidFill>
                  <a:prstClr val="black"/>
                </a:solidFill>
                <a:latin typeface="HP001 4 hàng" panose="020B0603050302020204" pitchFamily="34" charset="0"/>
                <a:ea typeface="方正卡通简体" panose="03000509000000000000" pitchFamily="65" charset="-122"/>
                <a:cs typeface="+mn-cs"/>
              </a:rPr>
              <a:t> Tư </a:t>
            </a:r>
            <a:r>
              <a:rPr lang="en-US" altLang="zh-CN" sz="2400" b="1" kern="1200" err="1">
                <a:solidFill>
                  <a:prstClr val="black"/>
                </a:solidFill>
                <a:latin typeface="HP001 4 hàng" panose="020B0603050302020204" pitchFamily="34" charset="0"/>
                <a:ea typeface="方正卡通简体" panose="03000509000000000000" pitchFamily="65" charset="-122"/>
                <a:cs typeface="+mn-cs"/>
              </a:rPr>
              <a:t>ngày</a:t>
            </a:r>
            <a:r>
              <a:rPr lang="en-US" altLang="zh-CN" sz="2400" b="1" kern="1200">
                <a:solidFill>
                  <a:prstClr val="black"/>
                </a:solidFill>
                <a:latin typeface="HP001 4 hàng" panose="020B0603050302020204" pitchFamily="34" charset="0"/>
                <a:ea typeface="方正卡通简体" panose="03000509000000000000" pitchFamily="65" charset="-122"/>
                <a:cs typeface="+mn-cs"/>
              </a:rPr>
              <a:t> 16 </a:t>
            </a:r>
            <a:r>
              <a:rPr lang="en-US" altLang="zh-CN" sz="2400" b="1" kern="1200" dirty="0" err="1">
                <a:solidFill>
                  <a:prstClr val="black"/>
                </a:solidFill>
                <a:latin typeface="HP001 4 hàng" panose="020B0603050302020204" pitchFamily="34" charset="0"/>
                <a:ea typeface="方正卡通简体" panose="03000509000000000000" pitchFamily="65" charset="-122"/>
                <a:cs typeface="+mn-cs"/>
              </a:rPr>
              <a:t>tháng</a:t>
            </a:r>
            <a:r>
              <a:rPr lang="en-US" altLang="zh-CN" sz="2400" b="1" kern="1200" dirty="0">
                <a:solidFill>
                  <a:prstClr val="black"/>
                </a:solidFill>
                <a:latin typeface="HP001 4 hàng" panose="020B0603050302020204" pitchFamily="34" charset="0"/>
                <a:ea typeface="方正卡通简体" panose="03000509000000000000" pitchFamily="65" charset="-122"/>
                <a:cs typeface="+mn-cs"/>
              </a:rPr>
              <a:t> 3 </a:t>
            </a:r>
            <a:r>
              <a:rPr lang="en-US" altLang="zh-CN" sz="2400" b="1" kern="1200" dirty="0" err="1">
                <a:solidFill>
                  <a:prstClr val="black"/>
                </a:solidFill>
                <a:latin typeface="HP001 4 hàng" panose="020B0603050302020204" pitchFamily="34" charset="0"/>
                <a:ea typeface="方正卡通简体" panose="03000509000000000000" pitchFamily="65" charset="-122"/>
                <a:cs typeface="+mn-cs"/>
              </a:rPr>
              <a:t>năm</a:t>
            </a:r>
            <a:r>
              <a:rPr lang="en-US" altLang="zh-CN" sz="2400" b="1" kern="1200" dirty="0">
                <a:solidFill>
                  <a:prstClr val="black"/>
                </a:solidFill>
                <a:latin typeface="HP001 4 hàng" panose="020B0603050302020204" pitchFamily="34" charset="0"/>
                <a:ea typeface="方正卡通简体" panose="03000509000000000000" pitchFamily="65" charset="-122"/>
                <a:cs typeface="+mn-cs"/>
              </a:rPr>
              <a:t> 2022</a:t>
            </a:r>
            <a:endParaRPr lang="zh-CN" altLang="en-US" sz="2400" b="1" kern="1200" dirty="0">
              <a:solidFill>
                <a:prstClr val="black"/>
              </a:solidFill>
              <a:latin typeface="HP001 4 hàng" panose="020B0603050302020204" pitchFamily="34" charset="0"/>
              <a:ea typeface="方正卡通简体" panose="03000509000000000000" pitchFamily="65" charset="-122"/>
              <a:cs typeface="+mn-cs"/>
            </a:endParaRPr>
          </a:p>
        </p:txBody>
      </p:sp>
      <p:sp>
        <p:nvSpPr>
          <p:cNvPr id="23" name="TextBox 22">
            <a:extLst>
              <a:ext uri="{FF2B5EF4-FFF2-40B4-BE49-F238E27FC236}">
                <a16:creationId xmlns:a16="http://schemas.microsoft.com/office/drawing/2014/main" id="{4D5F768A-B94A-4C92-956B-B20901D8F566}"/>
              </a:ext>
            </a:extLst>
          </p:cNvPr>
          <p:cNvSpPr txBox="1"/>
          <p:nvPr/>
        </p:nvSpPr>
        <p:spPr>
          <a:xfrm>
            <a:off x="2762794" y="819527"/>
            <a:ext cx="3340293" cy="461665"/>
          </a:xfrm>
          <a:prstGeom prst="rect">
            <a:avLst/>
          </a:prstGeom>
          <a:noFill/>
        </p:spPr>
        <p:txBody>
          <a:bodyPr wrap="square" rtlCol="0">
            <a:spAutoFit/>
          </a:bodyPr>
          <a:lstStyle/>
          <a:p>
            <a:pPr defTabSz="914378">
              <a:buClrTx/>
              <a:defRPr/>
            </a:pPr>
            <a:r>
              <a:rPr lang="en-US" altLang="zh-CN" sz="2400" b="1" kern="1200">
                <a:solidFill>
                  <a:prstClr val="black"/>
                </a:solidFill>
                <a:latin typeface="HP001 4 hàng" panose="020B0603050302020204" pitchFamily="34" charset="0"/>
                <a:ea typeface="方正卡通简体" panose="03000509000000000000" pitchFamily="65" charset="-122"/>
                <a:cs typeface="+mn-cs"/>
              </a:rPr>
              <a:t>Hoạt động trải nghiệm</a:t>
            </a:r>
            <a:endParaRPr lang="en-US" altLang="zh-CN" sz="2400" b="1" kern="1200" dirty="0">
              <a:solidFill>
                <a:prstClr val="black"/>
              </a:solidFill>
              <a:latin typeface="HP001 4 hàng" panose="020B0603050302020204" pitchFamily="34" charset="0"/>
              <a:ea typeface="方正卡通简体" panose="03000509000000000000" pitchFamily="65" charset="-122"/>
              <a:cs typeface="+mn-cs"/>
            </a:endParaRPr>
          </a:p>
        </p:txBody>
      </p:sp>
      <p:sp>
        <p:nvSpPr>
          <p:cNvPr id="24" name="TextBox 23">
            <a:extLst>
              <a:ext uri="{FF2B5EF4-FFF2-40B4-BE49-F238E27FC236}">
                <a16:creationId xmlns:a16="http://schemas.microsoft.com/office/drawing/2014/main" id="{4EB15F7E-FD8A-4A9C-ACD0-F837E70F697C}"/>
              </a:ext>
            </a:extLst>
          </p:cNvPr>
          <p:cNvSpPr txBox="1"/>
          <p:nvPr/>
        </p:nvSpPr>
        <p:spPr>
          <a:xfrm>
            <a:off x="1728346" y="1283807"/>
            <a:ext cx="6590840" cy="461665"/>
          </a:xfrm>
          <a:prstGeom prst="rect">
            <a:avLst/>
          </a:prstGeom>
          <a:noFill/>
        </p:spPr>
        <p:txBody>
          <a:bodyPr wrap="square" rtlCol="0">
            <a:spAutoFit/>
          </a:bodyPr>
          <a:lstStyle/>
          <a:p>
            <a:pPr defTabSz="914378">
              <a:buClrTx/>
              <a:defRPr/>
            </a:pPr>
            <a:r>
              <a:rPr lang="en-US" altLang="zh-CN" sz="2400" b="1" kern="1200" err="1">
                <a:solidFill>
                  <a:srgbClr val="FF0000"/>
                </a:solidFill>
                <a:latin typeface="HP001 4 hàng" panose="020B0603050302020204" pitchFamily="34" charset="0"/>
                <a:ea typeface="方正卡通简体" panose="03000509000000000000" pitchFamily="65" charset="-122"/>
                <a:cs typeface="+mn-cs"/>
              </a:rPr>
              <a:t>Bài</a:t>
            </a:r>
            <a:r>
              <a:rPr lang="en-US" altLang="zh-CN" sz="2400" b="1" kern="1200">
                <a:solidFill>
                  <a:srgbClr val="FF0000"/>
                </a:solidFill>
                <a:latin typeface="HP001 4 hàng" panose="020B0603050302020204" pitchFamily="34" charset="0"/>
                <a:ea typeface="方正卡通简体" panose="03000509000000000000" pitchFamily="65" charset="-122"/>
                <a:cs typeface="+mn-cs"/>
              </a:rPr>
              <a:t> 27: Chia sẻ khó khăn với người khuyết tật</a:t>
            </a:r>
            <a:endParaRPr lang="en-US" altLang="zh-CN" sz="2400" b="1" kern="1200" dirty="0">
              <a:solidFill>
                <a:srgbClr val="FF0000"/>
              </a:solidFill>
              <a:latin typeface="HP001 4 hàng" pitchFamily="34" charset="0"/>
              <a:ea typeface="方正卡通简体" panose="03000509000000000000" pitchFamily="65" charset="-122"/>
              <a:cs typeface="+mn-cs"/>
            </a:endParaRPr>
          </a:p>
        </p:txBody>
      </p:sp>
      <p:pic>
        <p:nvPicPr>
          <p:cNvPr id="17" name="Picture 16">
            <a:extLst>
              <a:ext uri="{FF2B5EF4-FFF2-40B4-BE49-F238E27FC236}">
                <a16:creationId xmlns:a16="http://schemas.microsoft.com/office/drawing/2014/main" id="{D4865F9E-7F91-425F-8658-6F97DBAF12B6}"/>
              </a:ext>
            </a:extLst>
          </p:cNvPr>
          <p:cNvPicPr>
            <a:picLocks noChangeAspect="1"/>
          </p:cNvPicPr>
          <p:nvPr/>
        </p:nvPicPr>
        <p:blipFill rotWithShape="1">
          <a:blip r:embed="rId2">
            <a:extLst>
              <a:ext uri="{28A0092B-C50C-407E-A947-70E740481C1C}">
                <a14:useLocalDpi xmlns:a14="http://schemas.microsoft.com/office/drawing/2010/main" val="0"/>
              </a:ext>
            </a:extLst>
          </a:blip>
          <a:srcRect l="84852" r="8408"/>
          <a:stretch/>
        </p:blipFill>
        <p:spPr>
          <a:xfrm>
            <a:off x="8319186" y="52541"/>
            <a:ext cx="513407" cy="5332084"/>
          </a:xfrm>
          <a:prstGeom prst="rect">
            <a:avLst/>
          </a:prstGeom>
        </p:spPr>
      </p:pic>
    </p:spTree>
    <p:extLst>
      <p:ext uri="{BB962C8B-B14F-4D97-AF65-F5344CB8AC3E}">
        <p14:creationId xmlns:p14="http://schemas.microsoft.com/office/powerpoint/2010/main" val="1834612987"/>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1188429" y="3418801"/>
            <a:ext cx="6947736"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chemeClr val="accent3"/>
                </a:solidFill>
                <a:effectLst/>
              </a:rPr>
              <a:t>HOẠT ĐỘNG SAU GIỜ HỌC</a:t>
            </a:r>
          </a:p>
        </p:txBody>
      </p:sp>
      <p:pic>
        <p:nvPicPr>
          <p:cNvPr id="3" name="Google Shape;71;p2">
            <a:extLst>
              <a:ext uri="{FF2B5EF4-FFF2-40B4-BE49-F238E27FC236}">
                <a16:creationId xmlns:a16="http://schemas.microsoft.com/office/drawing/2014/main" id="{F6A896BA-E37F-914A-BF72-797B20ACBD3A}"/>
              </a:ext>
            </a:extLst>
          </p:cNvPr>
          <p:cNvPicPr preferRelativeResize="0"/>
          <p:nvPr/>
        </p:nvPicPr>
        <p:blipFill rotWithShape="1">
          <a:blip r:embed="rId2">
            <a:alphaModFix/>
          </a:blip>
          <a:srcRect/>
          <a:stretch/>
        </p:blipFill>
        <p:spPr>
          <a:xfrm>
            <a:off x="2232837" y="209693"/>
            <a:ext cx="4572000" cy="2958810"/>
          </a:xfrm>
          <a:prstGeom prst="ellipse">
            <a:avLst/>
          </a:prstGeom>
          <a:ln>
            <a:noFill/>
          </a:ln>
          <a:effectLst>
            <a:softEdge rad="112500"/>
          </a:effectLst>
        </p:spPr>
      </p:pic>
    </p:spTree>
    <p:extLst>
      <p:ext uri="{BB962C8B-B14F-4D97-AF65-F5344CB8AC3E}">
        <p14:creationId xmlns:p14="http://schemas.microsoft.com/office/powerpoint/2010/main" val="4404318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42"/>
        <p:cNvGrpSpPr/>
        <p:nvPr/>
      </p:nvGrpSpPr>
      <p:grpSpPr>
        <a:xfrm>
          <a:off x="0" y="0"/>
          <a:ext cx="0" cy="0"/>
          <a:chOff x="0" y="0"/>
          <a:chExt cx="0" cy="0"/>
        </a:xfrm>
      </p:grpSpPr>
      <p:pic>
        <p:nvPicPr>
          <p:cNvPr id="143" name="Google Shape;143;p9"/>
          <p:cNvPicPr preferRelativeResize="0"/>
          <p:nvPr/>
        </p:nvPicPr>
        <p:blipFill rotWithShape="1">
          <a:blip r:embed="rId3">
            <a:alphaModFix/>
          </a:blip>
          <a:srcRect t="31866"/>
          <a:stretch/>
        </p:blipFill>
        <p:spPr>
          <a:xfrm>
            <a:off x="488950" y="368831"/>
            <a:ext cx="5137825" cy="720738"/>
          </a:xfrm>
          <a:prstGeom prst="rect">
            <a:avLst/>
          </a:prstGeom>
          <a:noFill/>
          <a:ln>
            <a:noFill/>
          </a:ln>
        </p:spPr>
      </p:pic>
      <p:sp>
        <p:nvSpPr>
          <p:cNvPr id="144" name="Google Shape;144;p9"/>
          <p:cNvSpPr/>
          <p:nvPr/>
        </p:nvSpPr>
        <p:spPr>
          <a:xfrm>
            <a:off x="1532384" y="274601"/>
            <a:ext cx="3528530" cy="57785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00A651"/>
                </a:solidFill>
                <a:latin typeface="Arial"/>
                <a:ea typeface="Arial"/>
                <a:cs typeface="Arial"/>
                <a:sym typeface="Arial"/>
              </a:rPr>
              <a:t>Hoạt động sau giờ học</a:t>
            </a:r>
            <a:endParaRPr sz="2400" b="1" i="0" u="none" strike="noStrike" cap="none">
              <a:solidFill>
                <a:srgbClr val="00A651"/>
              </a:solidFill>
              <a:latin typeface="Arial"/>
              <a:ea typeface="Arial"/>
              <a:cs typeface="Arial"/>
              <a:sym typeface="Arial"/>
            </a:endParaRPr>
          </a:p>
        </p:txBody>
      </p:sp>
      <p:sp>
        <p:nvSpPr>
          <p:cNvPr id="145" name="Google Shape;145;p9"/>
          <p:cNvSpPr txBox="1"/>
          <p:nvPr/>
        </p:nvSpPr>
        <p:spPr>
          <a:xfrm>
            <a:off x="627538" y="1174777"/>
            <a:ext cx="8011965"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Tìm hiểu những người khuyết tật ở địa phương mà em biết.</a:t>
            </a:r>
            <a:endParaRPr/>
          </a:p>
        </p:txBody>
      </p:sp>
      <p:sp>
        <p:nvSpPr>
          <p:cNvPr id="146" name="Google Shape;146;p9"/>
          <p:cNvSpPr/>
          <p:nvPr/>
        </p:nvSpPr>
        <p:spPr>
          <a:xfrm>
            <a:off x="627538" y="345721"/>
            <a:ext cx="766258" cy="766106"/>
          </a:xfrm>
          <a:prstGeom prst="ellipse">
            <a:avLst/>
          </a:prstGeom>
          <a:solidFill>
            <a:srgbClr val="00A651"/>
          </a:solidFill>
          <a:ln w="25400" cap="flat" cmpd="sng">
            <a:solidFill>
              <a:srgbClr val="1A8C5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7" name="Google Shape;147;p9"/>
          <p:cNvSpPr/>
          <p:nvPr/>
        </p:nvSpPr>
        <p:spPr>
          <a:xfrm>
            <a:off x="692249" y="454039"/>
            <a:ext cx="653240" cy="512660"/>
          </a:xfrm>
          <a:custGeom>
            <a:avLst/>
            <a:gdLst/>
            <a:ahLst/>
            <a:cxnLst/>
            <a:rect l="l" t="t" r="r" b="b"/>
            <a:pathLst>
              <a:path w="2714625" h="2130425" extrusionOk="0">
                <a:moveTo>
                  <a:pt x="85725" y="1044575"/>
                </a:moveTo>
                <a:lnTo>
                  <a:pt x="1166812" y="196850"/>
                </a:lnTo>
                <a:lnTo>
                  <a:pt x="1700212" y="473075"/>
                </a:lnTo>
                <a:lnTo>
                  <a:pt x="1700212" y="225425"/>
                </a:lnTo>
                <a:lnTo>
                  <a:pt x="1909762" y="225425"/>
                </a:lnTo>
                <a:lnTo>
                  <a:pt x="1909762" y="639763"/>
                </a:lnTo>
                <a:lnTo>
                  <a:pt x="2357437" y="1087438"/>
                </a:lnTo>
                <a:lnTo>
                  <a:pt x="2176462" y="1168400"/>
                </a:lnTo>
                <a:lnTo>
                  <a:pt x="2176462" y="1930400"/>
                </a:lnTo>
                <a:lnTo>
                  <a:pt x="1857375" y="1930400"/>
                </a:lnTo>
                <a:lnTo>
                  <a:pt x="1857375" y="1392238"/>
                </a:lnTo>
                <a:lnTo>
                  <a:pt x="1390650" y="1392238"/>
                </a:lnTo>
                <a:lnTo>
                  <a:pt x="1390650" y="1911350"/>
                </a:lnTo>
                <a:lnTo>
                  <a:pt x="1066800" y="1587500"/>
                </a:lnTo>
                <a:lnTo>
                  <a:pt x="52387" y="1187450"/>
                </a:lnTo>
                <a:lnTo>
                  <a:pt x="52387" y="1377950"/>
                </a:lnTo>
                <a:lnTo>
                  <a:pt x="847725" y="1673225"/>
                </a:lnTo>
                <a:lnTo>
                  <a:pt x="738187" y="1763713"/>
                </a:lnTo>
                <a:lnTo>
                  <a:pt x="138112" y="1549400"/>
                </a:lnTo>
                <a:lnTo>
                  <a:pt x="138112" y="1701800"/>
                </a:lnTo>
                <a:lnTo>
                  <a:pt x="776287" y="1930400"/>
                </a:lnTo>
                <a:lnTo>
                  <a:pt x="764381" y="1947070"/>
                </a:lnTo>
                <a:lnTo>
                  <a:pt x="219075" y="1754188"/>
                </a:lnTo>
                <a:lnTo>
                  <a:pt x="176212" y="1868488"/>
                </a:lnTo>
                <a:lnTo>
                  <a:pt x="776287" y="2106613"/>
                </a:lnTo>
                <a:lnTo>
                  <a:pt x="1162050" y="2130425"/>
                </a:lnTo>
                <a:lnTo>
                  <a:pt x="1162050" y="2073275"/>
                </a:lnTo>
                <a:lnTo>
                  <a:pt x="1576387" y="2073275"/>
                </a:lnTo>
                <a:lnTo>
                  <a:pt x="1576387" y="1749425"/>
                </a:lnTo>
                <a:lnTo>
                  <a:pt x="1538287" y="1749425"/>
                </a:lnTo>
                <a:lnTo>
                  <a:pt x="1538287" y="1525588"/>
                </a:lnTo>
                <a:lnTo>
                  <a:pt x="1695450" y="1525588"/>
                </a:lnTo>
                <a:lnTo>
                  <a:pt x="1695450" y="2130425"/>
                </a:lnTo>
                <a:lnTo>
                  <a:pt x="1871662" y="2130425"/>
                </a:lnTo>
                <a:lnTo>
                  <a:pt x="1871662" y="2073275"/>
                </a:lnTo>
                <a:lnTo>
                  <a:pt x="2352675" y="2073275"/>
                </a:lnTo>
                <a:lnTo>
                  <a:pt x="2352675" y="1773238"/>
                </a:lnTo>
                <a:lnTo>
                  <a:pt x="2400300" y="1773238"/>
                </a:lnTo>
                <a:lnTo>
                  <a:pt x="2400300" y="1273175"/>
                </a:lnTo>
                <a:lnTo>
                  <a:pt x="2447925" y="1273175"/>
                </a:lnTo>
                <a:lnTo>
                  <a:pt x="2447925" y="1230313"/>
                </a:lnTo>
                <a:lnTo>
                  <a:pt x="2714625" y="1230313"/>
                </a:lnTo>
                <a:lnTo>
                  <a:pt x="2714625" y="1144588"/>
                </a:lnTo>
                <a:lnTo>
                  <a:pt x="2686050" y="1144588"/>
                </a:lnTo>
                <a:lnTo>
                  <a:pt x="2686050" y="1092200"/>
                </a:lnTo>
                <a:lnTo>
                  <a:pt x="2595562" y="1092200"/>
                </a:lnTo>
                <a:lnTo>
                  <a:pt x="2043112" y="539750"/>
                </a:lnTo>
                <a:lnTo>
                  <a:pt x="2043112" y="101600"/>
                </a:lnTo>
                <a:lnTo>
                  <a:pt x="1562100" y="101600"/>
                </a:lnTo>
                <a:lnTo>
                  <a:pt x="1562100" y="230188"/>
                </a:lnTo>
                <a:lnTo>
                  <a:pt x="1135062" y="0"/>
                </a:lnTo>
                <a:lnTo>
                  <a:pt x="0" y="896938"/>
                </a:lnTo>
                <a:lnTo>
                  <a:pt x="85725" y="1044575"/>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48" name="Google Shape;148;p9" descr="Pháp luật bảo vệ quyền lao động bình đẳng cho người khuyết tật - Đồng Hành  Việt Online -&amp;gt;"/>
          <p:cNvPicPr preferRelativeResize="0"/>
          <p:nvPr/>
        </p:nvPicPr>
        <p:blipFill rotWithShape="1">
          <a:blip r:embed="rId4">
            <a:alphaModFix/>
          </a:blip>
          <a:srcRect/>
          <a:stretch/>
        </p:blipFill>
        <p:spPr>
          <a:xfrm>
            <a:off x="2359378" y="1828269"/>
            <a:ext cx="3928533" cy="2946400"/>
          </a:xfrm>
          <a:prstGeom prst="rect">
            <a:avLst/>
          </a:prstGeom>
          <a:noFill/>
          <a:ln>
            <a:noFill/>
          </a:ln>
        </p:spPr>
      </p:pic>
      <p:pic>
        <p:nvPicPr>
          <p:cNvPr id="149" name="Google Shape;149;p9"/>
          <p:cNvPicPr preferRelativeResize="0"/>
          <p:nvPr/>
        </p:nvPicPr>
        <p:blipFill rotWithShape="1">
          <a:blip r:embed="rId5">
            <a:alphaModFix/>
          </a:blip>
          <a:srcRect/>
          <a:stretch/>
        </p:blipFill>
        <p:spPr>
          <a:xfrm>
            <a:off x="0" y="0"/>
            <a:ext cx="9144000" cy="5143500"/>
          </a:xfrm>
          <a:prstGeom prst="rect">
            <a:avLst/>
          </a:prstGeom>
          <a:noFill/>
          <a:ln>
            <a:noFill/>
          </a:ln>
        </p:spPr>
      </p:pic>
    </p:spTree>
    <p:extLst>
      <p:ext uri="{BB962C8B-B14F-4D97-AF65-F5344CB8AC3E}">
        <p14:creationId xmlns:p14="http://schemas.microsoft.com/office/powerpoint/2010/main" val="312731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anim calcmode="lin" valueType="num">
                                      <p:cBhvr additive="base">
                                        <p:cTn id="7" dur="500"/>
                                        <p:tgtEl>
                                          <p:spTgt spid="145"/>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53"/>
        <p:cNvGrpSpPr/>
        <p:nvPr/>
      </p:nvGrpSpPr>
      <p:grpSpPr>
        <a:xfrm>
          <a:off x="0" y="0"/>
          <a:ext cx="0" cy="0"/>
          <a:chOff x="0" y="0"/>
          <a:chExt cx="0" cy="0"/>
        </a:xfrm>
      </p:grpSpPr>
      <p:pic>
        <p:nvPicPr>
          <p:cNvPr id="154" name="Google Shape;154;p10"/>
          <p:cNvPicPr preferRelativeResize="0"/>
          <p:nvPr/>
        </p:nvPicPr>
        <p:blipFill rotWithShape="1">
          <a:blip r:embed="rId3">
            <a:alphaModFix/>
          </a:blip>
          <a:srcRect t="31866"/>
          <a:stretch/>
        </p:blipFill>
        <p:spPr>
          <a:xfrm>
            <a:off x="488950" y="368831"/>
            <a:ext cx="5137825" cy="720738"/>
          </a:xfrm>
          <a:prstGeom prst="rect">
            <a:avLst/>
          </a:prstGeom>
          <a:noFill/>
          <a:ln>
            <a:noFill/>
          </a:ln>
        </p:spPr>
      </p:pic>
      <p:sp>
        <p:nvSpPr>
          <p:cNvPr id="155" name="Google Shape;155;p10"/>
          <p:cNvSpPr/>
          <p:nvPr/>
        </p:nvSpPr>
        <p:spPr>
          <a:xfrm>
            <a:off x="1532384" y="274601"/>
            <a:ext cx="3528530" cy="57785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a:solidFill>
                  <a:srgbClr val="00A651"/>
                </a:solidFill>
                <a:latin typeface="Arial"/>
                <a:ea typeface="Arial"/>
                <a:cs typeface="Arial"/>
                <a:sym typeface="Arial"/>
              </a:rPr>
              <a:t>Hoạt động sau giờ học</a:t>
            </a:r>
            <a:endParaRPr sz="2400" b="1" i="0" u="none" strike="noStrike" cap="none">
              <a:solidFill>
                <a:srgbClr val="00A651"/>
              </a:solidFill>
              <a:latin typeface="Arial"/>
              <a:ea typeface="Arial"/>
              <a:cs typeface="Arial"/>
              <a:sym typeface="Arial"/>
            </a:endParaRPr>
          </a:p>
        </p:txBody>
      </p:sp>
      <p:sp>
        <p:nvSpPr>
          <p:cNvPr id="156" name="Google Shape;156;p10"/>
          <p:cNvSpPr txBox="1"/>
          <p:nvPr/>
        </p:nvSpPr>
        <p:spPr>
          <a:xfrm>
            <a:off x="627538" y="1106197"/>
            <a:ext cx="8011965" cy="46166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2400" b="0" i="0" u="none" strike="noStrike" cap="none">
                <a:solidFill>
                  <a:srgbClr val="000000"/>
                </a:solidFill>
                <a:latin typeface="Arial"/>
                <a:ea typeface="Arial"/>
                <a:cs typeface="Arial"/>
                <a:sym typeface="Arial"/>
              </a:rPr>
              <a:t>Thực hiện việc giúp đỡ người khuyết tật ở địa phương.</a:t>
            </a:r>
            <a:endParaRPr/>
          </a:p>
        </p:txBody>
      </p:sp>
      <p:sp>
        <p:nvSpPr>
          <p:cNvPr id="157" name="Google Shape;157;p10"/>
          <p:cNvSpPr/>
          <p:nvPr/>
        </p:nvSpPr>
        <p:spPr>
          <a:xfrm>
            <a:off x="627538" y="345721"/>
            <a:ext cx="766258" cy="766106"/>
          </a:xfrm>
          <a:prstGeom prst="ellipse">
            <a:avLst/>
          </a:prstGeom>
          <a:solidFill>
            <a:srgbClr val="00A651"/>
          </a:solidFill>
          <a:ln w="25400" cap="flat" cmpd="sng">
            <a:solidFill>
              <a:srgbClr val="1A8C5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58" name="Google Shape;158;p10"/>
          <p:cNvSpPr/>
          <p:nvPr/>
        </p:nvSpPr>
        <p:spPr>
          <a:xfrm>
            <a:off x="692249" y="454039"/>
            <a:ext cx="653240" cy="512660"/>
          </a:xfrm>
          <a:custGeom>
            <a:avLst/>
            <a:gdLst/>
            <a:ahLst/>
            <a:cxnLst/>
            <a:rect l="l" t="t" r="r" b="b"/>
            <a:pathLst>
              <a:path w="2714625" h="2130425" extrusionOk="0">
                <a:moveTo>
                  <a:pt x="85725" y="1044575"/>
                </a:moveTo>
                <a:lnTo>
                  <a:pt x="1166812" y="196850"/>
                </a:lnTo>
                <a:lnTo>
                  <a:pt x="1700212" y="473075"/>
                </a:lnTo>
                <a:lnTo>
                  <a:pt x="1700212" y="225425"/>
                </a:lnTo>
                <a:lnTo>
                  <a:pt x="1909762" y="225425"/>
                </a:lnTo>
                <a:lnTo>
                  <a:pt x="1909762" y="639763"/>
                </a:lnTo>
                <a:lnTo>
                  <a:pt x="2357437" y="1087438"/>
                </a:lnTo>
                <a:lnTo>
                  <a:pt x="2176462" y="1168400"/>
                </a:lnTo>
                <a:lnTo>
                  <a:pt x="2176462" y="1930400"/>
                </a:lnTo>
                <a:lnTo>
                  <a:pt x="1857375" y="1930400"/>
                </a:lnTo>
                <a:lnTo>
                  <a:pt x="1857375" y="1392238"/>
                </a:lnTo>
                <a:lnTo>
                  <a:pt x="1390650" y="1392238"/>
                </a:lnTo>
                <a:lnTo>
                  <a:pt x="1390650" y="1911350"/>
                </a:lnTo>
                <a:lnTo>
                  <a:pt x="1066800" y="1587500"/>
                </a:lnTo>
                <a:lnTo>
                  <a:pt x="52387" y="1187450"/>
                </a:lnTo>
                <a:lnTo>
                  <a:pt x="52387" y="1377950"/>
                </a:lnTo>
                <a:lnTo>
                  <a:pt x="847725" y="1673225"/>
                </a:lnTo>
                <a:lnTo>
                  <a:pt x="738187" y="1763713"/>
                </a:lnTo>
                <a:lnTo>
                  <a:pt x="138112" y="1549400"/>
                </a:lnTo>
                <a:lnTo>
                  <a:pt x="138112" y="1701800"/>
                </a:lnTo>
                <a:lnTo>
                  <a:pt x="776287" y="1930400"/>
                </a:lnTo>
                <a:lnTo>
                  <a:pt x="764381" y="1947070"/>
                </a:lnTo>
                <a:lnTo>
                  <a:pt x="219075" y="1754188"/>
                </a:lnTo>
                <a:lnTo>
                  <a:pt x="176212" y="1868488"/>
                </a:lnTo>
                <a:lnTo>
                  <a:pt x="776287" y="2106613"/>
                </a:lnTo>
                <a:lnTo>
                  <a:pt x="1162050" y="2130425"/>
                </a:lnTo>
                <a:lnTo>
                  <a:pt x="1162050" y="2073275"/>
                </a:lnTo>
                <a:lnTo>
                  <a:pt x="1576387" y="2073275"/>
                </a:lnTo>
                <a:lnTo>
                  <a:pt x="1576387" y="1749425"/>
                </a:lnTo>
                <a:lnTo>
                  <a:pt x="1538287" y="1749425"/>
                </a:lnTo>
                <a:lnTo>
                  <a:pt x="1538287" y="1525588"/>
                </a:lnTo>
                <a:lnTo>
                  <a:pt x="1695450" y="1525588"/>
                </a:lnTo>
                <a:lnTo>
                  <a:pt x="1695450" y="2130425"/>
                </a:lnTo>
                <a:lnTo>
                  <a:pt x="1871662" y="2130425"/>
                </a:lnTo>
                <a:lnTo>
                  <a:pt x="1871662" y="2073275"/>
                </a:lnTo>
                <a:lnTo>
                  <a:pt x="2352675" y="2073275"/>
                </a:lnTo>
                <a:lnTo>
                  <a:pt x="2352675" y="1773238"/>
                </a:lnTo>
                <a:lnTo>
                  <a:pt x="2400300" y="1773238"/>
                </a:lnTo>
                <a:lnTo>
                  <a:pt x="2400300" y="1273175"/>
                </a:lnTo>
                <a:lnTo>
                  <a:pt x="2447925" y="1273175"/>
                </a:lnTo>
                <a:lnTo>
                  <a:pt x="2447925" y="1230313"/>
                </a:lnTo>
                <a:lnTo>
                  <a:pt x="2714625" y="1230313"/>
                </a:lnTo>
                <a:lnTo>
                  <a:pt x="2714625" y="1144588"/>
                </a:lnTo>
                <a:lnTo>
                  <a:pt x="2686050" y="1144588"/>
                </a:lnTo>
                <a:lnTo>
                  <a:pt x="2686050" y="1092200"/>
                </a:lnTo>
                <a:lnTo>
                  <a:pt x="2595562" y="1092200"/>
                </a:lnTo>
                <a:lnTo>
                  <a:pt x="2043112" y="539750"/>
                </a:lnTo>
                <a:lnTo>
                  <a:pt x="2043112" y="101600"/>
                </a:lnTo>
                <a:lnTo>
                  <a:pt x="1562100" y="101600"/>
                </a:lnTo>
                <a:lnTo>
                  <a:pt x="1562100" y="230188"/>
                </a:lnTo>
                <a:lnTo>
                  <a:pt x="1135062" y="0"/>
                </a:lnTo>
                <a:lnTo>
                  <a:pt x="0" y="896938"/>
                </a:lnTo>
                <a:lnTo>
                  <a:pt x="85725" y="1044575"/>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59" name="Google Shape;159;p10" descr="Shopee Việt Nam | Mua và Bán Trên Ứng Dụng Di Động Hoặc Website"/>
          <p:cNvPicPr preferRelativeResize="0"/>
          <p:nvPr/>
        </p:nvPicPr>
        <p:blipFill rotWithShape="1">
          <a:blip r:embed="rId4">
            <a:alphaModFix/>
          </a:blip>
          <a:srcRect/>
          <a:stretch/>
        </p:blipFill>
        <p:spPr>
          <a:xfrm>
            <a:off x="1018869" y="1629835"/>
            <a:ext cx="3167944" cy="3167944"/>
          </a:xfrm>
          <a:prstGeom prst="rect">
            <a:avLst/>
          </a:prstGeom>
          <a:noFill/>
          <a:ln>
            <a:noFill/>
          </a:ln>
        </p:spPr>
      </p:pic>
      <p:pic>
        <p:nvPicPr>
          <p:cNvPr id="160" name="Google Shape;160;p10" descr="VGP News :. | Có 3 phương thức giáo dục người khuyết tật | BÁO ĐIỆN TỬ  CHÍNH PHỦ NƯỚC CHXHCN VIỆT NAM"/>
          <p:cNvPicPr preferRelativeResize="0"/>
          <p:nvPr/>
        </p:nvPicPr>
        <p:blipFill rotWithShape="1">
          <a:blip r:embed="rId5">
            <a:alphaModFix/>
          </a:blip>
          <a:srcRect/>
          <a:stretch/>
        </p:blipFill>
        <p:spPr>
          <a:xfrm>
            <a:off x="4436532" y="1724732"/>
            <a:ext cx="3970867" cy="29781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anim calcmode="lin" valueType="num">
                                      <p:cBhvr additive="base">
                                        <p:cTn id="7" dur="500"/>
                                        <p:tgtEl>
                                          <p:spTgt spid="156"/>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9"/>
                                        </p:tgtEl>
                                        <p:attrNameLst>
                                          <p:attrName>style.visibility</p:attrName>
                                        </p:attrNameLst>
                                      </p:cBhvr>
                                      <p:to>
                                        <p:strVal val="visible"/>
                                      </p:to>
                                    </p:set>
                                    <p:animEffect transition="in" filter="fade">
                                      <p:cBhvr>
                                        <p:cTn id="12" dur="2000"/>
                                        <p:tgtEl>
                                          <p:spTgt spid="15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0"/>
                                        </p:tgtEl>
                                        <p:attrNameLst>
                                          <p:attrName>style.visibility</p:attrName>
                                        </p:attrNameLst>
                                      </p:cBhvr>
                                      <p:to>
                                        <p:strVal val="visible"/>
                                      </p:to>
                                    </p:set>
                                    <p:animEffect transition="in" filter="fade">
                                      <p:cBhvr>
                                        <p:cTn id="17" dur="10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164"/>
        <p:cNvGrpSpPr/>
        <p:nvPr/>
      </p:nvGrpSpPr>
      <p:grpSpPr>
        <a:xfrm>
          <a:off x="0" y="0"/>
          <a:ext cx="0" cy="0"/>
          <a:chOff x="0" y="0"/>
          <a:chExt cx="0" cy="0"/>
        </a:xfrm>
      </p:grpSpPr>
      <p:pic>
        <p:nvPicPr>
          <p:cNvPr id="165" name="Google Shape;165;p11"/>
          <p:cNvPicPr preferRelativeResize="0"/>
          <p:nvPr/>
        </p:nvPicPr>
        <p:blipFill rotWithShape="1">
          <a:blip r:embed="rId3">
            <a:alphaModFix/>
          </a:blip>
          <a:srcRect/>
          <a:stretch/>
        </p:blipFill>
        <p:spPr>
          <a:xfrm>
            <a:off x="383822" y="585723"/>
            <a:ext cx="8398934" cy="381513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1925808" y="3418801"/>
            <a:ext cx="5472973" cy="707886"/>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000" b="1" cap="none" spc="0" dirty="0">
                <a:ln/>
                <a:solidFill>
                  <a:schemeClr val="accent3"/>
                </a:solidFill>
                <a:effectLst/>
              </a:rPr>
              <a:t>SINH HOẠT DƯỚI CỜ</a:t>
            </a:r>
          </a:p>
        </p:txBody>
      </p:sp>
      <p:pic>
        <p:nvPicPr>
          <p:cNvPr id="5" name="Google Shape;71;p2">
            <a:extLst>
              <a:ext uri="{FF2B5EF4-FFF2-40B4-BE49-F238E27FC236}">
                <a16:creationId xmlns:a16="http://schemas.microsoft.com/office/drawing/2014/main" id="{3EC89D23-A447-E348-A900-414F90A5D455}"/>
              </a:ext>
            </a:extLst>
          </p:cNvPr>
          <p:cNvPicPr preferRelativeResize="0"/>
          <p:nvPr/>
        </p:nvPicPr>
        <p:blipFill rotWithShape="1">
          <a:blip r:embed="rId2">
            <a:alphaModFix/>
          </a:blip>
          <a:srcRect/>
          <a:stretch/>
        </p:blipFill>
        <p:spPr>
          <a:xfrm>
            <a:off x="2232837" y="209693"/>
            <a:ext cx="4572000" cy="2958810"/>
          </a:xfrm>
          <a:prstGeom prst="ellipse">
            <a:avLst/>
          </a:prstGeom>
          <a:ln>
            <a:noFill/>
          </a:ln>
          <a:effectLst>
            <a:softEdge rad="112500"/>
          </a:effectLst>
        </p:spPr>
      </p:pic>
    </p:spTree>
    <p:extLst>
      <p:ext uri="{BB962C8B-B14F-4D97-AF65-F5344CB8AC3E}">
        <p14:creationId xmlns:p14="http://schemas.microsoft.com/office/powerpoint/2010/main" val="687517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68"/>
        <p:cNvGrpSpPr/>
        <p:nvPr/>
      </p:nvGrpSpPr>
      <p:grpSpPr>
        <a:xfrm>
          <a:off x="0" y="0"/>
          <a:ext cx="0" cy="0"/>
          <a:chOff x="0" y="0"/>
          <a:chExt cx="0" cy="0"/>
        </a:xfrm>
      </p:grpSpPr>
      <p:pic>
        <p:nvPicPr>
          <p:cNvPr id="69" name="Google Shape;69;p2"/>
          <p:cNvPicPr preferRelativeResize="0"/>
          <p:nvPr/>
        </p:nvPicPr>
        <p:blipFill rotWithShape="1">
          <a:blip r:embed="rId3">
            <a:alphaModFix/>
          </a:blip>
          <a:srcRect/>
          <a:stretch/>
        </p:blipFill>
        <p:spPr>
          <a:xfrm>
            <a:off x="439965" y="176374"/>
            <a:ext cx="766079" cy="903579"/>
          </a:xfrm>
          <a:prstGeom prst="rect">
            <a:avLst/>
          </a:prstGeom>
          <a:noFill/>
          <a:ln>
            <a:noFill/>
          </a:ln>
        </p:spPr>
      </p:pic>
      <p:sp>
        <p:nvSpPr>
          <p:cNvPr id="70" name="Google Shape;70;p2"/>
          <p:cNvSpPr txBox="1"/>
          <p:nvPr/>
        </p:nvSpPr>
        <p:spPr>
          <a:xfrm>
            <a:off x="1206044" y="305567"/>
            <a:ext cx="7284813"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400" b="1" i="0" u="none" strike="noStrike" cap="none">
                <a:solidFill>
                  <a:srgbClr val="E42428"/>
                </a:solidFill>
                <a:latin typeface="Arial"/>
                <a:ea typeface="Arial"/>
                <a:cs typeface="Arial"/>
                <a:sym typeface="Arial"/>
              </a:rPr>
              <a:t>Sinh hoạt dưới cờ</a:t>
            </a:r>
            <a:endParaRPr/>
          </a:p>
          <a:p>
            <a:pPr marL="0" marR="0" lvl="0" indent="0" algn="just" rtl="0">
              <a:lnSpc>
                <a:spcPct val="100000"/>
              </a:lnSpc>
              <a:spcBef>
                <a:spcPts val="0"/>
              </a:spcBef>
              <a:spcAft>
                <a:spcPts val="0"/>
              </a:spcAft>
              <a:buNone/>
            </a:pPr>
            <a:r>
              <a:rPr lang="en-US" sz="2100" b="0" i="0" u="none" strike="noStrike" cap="none">
                <a:solidFill>
                  <a:srgbClr val="000000"/>
                </a:solidFill>
                <a:latin typeface="Arial"/>
                <a:ea typeface="Arial"/>
                <a:cs typeface="Arial"/>
                <a:sym typeface="Arial"/>
              </a:rPr>
              <a:t>Nghe tổng kết phong trào “Học nhân ái, biết chia sẻ”.</a:t>
            </a:r>
            <a:endParaRPr/>
          </a:p>
          <a:p>
            <a:pPr marL="0" marR="0" lvl="0" indent="0" algn="just" rtl="0">
              <a:lnSpc>
                <a:spcPct val="100000"/>
              </a:lnSpc>
              <a:spcBef>
                <a:spcPts val="0"/>
              </a:spcBef>
              <a:spcAft>
                <a:spcPts val="0"/>
              </a:spcAft>
              <a:buNone/>
            </a:pPr>
            <a:r>
              <a:rPr lang="en-US" sz="2100" b="0" i="0" u="none" strike="noStrike" cap="none">
                <a:solidFill>
                  <a:srgbClr val="000000"/>
                </a:solidFill>
                <a:latin typeface="Arial"/>
                <a:ea typeface="Arial"/>
                <a:cs typeface="Arial"/>
                <a:sym typeface="Arial"/>
              </a:rPr>
              <a:t>Phát động phong trào “ Chữ thập đỏ”.</a:t>
            </a:r>
            <a:endParaRPr sz="2100" b="0" i="0" u="none" strike="noStrike" cap="none">
              <a:solidFill>
                <a:srgbClr val="000000"/>
              </a:solidFill>
              <a:latin typeface="Arial"/>
              <a:ea typeface="Arial"/>
              <a:cs typeface="Arial"/>
              <a:sym typeface="Arial"/>
            </a:endParaRPr>
          </a:p>
        </p:txBody>
      </p:sp>
      <p:pic>
        <p:nvPicPr>
          <p:cNvPr id="71" name="Google Shape;71;p2"/>
          <p:cNvPicPr preferRelativeResize="0"/>
          <p:nvPr/>
        </p:nvPicPr>
        <p:blipFill rotWithShape="1">
          <a:blip r:embed="rId4">
            <a:alphaModFix/>
          </a:blip>
          <a:srcRect/>
          <a:stretch/>
        </p:blipFill>
        <p:spPr>
          <a:xfrm>
            <a:off x="1057275" y="1379273"/>
            <a:ext cx="7029450" cy="341314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500"/>
                                        <p:tgtEl>
                                          <p:spTgt spid="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0">
                                            <p:txEl>
                                              <p:pRg st="0" end="0"/>
                                            </p:txEl>
                                          </p:spTgt>
                                        </p:tgtEl>
                                        <p:attrNameLst>
                                          <p:attrName>style.visibility</p:attrName>
                                        </p:attrNameLst>
                                      </p:cBhvr>
                                      <p:to>
                                        <p:strVal val="visible"/>
                                      </p:to>
                                    </p:set>
                                    <p:animEffect transition="in" filter="fade">
                                      <p:cBhvr>
                                        <p:cTn id="12" dur="500"/>
                                        <p:tgtEl>
                                          <p:spTgt spid="7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0">
                                            <p:txEl>
                                              <p:pRg st="1" end="1"/>
                                            </p:txEl>
                                          </p:spTgt>
                                        </p:tgtEl>
                                        <p:attrNameLst>
                                          <p:attrName>style.visibility</p:attrName>
                                        </p:attrNameLst>
                                      </p:cBhvr>
                                      <p:to>
                                        <p:strVal val="visible"/>
                                      </p:to>
                                    </p:set>
                                    <p:animEffect transition="in" filter="fade">
                                      <p:cBhvr>
                                        <p:cTn id="17" dur="500"/>
                                        <p:tgtEl>
                                          <p:spTgt spid="7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0">
                                            <p:txEl>
                                              <p:pRg st="2" end="2"/>
                                            </p:txEl>
                                          </p:spTgt>
                                        </p:tgtEl>
                                        <p:attrNameLst>
                                          <p:attrName>style.visibility</p:attrName>
                                        </p:attrNameLst>
                                      </p:cBhvr>
                                      <p:to>
                                        <p:strVal val="visible"/>
                                      </p:to>
                                    </p:set>
                                    <p:animEffect transition="in" filter="fade">
                                      <p:cBhvr>
                                        <p:cTn id="22" dur="500"/>
                                        <p:tgtEl>
                                          <p:spTgt spid="7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71"/>
                                        </p:tgtEl>
                                        <p:attrNameLst>
                                          <p:attrName>style.visibility</p:attrName>
                                        </p:attrNameLst>
                                      </p:cBhvr>
                                      <p:to>
                                        <p:strVal val="visible"/>
                                      </p:to>
                                    </p:set>
                                    <p:anim calcmode="lin" valueType="num">
                                      <p:cBhvr additive="base">
                                        <p:cTn id="27" dur="500"/>
                                        <p:tgtEl>
                                          <p:spTgt spid="71"/>
                                        </p:tgtEl>
                                        <p:attrNameLst>
                                          <p:attrName>ppt_w</p:attrName>
                                        </p:attrNameLst>
                                      </p:cBhvr>
                                      <p:tavLst>
                                        <p:tav tm="0">
                                          <p:val>
                                            <p:strVal val="0"/>
                                          </p:val>
                                        </p:tav>
                                        <p:tav tm="100000">
                                          <p:val>
                                            <p:strVal val="#ppt_w"/>
                                          </p:val>
                                        </p:tav>
                                      </p:tavLst>
                                    </p:anim>
                                    <p:anim calcmode="lin" valueType="num">
                                      <p:cBhvr additive="base">
                                        <p:cTn id="28" dur="500"/>
                                        <p:tgtEl>
                                          <p:spTgt spid="7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363326" y="3418801"/>
            <a:ext cx="8311022" cy="58477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b="1" cap="none" spc="0" dirty="0">
                <a:ln/>
                <a:solidFill>
                  <a:schemeClr val="accent3"/>
                </a:solidFill>
                <a:effectLst/>
              </a:rPr>
              <a:t>HOẠT ĐỘNG GIÁO DỤC THEO CHỦ ĐỀ</a:t>
            </a:r>
          </a:p>
        </p:txBody>
      </p:sp>
      <p:pic>
        <p:nvPicPr>
          <p:cNvPr id="3" name="Google Shape;71;p2">
            <a:extLst>
              <a:ext uri="{FF2B5EF4-FFF2-40B4-BE49-F238E27FC236}">
                <a16:creationId xmlns:a16="http://schemas.microsoft.com/office/drawing/2014/main" id="{0FDDE484-B69D-EF4F-9E0C-202748BE8869}"/>
              </a:ext>
            </a:extLst>
          </p:cNvPr>
          <p:cNvPicPr preferRelativeResize="0"/>
          <p:nvPr/>
        </p:nvPicPr>
        <p:blipFill rotWithShape="1">
          <a:blip r:embed="rId2">
            <a:alphaModFix/>
          </a:blip>
          <a:srcRect/>
          <a:stretch/>
        </p:blipFill>
        <p:spPr>
          <a:xfrm>
            <a:off x="2232837" y="209693"/>
            <a:ext cx="4572000" cy="2958810"/>
          </a:xfrm>
          <a:prstGeom prst="ellipse">
            <a:avLst/>
          </a:prstGeom>
          <a:ln>
            <a:noFill/>
          </a:ln>
          <a:effectLst>
            <a:softEdge rad="112500"/>
          </a:effectLst>
        </p:spPr>
      </p:pic>
    </p:spTree>
    <p:extLst>
      <p:ext uri="{BB962C8B-B14F-4D97-AF65-F5344CB8AC3E}">
        <p14:creationId xmlns:p14="http://schemas.microsoft.com/office/powerpoint/2010/main" val="869584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2604976" y="3248679"/>
            <a:ext cx="3551275" cy="76944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400" b="1" cap="none" spc="0" dirty="0">
                <a:ln/>
                <a:solidFill>
                  <a:schemeClr val="accent3"/>
                </a:solidFill>
                <a:effectLst/>
              </a:rPr>
              <a:t>KHỞI ĐỘNG</a:t>
            </a:r>
          </a:p>
        </p:txBody>
      </p:sp>
      <p:pic>
        <p:nvPicPr>
          <p:cNvPr id="3" name="Google Shape;71;p2">
            <a:extLst>
              <a:ext uri="{FF2B5EF4-FFF2-40B4-BE49-F238E27FC236}">
                <a16:creationId xmlns:a16="http://schemas.microsoft.com/office/drawing/2014/main" id="{0FDDE484-B69D-EF4F-9E0C-202748BE8869}"/>
              </a:ext>
            </a:extLst>
          </p:cNvPr>
          <p:cNvPicPr preferRelativeResize="0"/>
          <p:nvPr/>
        </p:nvPicPr>
        <p:blipFill rotWithShape="1">
          <a:blip r:embed="rId2">
            <a:alphaModFix/>
          </a:blip>
          <a:srcRect/>
          <a:stretch/>
        </p:blipFill>
        <p:spPr>
          <a:xfrm>
            <a:off x="2232837" y="209693"/>
            <a:ext cx="4572000" cy="2958810"/>
          </a:xfrm>
          <a:prstGeom prst="ellipse">
            <a:avLst/>
          </a:prstGeom>
          <a:ln>
            <a:noFill/>
          </a:ln>
          <a:effectLst>
            <a:softEdge rad="112500"/>
          </a:effectLst>
        </p:spPr>
      </p:pic>
    </p:spTree>
    <p:extLst>
      <p:ext uri="{BB962C8B-B14F-4D97-AF65-F5344CB8AC3E}">
        <p14:creationId xmlns:p14="http://schemas.microsoft.com/office/powerpoint/2010/main" val="2420907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Shape 75"/>
        <p:cNvGrpSpPr/>
        <p:nvPr/>
      </p:nvGrpSpPr>
      <p:grpSpPr>
        <a:xfrm>
          <a:off x="0" y="0"/>
          <a:ext cx="0" cy="0"/>
          <a:chOff x="0" y="0"/>
          <a:chExt cx="0" cy="0"/>
        </a:xfrm>
      </p:grpSpPr>
      <p:pic>
        <p:nvPicPr>
          <p:cNvPr id="76" name="Google Shape;76;p3"/>
          <p:cNvPicPr preferRelativeResize="0"/>
          <p:nvPr/>
        </p:nvPicPr>
        <p:blipFill rotWithShape="1">
          <a:blip r:embed="rId3">
            <a:alphaModFix/>
          </a:blip>
          <a:srcRect/>
          <a:stretch/>
        </p:blipFill>
        <p:spPr>
          <a:xfrm>
            <a:off x="111667" y="29507"/>
            <a:ext cx="729244" cy="805560"/>
          </a:xfrm>
          <a:prstGeom prst="rect">
            <a:avLst/>
          </a:prstGeom>
          <a:noFill/>
          <a:ln>
            <a:noFill/>
          </a:ln>
        </p:spPr>
      </p:pic>
      <p:sp>
        <p:nvSpPr>
          <p:cNvPr id="77" name="Google Shape;77;p3"/>
          <p:cNvSpPr txBox="1"/>
          <p:nvPr/>
        </p:nvSpPr>
        <p:spPr>
          <a:xfrm>
            <a:off x="974321" y="90255"/>
            <a:ext cx="8077101" cy="64629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1" i="0" u="none" strike="noStrike" cap="none" dirty="0">
                <a:solidFill>
                  <a:srgbClr val="FF7C0A"/>
                </a:solidFill>
                <a:latin typeface="Arial"/>
                <a:ea typeface="Arial"/>
                <a:cs typeface="Arial"/>
                <a:sym typeface="Arial"/>
              </a:rPr>
              <a:t>         </a:t>
            </a:r>
            <a:r>
              <a:rPr lang="en-US" sz="2400" b="0" i="0" u="none" strike="noStrike" cap="none" dirty="0">
                <a:solidFill>
                  <a:srgbClr val="13171A"/>
                </a:solidFill>
                <a:latin typeface="Arial"/>
                <a:ea typeface="Arial"/>
                <a:cs typeface="Arial"/>
                <a:sym typeface="Arial"/>
              </a:rPr>
              <a:t>1. </a:t>
            </a:r>
            <a:r>
              <a:rPr lang="en-US" sz="2400" b="0" i="0" u="none" strike="noStrike" cap="none" dirty="0" err="1">
                <a:solidFill>
                  <a:srgbClr val="FF0000"/>
                </a:solidFill>
                <a:latin typeface="Arial"/>
                <a:ea typeface="Arial"/>
                <a:cs typeface="Arial"/>
                <a:sym typeface="Arial"/>
              </a:rPr>
              <a:t>Tìm</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hiểu</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khó</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khăn</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của</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người</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khiếm</a:t>
            </a:r>
            <a:r>
              <a:rPr lang="en-US" sz="2400" b="0" i="0" u="none" strike="noStrike" cap="none" dirty="0">
                <a:solidFill>
                  <a:srgbClr val="FF0000"/>
                </a:solidFill>
                <a:latin typeface="Arial"/>
                <a:ea typeface="Arial"/>
                <a:cs typeface="Arial"/>
                <a:sym typeface="Arial"/>
              </a:rPr>
              <a:t> </a:t>
            </a:r>
            <a:r>
              <a:rPr lang="en-US" sz="2400" b="0" i="0" u="none" strike="noStrike" cap="none" dirty="0" err="1">
                <a:solidFill>
                  <a:srgbClr val="FF0000"/>
                </a:solidFill>
                <a:latin typeface="Arial"/>
                <a:ea typeface="Arial"/>
                <a:cs typeface="Arial"/>
                <a:sym typeface="Arial"/>
              </a:rPr>
              <a:t>thị</a:t>
            </a:r>
            <a:endParaRPr sz="2400" b="0" i="0" u="none" strike="noStrike" cap="none" dirty="0">
              <a:solidFill>
                <a:srgbClr val="FF0000"/>
              </a:solidFill>
              <a:latin typeface="Arial"/>
              <a:ea typeface="Arial"/>
              <a:cs typeface="Arial"/>
              <a:sym typeface="Arial"/>
            </a:endParaRPr>
          </a:p>
        </p:txBody>
      </p:sp>
      <p:sp>
        <p:nvSpPr>
          <p:cNvPr id="78" name="Google Shape;78;p3"/>
          <p:cNvSpPr/>
          <p:nvPr/>
        </p:nvSpPr>
        <p:spPr>
          <a:xfrm>
            <a:off x="840911" y="982199"/>
            <a:ext cx="7629600" cy="57785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0" i="0" u="none" strike="noStrike" cap="none" dirty="0">
                <a:solidFill>
                  <a:srgbClr val="13171A"/>
                </a:solidFill>
                <a:latin typeface="Arial"/>
                <a:ea typeface="Arial"/>
                <a:cs typeface="Arial"/>
                <a:sym typeface="Arial"/>
              </a:rPr>
              <a:t>- </a:t>
            </a:r>
            <a:r>
              <a:rPr lang="en-US" sz="2400" b="0" i="0" u="none" strike="noStrike" cap="none" dirty="0" err="1">
                <a:solidFill>
                  <a:srgbClr val="13171A"/>
                </a:solidFill>
                <a:latin typeface="Arial"/>
                <a:ea typeface="Arial"/>
                <a:cs typeface="Arial"/>
                <a:sym typeface="Arial"/>
              </a:rPr>
              <a:t>Nhắm</a:t>
            </a:r>
            <a:r>
              <a:rPr lang="en-US" sz="2400" b="0" i="0" u="none" strike="noStrike" cap="none" dirty="0">
                <a:solidFill>
                  <a:srgbClr val="13171A"/>
                </a:solidFill>
                <a:latin typeface="Arial"/>
                <a:ea typeface="Arial"/>
                <a:cs typeface="Arial"/>
                <a:sym typeface="Arial"/>
              </a:rPr>
              <a:t> </a:t>
            </a:r>
            <a:r>
              <a:rPr lang="en-US" sz="2400" b="0" i="0" u="none" strike="noStrike" cap="none" dirty="0" err="1">
                <a:solidFill>
                  <a:srgbClr val="13171A"/>
                </a:solidFill>
                <a:latin typeface="Arial"/>
                <a:ea typeface="Arial"/>
                <a:cs typeface="Arial"/>
                <a:sym typeface="Arial"/>
              </a:rPr>
              <a:t>mắt</a:t>
            </a:r>
            <a:r>
              <a:rPr lang="en-US" sz="2400" b="0" i="0" u="none" strike="noStrike" cap="none" dirty="0">
                <a:solidFill>
                  <a:srgbClr val="13171A"/>
                </a:solidFill>
                <a:latin typeface="Arial"/>
                <a:ea typeface="Arial"/>
                <a:cs typeface="Arial"/>
                <a:sym typeface="Arial"/>
              </a:rPr>
              <a:t> </a:t>
            </a:r>
            <a:r>
              <a:rPr lang="en-US" sz="2400" b="0" i="0" u="none" strike="noStrike" cap="none" dirty="0" err="1">
                <a:solidFill>
                  <a:srgbClr val="13171A"/>
                </a:solidFill>
                <a:latin typeface="Arial"/>
                <a:ea typeface="Arial"/>
                <a:cs typeface="Arial"/>
                <a:sym typeface="Arial"/>
              </a:rPr>
              <a:t>và</a:t>
            </a:r>
            <a:r>
              <a:rPr lang="en-US" sz="2400" b="0" i="0" u="none" strike="noStrike" cap="none" dirty="0">
                <a:solidFill>
                  <a:srgbClr val="13171A"/>
                </a:solidFill>
                <a:latin typeface="Arial"/>
                <a:ea typeface="Arial"/>
                <a:cs typeface="Arial"/>
                <a:sym typeface="Arial"/>
              </a:rPr>
              <a:t> </a:t>
            </a:r>
            <a:r>
              <a:rPr lang="en-US" sz="2400" b="0" i="0" u="none" strike="noStrike" cap="none" dirty="0" err="1">
                <a:solidFill>
                  <a:srgbClr val="13171A"/>
                </a:solidFill>
                <a:latin typeface="Arial"/>
                <a:ea typeface="Arial"/>
                <a:cs typeface="Arial"/>
                <a:sym typeface="Arial"/>
              </a:rPr>
              <a:t>thử</a:t>
            </a:r>
            <a:r>
              <a:rPr lang="en-US" sz="2400" b="0" i="0" u="none" strike="noStrike" cap="none" dirty="0">
                <a:solidFill>
                  <a:srgbClr val="13171A"/>
                </a:solidFill>
                <a:latin typeface="Arial"/>
                <a:ea typeface="Arial"/>
                <a:cs typeface="Arial"/>
                <a:sym typeface="Arial"/>
              </a:rPr>
              <a:t> </a:t>
            </a:r>
            <a:r>
              <a:rPr lang="en-US" sz="2400" b="0" i="0" u="none" strike="noStrike" cap="none" dirty="0" err="1">
                <a:solidFill>
                  <a:srgbClr val="13171A"/>
                </a:solidFill>
                <a:latin typeface="Arial"/>
                <a:ea typeface="Arial"/>
                <a:cs typeface="Arial"/>
                <a:sym typeface="Arial"/>
              </a:rPr>
              <a:t>làm</a:t>
            </a:r>
            <a:r>
              <a:rPr lang="en-US" sz="2400" b="0" i="0" u="none" strike="noStrike" cap="none" dirty="0">
                <a:solidFill>
                  <a:srgbClr val="13171A"/>
                </a:solidFill>
                <a:latin typeface="Arial"/>
                <a:ea typeface="Arial"/>
                <a:cs typeface="Arial"/>
                <a:sym typeface="Arial"/>
              </a:rPr>
              <a:t> </a:t>
            </a:r>
            <a:r>
              <a:rPr lang="en-US" sz="2400" b="0" i="0" u="none" strike="noStrike" cap="none" dirty="0" err="1">
                <a:solidFill>
                  <a:srgbClr val="13171A"/>
                </a:solidFill>
                <a:latin typeface="Arial"/>
                <a:ea typeface="Arial"/>
                <a:cs typeface="Arial"/>
                <a:sym typeface="Arial"/>
              </a:rPr>
              <a:t>một</a:t>
            </a:r>
            <a:r>
              <a:rPr lang="en-US" sz="2400" b="0" i="0" u="none" strike="noStrike" cap="none" dirty="0">
                <a:solidFill>
                  <a:srgbClr val="13171A"/>
                </a:solidFill>
                <a:latin typeface="Arial"/>
                <a:ea typeface="Arial"/>
                <a:cs typeface="Arial"/>
                <a:sym typeface="Arial"/>
              </a:rPr>
              <a:t> </a:t>
            </a:r>
            <a:r>
              <a:rPr lang="en-US" sz="2400" b="0" i="0" u="none" strike="noStrike" cap="none" dirty="0" err="1">
                <a:solidFill>
                  <a:srgbClr val="13171A"/>
                </a:solidFill>
                <a:latin typeface="Arial"/>
                <a:ea typeface="Arial"/>
                <a:cs typeface="Arial"/>
                <a:sym typeface="Arial"/>
              </a:rPr>
              <a:t>số</a:t>
            </a:r>
            <a:r>
              <a:rPr lang="en-US" sz="2400" b="0" i="0" u="none" strike="noStrike" cap="none" dirty="0">
                <a:solidFill>
                  <a:srgbClr val="13171A"/>
                </a:solidFill>
                <a:latin typeface="Arial"/>
                <a:ea typeface="Arial"/>
                <a:cs typeface="Arial"/>
                <a:sym typeface="Arial"/>
              </a:rPr>
              <a:t> </a:t>
            </a:r>
            <a:r>
              <a:rPr lang="en-US" sz="2400" b="0" i="0" u="none" strike="noStrike" cap="none" dirty="0" err="1">
                <a:solidFill>
                  <a:srgbClr val="13171A"/>
                </a:solidFill>
                <a:latin typeface="Arial"/>
                <a:ea typeface="Arial"/>
                <a:cs typeface="Arial"/>
                <a:sym typeface="Arial"/>
              </a:rPr>
              <a:t>việc</a:t>
            </a:r>
            <a:r>
              <a:rPr lang="en-US" sz="2400" b="0" i="0" u="none" strike="noStrike" cap="none" dirty="0">
                <a:solidFill>
                  <a:srgbClr val="13171A"/>
                </a:solidFill>
                <a:latin typeface="Arial"/>
                <a:ea typeface="Arial"/>
                <a:cs typeface="Arial"/>
                <a:sym typeface="Arial"/>
              </a:rPr>
              <a:t>.</a:t>
            </a:r>
            <a:endParaRPr dirty="0"/>
          </a:p>
        </p:txBody>
      </p:sp>
      <p:grpSp>
        <p:nvGrpSpPr>
          <p:cNvPr id="79" name="Google Shape;79;p3"/>
          <p:cNvGrpSpPr/>
          <p:nvPr/>
        </p:nvGrpSpPr>
        <p:grpSpPr>
          <a:xfrm>
            <a:off x="111667" y="1707181"/>
            <a:ext cx="3083163" cy="2978736"/>
            <a:chOff x="476289" y="2087837"/>
            <a:chExt cx="3083163" cy="2598080"/>
          </a:xfrm>
        </p:grpSpPr>
        <p:pic>
          <p:nvPicPr>
            <p:cNvPr id="80" name="Google Shape;80;p3"/>
            <p:cNvPicPr preferRelativeResize="0"/>
            <p:nvPr/>
          </p:nvPicPr>
          <p:blipFill rotWithShape="1">
            <a:blip r:embed="rId4">
              <a:alphaModFix/>
            </a:blip>
            <a:srcRect r="63894"/>
            <a:stretch/>
          </p:blipFill>
          <p:spPr>
            <a:xfrm>
              <a:off x="609699" y="2087837"/>
              <a:ext cx="2949753" cy="2268836"/>
            </a:xfrm>
            <a:prstGeom prst="rect">
              <a:avLst/>
            </a:prstGeom>
            <a:noFill/>
            <a:ln>
              <a:noFill/>
            </a:ln>
          </p:spPr>
        </p:pic>
        <p:sp>
          <p:nvSpPr>
            <p:cNvPr id="81" name="Google Shape;81;p3"/>
            <p:cNvSpPr txBox="1"/>
            <p:nvPr/>
          </p:nvSpPr>
          <p:spPr>
            <a:xfrm>
              <a:off x="476289" y="4285807"/>
              <a:ext cx="3083163"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Lấy sách vở</a:t>
              </a:r>
              <a:endParaRPr/>
            </a:p>
          </p:txBody>
        </p:sp>
      </p:grpSp>
      <p:grpSp>
        <p:nvGrpSpPr>
          <p:cNvPr id="82" name="Google Shape;82;p3"/>
          <p:cNvGrpSpPr/>
          <p:nvPr/>
        </p:nvGrpSpPr>
        <p:grpSpPr>
          <a:xfrm>
            <a:off x="3044842" y="1707181"/>
            <a:ext cx="3397018" cy="2978736"/>
            <a:chOff x="3255826" y="2085267"/>
            <a:chExt cx="3083163" cy="2600650"/>
          </a:xfrm>
        </p:grpSpPr>
        <p:sp>
          <p:nvSpPr>
            <p:cNvPr id="83" name="Google Shape;83;p3"/>
            <p:cNvSpPr txBox="1"/>
            <p:nvPr/>
          </p:nvSpPr>
          <p:spPr>
            <a:xfrm>
              <a:off x="3255826" y="4285807"/>
              <a:ext cx="3083163"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Vẽ một bông hoa</a:t>
              </a:r>
              <a:endParaRPr/>
            </a:p>
          </p:txBody>
        </p:sp>
        <p:pic>
          <p:nvPicPr>
            <p:cNvPr id="84" name="Google Shape;84;p3"/>
            <p:cNvPicPr preferRelativeResize="0"/>
            <p:nvPr/>
          </p:nvPicPr>
          <p:blipFill rotWithShape="1">
            <a:blip r:embed="rId4">
              <a:alphaModFix/>
            </a:blip>
            <a:srcRect l="36105" r="31504"/>
            <a:stretch/>
          </p:blipFill>
          <p:spPr>
            <a:xfrm>
              <a:off x="3474343" y="2085267"/>
              <a:ext cx="2646127" cy="2268836"/>
            </a:xfrm>
            <a:prstGeom prst="rect">
              <a:avLst/>
            </a:prstGeom>
            <a:noFill/>
            <a:ln>
              <a:noFill/>
            </a:ln>
          </p:spPr>
        </p:pic>
      </p:grpSp>
      <p:grpSp>
        <p:nvGrpSpPr>
          <p:cNvPr id="85" name="Google Shape;85;p3"/>
          <p:cNvGrpSpPr/>
          <p:nvPr/>
        </p:nvGrpSpPr>
        <p:grpSpPr>
          <a:xfrm>
            <a:off x="5966167" y="1707181"/>
            <a:ext cx="3408868" cy="2978736"/>
            <a:chOff x="5966167" y="2060121"/>
            <a:chExt cx="3083163" cy="2625796"/>
          </a:xfrm>
        </p:grpSpPr>
        <p:sp>
          <p:nvSpPr>
            <p:cNvPr id="86" name="Google Shape;86;p3"/>
            <p:cNvSpPr txBox="1"/>
            <p:nvPr/>
          </p:nvSpPr>
          <p:spPr>
            <a:xfrm>
              <a:off x="5966167" y="4285807"/>
              <a:ext cx="3083163"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Ăn sữa chua</a:t>
              </a:r>
              <a:endParaRPr/>
            </a:p>
          </p:txBody>
        </p:sp>
        <p:pic>
          <p:nvPicPr>
            <p:cNvPr id="87" name="Google Shape;87;p3"/>
            <p:cNvPicPr preferRelativeResize="0"/>
            <p:nvPr/>
          </p:nvPicPr>
          <p:blipFill rotWithShape="1">
            <a:blip r:embed="rId4">
              <a:alphaModFix/>
            </a:blip>
            <a:srcRect l="67760" r="-149"/>
            <a:stretch/>
          </p:blipFill>
          <p:spPr>
            <a:xfrm>
              <a:off x="6099160" y="2060121"/>
              <a:ext cx="2646127" cy="2268836"/>
            </a:xfrm>
            <a:prstGeom prst="rect">
              <a:avLst/>
            </a:prstGeom>
            <a:noFill/>
            <a:ln>
              <a:noFill/>
            </a:ln>
          </p:spPr>
        </p:pic>
      </p:grpSp>
      <p:sp>
        <p:nvSpPr>
          <p:cNvPr id="88" name="Google Shape;88;p3"/>
          <p:cNvSpPr/>
          <p:nvPr/>
        </p:nvSpPr>
        <p:spPr>
          <a:xfrm>
            <a:off x="840911" y="1006599"/>
            <a:ext cx="7629600" cy="57785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Kể</a:t>
            </a: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những</a:t>
            </a: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khó</a:t>
            </a: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khăn</a:t>
            </a: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khi</a:t>
            </a: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thực</a:t>
            </a: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hiện</a:t>
            </a: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những</a:t>
            </a: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việc</a:t>
            </a:r>
            <a:r>
              <a:rPr lang="en-US" sz="2400" b="0" i="0" u="none" strike="noStrike" cap="none" dirty="0">
                <a:solidFill>
                  <a:srgbClr val="F17C39"/>
                </a:solidFill>
                <a:latin typeface="Arial"/>
                <a:ea typeface="Arial"/>
                <a:cs typeface="Arial"/>
                <a:sym typeface="Arial"/>
              </a:rPr>
              <a:t> </a:t>
            </a:r>
            <a:r>
              <a:rPr lang="en-US" sz="2400" b="0" i="0" u="none" strike="noStrike" cap="none" dirty="0" err="1">
                <a:solidFill>
                  <a:srgbClr val="F17C39"/>
                </a:solidFill>
                <a:latin typeface="Arial"/>
                <a:ea typeface="Arial"/>
                <a:cs typeface="Arial"/>
                <a:sym typeface="Arial"/>
              </a:rPr>
              <a:t>đó</a:t>
            </a:r>
            <a:r>
              <a:rPr lang="en-US" sz="2400" b="0" i="0" u="none" strike="noStrike" cap="none" dirty="0">
                <a:solidFill>
                  <a:srgbClr val="F17C39"/>
                </a:solidFill>
                <a:latin typeface="Arial"/>
                <a:ea typeface="Arial"/>
                <a:cs typeface="Arial"/>
                <a:sym typeface="Arial"/>
              </a:rPr>
              <a:t>.</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500"/>
                                        <p:tgtEl>
                                          <p:spTgt spid="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7">
                                            <p:txEl>
                                              <p:pRg st="0" end="0"/>
                                            </p:txEl>
                                          </p:spTgt>
                                        </p:tgtEl>
                                        <p:attrNameLst>
                                          <p:attrName>style.visibility</p:attrName>
                                        </p:attrNameLst>
                                      </p:cBhvr>
                                      <p:to>
                                        <p:strVal val="visible"/>
                                      </p:to>
                                    </p:set>
                                    <p:animEffect transition="in" filter="fade">
                                      <p:cBhvr>
                                        <p:cTn id="12" dur="500"/>
                                        <p:tgtEl>
                                          <p:spTgt spid="7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8">
                                            <p:txEl>
                                              <p:pRg st="0" end="0"/>
                                            </p:txEl>
                                          </p:spTgt>
                                        </p:tgtEl>
                                        <p:attrNameLst>
                                          <p:attrName>style.visibility</p:attrName>
                                        </p:attrNameLst>
                                      </p:cBhvr>
                                      <p:to>
                                        <p:strVal val="visible"/>
                                      </p:to>
                                    </p:set>
                                    <p:animEffect transition="in" filter="fade">
                                      <p:cBhvr>
                                        <p:cTn id="17" dur="500"/>
                                        <p:tgtEl>
                                          <p:spTgt spid="7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9"/>
                                        </p:tgtEl>
                                        <p:attrNameLst>
                                          <p:attrName>style.visibility</p:attrName>
                                        </p:attrNameLst>
                                      </p:cBhvr>
                                      <p:to>
                                        <p:strVal val="visible"/>
                                      </p:to>
                                    </p:set>
                                    <p:animEffect transition="in" filter="fade">
                                      <p:cBhvr>
                                        <p:cTn id="22" dur="500"/>
                                        <p:tgtEl>
                                          <p:spTgt spid="7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2"/>
                                        </p:tgtEl>
                                        <p:attrNameLst>
                                          <p:attrName>style.visibility</p:attrName>
                                        </p:attrNameLst>
                                      </p:cBhvr>
                                      <p:to>
                                        <p:strVal val="visible"/>
                                      </p:to>
                                    </p:set>
                                    <p:animEffect transition="in" filter="fade">
                                      <p:cBhvr>
                                        <p:cTn id="27" dur="500"/>
                                        <p:tgtEl>
                                          <p:spTgt spid="8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5"/>
                                        </p:tgtEl>
                                        <p:attrNameLst>
                                          <p:attrName>style.visibility</p:attrName>
                                        </p:attrNameLst>
                                      </p:cBhvr>
                                      <p:to>
                                        <p:strVal val="visible"/>
                                      </p:to>
                                    </p:set>
                                    <p:animEffect transition="in" filter="fade">
                                      <p:cBhvr>
                                        <p:cTn id="32" dur="500"/>
                                        <p:tgtEl>
                                          <p:spTgt spid="8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nodeType="clickEffect">
                                  <p:stCondLst>
                                    <p:cond delay="0"/>
                                  </p:stCondLst>
                                  <p:childTnLst>
                                    <p:animEffect transition="out" filter="fade">
                                      <p:cBhvr>
                                        <p:cTn id="36" dur="500"/>
                                        <p:tgtEl>
                                          <p:spTgt spid="78">
                                            <p:txEl>
                                              <p:pRg st="0" end="0"/>
                                            </p:txEl>
                                          </p:spTgt>
                                        </p:tgtEl>
                                      </p:cBhvr>
                                    </p:animEffect>
                                    <p:set>
                                      <p:cBhvr>
                                        <p:cTn id="37" dur="1" fill="hold">
                                          <p:stCondLst>
                                            <p:cond delay="500"/>
                                          </p:stCondLst>
                                        </p:cTn>
                                        <p:tgtEl>
                                          <p:spTgt spid="78">
                                            <p:txEl>
                                              <p:pRg st="0" end="0"/>
                                            </p:txEl>
                                          </p:spTgt>
                                        </p:tgtEl>
                                        <p:attrNameLst>
                                          <p:attrName>style.visibility</p:attrName>
                                        </p:attrNameLst>
                                      </p:cBhvr>
                                      <p:to>
                                        <p:strVal val="hidden"/>
                                      </p:to>
                                    </p:set>
                                  </p:childTnLst>
                                </p:cTn>
                              </p:par>
                              <p:par>
                                <p:cTn id="38" presetID="10" presetClass="entr" presetSubtype="0" fill="hold" nodeType="withEffect">
                                  <p:stCondLst>
                                    <p:cond delay="0"/>
                                  </p:stCondLst>
                                  <p:childTnLst>
                                    <p:set>
                                      <p:cBhvr>
                                        <p:cTn id="39" dur="1" fill="hold">
                                          <p:stCondLst>
                                            <p:cond delay="0"/>
                                          </p:stCondLst>
                                        </p:cTn>
                                        <p:tgtEl>
                                          <p:spTgt spid="88">
                                            <p:txEl>
                                              <p:pRg st="0" end="0"/>
                                            </p:txEl>
                                          </p:spTgt>
                                        </p:tgtEl>
                                        <p:attrNameLst>
                                          <p:attrName>style.visibility</p:attrName>
                                        </p:attrNameLst>
                                      </p:cBhvr>
                                      <p:to>
                                        <p:strVal val="visible"/>
                                      </p:to>
                                    </p:set>
                                    <p:animEffect transition="in" filter="fade">
                                      <p:cBhvr>
                                        <p:cTn id="40" dur="500"/>
                                        <p:tgtEl>
                                          <p:spTgt spid="8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grpSp>
        <p:nvGrpSpPr>
          <p:cNvPr id="1020" name="Google Shape;1020;p44"/>
          <p:cNvGrpSpPr/>
          <p:nvPr/>
        </p:nvGrpSpPr>
        <p:grpSpPr>
          <a:xfrm>
            <a:off x="149649" y="240291"/>
            <a:ext cx="6143409" cy="4375251"/>
            <a:chOff x="1540350" y="826005"/>
            <a:chExt cx="6259025" cy="3378825"/>
          </a:xfrm>
        </p:grpSpPr>
        <p:sp>
          <p:nvSpPr>
            <p:cNvPr id="1021" name="Google Shape;1021;p44"/>
            <p:cNvSpPr/>
            <p:nvPr/>
          </p:nvSpPr>
          <p:spPr>
            <a:xfrm rot="-129175">
              <a:off x="1789023" y="1167494"/>
              <a:ext cx="5957405" cy="2926472"/>
            </a:xfrm>
            <a:prstGeom prst="roundRect">
              <a:avLst>
                <a:gd name="adj" fmla="val 24491"/>
              </a:avLst>
            </a:prstGeom>
            <a:noFill/>
            <a:ln w="28575" cap="flat" cmpd="sng">
              <a:solidFill>
                <a:schemeClr val="dk1"/>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44"/>
            <p:cNvSpPr/>
            <p:nvPr/>
          </p:nvSpPr>
          <p:spPr>
            <a:xfrm rot="-129175">
              <a:off x="1593297" y="936869"/>
              <a:ext cx="5957405" cy="2926472"/>
            </a:xfrm>
            <a:prstGeom prst="roundRect">
              <a:avLst>
                <a:gd name="adj" fmla="val 244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3" name="Google Shape;1023;p44"/>
          <p:cNvSpPr txBox="1">
            <a:spLocks noGrp="1"/>
          </p:cNvSpPr>
          <p:nvPr>
            <p:ph type="title"/>
          </p:nvPr>
        </p:nvSpPr>
        <p:spPr>
          <a:xfrm>
            <a:off x="606883" y="1217076"/>
            <a:ext cx="5476565" cy="3018798"/>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cuộc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hằng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ngày</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chúng</a:t>
            </a:r>
            <a:r>
              <a:rPr lang="en-US" sz="2800" dirty="0">
                <a:latin typeface="Arial" panose="020B0604020202020204" pitchFamily="34" charset="0"/>
                <a:cs typeface="Arial" panose="020B0604020202020204" pitchFamily="34" charset="0"/>
              </a:rPr>
              <a:t> ta </a:t>
            </a:r>
            <a:r>
              <a:rPr lang="en-US" sz="2800" dirty="0" err="1">
                <a:latin typeface="Arial" panose="020B0604020202020204" pitchFamily="34" charset="0"/>
                <a:cs typeface="Arial" panose="020B0604020202020204" pitchFamily="34" charset="0"/>
              </a:rPr>
              <a:t>có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phải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sống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việc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buổi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tối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Đó</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là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không</a:t>
            </a:r>
            <a:r>
              <a:rPr lang="en-US" sz="2800" dirty="0">
                <a:latin typeface="Arial" panose="020B0604020202020204" pitchFamily="34" charset="0"/>
                <a:cs typeface="Arial" panose="020B0604020202020204" pitchFamily="34" charset="0"/>
              </a:rPr>
              <a:t> may </a:t>
            </a:r>
            <a:r>
              <a:rPr lang="en-US" sz="2800" dirty="0" err="1">
                <a:latin typeface="Arial" panose="020B0604020202020204" pitchFamily="34" charset="0"/>
                <a:cs typeface="Arial" panose="020B0604020202020204" pitchFamily="34" charset="0"/>
              </a:rPr>
              <a:t>mắn</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bị</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khiếm</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thị</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bị</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mù</a:t>
            </a:r>
            <a:r>
              <a:rPr lang="en-US" sz="2800" dirty="0">
                <a:latin typeface="Arial" panose="020B0604020202020204" pitchFamily="34" charset="0"/>
                <a:cs typeface="Arial" panose="020B0604020202020204" pitchFamily="34" charset="0"/>
              </a:rPr>
              <a:t>.</a:t>
            </a:r>
            <a:endParaRPr sz="2800" i="1" dirty="0">
              <a:latin typeface="Arial" panose="020B0604020202020204" pitchFamily="34" charset="0"/>
              <a:cs typeface="Arial" panose="020B0604020202020204" pitchFamily="34" charset="0"/>
            </a:endParaRPr>
          </a:p>
        </p:txBody>
      </p:sp>
      <p:grpSp>
        <p:nvGrpSpPr>
          <p:cNvPr id="1024" name="Google Shape;1024;p44"/>
          <p:cNvGrpSpPr/>
          <p:nvPr/>
        </p:nvGrpSpPr>
        <p:grpSpPr>
          <a:xfrm>
            <a:off x="6389189" y="3344337"/>
            <a:ext cx="1315564" cy="1118517"/>
            <a:chOff x="1168000" y="1750950"/>
            <a:chExt cx="405425" cy="344700"/>
          </a:xfrm>
        </p:grpSpPr>
        <p:sp>
          <p:nvSpPr>
            <p:cNvPr id="1025" name="Google Shape;1025;p44"/>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44"/>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44"/>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44"/>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44"/>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44"/>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44"/>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2" name="Google Shape;1032;p44"/>
          <p:cNvGrpSpPr/>
          <p:nvPr/>
        </p:nvGrpSpPr>
        <p:grpSpPr>
          <a:xfrm>
            <a:off x="521125" y="422594"/>
            <a:ext cx="1387205" cy="1161840"/>
            <a:chOff x="2391350" y="3583000"/>
            <a:chExt cx="571525" cy="478675"/>
          </a:xfrm>
        </p:grpSpPr>
        <p:sp>
          <p:nvSpPr>
            <p:cNvPr id="1033" name="Google Shape;1033;p44"/>
            <p:cNvSpPr/>
            <p:nvPr/>
          </p:nvSpPr>
          <p:spPr>
            <a:xfrm>
              <a:off x="2400875" y="3591050"/>
              <a:ext cx="343225" cy="369125"/>
            </a:xfrm>
            <a:custGeom>
              <a:avLst/>
              <a:gdLst/>
              <a:ahLst/>
              <a:cxnLst/>
              <a:rect l="l" t="t" r="r" b="b"/>
              <a:pathLst>
                <a:path w="13729" h="14765" extrusionOk="0">
                  <a:moveTo>
                    <a:pt x="6621" y="12800"/>
                  </a:moveTo>
                  <a:cubicBezTo>
                    <a:pt x="6073" y="13704"/>
                    <a:pt x="5430" y="14419"/>
                    <a:pt x="4406" y="14764"/>
                  </a:cubicBezTo>
                  <a:cubicBezTo>
                    <a:pt x="4632" y="14228"/>
                    <a:pt x="4823" y="13693"/>
                    <a:pt x="5061" y="13157"/>
                  </a:cubicBezTo>
                  <a:cubicBezTo>
                    <a:pt x="5192" y="12847"/>
                    <a:pt x="5180" y="12740"/>
                    <a:pt x="4859" y="12657"/>
                  </a:cubicBezTo>
                  <a:cubicBezTo>
                    <a:pt x="4466" y="12550"/>
                    <a:pt x="4049" y="12514"/>
                    <a:pt x="3680" y="12383"/>
                  </a:cubicBezTo>
                  <a:cubicBezTo>
                    <a:pt x="3311" y="12252"/>
                    <a:pt x="2942" y="12073"/>
                    <a:pt x="2608" y="11847"/>
                  </a:cubicBezTo>
                  <a:cubicBezTo>
                    <a:pt x="2192" y="11561"/>
                    <a:pt x="1811" y="11240"/>
                    <a:pt x="1453" y="10895"/>
                  </a:cubicBezTo>
                  <a:cubicBezTo>
                    <a:pt x="834" y="10311"/>
                    <a:pt x="632" y="9525"/>
                    <a:pt x="441" y="8740"/>
                  </a:cubicBezTo>
                  <a:cubicBezTo>
                    <a:pt x="1" y="7001"/>
                    <a:pt x="346" y="5394"/>
                    <a:pt x="1251" y="3906"/>
                  </a:cubicBezTo>
                  <a:cubicBezTo>
                    <a:pt x="1608" y="3310"/>
                    <a:pt x="2168" y="2810"/>
                    <a:pt x="2668" y="2334"/>
                  </a:cubicBezTo>
                  <a:cubicBezTo>
                    <a:pt x="3858" y="1203"/>
                    <a:pt x="5287" y="524"/>
                    <a:pt x="6906" y="274"/>
                  </a:cubicBezTo>
                  <a:cubicBezTo>
                    <a:pt x="8633" y="0"/>
                    <a:pt x="10288" y="286"/>
                    <a:pt x="11669" y="1417"/>
                  </a:cubicBezTo>
                  <a:cubicBezTo>
                    <a:pt x="12776" y="2322"/>
                    <a:pt x="13503" y="3501"/>
                    <a:pt x="13622" y="4989"/>
                  </a:cubicBezTo>
                  <a:cubicBezTo>
                    <a:pt x="13681" y="5823"/>
                    <a:pt x="13729" y="6620"/>
                    <a:pt x="13514" y="7442"/>
                  </a:cubicBezTo>
                  <a:cubicBezTo>
                    <a:pt x="13443" y="7692"/>
                    <a:pt x="13383" y="7966"/>
                    <a:pt x="13276" y="8216"/>
                  </a:cubicBezTo>
                  <a:cubicBezTo>
                    <a:pt x="13062" y="8740"/>
                    <a:pt x="12836" y="9275"/>
                    <a:pt x="12586" y="9775"/>
                  </a:cubicBezTo>
                  <a:cubicBezTo>
                    <a:pt x="12252" y="10454"/>
                    <a:pt x="11752" y="11002"/>
                    <a:pt x="11133" y="11430"/>
                  </a:cubicBezTo>
                  <a:cubicBezTo>
                    <a:pt x="10371" y="12002"/>
                    <a:pt x="9538" y="12442"/>
                    <a:pt x="8633" y="12716"/>
                  </a:cubicBezTo>
                  <a:cubicBezTo>
                    <a:pt x="8299" y="12811"/>
                    <a:pt x="7966" y="12919"/>
                    <a:pt x="7621" y="13014"/>
                  </a:cubicBezTo>
                  <a:cubicBezTo>
                    <a:pt x="7287" y="13109"/>
                    <a:pt x="6942" y="13192"/>
                    <a:pt x="6621" y="12800"/>
                  </a:cubicBezTo>
                  <a:close/>
                  <a:moveTo>
                    <a:pt x="10466" y="6787"/>
                  </a:moveTo>
                  <a:cubicBezTo>
                    <a:pt x="10466" y="7085"/>
                    <a:pt x="10645" y="7370"/>
                    <a:pt x="10871" y="7418"/>
                  </a:cubicBezTo>
                  <a:cubicBezTo>
                    <a:pt x="11133" y="7478"/>
                    <a:pt x="11407" y="7299"/>
                    <a:pt x="11526" y="6977"/>
                  </a:cubicBezTo>
                  <a:cubicBezTo>
                    <a:pt x="11586" y="6823"/>
                    <a:pt x="11609" y="6656"/>
                    <a:pt x="11609" y="6489"/>
                  </a:cubicBezTo>
                  <a:cubicBezTo>
                    <a:pt x="11609" y="6132"/>
                    <a:pt x="11336" y="5942"/>
                    <a:pt x="11002" y="6061"/>
                  </a:cubicBezTo>
                  <a:cubicBezTo>
                    <a:pt x="10693" y="6168"/>
                    <a:pt x="10466" y="6477"/>
                    <a:pt x="10466" y="6787"/>
                  </a:cubicBezTo>
                  <a:close/>
                  <a:moveTo>
                    <a:pt x="8192" y="6465"/>
                  </a:moveTo>
                  <a:cubicBezTo>
                    <a:pt x="8192" y="6204"/>
                    <a:pt x="8145" y="6013"/>
                    <a:pt x="7918" y="5930"/>
                  </a:cubicBezTo>
                  <a:cubicBezTo>
                    <a:pt x="7716" y="5834"/>
                    <a:pt x="7514" y="5882"/>
                    <a:pt x="7371" y="6049"/>
                  </a:cubicBezTo>
                  <a:cubicBezTo>
                    <a:pt x="7109" y="6311"/>
                    <a:pt x="7026" y="6656"/>
                    <a:pt x="7133" y="7013"/>
                  </a:cubicBezTo>
                  <a:cubicBezTo>
                    <a:pt x="7216" y="7323"/>
                    <a:pt x="7478" y="7418"/>
                    <a:pt x="7740" y="7216"/>
                  </a:cubicBezTo>
                  <a:cubicBezTo>
                    <a:pt x="8026" y="7025"/>
                    <a:pt x="8145" y="6739"/>
                    <a:pt x="8192" y="6465"/>
                  </a:cubicBezTo>
                  <a:close/>
                  <a:moveTo>
                    <a:pt x="4501" y="6680"/>
                  </a:moveTo>
                  <a:cubicBezTo>
                    <a:pt x="4501" y="6418"/>
                    <a:pt x="4263" y="6204"/>
                    <a:pt x="3966" y="6204"/>
                  </a:cubicBezTo>
                  <a:cubicBezTo>
                    <a:pt x="3692" y="6204"/>
                    <a:pt x="3394" y="6561"/>
                    <a:pt x="3394" y="6858"/>
                  </a:cubicBezTo>
                  <a:cubicBezTo>
                    <a:pt x="3394" y="7192"/>
                    <a:pt x="3620" y="7478"/>
                    <a:pt x="3870" y="7478"/>
                  </a:cubicBezTo>
                  <a:cubicBezTo>
                    <a:pt x="4192" y="7478"/>
                    <a:pt x="4501" y="7085"/>
                    <a:pt x="4501" y="668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4"/>
            <p:cNvSpPr/>
            <p:nvPr/>
          </p:nvSpPr>
          <p:spPr>
            <a:xfrm>
              <a:off x="2650325" y="3685700"/>
              <a:ext cx="297675" cy="361075"/>
            </a:xfrm>
            <a:custGeom>
              <a:avLst/>
              <a:gdLst/>
              <a:ahLst/>
              <a:cxnLst/>
              <a:rect l="l" t="t" r="r" b="b"/>
              <a:pathLst>
                <a:path w="11907" h="14443" extrusionOk="0">
                  <a:moveTo>
                    <a:pt x="6084" y="14443"/>
                  </a:moveTo>
                  <a:cubicBezTo>
                    <a:pt x="5584" y="14407"/>
                    <a:pt x="5239" y="14193"/>
                    <a:pt x="5049" y="13871"/>
                  </a:cubicBezTo>
                  <a:cubicBezTo>
                    <a:pt x="4810" y="13467"/>
                    <a:pt x="4632" y="13038"/>
                    <a:pt x="4477" y="12585"/>
                  </a:cubicBezTo>
                  <a:cubicBezTo>
                    <a:pt x="4406" y="12383"/>
                    <a:pt x="4334" y="12276"/>
                    <a:pt x="4120" y="12240"/>
                  </a:cubicBezTo>
                  <a:cubicBezTo>
                    <a:pt x="3822" y="12216"/>
                    <a:pt x="3525" y="12181"/>
                    <a:pt x="3227" y="12121"/>
                  </a:cubicBezTo>
                  <a:cubicBezTo>
                    <a:pt x="1715" y="11823"/>
                    <a:pt x="643" y="11014"/>
                    <a:pt x="84" y="9537"/>
                  </a:cubicBezTo>
                  <a:cubicBezTo>
                    <a:pt x="72" y="9490"/>
                    <a:pt x="60" y="9430"/>
                    <a:pt x="60" y="9383"/>
                  </a:cubicBezTo>
                  <a:cubicBezTo>
                    <a:pt x="48" y="9204"/>
                    <a:pt x="12" y="9025"/>
                    <a:pt x="0" y="8883"/>
                  </a:cubicBezTo>
                  <a:cubicBezTo>
                    <a:pt x="607" y="8454"/>
                    <a:pt x="1215" y="8061"/>
                    <a:pt x="1774" y="7621"/>
                  </a:cubicBezTo>
                  <a:cubicBezTo>
                    <a:pt x="2084" y="7382"/>
                    <a:pt x="2382" y="7061"/>
                    <a:pt x="2584" y="6740"/>
                  </a:cubicBezTo>
                  <a:cubicBezTo>
                    <a:pt x="3274" y="5656"/>
                    <a:pt x="3858" y="4501"/>
                    <a:pt x="4001" y="3215"/>
                  </a:cubicBezTo>
                  <a:cubicBezTo>
                    <a:pt x="4072" y="2572"/>
                    <a:pt x="4036" y="1906"/>
                    <a:pt x="4048" y="1263"/>
                  </a:cubicBezTo>
                  <a:cubicBezTo>
                    <a:pt x="4048" y="1084"/>
                    <a:pt x="4013" y="894"/>
                    <a:pt x="4001" y="715"/>
                  </a:cubicBezTo>
                  <a:cubicBezTo>
                    <a:pt x="4548" y="358"/>
                    <a:pt x="5168" y="322"/>
                    <a:pt x="5739" y="191"/>
                  </a:cubicBezTo>
                  <a:cubicBezTo>
                    <a:pt x="6620" y="1"/>
                    <a:pt x="7501" y="72"/>
                    <a:pt x="8335" y="310"/>
                  </a:cubicBezTo>
                  <a:cubicBezTo>
                    <a:pt x="10144" y="846"/>
                    <a:pt x="11633" y="2168"/>
                    <a:pt x="11835" y="4287"/>
                  </a:cubicBezTo>
                  <a:cubicBezTo>
                    <a:pt x="11907" y="5073"/>
                    <a:pt x="11907" y="5858"/>
                    <a:pt x="11799" y="6644"/>
                  </a:cubicBezTo>
                  <a:cubicBezTo>
                    <a:pt x="11716" y="7347"/>
                    <a:pt x="11442" y="7978"/>
                    <a:pt x="11133" y="8597"/>
                  </a:cubicBezTo>
                  <a:cubicBezTo>
                    <a:pt x="10740" y="9371"/>
                    <a:pt x="10252" y="10073"/>
                    <a:pt x="9632" y="10669"/>
                  </a:cubicBezTo>
                  <a:cubicBezTo>
                    <a:pt x="8989" y="11276"/>
                    <a:pt x="8180" y="11562"/>
                    <a:pt x="7382" y="11859"/>
                  </a:cubicBezTo>
                  <a:cubicBezTo>
                    <a:pt x="7323" y="11883"/>
                    <a:pt x="7251" y="11883"/>
                    <a:pt x="7192" y="11919"/>
                  </a:cubicBezTo>
                  <a:lnTo>
                    <a:pt x="6299" y="12228"/>
                  </a:lnTo>
                  <a:cubicBezTo>
                    <a:pt x="6215" y="12621"/>
                    <a:pt x="6120" y="13014"/>
                    <a:pt x="6072" y="13407"/>
                  </a:cubicBezTo>
                  <a:cubicBezTo>
                    <a:pt x="6037" y="13597"/>
                    <a:pt x="6096" y="13812"/>
                    <a:pt x="6120" y="14002"/>
                  </a:cubicBezTo>
                  <a:cubicBezTo>
                    <a:pt x="6096" y="14133"/>
                    <a:pt x="6084" y="14252"/>
                    <a:pt x="6084" y="14443"/>
                  </a:cubicBezTo>
                  <a:close/>
                  <a:moveTo>
                    <a:pt x="9490" y="6156"/>
                  </a:moveTo>
                  <a:cubicBezTo>
                    <a:pt x="9478" y="6692"/>
                    <a:pt x="9716" y="6930"/>
                    <a:pt x="10025" y="6811"/>
                  </a:cubicBezTo>
                  <a:cubicBezTo>
                    <a:pt x="10347" y="6692"/>
                    <a:pt x="10597" y="6251"/>
                    <a:pt x="10537" y="5918"/>
                  </a:cubicBezTo>
                  <a:cubicBezTo>
                    <a:pt x="10490" y="5716"/>
                    <a:pt x="10371" y="5549"/>
                    <a:pt x="10144" y="5501"/>
                  </a:cubicBezTo>
                  <a:cubicBezTo>
                    <a:pt x="9930" y="5442"/>
                    <a:pt x="9751" y="5549"/>
                    <a:pt x="9656" y="5751"/>
                  </a:cubicBezTo>
                  <a:cubicBezTo>
                    <a:pt x="9585" y="5906"/>
                    <a:pt x="9525" y="6085"/>
                    <a:pt x="9490" y="6156"/>
                  </a:cubicBezTo>
                  <a:close/>
                  <a:moveTo>
                    <a:pt x="5084" y="6156"/>
                  </a:moveTo>
                  <a:cubicBezTo>
                    <a:pt x="5108" y="5811"/>
                    <a:pt x="4906" y="5608"/>
                    <a:pt x="4596" y="5597"/>
                  </a:cubicBezTo>
                  <a:cubicBezTo>
                    <a:pt x="4346" y="5573"/>
                    <a:pt x="4072" y="5870"/>
                    <a:pt x="4060" y="6216"/>
                  </a:cubicBezTo>
                  <a:cubicBezTo>
                    <a:pt x="4048" y="6513"/>
                    <a:pt x="4251" y="6751"/>
                    <a:pt x="4537" y="6751"/>
                  </a:cubicBezTo>
                  <a:cubicBezTo>
                    <a:pt x="4846" y="6728"/>
                    <a:pt x="5072" y="6501"/>
                    <a:pt x="5084" y="6156"/>
                  </a:cubicBezTo>
                  <a:close/>
                  <a:moveTo>
                    <a:pt x="7966" y="5930"/>
                  </a:moveTo>
                  <a:cubicBezTo>
                    <a:pt x="7966" y="5549"/>
                    <a:pt x="7846" y="5394"/>
                    <a:pt x="7632" y="5430"/>
                  </a:cubicBezTo>
                  <a:cubicBezTo>
                    <a:pt x="7239" y="5477"/>
                    <a:pt x="6942" y="5835"/>
                    <a:pt x="7037" y="6216"/>
                  </a:cubicBezTo>
                  <a:cubicBezTo>
                    <a:pt x="7073" y="6347"/>
                    <a:pt x="7204" y="6549"/>
                    <a:pt x="7323" y="6573"/>
                  </a:cubicBezTo>
                  <a:cubicBezTo>
                    <a:pt x="7442" y="6609"/>
                    <a:pt x="7656" y="6525"/>
                    <a:pt x="7751" y="6430"/>
                  </a:cubicBezTo>
                  <a:cubicBezTo>
                    <a:pt x="7870" y="6251"/>
                    <a:pt x="7918" y="6025"/>
                    <a:pt x="7966" y="593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4"/>
            <p:cNvSpPr/>
            <p:nvPr/>
          </p:nvSpPr>
          <p:spPr>
            <a:xfrm>
              <a:off x="2662525" y="3739575"/>
              <a:ext cx="28300" cy="38425"/>
            </a:xfrm>
            <a:custGeom>
              <a:avLst/>
              <a:gdLst/>
              <a:ahLst/>
              <a:cxnLst/>
              <a:rect l="l" t="t" r="r" b="b"/>
              <a:pathLst>
                <a:path w="1132" h="1537" extrusionOk="0">
                  <a:moveTo>
                    <a:pt x="0" y="846"/>
                  </a:moveTo>
                  <a:cubicBezTo>
                    <a:pt x="0" y="536"/>
                    <a:pt x="227" y="227"/>
                    <a:pt x="524" y="120"/>
                  </a:cubicBezTo>
                  <a:cubicBezTo>
                    <a:pt x="846" y="1"/>
                    <a:pt x="1132" y="191"/>
                    <a:pt x="1132" y="548"/>
                  </a:cubicBezTo>
                  <a:cubicBezTo>
                    <a:pt x="1132" y="715"/>
                    <a:pt x="1108" y="894"/>
                    <a:pt x="1048" y="1036"/>
                  </a:cubicBezTo>
                  <a:cubicBezTo>
                    <a:pt x="941" y="1358"/>
                    <a:pt x="655" y="1537"/>
                    <a:pt x="393" y="1477"/>
                  </a:cubicBezTo>
                  <a:cubicBezTo>
                    <a:pt x="179" y="1429"/>
                    <a:pt x="0" y="1144"/>
                    <a:pt x="0" y="8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4"/>
            <p:cNvSpPr/>
            <p:nvPr/>
          </p:nvSpPr>
          <p:spPr>
            <a:xfrm>
              <a:off x="2576800" y="3736900"/>
              <a:ext cx="28900" cy="39600"/>
            </a:xfrm>
            <a:custGeom>
              <a:avLst/>
              <a:gdLst/>
              <a:ahLst/>
              <a:cxnLst/>
              <a:rect l="l" t="t" r="r" b="b"/>
              <a:pathLst>
                <a:path w="1156" h="1584" extrusionOk="0">
                  <a:moveTo>
                    <a:pt x="1155" y="631"/>
                  </a:moveTo>
                  <a:cubicBezTo>
                    <a:pt x="1108" y="905"/>
                    <a:pt x="989" y="1191"/>
                    <a:pt x="727" y="1382"/>
                  </a:cubicBezTo>
                  <a:cubicBezTo>
                    <a:pt x="453" y="1584"/>
                    <a:pt x="203" y="1489"/>
                    <a:pt x="108" y="1179"/>
                  </a:cubicBezTo>
                  <a:cubicBezTo>
                    <a:pt x="0" y="822"/>
                    <a:pt x="84" y="489"/>
                    <a:pt x="346" y="215"/>
                  </a:cubicBezTo>
                  <a:cubicBezTo>
                    <a:pt x="500" y="48"/>
                    <a:pt x="691" y="0"/>
                    <a:pt x="905" y="96"/>
                  </a:cubicBezTo>
                  <a:cubicBezTo>
                    <a:pt x="1108" y="179"/>
                    <a:pt x="1155" y="358"/>
                    <a:pt x="1155" y="63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4"/>
            <p:cNvSpPr/>
            <p:nvPr/>
          </p:nvSpPr>
          <p:spPr>
            <a:xfrm>
              <a:off x="2485725" y="3745825"/>
              <a:ext cx="27700" cy="32475"/>
            </a:xfrm>
            <a:custGeom>
              <a:avLst/>
              <a:gdLst/>
              <a:ahLst/>
              <a:cxnLst/>
              <a:rect l="l" t="t" r="r" b="b"/>
              <a:pathLst>
                <a:path w="1108" h="1299" extrusionOk="0">
                  <a:moveTo>
                    <a:pt x="1107" y="489"/>
                  </a:moveTo>
                  <a:cubicBezTo>
                    <a:pt x="1107" y="894"/>
                    <a:pt x="810" y="1298"/>
                    <a:pt x="476" y="1287"/>
                  </a:cubicBezTo>
                  <a:cubicBezTo>
                    <a:pt x="226" y="1287"/>
                    <a:pt x="0" y="989"/>
                    <a:pt x="0" y="667"/>
                  </a:cubicBezTo>
                  <a:cubicBezTo>
                    <a:pt x="0" y="358"/>
                    <a:pt x="298" y="1"/>
                    <a:pt x="572" y="13"/>
                  </a:cubicBezTo>
                  <a:cubicBezTo>
                    <a:pt x="869" y="13"/>
                    <a:pt x="1095" y="227"/>
                    <a:pt x="1107" y="48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44"/>
            <p:cNvSpPr/>
            <p:nvPr/>
          </p:nvSpPr>
          <p:spPr>
            <a:xfrm>
              <a:off x="2887250" y="3821725"/>
              <a:ext cx="28000" cy="37225"/>
            </a:xfrm>
            <a:custGeom>
              <a:avLst/>
              <a:gdLst/>
              <a:ahLst/>
              <a:cxnLst/>
              <a:rect l="l" t="t" r="r" b="b"/>
              <a:pathLst>
                <a:path w="1120" h="1489" extrusionOk="0">
                  <a:moveTo>
                    <a:pt x="13" y="715"/>
                  </a:moveTo>
                  <a:cubicBezTo>
                    <a:pt x="48" y="632"/>
                    <a:pt x="108" y="453"/>
                    <a:pt x="179" y="298"/>
                  </a:cubicBezTo>
                  <a:cubicBezTo>
                    <a:pt x="286" y="108"/>
                    <a:pt x="453" y="1"/>
                    <a:pt x="667" y="48"/>
                  </a:cubicBezTo>
                  <a:cubicBezTo>
                    <a:pt x="882" y="96"/>
                    <a:pt x="1013" y="251"/>
                    <a:pt x="1060" y="465"/>
                  </a:cubicBezTo>
                  <a:cubicBezTo>
                    <a:pt x="1120" y="798"/>
                    <a:pt x="882" y="1239"/>
                    <a:pt x="548" y="1358"/>
                  </a:cubicBezTo>
                  <a:cubicBezTo>
                    <a:pt x="239" y="1489"/>
                    <a:pt x="1" y="1251"/>
                    <a:pt x="13" y="71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44"/>
            <p:cNvSpPr/>
            <p:nvPr/>
          </p:nvSpPr>
          <p:spPr>
            <a:xfrm>
              <a:off x="2751525" y="3824700"/>
              <a:ext cx="25925" cy="29500"/>
            </a:xfrm>
            <a:custGeom>
              <a:avLst/>
              <a:gdLst/>
              <a:ahLst/>
              <a:cxnLst/>
              <a:rect l="l" t="t" r="r" b="b"/>
              <a:pathLst>
                <a:path w="1037" h="1180" extrusionOk="0">
                  <a:moveTo>
                    <a:pt x="1036" y="596"/>
                  </a:moveTo>
                  <a:cubicBezTo>
                    <a:pt x="1024" y="941"/>
                    <a:pt x="798" y="1180"/>
                    <a:pt x="489" y="1180"/>
                  </a:cubicBezTo>
                  <a:cubicBezTo>
                    <a:pt x="203" y="1180"/>
                    <a:pt x="0" y="941"/>
                    <a:pt x="12" y="644"/>
                  </a:cubicBezTo>
                  <a:cubicBezTo>
                    <a:pt x="48" y="298"/>
                    <a:pt x="298" y="1"/>
                    <a:pt x="548" y="13"/>
                  </a:cubicBezTo>
                  <a:cubicBezTo>
                    <a:pt x="858" y="37"/>
                    <a:pt x="1036" y="251"/>
                    <a:pt x="1036" y="59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44"/>
            <p:cNvSpPr/>
            <p:nvPr/>
          </p:nvSpPr>
          <p:spPr>
            <a:xfrm>
              <a:off x="2824150" y="3820550"/>
              <a:ext cx="25325" cy="30675"/>
            </a:xfrm>
            <a:custGeom>
              <a:avLst/>
              <a:gdLst/>
              <a:ahLst/>
              <a:cxnLst/>
              <a:rect l="l" t="t" r="r" b="b"/>
              <a:pathLst>
                <a:path w="1013" h="1227" extrusionOk="0">
                  <a:moveTo>
                    <a:pt x="1013" y="536"/>
                  </a:moveTo>
                  <a:cubicBezTo>
                    <a:pt x="965" y="643"/>
                    <a:pt x="917" y="869"/>
                    <a:pt x="798" y="1036"/>
                  </a:cubicBezTo>
                  <a:cubicBezTo>
                    <a:pt x="715" y="1131"/>
                    <a:pt x="489" y="1226"/>
                    <a:pt x="370" y="1179"/>
                  </a:cubicBezTo>
                  <a:cubicBezTo>
                    <a:pt x="251" y="1143"/>
                    <a:pt x="120" y="953"/>
                    <a:pt x="84" y="822"/>
                  </a:cubicBezTo>
                  <a:cubicBezTo>
                    <a:pt x="1" y="453"/>
                    <a:pt x="274" y="83"/>
                    <a:pt x="679" y="36"/>
                  </a:cubicBezTo>
                  <a:cubicBezTo>
                    <a:pt x="893" y="0"/>
                    <a:pt x="989" y="143"/>
                    <a:pt x="1013" y="53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44"/>
            <p:cNvSpPr/>
            <p:nvPr/>
          </p:nvSpPr>
          <p:spPr>
            <a:xfrm>
              <a:off x="2391350" y="3583000"/>
              <a:ext cx="571525" cy="478675"/>
            </a:xfrm>
            <a:custGeom>
              <a:avLst/>
              <a:gdLst/>
              <a:ahLst/>
              <a:cxnLst/>
              <a:rect l="l" t="t" r="r" b="b"/>
              <a:pathLst>
                <a:path w="22861" h="19147" extrusionOk="0">
                  <a:moveTo>
                    <a:pt x="22623" y="7859"/>
                  </a:moveTo>
                  <a:cubicBezTo>
                    <a:pt x="22349" y="6490"/>
                    <a:pt x="21623" y="5418"/>
                    <a:pt x="20480" y="4668"/>
                  </a:cubicBezTo>
                  <a:cubicBezTo>
                    <a:pt x="19658" y="4132"/>
                    <a:pt x="18825" y="3835"/>
                    <a:pt x="17944" y="3716"/>
                  </a:cubicBezTo>
                  <a:cubicBezTo>
                    <a:pt x="17694" y="3692"/>
                    <a:pt x="17443" y="3668"/>
                    <a:pt x="17193" y="3668"/>
                  </a:cubicBezTo>
                  <a:cubicBezTo>
                    <a:pt x="16360" y="3668"/>
                    <a:pt x="15491" y="3823"/>
                    <a:pt x="14395" y="4180"/>
                  </a:cubicBezTo>
                  <a:cubicBezTo>
                    <a:pt x="14181" y="3478"/>
                    <a:pt x="13764" y="2894"/>
                    <a:pt x="13348" y="2346"/>
                  </a:cubicBezTo>
                  <a:lnTo>
                    <a:pt x="13276" y="2239"/>
                  </a:lnTo>
                  <a:cubicBezTo>
                    <a:pt x="12681" y="1442"/>
                    <a:pt x="11979" y="870"/>
                    <a:pt x="11097" y="549"/>
                  </a:cubicBezTo>
                  <a:cubicBezTo>
                    <a:pt x="10181" y="191"/>
                    <a:pt x="9240" y="1"/>
                    <a:pt x="8323" y="1"/>
                  </a:cubicBezTo>
                  <a:cubicBezTo>
                    <a:pt x="7704" y="1"/>
                    <a:pt x="7097" y="72"/>
                    <a:pt x="6502" y="239"/>
                  </a:cubicBezTo>
                  <a:cubicBezTo>
                    <a:pt x="5204" y="572"/>
                    <a:pt x="4013" y="1215"/>
                    <a:pt x="2977" y="2144"/>
                  </a:cubicBezTo>
                  <a:lnTo>
                    <a:pt x="2894" y="2215"/>
                  </a:lnTo>
                  <a:cubicBezTo>
                    <a:pt x="2382" y="2656"/>
                    <a:pt x="1846" y="3132"/>
                    <a:pt x="1441" y="3716"/>
                  </a:cubicBezTo>
                  <a:cubicBezTo>
                    <a:pt x="382" y="5263"/>
                    <a:pt x="1" y="6942"/>
                    <a:pt x="310" y="8716"/>
                  </a:cubicBezTo>
                  <a:lnTo>
                    <a:pt x="322" y="8823"/>
                  </a:lnTo>
                  <a:cubicBezTo>
                    <a:pt x="453" y="9585"/>
                    <a:pt x="596" y="10359"/>
                    <a:pt x="1084" y="11014"/>
                  </a:cubicBezTo>
                  <a:cubicBezTo>
                    <a:pt x="2013" y="12229"/>
                    <a:pt x="3061" y="13003"/>
                    <a:pt x="4323" y="13348"/>
                  </a:cubicBezTo>
                  <a:cubicBezTo>
                    <a:pt x="4489" y="13395"/>
                    <a:pt x="4644" y="13455"/>
                    <a:pt x="4787" y="13514"/>
                  </a:cubicBezTo>
                  <a:cubicBezTo>
                    <a:pt x="4823" y="13526"/>
                    <a:pt x="4847" y="13538"/>
                    <a:pt x="4882" y="13538"/>
                  </a:cubicBezTo>
                  <a:cubicBezTo>
                    <a:pt x="4763" y="14229"/>
                    <a:pt x="4418" y="14777"/>
                    <a:pt x="4049" y="15336"/>
                  </a:cubicBezTo>
                  <a:lnTo>
                    <a:pt x="3870" y="15610"/>
                  </a:lnTo>
                  <a:lnTo>
                    <a:pt x="3763" y="15753"/>
                  </a:lnTo>
                  <a:lnTo>
                    <a:pt x="3930" y="15812"/>
                  </a:lnTo>
                  <a:cubicBezTo>
                    <a:pt x="4120" y="15896"/>
                    <a:pt x="4228" y="15931"/>
                    <a:pt x="4323" y="15931"/>
                  </a:cubicBezTo>
                  <a:cubicBezTo>
                    <a:pt x="4430" y="15931"/>
                    <a:pt x="4513" y="15908"/>
                    <a:pt x="4656" y="15848"/>
                  </a:cubicBezTo>
                  <a:cubicBezTo>
                    <a:pt x="5585" y="15479"/>
                    <a:pt x="6335" y="14908"/>
                    <a:pt x="6906" y="14134"/>
                  </a:cubicBezTo>
                  <a:cubicBezTo>
                    <a:pt x="6966" y="14050"/>
                    <a:pt x="7085" y="13967"/>
                    <a:pt x="7145" y="13967"/>
                  </a:cubicBezTo>
                  <a:lnTo>
                    <a:pt x="7145" y="13967"/>
                  </a:lnTo>
                  <a:lnTo>
                    <a:pt x="7276" y="13967"/>
                  </a:lnTo>
                  <a:cubicBezTo>
                    <a:pt x="8085" y="13967"/>
                    <a:pt x="8823" y="13669"/>
                    <a:pt x="9490" y="13419"/>
                  </a:cubicBezTo>
                  <a:cubicBezTo>
                    <a:pt x="9585" y="13395"/>
                    <a:pt x="9669" y="13360"/>
                    <a:pt x="9776" y="13336"/>
                  </a:cubicBezTo>
                  <a:cubicBezTo>
                    <a:pt x="9788" y="13336"/>
                    <a:pt x="9812" y="13336"/>
                    <a:pt x="9812" y="13312"/>
                  </a:cubicBezTo>
                  <a:cubicBezTo>
                    <a:pt x="9812" y="13336"/>
                    <a:pt x="9823" y="13348"/>
                    <a:pt x="9823" y="13360"/>
                  </a:cubicBezTo>
                  <a:cubicBezTo>
                    <a:pt x="9847" y="13479"/>
                    <a:pt x="9883" y="13574"/>
                    <a:pt x="9931" y="13669"/>
                  </a:cubicBezTo>
                  <a:cubicBezTo>
                    <a:pt x="9954" y="13765"/>
                    <a:pt x="9990" y="13848"/>
                    <a:pt x="10014" y="13931"/>
                  </a:cubicBezTo>
                  <a:cubicBezTo>
                    <a:pt x="10085" y="14146"/>
                    <a:pt x="10169" y="14384"/>
                    <a:pt x="10312" y="14586"/>
                  </a:cubicBezTo>
                  <a:cubicBezTo>
                    <a:pt x="11264" y="15812"/>
                    <a:pt x="12324" y="16515"/>
                    <a:pt x="13514" y="16705"/>
                  </a:cubicBezTo>
                  <a:cubicBezTo>
                    <a:pt x="14169" y="16813"/>
                    <a:pt x="14455" y="17051"/>
                    <a:pt x="14634" y="17622"/>
                  </a:cubicBezTo>
                  <a:cubicBezTo>
                    <a:pt x="14896" y="18456"/>
                    <a:pt x="15550" y="18991"/>
                    <a:pt x="16491" y="19134"/>
                  </a:cubicBezTo>
                  <a:cubicBezTo>
                    <a:pt x="16539" y="19146"/>
                    <a:pt x="16574" y="19146"/>
                    <a:pt x="16622" y="19146"/>
                  </a:cubicBezTo>
                  <a:cubicBezTo>
                    <a:pt x="16753" y="19146"/>
                    <a:pt x="16860" y="19110"/>
                    <a:pt x="16932" y="19027"/>
                  </a:cubicBezTo>
                  <a:cubicBezTo>
                    <a:pt x="17051" y="18896"/>
                    <a:pt x="17039" y="18706"/>
                    <a:pt x="17027" y="18575"/>
                  </a:cubicBezTo>
                  <a:lnTo>
                    <a:pt x="17015" y="18408"/>
                  </a:lnTo>
                  <a:cubicBezTo>
                    <a:pt x="16967" y="18051"/>
                    <a:pt x="16908" y="17694"/>
                    <a:pt x="16908" y="17336"/>
                  </a:cubicBezTo>
                  <a:cubicBezTo>
                    <a:pt x="16908" y="16634"/>
                    <a:pt x="16979" y="16586"/>
                    <a:pt x="17634" y="16372"/>
                  </a:cubicBezTo>
                  <a:cubicBezTo>
                    <a:pt x="18717" y="16015"/>
                    <a:pt x="19670" y="15658"/>
                    <a:pt x="20444" y="14836"/>
                  </a:cubicBezTo>
                  <a:cubicBezTo>
                    <a:pt x="21480" y="13753"/>
                    <a:pt x="22194" y="12467"/>
                    <a:pt x="22563" y="11026"/>
                  </a:cubicBezTo>
                  <a:cubicBezTo>
                    <a:pt x="22849" y="10097"/>
                    <a:pt x="22861" y="9014"/>
                    <a:pt x="22623" y="7859"/>
                  </a:cubicBezTo>
                  <a:close/>
                  <a:moveTo>
                    <a:pt x="17705" y="15800"/>
                  </a:moveTo>
                  <a:lnTo>
                    <a:pt x="17646" y="15812"/>
                  </a:lnTo>
                  <a:cubicBezTo>
                    <a:pt x="17622" y="15836"/>
                    <a:pt x="17586" y="15836"/>
                    <a:pt x="17563" y="15848"/>
                  </a:cubicBezTo>
                  <a:cubicBezTo>
                    <a:pt x="17527" y="15860"/>
                    <a:pt x="17491" y="15860"/>
                    <a:pt x="17455" y="15872"/>
                  </a:cubicBezTo>
                  <a:lnTo>
                    <a:pt x="16562" y="16193"/>
                  </a:lnTo>
                  <a:lnTo>
                    <a:pt x="16491" y="16217"/>
                  </a:lnTo>
                  <a:lnTo>
                    <a:pt x="16479" y="16312"/>
                  </a:lnTo>
                  <a:cubicBezTo>
                    <a:pt x="16443" y="16432"/>
                    <a:pt x="16431" y="16527"/>
                    <a:pt x="16396" y="16646"/>
                  </a:cubicBezTo>
                  <a:cubicBezTo>
                    <a:pt x="16336" y="16932"/>
                    <a:pt x="16277" y="17217"/>
                    <a:pt x="16241" y="17503"/>
                  </a:cubicBezTo>
                  <a:cubicBezTo>
                    <a:pt x="16217" y="17646"/>
                    <a:pt x="16241" y="17777"/>
                    <a:pt x="16253" y="17932"/>
                  </a:cubicBezTo>
                  <a:cubicBezTo>
                    <a:pt x="16265" y="18003"/>
                    <a:pt x="16265" y="18063"/>
                    <a:pt x="16277" y="18134"/>
                  </a:cubicBezTo>
                  <a:lnTo>
                    <a:pt x="16277" y="18396"/>
                  </a:lnTo>
                  <a:cubicBezTo>
                    <a:pt x="15919" y="18313"/>
                    <a:pt x="15669" y="18170"/>
                    <a:pt x="15503" y="17896"/>
                  </a:cubicBezTo>
                  <a:cubicBezTo>
                    <a:pt x="15253" y="17467"/>
                    <a:pt x="15074" y="16979"/>
                    <a:pt x="14955" y="16646"/>
                  </a:cubicBezTo>
                  <a:cubicBezTo>
                    <a:pt x="14896" y="16455"/>
                    <a:pt x="14788" y="16253"/>
                    <a:pt x="14467" y="16217"/>
                  </a:cubicBezTo>
                  <a:cubicBezTo>
                    <a:pt x="14157" y="16193"/>
                    <a:pt x="13860" y="16158"/>
                    <a:pt x="13586" y="16098"/>
                  </a:cubicBezTo>
                  <a:cubicBezTo>
                    <a:pt x="12074" y="15800"/>
                    <a:pt x="11074" y="14979"/>
                    <a:pt x="10550" y="13610"/>
                  </a:cubicBezTo>
                  <a:cubicBezTo>
                    <a:pt x="10538" y="13574"/>
                    <a:pt x="10526" y="13538"/>
                    <a:pt x="10526" y="13491"/>
                  </a:cubicBezTo>
                  <a:cubicBezTo>
                    <a:pt x="10502" y="13360"/>
                    <a:pt x="10490" y="13229"/>
                    <a:pt x="10478" y="13110"/>
                  </a:cubicBezTo>
                  <a:lnTo>
                    <a:pt x="10478" y="13074"/>
                  </a:lnTo>
                  <a:cubicBezTo>
                    <a:pt x="10645" y="12955"/>
                    <a:pt x="10788" y="12860"/>
                    <a:pt x="10955" y="12752"/>
                  </a:cubicBezTo>
                  <a:cubicBezTo>
                    <a:pt x="11383" y="12455"/>
                    <a:pt x="11800" y="12169"/>
                    <a:pt x="12193" y="11860"/>
                  </a:cubicBezTo>
                  <a:cubicBezTo>
                    <a:pt x="12550" y="11574"/>
                    <a:pt x="12824" y="11264"/>
                    <a:pt x="13038" y="10931"/>
                  </a:cubicBezTo>
                  <a:cubicBezTo>
                    <a:pt x="13657" y="9943"/>
                    <a:pt x="14312" y="8752"/>
                    <a:pt x="14467" y="7347"/>
                  </a:cubicBezTo>
                  <a:cubicBezTo>
                    <a:pt x="14515" y="6871"/>
                    <a:pt x="14515" y="6371"/>
                    <a:pt x="14515" y="5895"/>
                  </a:cubicBezTo>
                  <a:lnTo>
                    <a:pt x="14515" y="5371"/>
                  </a:lnTo>
                  <a:cubicBezTo>
                    <a:pt x="14515" y="5240"/>
                    <a:pt x="14491" y="5097"/>
                    <a:pt x="14479" y="4978"/>
                  </a:cubicBezTo>
                  <a:cubicBezTo>
                    <a:pt x="14479" y="4954"/>
                    <a:pt x="14479" y="4918"/>
                    <a:pt x="14467" y="4894"/>
                  </a:cubicBezTo>
                  <a:cubicBezTo>
                    <a:pt x="14836" y="4668"/>
                    <a:pt x="15241" y="4597"/>
                    <a:pt x="15669" y="4525"/>
                  </a:cubicBezTo>
                  <a:cubicBezTo>
                    <a:pt x="15800" y="4490"/>
                    <a:pt x="15955" y="4478"/>
                    <a:pt x="16086" y="4442"/>
                  </a:cubicBezTo>
                  <a:cubicBezTo>
                    <a:pt x="16420" y="4371"/>
                    <a:pt x="16741" y="4347"/>
                    <a:pt x="17086" y="4347"/>
                  </a:cubicBezTo>
                  <a:cubicBezTo>
                    <a:pt x="17574" y="4347"/>
                    <a:pt x="18098" y="4418"/>
                    <a:pt x="18622" y="4561"/>
                  </a:cubicBezTo>
                  <a:cubicBezTo>
                    <a:pt x="20599" y="5144"/>
                    <a:pt x="21837" y="6549"/>
                    <a:pt x="22004" y="8419"/>
                  </a:cubicBezTo>
                  <a:cubicBezTo>
                    <a:pt x="22087" y="9264"/>
                    <a:pt x="22087" y="10026"/>
                    <a:pt x="21980" y="10740"/>
                  </a:cubicBezTo>
                  <a:cubicBezTo>
                    <a:pt x="21873" y="11455"/>
                    <a:pt x="21587" y="12110"/>
                    <a:pt x="21325" y="12645"/>
                  </a:cubicBezTo>
                  <a:cubicBezTo>
                    <a:pt x="20932" y="13431"/>
                    <a:pt x="20432" y="14110"/>
                    <a:pt x="19849" y="14669"/>
                  </a:cubicBezTo>
                  <a:cubicBezTo>
                    <a:pt x="19253" y="15241"/>
                    <a:pt x="18515" y="15515"/>
                    <a:pt x="17705" y="15800"/>
                  </a:cubicBezTo>
                  <a:close/>
                  <a:moveTo>
                    <a:pt x="8776" y="12979"/>
                  </a:moveTo>
                  <a:cubicBezTo>
                    <a:pt x="8514" y="13050"/>
                    <a:pt x="8240" y="13133"/>
                    <a:pt x="7978" y="13193"/>
                  </a:cubicBezTo>
                  <a:cubicBezTo>
                    <a:pt x="7847" y="13229"/>
                    <a:pt x="7704" y="13253"/>
                    <a:pt x="7585" y="13253"/>
                  </a:cubicBezTo>
                  <a:cubicBezTo>
                    <a:pt x="7395" y="13253"/>
                    <a:pt x="7252" y="13181"/>
                    <a:pt x="7109" y="13014"/>
                  </a:cubicBezTo>
                  <a:lnTo>
                    <a:pt x="6978" y="12860"/>
                  </a:lnTo>
                  <a:lnTo>
                    <a:pt x="6871" y="13038"/>
                  </a:lnTo>
                  <a:cubicBezTo>
                    <a:pt x="6323" y="13955"/>
                    <a:pt x="5763" y="14503"/>
                    <a:pt x="5061" y="14824"/>
                  </a:cubicBezTo>
                  <a:cubicBezTo>
                    <a:pt x="5085" y="14765"/>
                    <a:pt x="5097" y="14705"/>
                    <a:pt x="5132" y="14657"/>
                  </a:cubicBezTo>
                  <a:cubicBezTo>
                    <a:pt x="5275" y="14288"/>
                    <a:pt x="5430" y="13907"/>
                    <a:pt x="5597" y="13538"/>
                  </a:cubicBezTo>
                  <a:cubicBezTo>
                    <a:pt x="5668" y="13372"/>
                    <a:pt x="5728" y="13217"/>
                    <a:pt x="5656" y="13062"/>
                  </a:cubicBezTo>
                  <a:cubicBezTo>
                    <a:pt x="5597" y="12931"/>
                    <a:pt x="5430" y="12872"/>
                    <a:pt x="5275" y="12836"/>
                  </a:cubicBezTo>
                  <a:cubicBezTo>
                    <a:pt x="5121" y="12800"/>
                    <a:pt x="4954" y="12764"/>
                    <a:pt x="4799" y="12729"/>
                  </a:cubicBezTo>
                  <a:cubicBezTo>
                    <a:pt x="4561" y="12693"/>
                    <a:pt x="4347" y="12645"/>
                    <a:pt x="4120" y="12574"/>
                  </a:cubicBezTo>
                  <a:cubicBezTo>
                    <a:pt x="3727" y="12431"/>
                    <a:pt x="3370" y="12252"/>
                    <a:pt x="3073" y="12062"/>
                  </a:cubicBezTo>
                  <a:cubicBezTo>
                    <a:pt x="2704" y="11812"/>
                    <a:pt x="2334" y="11502"/>
                    <a:pt x="1930" y="11133"/>
                  </a:cubicBezTo>
                  <a:cubicBezTo>
                    <a:pt x="1382" y="10586"/>
                    <a:pt x="1168" y="9895"/>
                    <a:pt x="965" y="9050"/>
                  </a:cubicBezTo>
                  <a:cubicBezTo>
                    <a:pt x="560" y="7419"/>
                    <a:pt x="834" y="5847"/>
                    <a:pt x="1763" y="4323"/>
                  </a:cubicBezTo>
                  <a:cubicBezTo>
                    <a:pt x="2096" y="3787"/>
                    <a:pt x="2584" y="3323"/>
                    <a:pt x="3061" y="2882"/>
                  </a:cubicBezTo>
                  <a:lnTo>
                    <a:pt x="3156" y="2787"/>
                  </a:lnTo>
                  <a:cubicBezTo>
                    <a:pt x="4311" y="1692"/>
                    <a:pt x="5716" y="1025"/>
                    <a:pt x="7323" y="763"/>
                  </a:cubicBezTo>
                  <a:cubicBezTo>
                    <a:pt x="7704" y="703"/>
                    <a:pt x="8097" y="680"/>
                    <a:pt x="8466" y="680"/>
                  </a:cubicBezTo>
                  <a:cubicBezTo>
                    <a:pt x="9800" y="680"/>
                    <a:pt x="10978" y="1084"/>
                    <a:pt x="11967" y="1882"/>
                  </a:cubicBezTo>
                  <a:cubicBezTo>
                    <a:pt x="13122" y="2835"/>
                    <a:pt x="13753" y="4001"/>
                    <a:pt x="13860" y="5347"/>
                  </a:cubicBezTo>
                  <a:cubicBezTo>
                    <a:pt x="13919" y="6097"/>
                    <a:pt x="13967" y="6942"/>
                    <a:pt x="13753" y="7764"/>
                  </a:cubicBezTo>
                  <a:lnTo>
                    <a:pt x="13729" y="7847"/>
                  </a:lnTo>
                  <a:cubicBezTo>
                    <a:pt x="13669" y="8073"/>
                    <a:pt x="13622" y="8311"/>
                    <a:pt x="13526" y="8526"/>
                  </a:cubicBezTo>
                  <a:cubicBezTo>
                    <a:pt x="13288" y="9097"/>
                    <a:pt x="13074" y="9597"/>
                    <a:pt x="12836" y="10086"/>
                  </a:cubicBezTo>
                  <a:cubicBezTo>
                    <a:pt x="12526" y="10693"/>
                    <a:pt x="12086" y="11228"/>
                    <a:pt x="11443" y="11693"/>
                  </a:cubicBezTo>
                  <a:cubicBezTo>
                    <a:pt x="10621" y="12288"/>
                    <a:pt x="9823" y="12705"/>
                    <a:pt x="8990" y="129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 name="Google Shape;1042;p44"/>
          <p:cNvGrpSpPr/>
          <p:nvPr/>
        </p:nvGrpSpPr>
        <p:grpSpPr>
          <a:xfrm>
            <a:off x="7558957" y="3120697"/>
            <a:ext cx="653616" cy="895336"/>
            <a:chOff x="1731150" y="1748550"/>
            <a:chExt cx="228625" cy="313175"/>
          </a:xfrm>
        </p:grpSpPr>
        <p:sp>
          <p:nvSpPr>
            <p:cNvPr id="1043" name="Google Shape;1043;p44"/>
            <p:cNvSpPr/>
            <p:nvPr/>
          </p:nvSpPr>
          <p:spPr>
            <a:xfrm>
              <a:off x="1775500" y="1809575"/>
              <a:ext cx="134275" cy="179800"/>
            </a:xfrm>
            <a:custGeom>
              <a:avLst/>
              <a:gdLst/>
              <a:ahLst/>
              <a:cxnLst/>
              <a:rect l="l" t="t" r="r" b="b"/>
              <a:pathLst>
                <a:path w="5371" h="7192" extrusionOk="0">
                  <a:moveTo>
                    <a:pt x="5335" y="584"/>
                  </a:moveTo>
                  <a:cubicBezTo>
                    <a:pt x="5335" y="560"/>
                    <a:pt x="5335" y="548"/>
                    <a:pt x="5347" y="525"/>
                  </a:cubicBezTo>
                  <a:lnTo>
                    <a:pt x="5371" y="429"/>
                  </a:lnTo>
                  <a:lnTo>
                    <a:pt x="5299" y="370"/>
                  </a:lnTo>
                  <a:lnTo>
                    <a:pt x="5228" y="310"/>
                  </a:lnTo>
                  <a:cubicBezTo>
                    <a:pt x="5109" y="215"/>
                    <a:pt x="4954" y="108"/>
                    <a:pt x="4763" y="36"/>
                  </a:cubicBezTo>
                  <a:lnTo>
                    <a:pt x="4656" y="1"/>
                  </a:lnTo>
                  <a:lnTo>
                    <a:pt x="4585" y="72"/>
                  </a:lnTo>
                  <a:cubicBezTo>
                    <a:pt x="4573" y="108"/>
                    <a:pt x="4537" y="120"/>
                    <a:pt x="4525" y="132"/>
                  </a:cubicBezTo>
                  <a:cubicBezTo>
                    <a:pt x="4478" y="179"/>
                    <a:pt x="4442" y="227"/>
                    <a:pt x="4406" y="286"/>
                  </a:cubicBezTo>
                  <a:lnTo>
                    <a:pt x="4228" y="548"/>
                  </a:lnTo>
                  <a:cubicBezTo>
                    <a:pt x="4168" y="655"/>
                    <a:pt x="4097" y="751"/>
                    <a:pt x="4037" y="834"/>
                  </a:cubicBezTo>
                  <a:lnTo>
                    <a:pt x="2394" y="3156"/>
                  </a:lnTo>
                  <a:cubicBezTo>
                    <a:pt x="1656" y="4215"/>
                    <a:pt x="929" y="5251"/>
                    <a:pt x="179" y="6311"/>
                  </a:cubicBezTo>
                  <a:cubicBezTo>
                    <a:pt x="132" y="6370"/>
                    <a:pt x="120" y="6418"/>
                    <a:pt x="96" y="6478"/>
                  </a:cubicBezTo>
                  <a:cubicBezTo>
                    <a:pt x="72" y="6501"/>
                    <a:pt x="72" y="6525"/>
                    <a:pt x="60" y="6549"/>
                  </a:cubicBezTo>
                  <a:lnTo>
                    <a:pt x="1" y="6668"/>
                  </a:lnTo>
                  <a:lnTo>
                    <a:pt x="608" y="7097"/>
                  </a:lnTo>
                  <a:lnTo>
                    <a:pt x="703" y="6978"/>
                  </a:lnTo>
                  <a:lnTo>
                    <a:pt x="703" y="6978"/>
                  </a:lnTo>
                  <a:lnTo>
                    <a:pt x="608" y="7097"/>
                  </a:lnTo>
                  <a:lnTo>
                    <a:pt x="727" y="7192"/>
                  </a:lnTo>
                  <a:lnTo>
                    <a:pt x="822" y="7073"/>
                  </a:lnTo>
                  <a:cubicBezTo>
                    <a:pt x="2323" y="4930"/>
                    <a:pt x="3799" y="2834"/>
                    <a:pt x="5275" y="727"/>
                  </a:cubicBezTo>
                  <a:cubicBezTo>
                    <a:pt x="5311" y="667"/>
                    <a:pt x="5335" y="608"/>
                    <a:pt x="5335" y="584"/>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44"/>
            <p:cNvSpPr/>
            <p:nvPr/>
          </p:nvSpPr>
          <p:spPr>
            <a:xfrm>
              <a:off x="1760925" y="1797675"/>
              <a:ext cx="126825" cy="174450"/>
            </a:xfrm>
            <a:custGeom>
              <a:avLst/>
              <a:gdLst/>
              <a:ahLst/>
              <a:cxnLst/>
              <a:rect l="l" t="t" r="r" b="b"/>
              <a:pathLst>
                <a:path w="5073" h="6978" extrusionOk="0">
                  <a:moveTo>
                    <a:pt x="2477" y="4060"/>
                  </a:moveTo>
                  <a:lnTo>
                    <a:pt x="3858" y="2096"/>
                  </a:lnTo>
                  <a:cubicBezTo>
                    <a:pt x="4025" y="1858"/>
                    <a:pt x="4203" y="1620"/>
                    <a:pt x="4382" y="1382"/>
                  </a:cubicBezTo>
                  <a:cubicBezTo>
                    <a:pt x="4560" y="1143"/>
                    <a:pt x="4727" y="905"/>
                    <a:pt x="4882" y="667"/>
                  </a:cubicBezTo>
                  <a:cubicBezTo>
                    <a:pt x="4930" y="608"/>
                    <a:pt x="4965" y="536"/>
                    <a:pt x="4989" y="477"/>
                  </a:cubicBezTo>
                  <a:cubicBezTo>
                    <a:pt x="5001" y="441"/>
                    <a:pt x="5001" y="429"/>
                    <a:pt x="5013" y="405"/>
                  </a:cubicBezTo>
                  <a:lnTo>
                    <a:pt x="5072" y="286"/>
                  </a:lnTo>
                  <a:lnTo>
                    <a:pt x="4680" y="0"/>
                  </a:lnTo>
                  <a:lnTo>
                    <a:pt x="4584" y="60"/>
                  </a:lnTo>
                  <a:cubicBezTo>
                    <a:pt x="4572" y="72"/>
                    <a:pt x="4560" y="72"/>
                    <a:pt x="4560" y="84"/>
                  </a:cubicBezTo>
                  <a:cubicBezTo>
                    <a:pt x="4525" y="108"/>
                    <a:pt x="4477" y="131"/>
                    <a:pt x="4441" y="179"/>
                  </a:cubicBezTo>
                  <a:cubicBezTo>
                    <a:pt x="4299" y="369"/>
                    <a:pt x="4156" y="548"/>
                    <a:pt x="4001" y="727"/>
                  </a:cubicBezTo>
                  <a:cubicBezTo>
                    <a:pt x="3810" y="965"/>
                    <a:pt x="3608" y="1203"/>
                    <a:pt x="3441" y="1489"/>
                  </a:cubicBezTo>
                  <a:cubicBezTo>
                    <a:pt x="3227" y="1834"/>
                    <a:pt x="2989" y="2155"/>
                    <a:pt x="2775" y="2477"/>
                  </a:cubicBezTo>
                  <a:lnTo>
                    <a:pt x="2667" y="2632"/>
                  </a:lnTo>
                  <a:cubicBezTo>
                    <a:pt x="2429" y="2977"/>
                    <a:pt x="2144" y="3382"/>
                    <a:pt x="1965" y="3822"/>
                  </a:cubicBezTo>
                  <a:cubicBezTo>
                    <a:pt x="1941" y="3918"/>
                    <a:pt x="1882" y="3989"/>
                    <a:pt x="1822" y="4084"/>
                  </a:cubicBezTo>
                  <a:cubicBezTo>
                    <a:pt x="1501" y="4513"/>
                    <a:pt x="1203" y="4953"/>
                    <a:pt x="893" y="5394"/>
                  </a:cubicBezTo>
                  <a:lnTo>
                    <a:pt x="155" y="6465"/>
                  </a:lnTo>
                  <a:cubicBezTo>
                    <a:pt x="119" y="6501"/>
                    <a:pt x="108" y="6537"/>
                    <a:pt x="96" y="6585"/>
                  </a:cubicBezTo>
                  <a:cubicBezTo>
                    <a:pt x="96" y="6596"/>
                    <a:pt x="72" y="6608"/>
                    <a:pt x="60" y="6620"/>
                  </a:cubicBezTo>
                  <a:lnTo>
                    <a:pt x="0" y="6763"/>
                  </a:lnTo>
                  <a:lnTo>
                    <a:pt x="393" y="6977"/>
                  </a:lnTo>
                  <a:lnTo>
                    <a:pt x="465" y="6906"/>
                  </a:lnTo>
                  <a:lnTo>
                    <a:pt x="512" y="6858"/>
                  </a:lnTo>
                  <a:cubicBezTo>
                    <a:pt x="536" y="6835"/>
                    <a:pt x="572" y="6799"/>
                    <a:pt x="596" y="6763"/>
                  </a:cubicBezTo>
                  <a:cubicBezTo>
                    <a:pt x="750" y="6549"/>
                    <a:pt x="893" y="6346"/>
                    <a:pt x="1048" y="6144"/>
                  </a:cubicBezTo>
                  <a:cubicBezTo>
                    <a:pt x="1251" y="5823"/>
                    <a:pt x="2477" y="4060"/>
                    <a:pt x="2477" y="4060"/>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44"/>
            <p:cNvSpPr/>
            <p:nvPr/>
          </p:nvSpPr>
          <p:spPr>
            <a:xfrm>
              <a:off x="1799625" y="1824750"/>
              <a:ext cx="126525" cy="172075"/>
            </a:xfrm>
            <a:custGeom>
              <a:avLst/>
              <a:gdLst/>
              <a:ahLst/>
              <a:cxnLst/>
              <a:rect l="l" t="t" r="r" b="b"/>
              <a:pathLst>
                <a:path w="5061" h="6883" extrusionOk="0">
                  <a:moveTo>
                    <a:pt x="4667" y="1"/>
                  </a:moveTo>
                  <a:lnTo>
                    <a:pt x="4572" y="60"/>
                  </a:lnTo>
                  <a:cubicBezTo>
                    <a:pt x="4560" y="72"/>
                    <a:pt x="4548" y="72"/>
                    <a:pt x="4525" y="96"/>
                  </a:cubicBezTo>
                  <a:cubicBezTo>
                    <a:pt x="4501" y="120"/>
                    <a:pt x="4453" y="132"/>
                    <a:pt x="4429" y="179"/>
                  </a:cubicBezTo>
                  <a:cubicBezTo>
                    <a:pt x="3548" y="1501"/>
                    <a:pt x="2620" y="2835"/>
                    <a:pt x="1715" y="4097"/>
                  </a:cubicBezTo>
                  <a:cubicBezTo>
                    <a:pt x="1215" y="4811"/>
                    <a:pt x="691" y="5561"/>
                    <a:pt x="179" y="6287"/>
                  </a:cubicBezTo>
                  <a:cubicBezTo>
                    <a:pt x="143" y="6347"/>
                    <a:pt x="107" y="6418"/>
                    <a:pt x="84" y="6478"/>
                  </a:cubicBezTo>
                  <a:cubicBezTo>
                    <a:pt x="60" y="6502"/>
                    <a:pt x="48" y="6525"/>
                    <a:pt x="48" y="6549"/>
                  </a:cubicBezTo>
                  <a:lnTo>
                    <a:pt x="0" y="6621"/>
                  </a:lnTo>
                  <a:lnTo>
                    <a:pt x="48" y="6704"/>
                  </a:lnTo>
                  <a:cubicBezTo>
                    <a:pt x="84" y="6752"/>
                    <a:pt x="155" y="6883"/>
                    <a:pt x="298" y="6883"/>
                  </a:cubicBezTo>
                  <a:cubicBezTo>
                    <a:pt x="345" y="6883"/>
                    <a:pt x="381" y="6859"/>
                    <a:pt x="417" y="6847"/>
                  </a:cubicBezTo>
                  <a:lnTo>
                    <a:pt x="465" y="6835"/>
                  </a:lnTo>
                  <a:lnTo>
                    <a:pt x="917" y="6192"/>
                  </a:lnTo>
                  <a:cubicBezTo>
                    <a:pt x="1310" y="5609"/>
                    <a:pt x="1727" y="5037"/>
                    <a:pt x="2131" y="4454"/>
                  </a:cubicBezTo>
                  <a:lnTo>
                    <a:pt x="2167" y="4418"/>
                  </a:lnTo>
                  <a:cubicBezTo>
                    <a:pt x="2250" y="4299"/>
                    <a:pt x="2322" y="4180"/>
                    <a:pt x="2429" y="4097"/>
                  </a:cubicBezTo>
                  <a:cubicBezTo>
                    <a:pt x="2715" y="3847"/>
                    <a:pt x="2941" y="3525"/>
                    <a:pt x="3155" y="3227"/>
                  </a:cubicBezTo>
                  <a:lnTo>
                    <a:pt x="3239" y="3132"/>
                  </a:lnTo>
                  <a:lnTo>
                    <a:pt x="3453" y="2811"/>
                  </a:lnTo>
                  <a:cubicBezTo>
                    <a:pt x="3667" y="2513"/>
                    <a:pt x="3882" y="2204"/>
                    <a:pt x="4132" y="1906"/>
                  </a:cubicBezTo>
                  <a:cubicBezTo>
                    <a:pt x="4322" y="1656"/>
                    <a:pt x="4477" y="1382"/>
                    <a:pt x="4644" y="1120"/>
                  </a:cubicBezTo>
                  <a:cubicBezTo>
                    <a:pt x="4763" y="930"/>
                    <a:pt x="4870" y="751"/>
                    <a:pt x="5001" y="549"/>
                  </a:cubicBezTo>
                  <a:cubicBezTo>
                    <a:pt x="5037" y="513"/>
                    <a:pt x="5048" y="453"/>
                    <a:pt x="5048" y="406"/>
                  </a:cubicBezTo>
                  <a:lnTo>
                    <a:pt x="5048" y="358"/>
                  </a:lnTo>
                  <a:lnTo>
                    <a:pt x="5060" y="251"/>
                  </a:ln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44"/>
            <p:cNvSpPr/>
            <p:nvPr/>
          </p:nvSpPr>
          <p:spPr>
            <a:xfrm>
              <a:off x="1749900" y="1968525"/>
              <a:ext cx="51225" cy="58075"/>
            </a:xfrm>
            <a:custGeom>
              <a:avLst/>
              <a:gdLst/>
              <a:ahLst/>
              <a:cxnLst/>
              <a:rect l="l" t="t" r="r" b="b"/>
              <a:pathLst>
                <a:path w="2049" h="2323" extrusionOk="0">
                  <a:moveTo>
                    <a:pt x="346" y="1"/>
                  </a:moveTo>
                  <a:lnTo>
                    <a:pt x="287" y="191"/>
                  </a:lnTo>
                  <a:cubicBezTo>
                    <a:pt x="263" y="227"/>
                    <a:pt x="251" y="251"/>
                    <a:pt x="251" y="286"/>
                  </a:cubicBezTo>
                  <a:cubicBezTo>
                    <a:pt x="227" y="358"/>
                    <a:pt x="203" y="417"/>
                    <a:pt x="191" y="477"/>
                  </a:cubicBezTo>
                  <a:cubicBezTo>
                    <a:pt x="144" y="655"/>
                    <a:pt x="120" y="846"/>
                    <a:pt x="72" y="1024"/>
                  </a:cubicBezTo>
                  <a:lnTo>
                    <a:pt x="60" y="1132"/>
                  </a:lnTo>
                  <a:cubicBezTo>
                    <a:pt x="48" y="1203"/>
                    <a:pt x="25" y="1275"/>
                    <a:pt x="25" y="1358"/>
                  </a:cubicBezTo>
                  <a:cubicBezTo>
                    <a:pt x="1" y="1572"/>
                    <a:pt x="72" y="1775"/>
                    <a:pt x="263" y="1894"/>
                  </a:cubicBezTo>
                  <a:cubicBezTo>
                    <a:pt x="382" y="1965"/>
                    <a:pt x="906" y="2322"/>
                    <a:pt x="906" y="2322"/>
                  </a:cubicBezTo>
                  <a:lnTo>
                    <a:pt x="1120" y="2167"/>
                  </a:lnTo>
                  <a:cubicBezTo>
                    <a:pt x="1203" y="2108"/>
                    <a:pt x="1299" y="2048"/>
                    <a:pt x="1382" y="1977"/>
                  </a:cubicBezTo>
                  <a:cubicBezTo>
                    <a:pt x="1477" y="1906"/>
                    <a:pt x="1561" y="1846"/>
                    <a:pt x="1656" y="1775"/>
                  </a:cubicBezTo>
                  <a:lnTo>
                    <a:pt x="1715" y="1715"/>
                  </a:lnTo>
                  <a:cubicBezTo>
                    <a:pt x="1811" y="1620"/>
                    <a:pt x="1953" y="1489"/>
                    <a:pt x="2025" y="1263"/>
                  </a:cubicBezTo>
                  <a:lnTo>
                    <a:pt x="2049" y="115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44"/>
            <p:cNvSpPr/>
            <p:nvPr/>
          </p:nvSpPr>
          <p:spPr>
            <a:xfrm>
              <a:off x="1896950" y="1757775"/>
              <a:ext cx="53900" cy="48550"/>
            </a:xfrm>
            <a:custGeom>
              <a:avLst/>
              <a:gdLst/>
              <a:ahLst/>
              <a:cxnLst/>
              <a:rect l="l" t="t" r="r" b="b"/>
              <a:pathLst>
                <a:path w="2156" h="1942" extrusionOk="0">
                  <a:moveTo>
                    <a:pt x="2120" y="977"/>
                  </a:moveTo>
                  <a:cubicBezTo>
                    <a:pt x="1727" y="382"/>
                    <a:pt x="1429" y="168"/>
                    <a:pt x="751" y="25"/>
                  </a:cubicBezTo>
                  <a:lnTo>
                    <a:pt x="691" y="1"/>
                  </a:lnTo>
                  <a:lnTo>
                    <a:pt x="655" y="37"/>
                  </a:lnTo>
                  <a:cubicBezTo>
                    <a:pt x="417" y="156"/>
                    <a:pt x="132" y="299"/>
                    <a:pt x="24" y="656"/>
                  </a:cubicBezTo>
                  <a:lnTo>
                    <a:pt x="1" y="751"/>
                  </a:lnTo>
                  <a:lnTo>
                    <a:pt x="72" y="811"/>
                  </a:lnTo>
                  <a:cubicBezTo>
                    <a:pt x="513" y="1227"/>
                    <a:pt x="1036" y="1584"/>
                    <a:pt x="1620" y="1894"/>
                  </a:cubicBezTo>
                  <a:lnTo>
                    <a:pt x="1703" y="1942"/>
                  </a:lnTo>
                  <a:lnTo>
                    <a:pt x="1786" y="1882"/>
                  </a:lnTo>
                  <a:cubicBezTo>
                    <a:pt x="2108" y="1644"/>
                    <a:pt x="2144" y="1299"/>
                    <a:pt x="2156" y="1049"/>
                  </a:cubicBezTo>
                  <a:lnTo>
                    <a:pt x="2156" y="989"/>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44"/>
            <p:cNvSpPr/>
            <p:nvPr/>
          </p:nvSpPr>
          <p:spPr>
            <a:xfrm>
              <a:off x="1878200" y="1780700"/>
              <a:ext cx="62825" cy="50625"/>
            </a:xfrm>
            <a:custGeom>
              <a:avLst/>
              <a:gdLst/>
              <a:ahLst/>
              <a:cxnLst/>
              <a:rect l="l" t="t" r="r" b="b"/>
              <a:pathLst>
                <a:path w="2513" h="2025" extrusionOk="0">
                  <a:moveTo>
                    <a:pt x="2394" y="1346"/>
                  </a:moveTo>
                  <a:cubicBezTo>
                    <a:pt x="2334" y="1203"/>
                    <a:pt x="2251" y="1096"/>
                    <a:pt x="2120" y="989"/>
                  </a:cubicBezTo>
                  <a:cubicBezTo>
                    <a:pt x="1834" y="798"/>
                    <a:pt x="1560" y="608"/>
                    <a:pt x="1286" y="417"/>
                  </a:cubicBezTo>
                  <a:lnTo>
                    <a:pt x="905" y="144"/>
                  </a:lnTo>
                  <a:cubicBezTo>
                    <a:pt x="893" y="144"/>
                    <a:pt x="893" y="132"/>
                    <a:pt x="882" y="120"/>
                  </a:cubicBezTo>
                  <a:cubicBezTo>
                    <a:pt x="834" y="84"/>
                    <a:pt x="774" y="36"/>
                    <a:pt x="703" y="25"/>
                  </a:cubicBezTo>
                  <a:cubicBezTo>
                    <a:pt x="608" y="13"/>
                    <a:pt x="524" y="1"/>
                    <a:pt x="429" y="1"/>
                  </a:cubicBezTo>
                  <a:cubicBezTo>
                    <a:pt x="393" y="1"/>
                    <a:pt x="334" y="1"/>
                    <a:pt x="286" y="13"/>
                  </a:cubicBezTo>
                  <a:cubicBezTo>
                    <a:pt x="120" y="36"/>
                    <a:pt x="0" y="203"/>
                    <a:pt x="0" y="394"/>
                  </a:cubicBezTo>
                  <a:lnTo>
                    <a:pt x="0" y="489"/>
                  </a:lnTo>
                  <a:lnTo>
                    <a:pt x="72" y="537"/>
                  </a:lnTo>
                  <a:cubicBezTo>
                    <a:pt x="96" y="548"/>
                    <a:pt x="108" y="548"/>
                    <a:pt x="131" y="560"/>
                  </a:cubicBezTo>
                  <a:cubicBezTo>
                    <a:pt x="179" y="596"/>
                    <a:pt x="239" y="620"/>
                    <a:pt x="298" y="656"/>
                  </a:cubicBezTo>
                  <a:cubicBezTo>
                    <a:pt x="584" y="775"/>
                    <a:pt x="774" y="906"/>
                    <a:pt x="953" y="1072"/>
                  </a:cubicBezTo>
                  <a:cubicBezTo>
                    <a:pt x="1108" y="1203"/>
                    <a:pt x="1286" y="1310"/>
                    <a:pt x="1465" y="1394"/>
                  </a:cubicBezTo>
                  <a:lnTo>
                    <a:pt x="1548" y="1441"/>
                  </a:lnTo>
                  <a:cubicBezTo>
                    <a:pt x="1655" y="1501"/>
                    <a:pt x="1763" y="1620"/>
                    <a:pt x="1858" y="1739"/>
                  </a:cubicBezTo>
                  <a:cubicBezTo>
                    <a:pt x="1917" y="1799"/>
                    <a:pt x="1965" y="1858"/>
                    <a:pt x="2025" y="1918"/>
                  </a:cubicBezTo>
                  <a:lnTo>
                    <a:pt x="2120" y="2025"/>
                  </a:lnTo>
                  <a:lnTo>
                    <a:pt x="2215" y="1930"/>
                  </a:lnTo>
                  <a:cubicBezTo>
                    <a:pt x="2358" y="1822"/>
                    <a:pt x="2513" y="1644"/>
                    <a:pt x="2394" y="134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44"/>
            <p:cNvSpPr/>
            <p:nvPr/>
          </p:nvSpPr>
          <p:spPr>
            <a:xfrm>
              <a:off x="1731150" y="1748550"/>
              <a:ext cx="228625" cy="313175"/>
            </a:xfrm>
            <a:custGeom>
              <a:avLst/>
              <a:gdLst/>
              <a:ahLst/>
              <a:cxnLst/>
              <a:rect l="l" t="t" r="r" b="b"/>
              <a:pathLst>
                <a:path w="9145" h="12527" extrusionOk="0">
                  <a:moveTo>
                    <a:pt x="7609" y="1"/>
                  </a:moveTo>
                  <a:cubicBezTo>
                    <a:pt x="8097" y="346"/>
                    <a:pt x="8573" y="691"/>
                    <a:pt x="9050" y="1013"/>
                  </a:cubicBezTo>
                  <a:cubicBezTo>
                    <a:pt x="9145" y="1311"/>
                    <a:pt x="9109" y="1584"/>
                    <a:pt x="9038" y="1858"/>
                  </a:cubicBezTo>
                  <a:cubicBezTo>
                    <a:pt x="8990" y="2037"/>
                    <a:pt x="8883" y="2156"/>
                    <a:pt x="8799" y="2299"/>
                  </a:cubicBezTo>
                  <a:cubicBezTo>
                    <a:pt x="8692" y="2454"/>
                    <a:pt x="8561" y="2608"/>
                    <a:pt x="8609" y="2835"/>
                  </a:cubicBezTo>
                  <a:cubicBezTo>
                    <a:pt x="8621" y="2918"/>
                    <a:pt x="8561" y="3025"/>
                    <a:pt x="8514" y="3096"/>
                  </a:cubicBezTo>
                  <a:cubicBezTo>
                    <a:pt x="7716" y="4228"/>
                    <a:pt x="7002" y="5430"/>
                    <a:pt x="6192" y="6561"/>
                  </a:cubicBezTo>
                  <a:cubicBezTo>
                    <a:pt x="6013" y="6823"/>
                    <a:pt x="5823" y="7061"/>
                    <a:pt x="5609" y="7276"/>
                  </a:cubicBezTo>
                  <a:cubicBezTo>
                    <a:pt x="5418" y="7490"/>
                    <a:pt x="5240" y="7692"/>
                    <a:pt x="5097" y="7930"/>
                  </a:cubicBezTo>
                  <a:cubicBezTo>
                    <a:pt x="4704" y="8502"/>
                    <a:pt x="4299" y="9062"/>
                    <a:pt x="3918" y="9633"/>
                  </a:cubicBezTo>
                  <a:cubicBezTo>
                    <a:pt x="3739" y="9883"/>
                    <a:pt x="3561" y="10133"/>
                    <a:pt x="3382" y="10371"/>
                  </a:cubicBezTo>
                  <a:cubicBezTo>
                    <a:pt x="3335" y="10431"/>
                    <a:pt x="3275" y="10490"/>
                    <a:pt x="3227" y="10514"/>
                  </a:cubicBezTo>
                  <a:cubicBezTo>
                    <a:pt x="3037" y="10538"/>
                    <a:pt x="2965" y="10693"/>
                    <a:pt x="2846" y="10812"/>
                  </a:cubicBezTo>
                  <a:cubicBezTo>
                    <a:pt x="2739" y="10907"/>
                    <a:pt x="2596" y="10990"/>
                    <a:pt x="2489" y="11086"/>
                  </a:cubicBezTo>
                  <a:cubicBezTo>
                    <a:pt x="2013" y="11538"/>
                    <a:pt x="1465" y="11907"/>
                    <a:pt x="965" y="12336"/>
                  </a:cubicBezTo>
                  <a:cubicBezTo>
                    <a:pt x="751" y="12526"/>
                    <a:pt x="227" y="12431"/>
                    <a:pt x="60" y="12169"/>
                  </a:cubicBezTo>
                  <a:cubicBezTo>
                    <a:pt x="13" y="12098"/>
                    <a:pt x="1" y="12014"/>
                    <a:pt x="13" y="11931"/>
                  </a:cubicBezTo>
                  <a:cubicBezTo>
                    <a:pt x="36" y="11752"/>
                    <a:pt x="48" y="11562"/>
                    <a:pt x="96" y="11395"/>
                  </a:cubicBezTo>
                  <a:cubicBezTo>
                    <a:pt x="239" y="10919"/>
                    <a:pt x="334" y="10419"/>
                    <a:pt x="417" y="9931"/>
                  </a:cubicBezTo>
                  <a:cubicBezTo>
                    <a:pt x="477" y="9633"/>
                    <a:pt x="548" y="9335"/>
                    <a:pt x="644" y="9038"/>
                  </a:cubicBezTo>
                  <a:cubicBezTo>
                    <a:pt x="703" y="8823"/>
                    <a:pt x="810" y="8621"/>
                    <a:pt x="929" y="8419"/>
                  </a:cubicBezTo>
                  <a:cubicBezTo>
                    <a:pt x="1430" y="7561"/>
                    <a:pt x="2072" y="6799"/>
                    <a:pt x="2620" y="5966"/>
                  </a:cubicBezTo>
                  <a:cubicBezTo>
                    <a:pt x="2751" y="5775"/>
                    <a:pt x="2858" y="5549"/>
                    <a:pt x="2977" y="5347"/>
                  </a:cubicBezTo>
                  <a:cubicBezTo>
                    <a:pt x="3132" y="5109"/>
                    <a:pt x="3251" y="4847"/>
                    <a:pt x="3406" y="4632"/>
                  </a:cubicBezTo>
                  <a:cubicBezTo>
                    <a:pt x="4037" y="3739"/>
                    <a:pt x="4680" y="2846"/>
                    <a:pt x="5359" y="1977"/>
                  </a:cubicBezTo>
                  <a:cubicBezTo>
                    <a:pt x="5537" y="1751"/>
                    <a:pt x="5704" y="1501"/>
                    <a:pt x="5871" y="1251"/>
                  </a:cubicBezTo>
                  <a:cubicBezTo>
                    <a:pt x="5942" y="1144"/>
                    <a:pt x="6013" y="1037"/>
                    <a:pt x="6168" y="1025"/>
                  </a:cubicBezTo>
                  <a:cubicBezTo>
                    <a:pt x="6323" y="1001"/>
                    <a:pt x="6418" y="858"/>
                    <a:pt x="6502" y="739"/>
                  </a:cubicBezTo>
                  <a:cubicBezTo>
                    <a:pt x="6621" y="596"/>
                    <a:pt x="6716" y="429"/>
                    <a:pt x="6883" y="299"/>
                  </a:cubicBezTo>
                  <a:cubicBezTo>
                    <a:pt x="7073" y="132"/>
                    <a:pt x="7311" y="48"/>
                    <a:pt x="7609" y="1"/>
                  </a:cubicBezTo>
                  <a:close/>
                  <a:moveTo>
                    <a:pt x="2477" y="9407"/>
                  </a:moveTo>
                  <a:cubicBezTo>
                    <a:pt x="3977" y="7264"/>
                    <a:pt x="5454" y="5168"/>
                    <a:pt x="6918" y="3073"/>
                  </a:cubicBezTo>
                  <a:cubicBezTo>
                    <a:pt x="6942" y="3037"/>
                    <a:pt x="6954" y="2989"/>
                    <a:pt x="6966" y="2918"/>
                  </a:cubicBezTo>
                  <a:cubicBezTo>
                    <a:pt x="6823" y="2799"/>
                    <a:pt x="6692" y="2680"/>
                    <a:pt x="6478" y="2608"/>
                  </a:cubicBezTo>
                  <a:cubicBezTo>
                    <a:pt x="6418" y="2680"/>
                    <a:pt x="6359" y="2739"/>
                    <a:pt x="6311" y="2799"/>
                  </a:cubicBezTo>
                  <a:cubicBezTo>
                    <a:pt x="6180" y="2977"/>
                    <a:pt x="6061" y="3168"/>
                    <a:pt x="5942" y="3370"/>
                  </a:cubicBezTo>
                  <a:cubicBezTo>
                    <a:pt x="4656" y="5192"/>
                    <a:pt x="3370" y="7014"/>
                    <a:pt x="2084" y="8847"/>
                  </a:cubicBezTo>
                  <a:cubicBezTo>
                    <a:pt x="2037" y="8907"/>
                    <a:pt x="2013" y="8978"/>
                    <a:pt x="1965" y="9050"/>
                  </a:cubicBezTo>
                  <a:cubicBezTo>
                    <a:pt x="2144" y="9169"/>
                    <a:pt x="2299" y="9276"/>
                    <a:pt x="2477" y="9407"/>
                  </a:cubicBezTo>
                  <a:close/>
                  <a:moveTo>
                    <a:pt x="1537" y="8740"/>
                  </a:moveTo>
                  <a:cubicBezTo>
                    <a:pt x="1584" y="8692"/>
                    <a:pt x="1632" y="8669"/>
                    <a:pt x="1656" y="8621"/>
                  </a:cubicBezTo>
                  <a:cubicBezTo>
                    <a:pt x="1811" y="8407"/>
                    <a:pt x="1953" y="8216"/>
                    <a:pt x="2108" y="8014"/>
                  </a:cubicBezTo>
                  <a:lnTo>
                    <a:pt x="3358" y="6228"/>
                  </a:lnTo>
                  <a:cubicBezTo>
                    <a:pt x="3870" y="5478"/>
                    <a:pt x="4394" y="4740"/>
                    <a:pt x="4930" y="3989"/>
                  </a:cubicBezTo>
                  <a:lnTo>
                    <a:pt x="5954" y="2561"/>
                  </a:lnTo>
                  <a:cubicBezTo>
                    <a:pt x="6013" y="2489"/>
                    <a:pt x="6049" y="2394"/>
                    <a:pt x="6073" y="2311"/>
                  </a:cubicBezTo>
                  <a:cubicBezTo>
                    <a:pt x="5990" y="2251"/>
                    <a:pt x="5930" y="2204"/>
                    <a:pt x="5859" y="2156"/>
                  </a:cubicBezTo>
                  <a:cubicBezTo>
                    <a:pt x="5811" y="2192"/>
                    <a:pt x="5763" y="2204"/>
                    <a:pt x="5740" y="2227"/>
                  </a:cubicBezTo>
                  <a:cubicBezTo>
                    <a:pt x="5418" y="2680"/>
                    <a:pt x="5037" y="3073"/>
                    <a:pt x="4739" y="3525"/>
                  </a:cubicBezTo>
                  <a:cubicBezTo>
                    <a:pt x="4501" y="3918"/>
                    <a:pt x="4227" y="4299"/>
                    <a:pt x="3966" y="4668"/>
                  </a:cubicBezTo>
                  <a:cubicBezTo>
                    <a:pt x="3716" y="5049"/>
                    <a:pt x="3454" y="5418"/>
                    <a:pt x="3275" y="5835"/>
                  </a:cubicBezTo>
                  <a:cubicBezTo>
                    <a:pt x="3239" y="5942"/>
                    <a:pt x="3180" y="6025"/>
                    <a:pt x="3096" y="6121"/>
                  </a:cubicBezTo>
                  <a:cubicBezTo>
                    <a:pt x="2549" y="6906"/>
                    <a:pt x="1989" y="7692"/>
                    <a:pt x="1430" y="8502"/>
                  </a:cubicBezTo>
                  <a:cubicBezTo>
                    <a:pt x="1406" y="8538"/>
                    <a:pt x="1394" y="8585"/>
                    <a:pt x="1358" y="8645"/>
                  </a:cubicBezTo>
                  <a:cubicBezTo>
                    <a:pt x="1430" y="8681"/>
                    <a:pt x="1477" y="8704"/>
                    <a:pt x="1537" y="8740"/>
                  </a:cubicBezTo>
                  <a:close/>
                  <a:moveTo>
                    <a:pt x="7418" y="3227"/>
                  </a:moveTo>
                  <a:cubicBezTo>
                    <a:pt x="7371" y="3275"/>
                    <a:pt x="7323" y="3287"/>
                    <a:pt x="7299" y="3323"/>
                  </a:cubicBezTo>
                  <a:cubicBezTo>
                    <a:pt x="5930" y="5394"/>
                    <a:pt x="4466" y="7383"/>
                    <a:pt x="3061" y="9419"/>
                  </a:cubicBezTo>
                  <a:cubicBezTo>
                    <a:pt x="3001" y="9502"/>
                    <a:pt x="2965" y="9585"/>
                    <a:pt x="2918" y="9657"/>
                  </a:cubicBezTo>
                  <a:cubicBezTo>
                    <a:pt x="2965" y="9752"/>
                    <a:pt x="3013" y="9800"/>
                    <a:pt x="3120" y="9752"/>
                  </a:cubicBezTo>
                  <a:cubicBezTo>
                    <a:pt x="3656" y="8978"/>
                    <a:pt x="4216" y="8192"/>
                    <a:pt x="4763" y="7395"/>
                  </a:cubicBezTo>
                  <a:cubicBezTo>
                    <a:pt x="4870" y="7264"/>
                    <a:pt x="4966" y="7121"/>
                    <a:pt x="5085" y="7014"/>
                  </a:cubicBezTo>
                  <a:cubicBezTo>
                    <a:pt x="5394" y="6740"/>
                    <a:pt x="5621" y="6406"/>
                    <a:pt x="5859" y="6073"/>
                  </a:cubicBezTo>
                  <a:cubicBezTo>
                    <a:pt x="6156" y="5656"/>
                    <a:pt x="6430" y="5240"/>
                    <a:pt x="6752" y="4859"/>
                  </a:cubicBezTo>
                  <a:cubicBezTo>
                    <a:pt x="7073" y="4442"/>
                    <a:pt x="7311" y="3966"/>
                    <a:pt x="7621" y="3513"/>
                  </a:cubicBezTo>
                  <a:cubicBezTo>
                    <a:pt x="7645" y="3489"/>
                    <a:pt x="7645" y="3442"/>
                    <a:pt x="7656" y="3382"/>
                  </a:cubicBezTo>
                  <a:cubicBezTo>
                    <a:pt x="7561" y="3335"/>
                    <a:pt x="7490" y="3275"/>
                    <a:pt x="7418" y="3227"/>
                  </a:cubicBezTo>
                  <a:close/>
                  <a:moveTo>
                    <a:pt x="1632" y="10943"/>
                  </a:moveTo>
                  <a:cubicBezTo>
                    <a:pt x="1775" y="10836"/>
                    <a:pt x="1894" y="10764"/>
                    <a:pt x="2013" y="10669"/>
                  </a:cubicBezTo>
                  <a:cubicBezTo>
                    <a:pt x="2120" y="10585"/>
                    <a:pt x="2239" y="10490"/>
                    <a:pt x="2346" y="10407"/>
                  </a:cubicBezTo>
                  <a:cubicBezTo>
                    <a:pt x="2465" y="10300"/>
                    <a:pt x="2549" y="10193"/>
                    <a:pt x="2596" y="10026"/>
                  </a:cubicBezTo>
                  <a:cubicBezTo>
                    <a:pt x="2120" y="9693"/>
                    <a:pt x="1644" y="9359"/>
                    <a:pt x="1156" y="9014"/>
                  </a:cubicBezTo>
                  <a:cubicBezTo>
                    <a:pt x="1120" y="9121"/>
                    <a:pt x="1072" y="9216"/>
                    <a:pt x="1060" y="9300"/>
                  </a:cubicBezTo>
                  <a:cubicBezTo>
                    <a:pt x="1013" y="9526"/>
                    <a:pt x="965" y="9728"/>
                    <a:pt x="929" y="9954"/>
                  </a:cubicBezTo>
                  <a:cubicBezTo>
                    <a:pt x="918" y="10026"/>
                    <a:pt x="894" y="10085"/>
                    <a:pt x="894" y="10169"/>
                  </a:cubicBezTo>
                  <a:cubicBezTo>
                    <a:pt x="882" y="10324"/>
                    <a:pt x="929" y="10466"/>
                    <a:pt x="1072" y="10562"/>
                  </a:cubicBezTo>
                  <a:cubicBezTo>
                    <a:pt x="1275" y="10693"/>
                    <a:pt x="1453" y="10824"/>
                    <a:pt x="1632" y="10943"/>
                  </a:cubicBezTo>
                  <a:close/>
                  <a:moveTo>
                    <a:pt x="6811" y="1084"/>
                  </a:moveTo>
                  <a:cubicBezTo>
                    <a:pt x="7264" y="1501"/>
                    <a:pt x="7776" y="1858"/>
                    <a:pt x="8323" y="2156"/>
                  </a:cubicBezTo>
                  <a:cubicBezTo>
                    <a:pt x="8597" y="1965"/>
                    <a:pt x="8621" y="1703"/>
                    <a:pt x="8633" y="1430"/>
                  </a:cubicBezTo>
                  <a:cubicBezTo>
                    <a:pt x="8252" y="858"/>
                    <a:pt x="7978" y="680"/>
                    <a:pt x="7359" y="549"/>
                  </a:cubicBezTo>
                  <a:cubicBezTo>
                    <a:pt x="7121" y="656"/>
                    <a:pt x="6894" y="787"/>
                    <a:pt x="6811" y="1084"/>
                  </a:cubicBezTo>
                  <a:close/>
                  <a:moveTo>
                    <a:pt x="8002" y="3108"/>
                  </a:moveTo>
                  <a:cubicBezTo>
                    <a:pt x="8157" y="2966"/>
                    <a:pt x="8192" y="2846"/>
                    <a:pt x="8133" y="2692"/>
                  </a:cubicBezTo>
                  <a:cubicBezTo>
                    <a:pt x="8085" y="2573"/>
                    <a:pt x="8014" y="2489"/>
                    <a:pt x="7895" y="2418"/>
                  </a:cubicBezTo>
                  <a:lnTo>
                    <a:pt x="6680" y="1561"/>
                  </a:lnTo>
                  <a:cubicBezTo>
                    <a:pt x="6644" y="1537"/>
                    <a:pt x="6597" y="1489"/>
                    <a:pt x="6549" y="1477"/>
                  </a:cubicBezTo>
                  <a:cubicBezTo>
                    <a:pt x="6430" y="1465"/>
                    <a:pt x="6299" y="1442"/>
                    <a:pt x="6180" y="1465"/>
                  </a:cubicBezTo>
                  <a:cubicBezTo>
                    <a:pt x="6085" y="1477"/>
                    <a:pt x="6013" y="1561"/>
                    <a:pt x="6013" y="1703"/>
                  </a:cubicBezTo>
                  <a:cubicBezTo>
                    <a:pt x="6073" y="1727"/>
                    <a:pt x="6144" y="1787"/>
                    <a:pt x="6228" y="1823"/>
                  </a:cubicBezTo>
                  <a:cubicBezTo>
                    <a:pt x="6478" y="1942"/>
                    <a:pt x="6716" y="2061"/>
                    <a:pt x="6906" y="2251"/>
                  </a:cubicBezTo>
                  <a:cubicBezTo>
                    <a:pt x="7073" y="2394"/>
                    <a:pt x="7275" y="2489"/>
                    <a:pt x="7478" y="2608"/>
                  </a:cubicBezTo>
                  <a:cubicBezTo>
                    <a:pt x="7680" y="2715"/>
                    <a:pt x="7823" y="2918"/>
                    <a:pt x="8002" y="310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41015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35104-6EA5-1C4D-A94A-FF8E387EB454}"/>
              </a:ext>
            </a:extLst>
          </p:cNvPr>
          <p:cNvSpPr/>
          <p:nvPr/>
        </p:nvSpPr>
        <p:spPr>
          <a:xfrm>
            <a:off x="3094074" y="3408168"/>
            <a:ext cx="3551275" cy="769441"/>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400" b="1" cap="none" spc="0" dirty="0">
                <a:ln/>
                <a:solidFill>
                  <a:schemeClr val="accent3"/>
                </a:solidFill>
                <a:effectLst/>
              </a:rPr>
              <a:t>KHÁM PHÁ</a:t>
            </a:r>
          </a:p>
        </p:txBody>
      </p:sp>
      <p:pic>
        <p:nvPicPr>
          <p:cNvPr id="3" name="Google Shape;71;p2">
            <a:extLst>
              <a:ext uri="{FF2B5EF4-FFF2-40B4-BE49-F238E27FC236}">
                <a16:creationId xmlns:a16="http://schemas.microsoft.com/office/drawing/2014/main" id="{0FDDE484-B69D-EF4F-9E0C-202748BE8869}"/>
              </a:ext>
            </a:extLst>
          </p:cNvPr>
          <p:cNvPicPr preferRelativeResize="0"/>
          <p:nvPr/>
        </p:nvPicPr>
        <p:blipFill rotWithShape="1">
          <a:blip r:embed="rId2">
            <a:alphaModFix/>
          </a:blip>
          <a:srcRect/>
          <a:stretch/>
        </p:blipFill>
        <p:spPr>
          <a:xfrm>
            <a:off x="2232837" y="209693"/>
            <a:ext cx="4572000" cy="2958810"/>
          </a:xfrm>
          <a:prstGeom prst="ellipse">
            <a:avLst/>
          </a:prstGeom>
          <a:ln>
            <a:noFill/>
          </a:ln>
          <a:effectLst>
            <a:softEdge rad="112500"/>
          </a:effectLst>
        </p:spPr>
      </p:pic>
    </p:spTree>
    <p:extLst>
      <p:ext uri="{BB962C8B-B14F-4D97-AF65-F5344CB8AC3E}">
        <p14:creationId xmlns:p14="http://schemas.microsoft.com/office/powerpoint/2010/main" val="1244950564"/>
      </p:ext>
    </p:extLst>
  </p:cSld>
  <p:clrMapOvr>
    <a:masterClrMapping/>
  </p:clrMapOvr>
</p:sld>
</file>

<file path=ppt/theme/theme1.xml><?xml version="1.0" encoding="utf-8"?>
<a:theme xmlns:a="http://schemas.openxmlformats.org/drawingml/2006/main" name="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Custom 6">
      <a:majorFont>
        <a:latin typeface="UTM Androgyne"/>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4">
      <a:majorFont>
        <a:latin typeface="Calibri"/>
        <a:ea typeface="Calibri"/>
        <a:cs typeface=""/>
      </a:majorFont>
      <a:minorFont>
        <a:latin typeface="Calibri"/>
        <a:ea typeface="Calibr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156</TotalTime>
  <Words>574</Words>
  <Application>Microsoft Office PowerPoint</Application>
  <PresentationFormat>On-screen Show (16:9)</PresentationFormat>
  <Paragraphs>50</Paragraphs>
  <Slides>23</Slides>
  <Notes>15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23</vt:i4>
      </vt:variant>
    </vt:vector>
  </HeadingPairs>
  <TitlesOfParts>
    <vt:vector size="35" baseType="lpstr">
      <vt:lpstr>Arial</vt:lpstr>
      <vt:lpstr>HP001 4 hàng</vt:lpstr>
      <vt:lpstr>微软雅黑</vt:lpstr>
      <vt:lpstr>UTM Cookies</vt:lpstr>
      <vt:lpstr>HP001 4H</vt:lpstr>
      <vt:lpstr>Pangolin</vt:lpstr>
      <vt:lpstr>Baloo 2</vt:lpstr>
      <vt:lpstr>Calibri</vt:lpstr>
      <vt:lpstr>UTM Androgyne</vt:lpstr>
      <vt:lpstr>等线</vt:lpstr>
      <vt:lpstr>English Vocabulary Workshop by Slidesgo</vt:lpstr>
      <vt:lpstr>3_Office 主题​​</vt:lpstr>
      <vt:lpstr>Bài 27: Chia sẻ khó khăn với người khuyết tật</vt:lpstr>
      <vt:lpstr>PowerPoint Presentation</vt:lpstr>
      <vt:lpstr>PowerPoint Presentation</vt:lpstr>
      <vt:lpstr>PowerPoint Presentation</vt:lpstr>
      <vt:lpstr>PowerPoint Presentation</vt:lpstr>
      <vt:lpstr>PowerPoint Presentation</vt:lpstr>
      <vt:lpstr>PowerPoint Presentation</vt:lpstr>
      <vt:lpstr>Trong cuộc sống hằng ngày của chúng ta có những người phải sống và làm việc trong buổi tối. Đó là những người không may mắn bị khiếm thị, bị mù.</vt:lpstr>
      <vt:lpstr>PowerPoint Presentation</vt:lpstr>
      <vt:lpstr>PowerPoint Presentation</vt:lpstr>
      <vt:lpstr>Những người khiếm thị họ không chỉ ngồi yên một chỗ chờ sự giúp đỡ của người khác mặc dù họ sống trong thế giới không có ánh sáng, không có sắc màu. Mắt kém, không nhìn được nhưng họ vẫn sống và làm việc tích cực nhờ các giác quan khác.</vt:lpstr>
      <vt:lpstr>PowerPoint Presentation</vt:lpstr>
      <vt:lpstr>Những người khiếm thị , người mù dù gặp rất nhiều khó khăn nhưng họ vẫn nhìn cuộc sống bằng cách riêng của mình, nhìn bằng âm thanh- nhìn bằng hương thơm- nhìn bằng đôi tay- nhìn bằng hương vị và nhìn bằng cảm nhận.</vt:lpstr>
      <vt:lpstr>PowerPoint Presentation</vt:lpstr>
      <vt:lpstr>PowerPoint Presentation</vt:lpstr>
      <vt:lpstr>PowerPoint Presentation</vt:lpstr>
      <vt:lpstr>PowerPoint Presentation</vt:lpstr>
      <vt:lpstr>PowerPoint Presentation</vt:lpstr>
      <vt:lpstr>Nhiều hoàn cảnh không may mắn, không lành lặn như mình- nhưng họ đều rất nỗ lực để song được và còn cống hiến cho xã hội bang những việc làm khiêm nhường của mình.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27: Chia sẻ khó khăn với người khuyết tật</dc:title>
  <dc:creator>L.U</dc:creator>
  <cp:lastModifiedBy>Hằng Nguyễn</cp:lastModifiedBy>
  <cp:revision>7</cp:revision>
  <dcterms:modified xsi:type="dcterms:W3CDTF">2022-03-15T10:36:29Z</dcterms:modified>
</cp:coreProperties>
</file>