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8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9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0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1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2" r:id="rId3"/>
    <p:sldMasterId id="2147483697" r:id="rId4"/>
    <p:sldMasterId id="2147483709" r:id="rId5"/>
    <p:sldMasterId id="2147483721" r:id="rId6"/>
    <p:sldMasterId id="2147483734" r:id="rId7"/>
    <p:sldMasterId id="2147483746" r:id="rId8"/>
    <p:sldMasterId id="2147483756" r:id="rId9"/>
    <p:sldMasterId id="2147483782" r:id="rId10"/>
    <p:sldMasterId id="2147483794" r:id="rId11"/>
    <p:sldMasterId id="2147483806" r:id="rId12"/>
  </p:sldMasterIdLst>
  <p:notesMasterIdLst>
    <p:notesMasterId r:id="rId41"/>
  </p:notesMasterIdLst>
  <p:sldIdLst>
    <p:sldId id="258" r:id="rId13"/>
    <p:sldId id="256" r:id="rId14"/>
    <p:sldId id="2007577117" r:id="rId15"/>
    <p:sldId id="2007577119" r:id="rId16"/>
    <p:sldId id="273" r:id="rId17"/>
    <p:sldId id="2007577120" r:id="rId18"/>
    <p:sldId id="262" r:id="rId19"/>
    <p:sldId id="279" r:id="rId20"/>
    <p:sldId id="2007577121" r:id="rId21"/>
    <p:sldId id="280" r:id="rId22"/>
    <p:sldId id="281" r:id="rId23"/>
    <p:sldId id="2007577122" r:id="rId24"/>
    <p:sldId id="269" r:id="rId25"/>
    <p:sldId id="260" r:id="rId26"/>
    <p:sldId id="2007577126" r:id="rId27"/>
    <p:sldId id="264" r:id="rId28"/>
    <p:sldId id="266" r:id="rId29"/>
    <p:sldId id="259" r:id="rId30"/>
    <p:sldId id="2007577127" r:id="rId31"/>
    <p:sldId id="2007577095" r:id="rId32"/>
    <p:sldId id="2007577115" r:id="rId33"/>
    <p:sldId id="2007577114" r:id="rId34"/>
    <p:sldId id="267" r:id="rId35"/>
    <p:sldId id="282" r:id="rId36"/>
    <p:sldId id="2007577116" r:id="rId37"/>
    <p:sldId id="278" r:id="rId38"/>
    <p:sldId id="2007577123" r:id="rId39"/>
    <p:sldId id="34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F9061-A35D-46B7-B637-3BD8E32F4EBD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C5B1B-5542-44F1-9EC5-FEF3A0AEF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7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A2170-5E6D-4B0E-A217-036286DF3F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06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236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31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F43661-B6AF-4818-960E-E1703A3816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552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7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14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1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289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360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2.gi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3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1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1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0.png"/><Relationship Id="rId4" Type="http://schemas.openxmlformats.org/officeDocument/2006/relationships/image" Target="../media/image45.png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8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7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02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53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10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32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36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04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12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51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864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840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9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991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79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12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22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312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6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63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72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25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229207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98224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86056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01780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11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23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5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4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98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502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86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887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29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659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4831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5275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5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4808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6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44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909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070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1006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116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1789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043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85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0291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0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805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44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088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9"/>
            <a:ext cx="12209445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8" y="4084499"/>
            <a:ext cx="3773430" cy="2705179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3" y="-215470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79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40"/>
            <a:ext cx="4465330" cy="2328677"/>
          </a:xfrm>
          <a:prstGeom prst="rect">
            <a:avLst/>
          </a:prstGeom>
        </p:spPr>
      </p:pic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06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42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51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599" cy="2852737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599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51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20021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pPr/>
              <a:t>2022/4/7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6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8" y="459895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30" y="31135"/>
            <a:ext cx="1246992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9"/>
            <a:ext cx="7924137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1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3" y="2067454"/>
            <a:ext cx="722838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3" y="109484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1" y="286931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50" y="2953681"/>
            <a:ext cx="810243" cy="1469238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2" y="377786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50" y="487235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1" y="703322"/>
            <a:ext cx="1373271" cy="68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4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1" y="2"/>
            <a:ext cx="1221944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0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28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3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2" y="1982712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8" y="1150964"/>
            <a:ext cx="1481296" cy="49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8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2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8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9"/>
            <a:ext cx="3028932" cy="384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2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3" y="983094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2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5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1" y="6560137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143609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8" y="2004298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1"/>
            <a:ext cx="2842230" cy="2927641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6" y="651788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35411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2" y="202019"/>
            <a:ext cx="11738344" cy="6507126"/>
          </a:xfrm>
          <a:custGeom>
            <a:avLst/>
            <a:gdLst>
              <a:gd name="connsiteX0" fmla="*/ 0 w 11738344"/>
              <a:gd name="connsiteY0" fmla="*/ 0 h 6507126"/>
              <a:gd name="connsiteX1" fmla="*/ 586917 w 11738344"/>
              <a:gd name="connsiteY1" fmla="*/ 0 h 6507126"/>
              <a:gd name="connsiteX2" fmla="*/ 939068 w 11738344"/>
              <a:gd name="connsiteY2" fmla="*/ 0 h 6507126"/>
              <a:gd name="connsiteX3" fmla="*/ 1525985 w 11738344"/>
              <a:gd name="connsiteY3" fmla="*/ 0 h 6507126"/>
              <a:gd name="connsiteX4" fmla="*/ 1760752 w 11738344"/>
              <a:gd name="connsiteY4" fmla="*/ 0 h 6507126"/>
              <a:gd name="connsiteX5" fmla="*/ 2347669 w 11738344"/>
              <a:gd name="connsiteY5" fmla="*/ 0 h 6507126"/>
              <a:gd name="connsiteX6" fmla="*/ 3051969 w 11738344"/>
              <a:gd name="connsiteY6" fmla="*/ 0 h 6507126"/>
              <a:gd name="connsiteX7" fmla="*/ 3521503 w 11738344"/>
              <a:gd name="connsiteY7" fmla="*/ 0 h 6507126"/>
              <a:gd name="connsiteX8" fmla="*/ 3756270 w 11738344"/>
              <a:gd name="connsiteY8" fmla="*/ 0 h 6507126"/>
              <a:gd name="connsiteX9" fmla="*/ 4577954 w 11738344"/>
              <a:gd name="connsiteY9" fmla="*/ 0 h 6507126"/>
              <a:gd name="connsiteX10" fmla="*/ 5164871 w 11738344"/>
              <a:gd name="connsiteY10" fmla="*/ 0 h 6507126"/>
              <a:gd name="connsiteX11" fmla="*/ 5751789 w 11738344"/>
              <a:gd name="connsiteY11" fmla="*/ 0 h 6507126"/>
              <a:gd name="connsiteX12" fmla="*/ 6221322 w 11738344"/>
              <a:gd name="connsiteY12" fmla="*/ 0 h 6507126"/>
              <a:gd name="connsiteX13" fmla="*/ 7043006 w 11738344"/>
              <a:gd name="connsiteY13" fmla="*/ 0 h 6507126"/>
              <a:gd name="connsiteX14" fmla="*/ 7277773 w 11738344"/>
              <a:gd name="connsiteY14" fmla="*/ 0 h 6507126"/>
              <a:gd name="connsiteX15" fmla="*/ 7629924 w 11738344"/>
              <a:gd name="connsiteY15" fmla="*/ 0 h 6507126"/>
              <a:gd name="connsiteX16" fmla="*/ 8216841 w 11738344"/>
              <a:gd name="connsiteY16" fmla="*/ 0 h 6507126"/>
              <a:gd name="connsiteX17" fmla="*/ 9038525 w 11738344"/>
              <a:gd name="connsiteY17" fmla="*/ 0 h 6507126"/>
              <a:gd name="connsiteX18" fmla="*/ 9273292 w 11738344"/>
              <a:gd name="connsiteY18" fmla="*/ 0 h 6507126"/>
              <a:gd name="connsiteX19" fmla="*/ 9742826 w 11738344"/>
              <a:gd name="connsiteY19" fmla="*/ 0 h 6507126"/>
              <a:gd name="connsiteX20" fmla="*/ 10564510 w 11738344"/>
              <a:gd name="connsiteY20" fmla="*/ 0 h 6507126"/>
              <a:gd name="connsiteX21" fmla="*/ 11151427 w 11738344"/>
              <a:gd name="connsiteY21" fmla="*/ 0 h 6507126"/>
              <a:gd name="connsiteX22" fmla="*/ 11738344 w 11738344"/>
              <a:gd name="connsiteY22" fmla="*/ 0 h 6507126"/>
              <a:gd name="connsiteX23" fmla="*/ 11738344 w 11738344"/>
              <a:gd name="connsiteY23" fmla="*/ 721699 h 6507126"/>
              <a:gd name="connsiteX24" fmla="*/ 11738344 w 11738344"/>
              <a:gd name="connsiteY24" fmla="*/ 1183114 h 6507126"/>
              <a:gd name="connsiteX25" fmla="*/ 11738344 w 11738344"/>
              <a:gd name="connsiteY25" fmla="*/ 1644528 h 6507126"/>
              <a:gd name="connsiteX26" fmla="*/ 11738344 w 11738344"/>
              <a:gd name="connsiteY26" fmla="*/ 2236085 h 6507126"/>
              <a:gd name="connsiteX27" fmla="*/ 11738344 w 11738344"/>
              <a:gd name="connsiteY27" fmla="*/ 2827642 h 6507126"/>
              <a:gd name="connsiteX28" fmla="*/ 11738344 w 11738344"/>
              <a:gd name="connsiteY28" fmla="*/ 3223985 h 6507126"/>
              <a:gd name="connsiteX29" fmla="*/ 11738344 w 11738344"/>
              <a:gd name="connsiteY29" fmla="*/ 3815542 h 6507126"/>
              <a:gd name="connsiteX30" fmla="*/ 11738344 w 11738344"/>
              <a:gd name="connsiteY30" fmla="*/ 4537241 h 6507126"/>
              <a:gd name="connsiteX31" fmla="*/ 11738344 w 11738344"/>
              <a:gd name="connsiteY31" fmla="*/ 4998656 h 6507126"/>
              <a:gd name="connsiteX32" fmla="*/ 11738344 w 11738344"/>
              <a:gd name="connsiteY32" fmla="*/ 5394999 h 6507126"/>
              <a:gd name="connsiteX33" fmla="*/ 11738344 w 11738344"/>
              <a:gd name="connsiteY33" fmla="*/ 5986556 h 6507126"/>
              <a:gd name="connsiteX34" fmla="*/ 11738344 w 11738344"/>
              <a:gd name="connsiteY34" fmla="*/ 6507126 h 6507126"/>
              <a:gd name="connsiteX35" fmla="*/ 11034043 w 11738344"/>
              <a:gd name="connsiteY35" fmla="*/ 6507126 h 6507126"/>
              <a:gd name="connsiteX36" fmla="*/ 10799276 w 11738344"/>
              <a:gd name="connsiteY36" fmla="*/ 6507126 h 6507126"/>
              <a:gd name="connsiteX37" fmla="*/ 10094976 w 11738344"/>
              <a:gd name="connsiteY37" fmla="*/ 6507126 h 6507126"/>
              <a:gd name="connsiteX38" fmla="*/ 9860209 w 11738344"/>
              <a:gd name="connsiteY38" fmla="*/ 6507126 h 6507126"/>
              <a:gd name="connsiteX39" fmla="*/ 9155908 w 11738344"/>
              <a:gd name="connsiteY39" fmla="*/ 6507126 h 6507126"/>
              <a:gd name="connsiteX40" fmla="*/ 8803758 w 11738344"/>
              <a:gd name="connsiteY40" fmla="*/ 6507126 h 6507126"/>
              <a:gd name="connsiteX41" fmla="*/ 8334224 w 11738344"/>
              <a:gd name="connsiteY41" fmla="*/ 6507126 h 6507126"/>
              <a:gd name="connsiteX42" fmla="*/ 8099457 w 11738344"/>
              <a:gd name="connsiteY42" fmla="*/ 6507126 h 6507126"/>
              <a:gd name="connsiteX43" fmla="*/ 7629924 w 11738344"/>
              <a:gd name="connsiteY43" fmla="*/ 6507126 h 6507126"/>
              <a:gd name="connsiteX44" fmla="*/ 6808240 w 11738344"/>
              <a:gd name="connsiteY44" fmla="*/ 6507126 h 6507126"/>
              <a:gd name="connsiteX45" fmla="*/ 6573473 w 11738344"/>
              <a:gd name="connsiteY45" fmla="*/ 6507126 h 6507126"/>
              <a:gd name="connsiteX46" fmla="*/ 5869172 w 11738344"/>
              <a:gd name="connsiteY46" fmla="*/ 6507126 h 6507126"/>
              <a:gd name="connsiteX47" fmla="*/ 5282255 w 11738344"/>
              <a:gd name="connsiteY47" fmla="*/ 6507126 h 6507126"/>
              <a:gd name="connsiteX48" fmla="*/ 4930104 w 11738344"/>
              <a:gd name="connsiteY48" fmla="*/ 6507126 h 6507126"/>
              <a:gd name="connsiteX49" fmla="*/ 4577954 w 11738344"/>
              <a:gd name="connsiteY49" fmla="*/ 6507126 h 6507126"/>
              <a:gd name="connsiteX50" fmla="*/ 4108420 w 11738344"/>
              <a:gd name="connsiteY50" fmla="*/ 6507126 h 6507126"/>
              <a:gd name="connsiteX51" fmla="*/ 3521503 w 11738344"/>
              <a:gd name="connsiteY51" fmla="*/ 6507126 h 6507126"/>
              <a:gd name="connsiteX52" fmla="*/ 2699819 w 11738344"/>
              <a:gd name="connsiteY52" fmla="*/ 6507126 h 6507126"/>
              <a:gd name="connsiteX53" fmla="*/ 1995518 w 11738344"/>
              <a:gd name="connsiteY53" fmla="*/ 6507126 h 6507126"/>
              <a:gd name="connsiteX54" fmla="*/ 1760752 w 11738344"/>
              <a:gd name="connsiteY54" fmla="*/ 6507126 h 6507126"/>
              <a:gd name="connsiteX55" fmla="*/ 939068 w 11738344"/>
              <a:gd name="connsiteY55" fmla="*/ 6507126 h 6507126"/>
              <a:gd name="connsiteX56" fmla="*/ 0 w 11738344"/>
              <a:gd name="connsiteY56" fmla="*/ 6507126 h 6507126"/>
              <a:gd name="connsiteX57" fmla="*/ 0 w 11738344"/>
              <a:gd name="connsiteY57" fmla="*/ 5785427 h 6507126"/>
              <a:gd name="connsiteX58" fmla="*/ 0 w 11738344"/>
              <a:gd name="connsiteY58" fmla="*/ 5128798 h 6507126"/>
              <a:gd name="connsiteX59" fmla="*/ 0 w 11738344"/>
              <a:gd name="connsiteY59" fmla="*/ 4537241 h 6507126"/>
              <a:gd name="connsiteX60" fmla="*/ 0 w 11738344"/>
              <a:gd name="connsiteY60" fmla="*/ 3880613 h 6507126"/>
              <a:gd name="connsiteX61" fmla="*/ 0 w 11738344"/>
              <a:gd name="connsiteY61" fmla="*/ 3158914 h 6507126"/>
              <a:gd name="connsiteX62" fmla="*/ 0 w 11738344"/>
              <a:gd name="connsiteY62" fmla="*/ 2437214 h 6507126"/>
              <a:gd name="connsiteX63" fmla="*/ 0 w 11738344"/>
              <a:gd name="connsiteY63" fmla="*/ 1715515 h 6507126"/>
              <a:gd name="connsiteX64" fmla="*/ 0 w 11738344"/>
              <a:gd name="connsiteY64" fmla="*/ 1319172 h 6507126"/>
              <a:gd name="connsiteX65" fmla="*/ 0 w 11738344"/>
              <a:gd name="connsiteY65" fmla="*/ 662544 h 6507126"/>
              <a:gd name="connsiteX66" fmla="*/ 0 w 11738344"/>
              <a:gd name="connsiteY66" fmla="*/ 0 h 650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6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35524" y="3557626"/>
                  <a:pt x="11738344" y="3815542"/>
                </a:cubicBezTo>
                <a:cubicBezTo>
                  <a:pt x="11741164" y="4073458"/>
                  <a:pt x="11658072" y="4280800"/>
                  <a:pt x="11738344" y="4537241"/>
                </a:cubicBezTo>
                <a:cubicBezTo>
                  <a:pt x="11818616" y="4793682"/>
                  <a:pt x="11684921" y="4789508"/>
                  <a:pt x="11738344" y="4998656"/>
                </a:cubicBezTo>
                <a:cubicBezTo>
                  <a:pt x="11791767" y="5207804"/>
                  <a:pt x="11719250" y="5308583"/>
                  <a:pt x="11738344" y="5394999"/>
                </a:cubicBezTo>
                <a:cubicBezTo>
                  <a:pt x="11757438" y="5481415"/>
                  <a:pt x="11699476" y="5736460"/>
                  <a:pt x="11738344" y="5986556"/>
                </a:cubicBezTo>
                <a:cubicBezTo>
                  <a:pt x="11777212" y="6236652"/>
                  <a:pt x="11708423" y="6334875"/>
                  <a:pt x="11738344" y="6507126"/>
                </a:cubicBezTo>
                <a:cubicBezTo>
                  <a:pt x="11478827" y="6561765"/>
                  <a:pt x="11355604" y="6489110"/>
                  <a:pt x="11034043" y="6507126"/>
                </a:cubicBezTo>
                <a:cubicBezTo>
                  <a:pt x="10712482" y="6525142"/>
                  <a:pt x="10886680" y="6497142"/>
                  <a:pt x="10799276" y="6507126"/>
                </a:cubicBezTo>
                <a:cubicBezTo>
                  <a:pt x="10711872" y="6517110"/>
                  <a:pt x="10265533" y="6502057"/>
                  <a:pt x="10094976" y="6507126"/>
                </a:cubicBezTo>
                <a:cubicBezTo>
                  <a:pt x="9924419" y="6512195"/>
                  <a:pt x="9975231" y="6494614"/>
                  <a:pt x="9860209" y="6507126"/>
                </a:cubicBezTo>
                <a:cubicBezTo>
                  <a:pt x="9745187" y="6519638"/>
                  <a:pt x="9465544" y="6493150"/>
                  <a:pt x="9155908" y="6507126"/>
                </a:cubicBezTo>
                <a:cubicBezTo>
                  <a:pt x="8846272" y="6521102"/>
                  <a:pt x="8884191" y="6495077"/>
                  <a:pt x="8803758" y="6507126"/>
                </a:cubicBezTo>
                <a:cubicBezTo>
                  <a:pt x="8723325" y="6519175"/>
                  <a:pt x="8508753" y="6467332"/>
                  <a:pt x="8334224" y="6507126"/>
                </a:cubicBezTo>
                <a:cubicBezTo>
                  <a:pt x="8159695" y="6546920"/>
                  <a:pt x="8211920" y="6481972"/>
                  <a:pt x="8099457" y="6507126"/>
                </a:cubicBezTo>
                <a:cubicBezTo>
                  <a:pt x="7986994" y="6532280"/>
                  <a:pt x="7760338" y="6491343"/>
                  <a:pt x="7629924" y="6507126"/>
                </a:cubicBezTo>
                <a:cubicBezTo>
                  <a:pt x="7499510" y="6522909"/>
                  <a:pt x="7068285" y="6502087"/>
                  <a:pt x="6808240" y="6507126"/>
                </a:cubicBezTo>
                <a:cubicBezTo>
                  <a:pt x="6548195" y="6512165"/>
                  <a:pt x="6642810" y="6498575"/>
                  <a:pt x="6573473" y="6507126"/>
                </a:cubicBezTo>
                <a:cubicBezTo>
                  <a:pt x="6504136" y="6515677"/>
                  <a:pt x="6038855" y="6438772"/>
                  <a:pt x="5869172" y="6507126"/>
                </a:cubicBezTo>
                <a:cubicBezTo>
                  <a:pt x="5699489" y="6575480"/>
                  <a:pt x="5566362" y="6496886"/>
                  <a:pt x="5282255" y="6507126"/>
                </a:cubicBezTo>
                <a:cubicBezTo>
                  <a:pt x="4998148" y="6517366"/>
                  <a:pt x="5039221" y="6465906"/>
                  <a:pt x="4930104" y="6507126"/>
                </a:cubicBezTo>
                <a:cubicBezTo>
                  <a:pt x="4820987" y="6548346"/>
                  <a:pt x="4723325" y="6493649"/>
                  <a:pt x="4577954" y="6507126"/>
                </a:cubicBezTo>
                <a:cubicBezTo>
                  <a:pt x="4432583" y="6520603"/>
                  <a:pt x="4240580" y="6477187"/>
                  <a:pt x="4108420" y="6507126"/>
                </a:cubicBezTo>
                <a:cubicBezTo>
                  <a:pt x="3976260" y="6537065"/>
                  <a:pt x="3729849" y="6485757"/>
                  <a:pt x="3521503" y="6507126"/>
                </a:cubicBezTo>
                <a:cubicBezTo>
                  <a:pt x="3313157" y="6528495"/>
                  <a:pt x="2978184" y="6440522"/>
                  <a:pt x="2699819" y="6507126"/>
                </a:cubicBezTo>
                <a:cubicBezTo>
                  <a:pt x="2421454" y="6573730"/>
                  <a:pt x="2296956" y="6495817"/>
                  <a:pt x="1995518" y="6507126"/>
                </a:cubicBezTo>
                <a:cubicBezTo>
                  <a:pt x="1694080" y="6518435"/>
                  <a:pt x="1872133" y="6498124"/>
                  <a:pt x="1760752" y="6507126"/>
                </a:cubicBezTo>
                <a:cubicBezTo>
                  <a:pt x="1649371" y="6516128"/>
                  <a:pt x="1240399" y="6475881"/>
                  <a:pt x="939068" y="6507126"/>
                </a:cubicBezTo>
                <a:cubicBezTo>
                  <a:pt x="637737" y="6538371"/>
                  <a:pt x="388381" y="6477071"/>
                  <a:pt x="0" y="6507126"/>
                </a:cubicBezTo>
                <a:cubicBezTo>
                  <a:pt x="-47939" y="6337480"/>
                  <a:pt x="879" y="6060670"/>
                  <a:pt x="0" y="5785427"/>
                </a:cubicBezTo>
                <a:cubicBezTo>
                  <a:pt x="-879" y="5510184"/>
                  <a:pt x="75370" y="5361568"/>
                  <a:pt x="0" y="5128798"/>
                </a:cubicBezTo>
                <a:cubicBezTo>
                  <a:pt x="-75370" y="4896028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7529" y="3319715"/>
                  <a:pt x="0" y="3158914"/>
                </a:cubicBezTo>
                <a:cubicBezTo>
                  <a:pt x="-37529" y="2998113"/>
                  <a:pt x="75205" y="2722380"/>
                  <a:pt x="0" y="2437214"/>
                </a:cubicBezTo>
                <a:cubicBezTo>
                  <a:pt x="-75205" y="2152048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6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8938" y="1338382"/>
                  <a:pt x="11738344" y="1514386"/>
                </a:cubicBezTo>
                <a:cubicBezTo>
                  <a:pt x="11787750" y="1690390"/>
                  <a:pt x="11702678" y="1771995"/>
                  <a:pt x="11738344" y="1975800"/>
                </a:cubicBezTo>
                <a:cubicBezTo>
                  <a:pt x="11774010" y="2179605"/>
                  <a:pt x="11703875" y="2268637"/>
                  <a:pt x="11738344" y="2502286"/>
                </a:cubicBezTo>
                <a:cubicBezTo>
                  <a:pt x="11772813" y="2735935"/>
                  <a:pt x="11690625" y="2999405"/>
                  <a:pt x="11738344" y="3223985"/>
                </a:cubicBezTo>
                <a:cubicBezTo>
                  <a:pt x="11786063" y="3448565"/>
                  <a:pt x="11700748" y="3463165"/>
                  <a:pt x="11738344" y="3620328"/>
                </a:cubicBezTo>
                <a:cubicBezTo>
                  <a:pt x="11775940" y="3777491"/>
                  <a:pt x="11708752" y="4041558"/>
                  <a:pt x="11738344" y="4342028"/>
                </a:cubicBezTo>
                <a:cubicBezTo>
                  <a:pt x="11767936" y="4642498"/>
                  <a:pt x="11729213" y="4583819"/>
                  <a:pt x="11738344" y="4738371"/>
                </a:cubicBezTo>
                <a:cubicBezTo>
                  <a:pt x="11747475" y="4892923"/>
                  <a:pt x="11733578" y="4965084"/>
                  <a:pt x="11738344" y="5134714"/>
                </a:cubicBezTo>
                <a:cubicBezTo>
                  <a:pt x="11743110" y="5304344"/>
                  <a:pt x="11662322" y="5553419"/>
                  <a:pt x="11738344" y="5791342"/>
                </a:cubicBezTo>
                <a:cubicBezTo>
                  <a:pt x="11814366" y="6029265"/>
                  <a:pt x="11713020" y="6176137"/>
                  <a:pt x="11738344" y="6507126"/>
                </a:cubicBezTo>
                <a:cubicBezTo>
                  <a:pt x="11547327" y="6548974"/>
                  <a:pt x="11498077" y="6493047"/>
                  <a:pt x="11268810" y="6507126"/>
                </a:cubicBezTo>
                <a:cubicBezTo>
                  <a:pt x="11039543" y="6521205"/>
                  <a:pt x="11107069" y="6502335"/>
                  <a:pt x="11034043" y="6507126"/>
                </a:cubicBezTo>
                <a:cubicBezTo>
                  <a:pt x="10961017" y="6511917"/>
                  <a:pt x="10683932" y="6506700"/>
                  <a:pt x="10564510" y="6507126"/>
                </a:cubicBezTo>
                <a:cubicBezTo>
                  <a:pt x="10445088" y="6507552"/>
                  <a:pt x="10108637" y="6458163"/>
                  <a:pt x="9742826" y="6507126"/>
                </a:cubicBezTo>
                <a:cubicBezTo>
                  <a:pt x="9377015" y="6556089"/>
                  <a:pt x="9349509" y="6439683"/>
                  <a:pt x="9038525" y="6507126"/>
                </a:cubicBezTo>
                <a:cubicBezTo>
                  <a:pt x="8727541" y="6574569"/>
                  <a:pt x="8794847" y="6477169"/>
                  <a:pt x="8686375" y="6507126"/>
                </a:cubicBezTo>
                <a:cubicBezTo>
                  <a:pt x="8577903" y="6537083"/>
                  <a:pt x="8357039" y="6497361"/>
                  <a:pt x="8099457" y="6507126"/>
                </a:cubicBezTo>
                <a:cubicBezTo>
                  <a:pt x="7841875" y="6516891"/>
                  <a:pt x="7839028" y="6470905"/>
                  <a:pt x="7747307" y="6507126"/>
                </a:cubicBezTo>
                <a:cubicBezTo>
                  <a:pt x="7655586" y="6543347"/>
                  <a:pt x="7266710" y="6462146"/>
                  <a:pt x="7043006" y="6507126"/>
                </a:cubicBezTo>
                <a:cubicBezTo>
                  <a:pt x="6819302" y="6552106"/>
                  <a:pt x="6503498" y="6464457"/>
                  <a:pt x="6338706" y="6507126"/>
                </a:cubicBezTo>
                <a:cubicBezTo>
                  <a:pt x="6173914" y="6549795"/>
                  <a:pt x="6184575" y="6483219"/>
                  <a:pt x="6103939" y="6507126"/>
                </a:cubicBezTo>
                <a:cubicBezTo>
                  <a:pt x="6023303" y="6531033"/>
                  <a:pt x="5677300" y="6424779"/>
                  <a:pt x="5399638" y="6507126"/>
                </a:cubicBezTo>
                <a:cubicBezTo>
                  <a:pt x="5121976" y="6589473"/>
                  <a:pt x="5064059" y="6456169"/>
                  <a:pt x="4930104" y="6507126"/>
                </a:cubicBezTo>
                <a:cubicBezTo>
                  <a:pt x="4796149" y="6558083"/>
                  <a:pt x="4287006" y="6419486"/>
                  <a:pt x="4108420" y="6507126"/>
                </a:cubicBezTo>
                <a:cubicBezTo>
                  <a:pt x="3929834" y="6594766"/>
                  <a:pt x="3851012" y="6506128"/>
                  <a:pt x="3756270" y="6507126"/>
                </a:cubicBezTo>
                <a:cubicBezTo>
                  <a:pt x="3661528" y="6508124"/>
                  <a:pt x="3178681" y="6505195"/>
                  <a:pt x="2934586" y="6507126"/>
                </a:cubicBezTo>
                <a:cubicBezTo>
                  <a:pt x="2690491" y="6509057"/>
                  <a:pt x="2804760" y="6481922"/>
                  <a:pt x="2699819" y="6507126"/>
                </a:cubicBezTo>
                <a:cubicBezTo>
                  <a:pt x="2594878" y="6532330"/>
                  <a:pt x="2131310" y="6492864"/>
                  <a:pt x="1878135" y="6507126"/>
                </a:cubicBezTo>
                <a:cubicBezTo>
                  <a:pt x="1624960" y="6521388"/>
                  <a:pt x="1497787" y="6488584"/>
                  <a:pt x="1173834" y="6507126"/>
                </a:cubicBezTo>
                <a:cubicBezTo>
                  <a:pt x="849881" y="6525668"/>
                  <a:pt x="834993" y="6490956"/>
                  <a:pt x="704301" y="6507126"/>
                </a:cubicBezTo>
                <a:cubicBezTo>
                  <a:pt x="573609" y="6523296"/>
                  <a:pt x="308132" y="6478694"/>
                  <a:pt x="0" y="6507126"/>
                </a:cubicBezTo>
                <a:cubicBezTo>
                  <a:pt x="-29938" y="6329999"/>
                  <a:pt x="56135" y="6044586"/>
                  <a:pt x="0" y="5785427"/>
                </a:cubicBezTo>
                <a:cubicBezTo>
                  <a:pt x="-56135" y="5526268"/>
                  <a:pt x="39316" y="5376751"/>
                  <a:pt x="0" y="5193870"/>
                </a:cubicBezTo>
                <a:cubicBezTo>
                  <a:pt x="-39316" y="5010989"/>
                  <a:pt x="32117" y="4985216"/>
                  <a:pt x="0" y="4797527"/>
                </a:cubicBezTo>
                <a:cubicBezTo>
                  <a:pt x="-32117" y="4609838"/>
                  <a:pt x="57743" y="4276269"/>
                  <a:pt x="0" y="4075827"/>
                </a:cubicBezTo>
                <a:cubicBezTo>
                  <a:pt x="-57743" y="3875385"/>
                  <a:pt x="207" y="3518981"/>
                  <a:pt x="0" y="3354128"/>
                </a:cubicBezTo>
                <a:cubicBezTo>
                  <a:pt x="-207" y="3189275"/>
                  <a:pt x="26299" y="3135378"/>
                  <a:pt x="0" y="2957785"/>
                </a:cubicBezTo>
                <a:cubicBezTo>
                  <a:pt x="-26299" y="2780192"/>
                  <a:pt x="42753" y="2621236"/>
                  <a:pt x="0" y="2431299"/>
                </a:cubicBezTo>
                <a:cubicBezTo>
                  <a:pt x="-42753" y="2241362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266662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17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0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2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0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8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7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3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4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5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8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3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703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16"/>
          <a:stretch/>
        </p:blipFill>
        <p:spPr>
          <a:xfrm>
            <a:off x="3641973" y="182880"/>
            <a:ext cx="8910244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29" y="3032146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145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644" y="547782"/>
            <a:ext cx="2274367" cy="2006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173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52418" y="182880"/>
            <a:ext cx="2274367" cy="2006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035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1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7E0125CD-D016-4F87-BDB3-ED14F9D7EE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1708CEF-19A1-4E9B-871F-98207F0F27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6" t="11242" r="10227" b="54380"/>
          <a:stretch/>
        </p:blipFill>
        <p:spPr>
          <a:xfrm>
            <a:off x="1108364" y="547254"/>
            <a:ext cx="10002981" cy="5763492"/>
          </a:xfrm>
          <a:prstGeom prst="rect">
            <a:avLst/>
          </a:prstGeom>
        </p:spPr>
      </p:pic>
      <p:pic>
        <p:nvPicPr>
          <p:cNvPr id="12" name="图片 11" descr="图片包含 矢量图形&#10;&#10;描述已自动生成">
            <a:extLst>
              <a:ext uri="{FF2B5EF4-FFF2-40B4-BE49-F238E27FC236}">
                <a16:creationId xmlns:a16="http://schemas.microsoft.com/office/drawing/2014/main" id="{7C9AAD7B-634C-44C4-B820-7787B3527C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90" y="182880"/>
            <a:ext cx="2274367" cy="2006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4DC35F7-6701-4EA1-ACF1-128E3FCBAC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4156363"/>
            <a:ext cx="2817984" cy="342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8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5F5D7C4-4124-46BA-AD7B-5D6D7A2A76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8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6" t="11242" r="10227" b="54380"/>
          <a:stretch/>
        </p:blipFill>
        <p:spPr>
          <a:xfrm>
            <a:off x="1108364" y="547254"/>
            <a:ext cx="10002981" cy="57634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D2CDB72-16D6-4471-A46F-8D2A4D60F8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017">
            <a:off x="76852" y="2804671"/>
            <a:ext cx="3489679" cy="3934442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52418" y="182880"/>
            <a:ext cx="2274367" cy="2006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269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72"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2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97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475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5940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382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1635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4776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307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8959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396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088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4926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276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1771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04253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45721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744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09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76557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286870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229870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0160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54177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9967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1865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52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88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547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image" Target="../media/image36.jpeg"/><Relationship Id="rId5" Type="http://schemas.openxmlformats.org/officeDocument/2006/relationships/slideLayout" Target="../slideLayouts/slideLayout70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1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836F4-26FF-4706-ABAC-CF8EFC532E1E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4AF4D-372C-49F8-B50F-9C9837B2F2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02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10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2022/4/7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25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14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436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0346E4-A210-4C2A-B899-1318E67B4576}"/>
              </a:ext>
            </a:extLst>
          </p:cNvPr>
          <p:cNvSpPr txBox="1"/>
          <p:nvPr userDrawn="1"/>
        </p:nvSpPr>
        <p:spPr>
          <a:xfrm>
            <a:off x="8973879" y="6503396"/>
            <a:ext cx="371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tranthao1211004@gmail.com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53022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235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54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4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9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9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7EF34-A41B-41EF-A6D3-FBE45E6A8B0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FA09B-7BA3-45C9-90DA-6FEC112543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9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17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2022/4/7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27677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audio" Target="../media/audio3.wav"/><Relationship Id="rId7" Type="http://schemas.openxmlformats.org/officeDocument/2006/relationships/image" Target="../media/image7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6.png"/><Relationship Id="rId5" Type="http://schemas.openxmlformats.org/officeDocument/2006/relationships/slide" Target="slide6.xml"/><Relationship Id="rId10" Type="http://schemas.openxmlformats.org/officeDocument/2006/relationships/image" Target="../media/image82.png"/><Relationship Id="rId4" Type="http://schemas.openxmlformats.org/officeDocument/2006/relationships/image" Target="../media/image54.jpeg"/><Relationship Id="rId9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audio" Target="../media/audio3.wav"/><Relationship Id="rId7" Type="http://schemas.openxmlformats.org/officeDocument/2006/relationships/image" Target="../media/image7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6.png"/><Relationship Id="rId5" Type="http://schemas.openxmlformats.org/officeDocument/2006/relationships/slide" Target="slide6.xml"/><Relationship Id="rId10" Type="http://schemas.openxmlformats.org/officeDocument/2006/relationships/image" Target="../media/image80.png"/><Relationship Id="rId4" Type="http://schemas.openxmlformats.org/officeDocument/2006/relationships/image" Target="../media/image54.jpeg"/><Relationship Id="rId9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8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7" Type="http://schemas.openxmlformats.org/officeDocument/2006/relationships/image" Target="../media/image93.png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109.xml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8.xml"/><Relationship Id="rId1" Type="http://schemas.openxmlformats.org/officeDocument/2006/relationships/tags" Target="../tags/tag1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5.png"/><Relationship Id="rId4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png"/><Relationship Id="rId18" Type="http://schemas.openxmlformats.org/officeDocument/2006/relationships/image" Target="../media/image61.png"/><Relationship Id="rId26" Type="http://schemas.openxmlformats.org/officeDocument/2006/relationships/slide" Target="slide7.xml"/><Relationship Id="rId3" Type="http://schemas.openxmlformats.org/officeDocument/2006/relationships/audio" Target="../media/audio2.wav"/><Relationship Id="rId21" Type="http://schemas.openxmlformats.org/officeDocument/2006/relationships/image" Target="../media/image73.png"/><Relationship Id="rId7" Type="http://schemas.openxmlformats.org/officeDocument/2006/relationships/image" Target="../media/image68.png"/><Relationship Id="rId12" Type="http://schemas.openxmlformats.org/officeDocument/2006/relationships/image" Target="../media/image58.png"/><Relationship Id="rId17" Type="http://schemas.openxmlformats.org/officeDocument/2006/relationships/slide" Target="slide10.xml"/><Relationship Id="rId25" Type="http://schemas.openxmlformats.org/officeDocument/2006/relationships/image" Target="../media/image65.png"/><Relationship Id="rId2" Type="http://schemas.openxmlformats.org/officeDocument/2006/relationships/audio" Target="../media/audio1.wav"/><Relationship Id="rId16" Type="http://schemas.openxmlformats.org/officeDocument/2006/relationships/slide" Target="slide8.xml"/><Relationship Id="rId20" Type="http://schemas.openxmlformats.org/officeDocument/2006/relationships/image" Target="../media/image72.pn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7.png"/><Relationship Id="rId11" Type="http://schemas.openxmlformats.org/officeDocument/2006/relationships/image" Target="../media/image70.png"/><Relationship Id="rId24" Type="http://schemas.openxmlformats.org/officeDocument/2006/relationships/image" Target="../media/image64.png"/><Relationship Id="rId5" Type="http://schemas.openxmlformats.org/officeDocument/2006/relationships/image" Target="../media/image55.png"/><Relationship Id="rId15" Type="http://schemas.openxmlformats.org/officeDocument/2006/relationships/slide" Target="slide9.xml"/><Relationship Id="rId23" Type="http://schemas.openxmlformats.org/officeDocument/2006/relationships/image" Target="../media/image63.png"/><Relationship Id="rId28" Type="http://schemas.openxmlformats.org/officeDocument/2006/relationships/image" Target="../media/image74.png"/><Relationship Id="rId10" Type="http://schemas.openxmlformats.org/officeDocument/2006/relationships/image" Target="../media/image69.png"/><Relationship Id="rId19" Type="http://schemas.openxmlformats.org/officeDocument/2006/relationships/image" Target="../media/image71.png"/><Relationship Id="rId4" Type="http://schemas.openxmlformats.org/officeDocument/2006/relationships/image" Target="../media/image54.jpeg"/><Relationship Id="rId9" Type="http://schemas.openxmlformats.org/officeDocument/2006/relationships/image" Target="../media/image57.png"/><Relationship Id="rId14" Type="http://schemas.openxmlformats.org/officeDocument/2006/relationships/image" Target="../media/image60.png"/><Relationship Id="rId22" Type="http://schemas.openxmlformats.org/officeDocument/2006/relationships/image" Target="../media/image62.png"/><Relationship Id="rId27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audio" Target="../media/audio3.wav"/><Relationship Id="rId7" Type="http://schemas.openxmlformats.org/officeDocument/2006/relationships/image" Target="../media/image7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6.png"/><Relationship Id="rId5" Type="http://schemas.openxmlformats.org/officeDocument/2006/relationships/slide" Target="slide6.xml"/><Relationship Id="rId4" Type="http://schemas.openxmlformats.org/officeDocument/2006/relationships/image" Target="../media/image54.jpeg"/><Relationship Id="rId9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audio" Target="../media/audio3.wav"/><Relationship Id="rId7" Type="http://schemas.openxmlformats.org/officeDocument/2006/relationships/image" Target="../media/image7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6.png"/><Relationship Id="rId5" Type="http://schemas.openxmlformats.org/officeDocument/2006/relationships/slide" Target="slide6.xml"/><Relationship Id="rId4" Type="http://schemas.openxmlformats.org/officeDocument/2006/relationships/image" Target="../media/image54.jpeg"/><Relationship Id="rId9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audio" Target="../media/audio3.wav"/><Relationship Id="rId7" Type="http://schemas.openxmlformats.org/officeDocument/2006/relationships/image" Target="../media/image7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6.png"/><Relationship Id="rId5" Type="http://schemas.openxmlformats.org/officeDocument/2006/relationships/slide" Target="slide6.xml"/><Relationship Id="rId10" Type="http://schemas.openxmlformats.org/officeDocument/2006/relationships/image" Target="../media/image80.png"/><Relationship Id="rId4" Type="http://schemas.openxmlformats.org/officeDocument/2006/relationships/image" Target="../media/image54.jpeg"/><Relationship Id="rId9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7"/>
          <p:cNvSpPr>
            <a:spLocks noChangeArrowheads="1"/>
          </p:cNvSpPr>
          <p:nvPr/>
        </p:nvSpPr>
        <p:spPr bwMode="auto">
          <a:xfrm>
            <a:off x="1506633" y="2195174"/>
            <a:ext cx="8817601" cy="1915903"/>
          </a:xfrm>
          <a:prstGeom prst="rect">
            <a:avLst/>
          </a:prstGeom>
          <a:noFill/>
          <a:ln>
            <a:noFill/>
          </a:ln>
        </p:spPr>
        <p:txBody>
          <a:bodyPr wrap="square" lIns="68573" tIns="34287" rIns="68573" bIns="34287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9pPr>
          </a:lstStyle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Bài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27: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Ôn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tập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chủ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đề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con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người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và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sức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khỏe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608" y="102060"/>
            <a:ext cx="2049387" cy="348870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3125"/>
            <a:ext cx="2036252" cy="3488708"/>
          </a:xfrm>
          <a:prstGeom prst="rect">
            <a:avLst/>
          </a:prstGeom>
        </p:spPr>
      </p:pic>
      <p:pic>
        <p:nvPicPr>
          <p:cNvPr id="2" name="中央人民广播电台少年广播合唱团 - 六一国际儿童节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308273" y="-1948972"/>
            <a:ext cx="609600" cy="609600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BA89188E-3F93-418D-AF2E-29E64A21F7FC}"/>
              </a:ext>
            </a:extLst>
          </p:cNvPr>
          <p:cNvSpPr/>
          <p:nvPr/>
        </p:nvSpPr>
        <p:spPr>
          <a:xfrm>
            <a:off x="259413" y="391868"/>
            <a:ext cx="2319120" cy="110578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FAF951A8-2BB8-4EAE-8520-36CFF6F2195B}"/>
              </a:ext>
            </a:extLst>
          </p:cNvPr>
          <p:cNvSpPr/>
          <p:nvPr/>
        </p:nvSpPr>
        <p:spPr>
          <a:xfrm>
            <a:off x="1652869" y="931899"/>
            <a:ext cx="2319120" cy="110578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DD3452AC-AF31-4E99-B655-4E6F06B9CCBC}"/>
              </a:ext>
            </a:extLst>
          </p:cNvPr>
          <p:cNvSpPr/>
          <p:nvPr/>
        </p:nvSpPr>
        <p:spPr>
          <a:xfrm>
            <a:off x="26108" y="1351687"/>
            <a:ext cx="2036252" cy="843487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73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68753" y="1235466"/>
            <a:ext cx="46683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phận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876773" y="4229334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Ống</a:t>
            </a:r>
            <a:r>
              <a:rPr lang="en-US" sz="28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dẫn</a:t>
            </a:r>
            <a:r>
              <a:rPr lang="en-US" sz="28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nước</a:t>
            </a:r>
            <a:r>
              <a:rPr lang="en-US" sz="28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tiểu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Ống</a:t>
            </a:r>
            <a:r>
              <a:rPr lang="en-US" sz="28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dẫn</a:t>
            </a:r>
            <a:r>
              <a:rPr lang="en-US" sz="28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khí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Khí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quản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6688443" y="4253144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Mạch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máu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78199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03367" y="392046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999" b="51559"/>
          <a:stretch/>
        </p:blipFill>
        <p:spPr>
          <a:xfrm>
            <a:off x="3783355" y="50813"/>
            <a:ext cx="4345835" cy="38671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7459A0-9C95-4CB8-9F6E-C11AE212C6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0471" y="463337"/>
            <a:ext cx="2719639" cy="3329184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854F315F-6B69-4110-B8B8-59730FD65508}"/>
              </a:ext>
            </a:extLst>
          </p:cNvPr>
          <p:cNvSpPr/>
          <p:nvPr/>
        </p:nvSpPr>
        <p:spPr>
          <a:xfrm>
            <a:off x="3371696" y="1488559"/>
            <a:ext cx="691116" cy="687042"/>
          </a:xfrm>
          <a:prstGeom prst="wedgeRectCallout">
            <a:avLst>
              <a:gd name="adj1" fmla="val -111602"/>
              <a:gd name="adj2" fmla="val 6404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218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6631424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Bóng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đái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Ống</a:t>
            </a:r>
            <a:r>
              <a:rPr lang="en-US" sz="28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đái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631424" y="415022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Thận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Ống</a:t>
            </a:r>
            <a:r>
              <a:rPr lang="en-US" sz="28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dẫn</a:t>
            </a:r>
            <a:r>
              <a:rPr lang="en-US" sz="28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nước</a:t>
            </a:r>
            <a:r>
              <a:rPr lang="en-US" sz="28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tiểu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26725" y="391527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81818" y="488213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2230F39-033A-4DB0-8A58-32A101FC9756}"/>
              </a:ext>
            </a:extLst>
          </p:cNvPr>
          <p:cNvSpPr txBox="1"/>
          <p:nvPr/>
        </p:nvSpPr>
        <p:spPr>
          <a:xfrm>
            <a:off x="6768753" y="1235466"/>
            <a:ext cx="46683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phận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B02C87-B2F9-4E29-B381-D3C5FE5D8F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0471" y="463337"/>
            <a:ext cx="2719639" cy="3329184"/>
          </a:xfrm>
          <a:prstGeom prst="rect">
            <a:avLst/>
          </a:prstGeom>
        </p:spPr>
      </p:pic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6EFF097C-E40E-472E-9CE2-961EDD5583C6}"/>
              </a:ext>
            </a:extLst>
          </p:cNvPr>
          <p:cNvSpPr/>
          <p:nvPr/>
        </p:nvSpPr>
        <p:spPr>
          <a:xfrm flipH="1">
            <a:off x="1180400" y="2820353"/>
            <a:ext cx="913908" cy="687042"/>
          </a:xfrm>
          <a:prstGeom prst="wedgeRectCallout">
            <a:avLst>
              <a:gd name="adj1" fmla="val -83680"/>
              <a:gd name="adj2" fmla="val 3464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4999" b="51559"/>
          <a:stretch/>
        </p:blipFill>
        <p:spPr>
          <a:xfrm>
            <a:off x="3950110" y="70776"/>
            <a:ext cx="4345835" cy="38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2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36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6930" y="3429000"/>
            <a:ext cx="6297952" cy="345338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23" y="542260"/>
            <a:ext cx="6773041" cy="35398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D41E02-059B-4702-B264-31ACD3D34630}"/>
              </a:ext>
            </a:extLst>
          </p:cNvPr>
          <p:cNvSpPr txBox="1"/>
          <p:nvPr/>
        </p:nvSpPr>
        <p:spPr>
          <a:xfrm>
            <a:off x="4476307" y="1509823"/>
            <a:ext cx="53800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/>
              <a:t>Vẽ</a:t>
            </a:r>
            <a:r>
              <a:rPr lang="en-US" sz="3200" b="1" dirty="0"/>
              <a:t> </a:t>
            </a:r>
            <a:r>
              <a:rPr lang="en-US" sz="3200" b="1" dirty="0" err="1"/>
              <a:t>sơ</a:t>
            </a:r>
            <a:r>
              <a:rPr lang="en-US" sz="3200" b="1" dirty="0"/>
              <a:t> </a:t>
            </a:r>
            <a:r>
              <a:rPr lang="en-US" sz="3200" b="1" dirty="0" err="1"/>
              <a:t>đồ</a:t>
            </a:r>
            <a:r>
              <a:rPr lang="en-US" sz="3200" b="1" dirty="0"/>
              <a:t> </a:t>
            </a:r>
            <a:r>
              <a:rPr lang="en-US" sz="3200" b="1" dirty="0" err="1"/>
              <a:t>hoặc</a:t>
            </a:r>
            <a:r>
              <a:rPr lang="en-US" sz="3200" b="1" dirty="0"/>
              <a:t> </a:t>
            </a:r>
            <a:r>
              <a:rPr lang="en-US" sz="3200" b="1" dirty="0" err="1"/>
              <a:t>nói</a:t>
            </a:r>
            <a:r>
              <a:rPr lang="en-US" sz="3200" b="1" dirty="0"/>
              <a:t> </a:t>
            </a:r>
            <a:r>
              <a:rPr lang="en-US" sz="3200" b="1" dirty="0" err="1"/>
              <a:t>về</a:t>
            </a:r>
            <a:r>
              <a:rPr lang="en-US" sz="3200" b="1" dirty="0"/>
              <a:t> </a:t>
            </a:r>
            <a:r>
              <a:rPr lang="en-US" sz="3200" b="1" dirty="0" err="1"/>
              <a:t>một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/>
              <a:t>quan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/>
              <a:t>thể</a:t>
            </a:r>
            <a:r>
              <a:rPr lang="en-US" sz="3200" b="1" dirty="0"/>
              <a:t> </a:t>
            </a:r>
            <a:r>
              <a:rPr lang="en-US" sz="3200" b="1" dirty="0" err="1"/>
              <a:t>mà</a:t>
            </a:r>
            <a:r>
              <a:rPr lang="en-US" sz="3200" b="1" dirty="0"/>
              <a:t> </a:t>
            </a:r>
            <a:r>
              <a:rPr lang="en-US" sz="3200" b="1" dirty="0" err="1"/>
              <a:t>em</a:t>
            </a:r>
            <a:r>
              <a:rPr lang="en-US" sz="3200" b="1" dirty="0"/>
              <a:t> </a:t>
            </a:r>
            <a:r>
              <a:rPr lang="en-US" sz="3200" b="1" dirty="0" err="1"/>
              <a:t>đã</a:t>
            </a:r>
            <a:r>
              <a:rPr lang="en-US" sz="3200" b="1" dirty="0"/>
              <a:t> </a:t>
            </a:r>
            <a:r>
              <a:rPr lang="en-US" sz="3200" b="1" dirty="0" err="1"/>
              <a:t>học</a:t>
            </a:r>
            <a:endParaRPr lang="en-US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43EFEDD-E68D-4739-BFB2-383D505F6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22"/>
          <a:stretch/>
        </p:blipFill>
        <p:spPr>
          <a:xfrm>
            <a:off x="4215901" y="1128788"/>
            <a:ext cx="4407103" cy="5729212"/>
          </a:xfrm>
          <a:prstGeom prst="rect">
            <a:avLst/>
          </a:prstGeom>
        </p:spPr>
      </p:pic>
      <p:sp>
        <p:nvSpPr>
          <p:cNvPr id="10" name="任意多边形 9"/>
          <p:cNvSpPr/>
          <p:nvPr/>
        </p:nvSpPr>
        <p:spPr>
          <a:xfrm rot="21090491">
            <a:off x="-322907" y="-902904"/>
            <a:ext cx="12719473" cy="3980296"/>
          </a:xfrm>
          <a:custGeom>
            <a:avLst/>
            <a:gdLst>
              <a:gd name="connsiteX0" fmla="*/ 539329 w 12597668"/>
              <a:gd name="connsiteY0" fmla="*/ 0 h 3980296"/>
              <a:gd name="connsiteX1" fmla="*/ 12597668 w 12597668"/>
              <a:gd name="connsiteY1" fmla="*/ 1800371 h 3980296"/>
              <a:gd name="connsiteX2" fmla="*/ 12272194 w 12597668"/>
              <a:gd name="connsiteY2" fmla="*/ 3980296 h 3980296"/>
              <a:gd name="connsiteX3" fmla="*/ 12209824 w 12597668"/>
              <a:gd name="connsiteY3" fmla="*/ 3871729 h 3980296"/>
              <a:gd name="connsiteX4" fmla="*/ 6029169 w 12597668"/>
              <a:gd name="connsiteY4" fmla="*/ 1948699 h 3980296"/>
              <a:gd name="connsiteX5" fmla="*/ 149099 w 12597668"/>
              <a:gd name="connsiteY5" fmla="*/ 3514523 h 3980296"/>
              <a:gd name="connsiteX6" fmla="*/ 46375 w 12597668"/>
              <a:gd name="connsiteY6" fmla="*/ 3619190 h 3980296"/>
              <a:gd name="connsiteX7" fmla="*/ 0 w 12597668"/>
              <a:gd name="connsiteY7" fmla="*/ 3612266 h 3980296"/>
              <a:gd name="connsiteX8" fmla="*/ 539329 w 12597668"/>
              <a:gd name="connsiteY8" fmla="*/ 0 h 3980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97668" h="3980296">
                <a:moveTo>
                  <a:pt x="539329" y="0"/>
                </a:moveTo>
                <a:lnTo>
                  <a:pt x="12597668" y="1800371"/>
                </a:lnTo>
                <a:lnTo>
                  <a:pt x="12272194" y="3980296"/>
                </a:lnTo>
                <a:lnTo>
                  <a:pt x="12209824" y="3871729"/>
                </a:lnTo>
                <a:cubicBezTo>
                  <a:pt x="11501589" y="2765855"/>
                  <a:pt x="9002915" y="1948698"/>
                  <a:pt x="6029169" y="1948699"/>
                </a:cubicBezTo>
                <a:cubicBezTo>
                  <a:pt x="3385838" y="1948698"/>
                  <a:pt x="1117873" y="2594353"/>
                  <a:pt x="149099" y="3514523"/>
                </a:cubicBezTo>
                <a:lnTo>
                  <a:pt x="46375" y="3619190"/>
                </a:lnTo>
                <a:lnTo>
                  <a:pt x="0" y="3612266"/>
                </a:lnTo>
                <a:lnTo>
                  <a:pt x="539329" y="0"/>
                </a:lnTo>
                <a:close/>
              </a:path>
            </a:pathLst>
          </a:custGeom>
          <a:solidFill>
            <a:srgbClr val="83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089" y="1204686"/>
            <a:ext cx="2295749" cy="5729212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512177" y="165021"/>
            <a:ext cx="13685558" cy="1149417"/>
            <a:chOff x="512177" y="165021"/>
            <a:chExt cx="13685558" cy="1149417"/>
          </a:xfrm>
        </p:grpSpPr>
        <p:sp>
          <p:nvSpPr>
            <p:cNvPr id="22" name="文本框 14"/>
            <p:cNvSpPr/>
            <p:nvPr/>
          </p:nvSpPr>
          <p:spPr>
            <a:xfrm>
              <a:off x="3900092" y="216509"/>
              <a:ext cx="10297643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Một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số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cơ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,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xương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và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khớp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cơ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thể</a:t>
              </a:r>
              <a:endPara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2177" y="165021"/>
              <a:ext cx="837560" cy="114941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t="67317"/>
          <a:stretch>
            <a:fillRect/>
          </a:stretch>
        </p:blipFill>
        <p:spPr>
          <a:xfrm flipH="1">
            <a:off x="-76200" y="4457700"/>
            <a:ext cx="4691251" cy="24193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293153" y="868048"/>
            <a:ext cx="9082745" cy="5353344"/>
            <a:chOff x="1249363" y="868048"/>
            <a:chExt cx="9126536" cy="53533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1249363" y="868048"/>
              <a:ext cx="9126536" cy="5353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514006" y="1141439"/>
              <a:ext cx="8619345" cy="484182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2841" y="913948"/>
            <a:ext cx="2992500" cy="60525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287" y="100440"/>
            <a:ext cx="1271250" cy="1203750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913759"/>
            <a:ext cx="1216954" cy="97015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979" y="4450832"/>
            <a:ext cx="1720215" cy="2400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36D4F7-5AAB-4911-B19F-87C66B2F71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8179" y="1204507"/>
            <a:ext cx="4940397" cy="47092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A_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07" y="-168305"/>
            <a:ext cx="1922677" cy="19226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CC5088-75DF-4B21-8063-0CF0DC739A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586" y="704850"/>
            <a:ext cx="6734175" cy="5448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D3098A80-C8F2-4790-B346-B41FDFE8E197}"/>
              </a:ext>
            </a:extLst>
          </p:cNvPr>
          <p:cNvSpPr/>
          <p:nvPr/>
        </p:nvSpPr>
        <p:spPr>
          <a:xfrm>
            <a:off x="0" y="1648046"/>
            <a:ext cx="4908586" cy="4253024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9353DC-02B5-4717-8E7D-B383F2309D50}"/>
              </a:ext>
            </a:extLst>
          </p:cNvPr>
          <p:cNvSpPr txBox="1"/>
          <p:nvPr/>
        </p:nvSpPr>
        <p:spPr>
          <a:xfrm>
            <a:off x="754913" y="2539671"/>
            <a:ext cx="38665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bộ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hấp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" name="组合 1">
            <a:extLst>
              <a:ext uri="{FF2B5EF4-FFF2-40B4-BE49-F238E27FC236}">
                <a16:creationId xmlns:a16="http://schemas.microsoft.com/office/drawing/2014/main" id="{B142C3BB-CD9A-49DF-9610-EF028836558B}"/>
              </a:ext>
            </a:extLst>
          </p:cNvPr>
          <p:cNvGrpSpPr/>
          <p:nvPr/>
        </p:nvGrpSpPr>
        <p:grpSpPr>
          <a:xfrm>
            <a:off x="62942" y="4714774"/>
            <a:ext cx="763191" cy="1835944"/>
            <a:chOff x="1766888" y="1784748"/>
            <a:chExt cx="763191" cy="1835944"/>
          </a:xfrm>
        </p:grpSpPr>
        <p:sp>
          <p:nvSpPr>
            <p:cNvPr id="14" name="Shape 1034">
              <a:extLst>
                <a:ext uri="{FF2B5EF4-FFF2-40B4-BE49-F238E27FC236}">
                  <a16:creationId xmlns:a16="http://schemas.microsoft.com/office/drawing/2014/main" id="{7630B3EF-AECF-4881-884A-1E25CDB8692B}"/>
                </a:ext>
              </a:extLst>
            </p:cNvPr>
            <p:cNvSpPr/>
            <p:nvPr/>
          </p:nvSpPr>
          <p:spPr>
            <a:xfrm>
              <a:off x="2152651" y="2224088"/>
              <a:ext cx="107156" cy="83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43" y="9828"/>
                  </a:moveTo>
                  <a:cubicBezTo>
                    <a:pt x="20503" y="10692"/>
                    <a:pt x="21004" y="11543"/>
                    <a:pt x="21600" y="12462"/>
                  </a:cubicBezTo>
                  <a:cubicBezTo>
                    <a:pt x="20797" y="15394"/>
                    <a:pt x="20629" y="18810"/>
                    <a:pt x="20550" y="21600"/>
                  </a:cubicBezTo>
                  <a:cubicBezTo>
                    <a:pt x="17285" y="18886"/>
                    <a:pt x="18957" y="12766"/>
                    <a:pt x="16102" y="12414"/>
                  </a:cubicBezTo>
                  <a:cubicBezTo>
                    <a:pt x="13346" y="12074"/>
                    <a:pt x="12988" y="13608"/>
                    <a:pt x="12526" y="15998"/>
                  </a:cubicBezTo>
                  <a:cubicBezTo>
                    <a:pt x="12064" y="18387"/>
                    <a:pt x="11785" y="20178"/>
                    <a:pt x="11785" y="20178"/>
                  </a:cubicBezTo>
                  <a:cubicBezTo>
                    <a:pt x="11785" y="20178"/>
                    <a:pt x="2700" y="7597"/>
                    <a:pt x="0" y="3147"/>
                  </a:cubicBezTo>
                  <a:cubicBezTo>
                    <a:pt x="1311" y="2680"/>
                    <a:pt x="1742" y="2046"/>
                    <a:pt x="1827" y="0"/>
                  </a:cubicBezTo>
                  <a:cubicBezTo>
                    <a:pt x="4847" y="4160"/>
                    <a:pt x="12262" y="11667"/>
                    <a:pt x="15756" y="11667"/>
                  </a:cubicBezTo>
                  <a:cubicBezTo>
                    <a:pt x="17415" y="11667"/>
                    <a:pt x="18853" y="10951"/>
                    <a:pt x="20143" y="98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21431" tIns="21431" rIns="21431" bIns="21431" anchor="ctr"/>
            <a:lstStyle/>
            <a:p>
              <a:pPr marL="0" marR="0" lvl="0" indent="0" algn="l" defTabSz="514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kumimoji="0" sz="1744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5" name="Shape 1035">
              <a:extLst>
                <a:ext uri="{FF2B5EF4-FFF2-40B4-BE49-F238E27FC236}">
                  <a16:creationId xmlns:a16="http://schemas.microsoft.com/office/drawing/2014/main" id="{509A95F3-03A1-497E-B4F6-271FCC45DBA3}"/>
                </a:ext>
              </a:extLst>
            </p:cNvPr>
            <p:cNvSpPr/>
            <p:nvPr/>
          </p:nvSpPr>
          <p:spPr>
            <a:xfrm>
              <a:off x="2263379" y="2446735"/>
              <a:ext cx="45244" cy="63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08" h="21600" extrusionOk="0">
                  <a:moveTo>
                    <a:pt x="11314" y="594"/>
                  </a:moveTo>
                  <a:lnTo>
                    <a:pt x="0" y="0"/>
                  </a:lnTo>
                  <a:cubicBezTo>
                    <a:pt x="0" y="0"/>
                    <a:pt x="10284" y="5549"/>
                    <a:pt x="10284" y="11495"/>
                  </a:cubicBezTo>
                  <a:cubicBezTo>
                    <a:pt x="10284" y="17438"/>
                    <a:pt x="9772" y="20013"/>
                    <a:pt x="9772" y="20013"/>
                  </a:cubicBezTo>
                  <a:lnTo>
                    <a:pt x="18772" y="21600"/>
                  </a:lnTo>
                  <a:cubicBezTo>
                    <a:pt x="18772" y="21600"/>
                    <a:pt x="21600" y="15655"/>
                    <a:pt x="19026" y="9907"/>
                  </a:cubicBezTo>
                  <a:cubicBezTo>
                    <a:pt x="16457" y="4162"/>
                    <a:pt x="13629" y="2575"/>
                    <a:pt x="11314" y="59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21431" tIns="21431" rIns="21431" bIns="21431" anchor="ctr"/>
            <a:lstStyle/>
            <a:p>
              <a:pPr marL="0" marR="0" lvl="0" indent="0" algn="l" defTabSz="514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kumimoji="0" sz="1744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6" name="Shape 1036">
              <a:extLst>
                <a:ext uri="{FF2B5EF4-FFF2-40B4-BE49-F238E27FC236}">
                  <a16:creationId xmlns:a16="http://schemas.microsoft.com/office/drawing/2014/main" id="{4F3A5CD7-1FB1-4418-A326-B929A40950E3}"/>
                </a:ext>
              </a:extLst>
            </p:cNvPr>
            <p:cNvSpPr/>
            <p:nvPr/>
          </p:nvSpPr>
          <p:spPr>
            <a:xfrm>
              <a:off x="2291954" y="2593181"/>
              <a:ext cx="19050" cy="53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79" y="0"/>
                  </a:moveTo>
                  <a:cubicBezTo>
                    <a:pt x="6479" y="0"/>
                    <a:pt x="2878" y="12381"/>
                    <a:pt x="1439" y="16334"/>
                  </a:cubicBezTo>
                  <a:cubicBezTo>
                    <a:pt x="0" y="20286"/>
                    <a:pt x="0" y="21600"/>
                    <a:pt x="0" y="21600"/>
                  </a:cubicBezTo>
                  <a:lnTo>
                    <a:pt x="21600" y="20286"/>
                  </a:lnTo>
                  <a:cubicBezTo>
                    <a:pt x="21600" y="20286"/>
                    <a:pt x="16556" y="10275"/>
                    <a:pt x="647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21431" tIns="21431" rIns="21431" bIns="21431" anchor="ctr"/>
            <a:lstStyle/>
            <a:p>
              <a:pPr marL="0" marR="0" lvl="0" indent="0" algn="l" defTabSz="514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kumimoji="0" sz="1744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grpSp>
          <p:nvGrpSpPr>
            <p:cNvPr id="17" name="组合 36">
              <a:extLst>
                <a:ext uri="{FF2B5EF4-FFF2-40B4-BE49-F238E27FC236}">
                  <a16:creationId xmlns:a16="http://schemas.microsoft.com/office/drawing/2014/main" id="{F843BA6F-826E-4813-925B-44DF7CAEBB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66888" y="1784748"/>
              <a:ext cx="763191" cy="1835944"/>
              <a:chOff x="9264651" y="476251"/>
              <a:chExt cx="1017588" cy="2447925"/>
            </a:xfrm>
          </p:grpSpPr>
          <p:sp>
            <p:nvSpPr>
              <p:cNvPr id="18" name="Freeform 31">
                <a:extLst>
                  <a:ext uri="{FF2B5EF4-FFF2-40B4-BE49-F238E27FC236}">
                    <a16:creationId xmlns:a16="http://schemas.microsoft.com/office/drawing/2014/main" id="{2D27A088-6579-4814-8548-D133043A68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9288" y="2057401"/>
                <a:ext cx="515938" cy="808038"/>
              </a:xfrm>
              <a:custGeom>
                <a:avLst/>
                <a:gdLst>
                  <a:gd name="T0" fmla="*/ 0 w 224"/>
                  <a:gd name="T1" fmla="*/ 0 h 349"/>
                  <a:gd name="T2" fmla="*/ 1188357231 w 224"/>
                  <a:gd name="T3" fmla="*/ 0 h 349"/>
                  <a:gd name="T4" fmla="*/ 1061033407 w 224"/>
                  <a:gd name="T5" fmla="*/ 1752914573 h 349"/>
                  <a:gd name="T6" fmla="*/ 583567337 w 224"/>
                  <a:gd name="T7" fmla="*/ 1870846445 h 349"/>
                  <a:gd name="T8" fmla="*/ 111408059 w 224"/>
                  <a:gd name="T9" fmla="*/ 1736832533 h 349"/>
                  <a:gd name="T10" fmla="*/ 0 w 224"/>
                  <a:gd name="T11" fmla="*/ 0 h 34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24" h="349">
                    <a:moveTo>
                      <a:pt x="0" y="0"/>
                    </a:moveTo>
                    <a:cubicBezTo>
                      <a:pt x="224" y="0"/>
                      <a:pt x="224" y="0"/>
                      <a:pt x="224" y="0"/>
                    </a:cubicBezTo>
                    <a:cubicBezTo>
                      <a:pt x="224" y="0"/>
                      <a:pt x="206" y="285"/>
                      <a:pt x="200" y="327"/>
                    </a:cubicBezTo>
                    <a:cubicBezTo>
                      <a:pt x="110" y="349"/>
                      <a:pt x="110" y="349"/>
                      <a:pt x="110" y="349"/>
                    </a:cubicBezTo>
                    <a:cubicBezTo>
                      <a:pt x="21" y="324"/>
                      <a:pt x="21" y="324"/>
                      <a:pt x="21" y="3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3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19" name="Freeform 32">
                <a:extLst>
                  <a:ext uri="{FF2B5EF4-FFF2-40B4-BE49-F238E27FC236}">
                    <a16:creationId xmlns:a16="http://schemas.microsoft.com/office/drawing/2014/main" id="{87EA0409-332A-4704-AC16-87FF29267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9476" y="2300288"/>
                <a:ext cx="44450" cy="577850"/>
              </a:xfrm>
              <a:custGeom>
                <a:avLst/>
                <a:gdLst>
                  <a:gd name="T0" fmla="*/ 70564375 w 28"/>
                  <a:gd name="T1" fmla="*/ 889615950 h 364"/>
                  <a:gd name="T2" fmla="*/ 42843450 w 28"/>
                  <a:gd name="T3" fmla="*/ 0 h 364"/>
                  <a:gd name="T4" fmla="*/ 0 w 28"/>
                  <a:gd name="T5" fmla="*/ 884575638 h 364"/>
                  <a:gd name="T6" fmla="*/ 35282188 w 28"/>
                  <a:gd name="T7" fmla="*/ 917336875 h 364"/>
                  <a:gd name="T8" fmla="*/ 70564375 w 28"/>
                  <a:gd name="T9" fmla="*/ 889615950 h 3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364">
                    <a:moveTo>
                      <a:pt x="28" y="353"/>
                    </a:moveTo>
                    <a:lnTo>
                      <a:pt x="17" y="0"/>
                    </a:lnTo>
                    <a:lnTo>
                      <a:pt x="0" y="351"/>
                    </a:lnTo>
                    <a:lnTo>
                      <a:pt x="14" y="364"/>
                    </a:lnTo>
                    <a:lnTo>
                      <a:pt x="28" y="353"/>
                    </a:lnTo>
                    <a:close/>
                  </a:path>
                </a:pathLst>
              </a:custGeom>
              <a:solidFill>
                <a:srgbClr val="4C32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20" name="Freeform 33">
                <a:extLst>
                  <a:ext uri="{FF2B5EF4-FFF2-40B4-BE49-F238E27FC236}">
                    <a16:creationId xmlns:a16="http://schemas.microsoft.com/office/drawing/2014/main" id="{C33C8F8F-3110-4D80-A9BF-C3BD8D930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426" y="2771776"/>
                <a:ext cx="452438" cy="152400"/>
              </a:xfrm>
              <a:custGeom>
                <a:avLst/>
                <a:gdLst>
                  <a:gd name="T0" fmla="*/ 516866556 w 196"/>
                  <a:gd name="T1" fmla="*/ 15995073 h 66"/>
                  <a:gd name="T2" fmla="*/ 522194245 w 196"/>
                  <a:gd name="T3" fmla="*/ 335910382 h 66"/>
                  <a:gd name="T4" fmla="*/ 964461623 w 196"/>
                  <a:gd name="T5" fmla="*/ 213276873 h 66"/>
                  <a:gd name="T6" fmla="*/ 516866556 w 196"/>
                  <a:gd name="T7" fmla="*/ 15995073 h 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66">
                    <a:moveTo>
                      <a:pt x="97" y="3"/>
                    </a:moveTo>
                    <a:cubicBezTo>
                      <a:pt x="66" y="6"/>
                      <a:pt x="0" y="66"/>
                      <a:pt x="98" y="63"/>
                    </a:cubicBezTo>
                    <a:cubicBezTo>
                      <a:pt x="196" y="61"/>
                      <a:pt x="183" y="47"/>
                      <a:pt x="181" y="40"/>
                    </a:cubicBezTo>
                    <a:cubicBezTo>
                      <a:pt x="180" y="32"/>
                      <a:pt x="141" y="0"/>
                      <a:pt x="97" y="3"/>
                    </a:cubicBezTo>
                    <a:close/>
                  </a:path>
                </a:pathLst>
              </a:custGeom>
              <a:solidFill>
                <a:srgbClr val="3837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21" name="Freeform 34">
                <a:extLst>
                  <a:ext uri="{FF2B5EF4-FFF2-40B4-BE49-F238E27FC236}">
                    <a16:creationId xmlns:a16="http://schemas.microsoft.com/office/drawing/2014/main" id="{00177671-7DA7-41D6-AAB9-9B85CA4160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9951" y="2771776"/>
                <a:ext cx="452438" cy="152400"/>
              </a:xfrm>
              <a:custGeom>
                <a:avLst/>
                <a:gdLst>
                  <a:gd name="T0" fmla="*/ 532851929 w 196"/>
                  <a:gd name="T1" fmla="*/ 15995073 h 66"/>
                  <a:gd name="T2" fmla="*/ 522194245 w 196"/>
                  <a:gd name="T3" fmla="*/ 335910382 h 66"/>
                  <a:gd name="T4" fmla="*/ 79926866 w 196"/>
                  <a:gd name="T5" fmla="*/ 213276873 h 66"/>
                  <a:gd name="T6" fmla="*/ 532851929 w 196"/>
                  <a:gd name="T7" fmla="*/ 15995073 h 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66">
                    <a:moveTo>
                      <a:pt x="100" y="3"/>
                    </a:moveTo>
                    <a:cubicBezTo>
                      <a:pt x="130" y="6"/>
                      <a:pt x="196" y="66"/>
                      <a:pt x="98" y="63"/>
                    </a:cubicBezTo>
                    <a:cubicBezTo>
                      <a:pt x="0" y="61"/>
                      <a:pt x="14" y="47"/>
                      <a:pt x="15" y="40"/>
                    </a:cubicBezTo>
                    <a:cubicBezTo>
                      <a:pt x="16" y="32"/>
                      <a:pt x="55" y="0"/>
                      <a:pt x="100" y="3"/>
                    </a:cubicBezTo>
                    <a:close/>
                  </a:path>
                </a:pathLst>
              </a:custGeom>
              <a:solidFill>
                <a:srgbClr val="3837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22" name="Freeform 35">
                <a:extLst>
                  <a:ext uri="{FF2B5EF4-FFF2-40B4-BE49-F238E27FC236}">
                    <a16:creationId xmlns:a16="http://schemas.microsoft.com/office/drawing/2014/main" id="{5683A5C3-FB6A-431C-BA0C-76E31D498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6913" y="1431926"/>
                <a:ext cx="436563" cy="665163"/>
              </a:xfrm>
              <a:custGeom>
                <a:avLst/>
                <a:gdLst>
                  <a:gd name="T0" fmla="*/ 1008398164 w 189"/>
                  <a:gd name="T1" fmla="*/ 1536256308 h 288"/>
                  <a:gd name="T2" fmla="*/ 0 w 189"/>
                  <a:gd name="T3" fmla="*/ 1536256308 h 288"/>
                  <a:gd name="T4" fmla="*/ 0 w 189"/>
                  <a:gd name="T5" fmla="*/ 0 h 288"/>
                  <a:gd name="T6" fmla="*/ 1008398164 w 189"/>
                  <a:gd name="T7" fmla="*/ 0 h 288"/>
                  <a:gd name="T8" fmla="*/ 1008398164 w 189"/>
                  <a:gd name="T9" fmla="*/ 1536256308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9" h="288">
                    <a:moveTo>
                      <a:pt x="189" y="288"/>
                    </a:moveTo>
                    <a:cubicBezTo>
                      <a:pt x="124" y="279"/>
                      <a:pt x="61" y="279"/>
                      <a:pt x="0" y="28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89" y="0"/>
                      <a:pt x="189" y="0"/>
                      <a:pt x="189" y="0"/>
                    </a:cubicBezTo>
                    <a:lnTo>
                      <a:pt x="189" y="288"/>
                    </a:lnTo>
                    <a:close/>
                  </a:path>
                </a:pathLst>
              </a:custGeom>
              <a:solidFill>
                <a:srgbClr val="F4EF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D85979D2-A6DC-44DE-89ED-36C2C66CD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8363" y="1533526"/>
                <a:ext cx="55563" cy="65088"/>
              </a:xfrm>
              <a:prstGeom prst="rect">
                <a:avLst/>
              </a:pr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37">
                <a:extLst>
                  <a:ext uri="{FF2B5EF4-FFF2-40B4-BE49-F238E27FC236}">
                    <a16:creationId xmlns:a16="http://schemas.microsoft.com/office/drawing/2014/main" id="{8AFABF4A-80B1-445D-8F5C-52CB559A2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9151" y="1590676"/>
                <a:ext cx="163513" cy="461963"/>
              </a:xfrm>
              <a:custGeom>
                <a:avLst/>
                <a:gdLst>
                  <a:gd name="T0" fmla="*/ 95766230 w 103"/>
                  <a:gd name="T1" fmla="*/ 0 h 291"/>
                  <a:gd name="T2" fmla="*/ 0 w 103"/>
                  <a:gd name="T3" fmla="*/ 584676883 h 291"/>
                  <a:gd name="T4" fmla="*/ 136088854 w 103"/>
                  <a:gd name="T5" fmla="*/ 733367056 h 291"/>
                  <a:gd name="T6" fmla="*/ 259577681 w 103"/>
                  <a:gd name="T7" fmla="*/ 579636565 h 291"/>
                  <a:gd name="T8" fmla="*/ 146169509 w 103"/>
                  <a:gd name="T9" fmla="*/ 0 h 291"/>
                  <a:gd name="T10" fmla="*/ 95766230 w 103"/>
                  <a:gd name="T11" fmla="*/ 0 h 29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3" h="291">
                    <a:moveTo>
                      <a:pt x="38" y="0"/>
                    </a:moveTo>
                    <a:lnTo>
                      <a:pt x="0" y="232"/>
                    </a:lnTo>
                    <a:lnTo>
                      <a:pt x="54" y="291"/>
                    </a:lnTo>
                    <a:lnTo>
                      <a:pt x="103" y="230"/>
                    </a:lnTo>
                    <a:lnTo>
                      <a:pt x="58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25" name="Freeform 38">
                <a:extLst>
                  <a:ext uri="{FF2B5EF4-FFF2-40B4-BE49-F238E27FC236}">
                    <a16:creationId xmlns:a16="http://schemas.microsoft.com/office/drawing/2014/main" id="{2CC68C12-F325-4FE8-B845-3B2F67D41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7713" y="1517651"/>
                <a:ext cx="293688" cy="133350"/>
              </a:xfrm>
              <a:custGeom>
                <a:avLst/>
                <a:gdLst>
                  <a:gd name="T0" fmla="*/ 0 w 185"/>
                  <a:gd name="T1" fmla="*/ 0 h 84"/>
                  <a:gd name="T2" fmla="*/ 0 w 185"/>
                  <a:gd name="T3" fmla="*/ 211693125 h 84"/>
                  <a:gd name="T4" fmla="*/ 239416045 w 185"/>
                  <a:gd name="T5" fmla="*/ 75604688 h 84"/>
                  <a:gd name="T6" fmla="*/ 458669218 w 185"/>
                  <a:gd name="T7" fmla="*/ 211693125 h 84"/>
                  <a:gd name="T8" fmla="*/ 466230494 w 185"/>
                  <a:gd name="T9" fmla="*/ 0 h 84"/>
                  <a:gd name="T10" fmla="*/ 0 w 185"/>
                  <a:gd name="T11" fmla="*/ 0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5" h="84">
                    <a:moveTo>
                      <a:pt x="0" y="0"/>
                    </a:moveTo>
                    <a:lnTo>
                      <a:pt x="0" y="84"/>
                    </a:lnTo>
                    <a:lnTo>
                      <a:pt x="95" y="30"/>
                    </a:lnTo>
                    <a:lnTo>
                      <a:pt x="182" y="84"/>
                    </a:lnTo>
                    <a:lnTo>
                      <a:pt x="18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D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26" name="Freeform 39">
                <a:extLst>
                  <a:ext uri="{FF2B5EF4-FFF2-40B4-BE49-F238E27FC236}">
                    <a16:creationId xmlns:a16="http://schemas.microsoft.com/office/drawing/2014/main" id="{E6D3D68D-7B2F-4FE1-92EB-A5A6948EA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8788" y="1466851"/>
                <a:ext cx="319088" cy="1009650"/>
              </a:xfrm>
              <a:custGeom>
                <a:avLst/>
                <a:gdLst>
                  <a:gd name="T0" fmla="*/ 465137815 w 138"/>
                  <a:gd name="T1" fmla="*/ 0 h 437"/>
                  <a:gd name="T2" fmla="*/ 0 w 138"/>
                  <a:gd name="T3" fmla="*/ 1136995283 h 437"/>
                  <a:gd name="T4" fmla="*/ 299399346 w 138"/>
                  <a:gd name="T5" fmla="*/ 1473289597 h 437"/>
                  <a:gd name="T6" fmla="*/ 272667633 w 138"/>
                  <a:gd name="T7" fmla="*/ 1996413060 h 437"/>
                  <a:gd name="T8" fmla="*/ 433060222 w 138"/>
                  <a:gd name="T9" fmla="*/ 2147483647 h 437"/>
                  <a:gd name="T10" fmla="*/ 588106931 w 138"/>
                  <a:gd name="T11" fmla="*/ 2028442300 h 437"/>
                  <a:gd name="T12" fmla="*/ 737805447 w 138"/>
                  <a:gd name="T13" fmla="*/ 112098875 h 437"/>
                  <a:gd name="T14" fmla="*/ 465137815 w 138"/>
                  <a:gd name="T15" fmla="*/ 0 h 43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38" h="437">
                    <a:moveTo>
                      <a:pt x="87" y="0"/>
                    </a:moveTo>
                    <a:cubicBezTo>
                      <a:pt x="87" y="0"/>
                      <a:pt x="0" y="145"/>
                      <a:pt x="0" y="213"/>
                    </a:cubicBezTo>
                    <a:cubicBezTo>
                      <a:pt x="0" y="236"/>
                      <a:pt x="56" y="276"/>
                      <a:pt x="56" y="276"/>
                    </a:cubicBezTo>
                    <a:cubicBezTo>
                      <a:pt x="51" y="374"/>
                      <a:pt x="51" y="374"/>
                      <a:pt x="51" y="374"/>
                    </a:cubicBezTo>
                    <a:cubicBezTo>
                      <a:pt x="51" y="374"/>
                      <a:pt x="48" y="410"/>
                      <a:pt x="81" y="425"/>
                    </a:cubicBezTo>
                    <a:cubicBezTo>
                      <a:pt x="105" y="437"/>
                      <a:pt x="110" y="380"/>
                      <a:pt x="110" y="380"/>
                    </a:cubicBezTo>
                    <a:cubicBezTo>
                      <a:pt x="110" y="380"/>
                      <a:pt x="138" y="63"/>
                      <a:pt x="138" y="21"/>
                    </a:cubicBez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3F3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27" name="Freeform 40">
                <a:extLst>
                  <a:ext uri="{FF2B5EF4-FFF2-40B4-BE49-F238E27FC236}">
                    <a16:creationId xmlns:a16="http://schemas.microsoft.com/office/drawing/2014/main" id="{E6FAB9BA-2842-4B0E-86F4-17C4163467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3563" y="1727201"/>
                <a:ext cx="41275" cy="376238"/>
              </a:xfrm>
              <a:custGeom>
                <a:avLst/>
                <a:gdLst>
                  <a:gd name="T0" fmla="*/ 0 w 18"/>
                  <a:gd name="T1" fmla="*/ 820485058 h 163"/>
                  <a:gd name="T2" fmla="*/ 0 w 18"/>
                  <a:gd name="T3" fmla="*/ 820485058 h 163"/>
                  <a:gd name="T4" fmla="*/ 57840033 w 18"/>
                  <a:gd name="T5" fmla="*/ 868435783 h 163"/>
                  <a:gd name="T6" fmla="*/ 89387892 w 18"/>
                  <a:gd name="T7" fmla="*/ 0 h 163"/>
                  <a:gd name="T8" fmla="*/ 0 w 18"/>
                  <a:gd name="T9" fmla="*/ 820485058 h 1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63">
                    <a:moveTo>
                      <a:pt x="0" y="154"/>
                    </a:moveTo>
                    <a:cubicBezTo>
                      <a:pt x="0" y="154"/>
                      <a:pt x="0" y="154"/>
                      <a:pt x="0" y="154"/>
                    </a:cubicBezTo>
                    <a:cubicBezTo>
                      <a:pt x="6" y="160"/>
                      <a:pt x="11" y="163"/>
                      <a:pt x="11" y="163"/>
                    </a:cubicBezTo>
                    <a:cubicBezTo>
                      <a:pt x="11" y="163"/>
                      <a:pt x="18" y="37"/>
                      <a:pt x="17" y="0"/>
                    </a:cubicBezTo>
                    <a:cubicBezTo>
                      <a:pt x="17" y="0"/>
                      <a:pt x="7" y="146"/>
                      <a:pt x="0" y="154"/>
                    </a:cubicBezTo>
                    <a:close/>
                  </a:path>
                </a:pathLst>
              </a:custGeom>
              <a:solidFill>
                <a:srgbClr val="302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28" name="Freeform 41">
                <a:extLst>
                  <a:ext uri="{FF2B5EF4-FFF2-40B4-BE49-F238E27FC236}">
                    <a16:creationId xmlns:a16="http://schemas.microsoft.com/office/drawing/2014/main" id="{859EC2FA-F907-484D-A719-43AF24A780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0763" y="1466851"/>
                <a:ext cx="317500" cy="1009650"/>
              </a:xfrm>
              <a:custGeom>
                <a:avLst/>
                <a:gdLst>
                  <a:gd name="T0" fmla="*/ 269960127 w 138"/>
                  <a:gd name="T1" fmla="*/ 0 h 437"/>
                  <a:gd name="T2" fmla="*/ 730480072 w 138"/>
                  <a:gd name="T3" fmla="*/ 1136995283 h 437"/>
                  <a:gd name="T4" fmla="*/ 434052409 w 138"/>
                  <a:gd name="T5" fmla="*/ 1473289597 h 437"/>
                  <a:gd name="T6" fmla="*/ 460519946 w 138"/>
                  <a:gd name="T7" fmla="*/ 1996413060 h 437"/>
                  <a:gd name="T8" fmla="*/ 301719330 w 138"/>
                  <a:gd name="T9" fmla="*/ 2147483647 h 437"/>
                  <a:gd name="T10" fmla="*/ 148212681 w 138"/>
                  <a:gd name="T11" fmla="*/ 2028442300 h 437"/>
                  <a:gd name="T12" fmla="*/ 0 w 138"/>
                  <a:gd name="T13" fmla="*/ 112098875 h 437"/>
                  <a:gd name="T14" fmla="*/ 269960127 w 138"/>
                  <a:gd name="T15" fmla="*/ 0 h 43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38" h="437">
                    <a:moveTo>
                      <a:pt x="51" y="0"/>
                    </a:moveTo>
                    <a:cubicBezTo>
                      <a:pt x="51" y="0"/>
                      <a:pt x="138" y="145"/>
                      <a:pt x="138" y="213"/>
                    </a:cubicBezTo>
                    <a:cubicBezTo>
                      <a:pt x="138" y="236"/>
                      <a:pt x="82" y="276"/>
                      <a:pt x="82" y="276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87" y="374"/>
                      <a:pt x="90" y="410"/>
                      <a:pt x="57" y="425"/>
                    </a:cubicBezTo>
                    <a:cubicBezTo>
                      <a:pt x="33" y="437"/>
                      <a:pt x="28" y="380"/>
                      <a:pt x="28" y="380"/>
                    </a:cubicBezTo>
                    <a:cubicBezTo>
                      <a:pt x="28" y="380"/>
                      <a:pt x="0" y="63"/>
                      <a:pt x="0" y="21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3F3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29" name="Freeform 42">
                <a:extLst>
                  <a:ext uri="{FF2B5EF4-FFF2-40B4-BE49-F238E27FC236}">
                    <a16:creationId xmlns:a16="http://schemas.microsoft.com/office/drawing/2014/main" id="{DC9459A4-0A8F-4AFF-8896-3EEE5076B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3801" y="1727201"/>
                <a:ext cx="42863" cy="376238"/>
              </a:xfrm>
              <a:custGeom>
                <a:avLst/>
                <a:gdLst>
                  <a:gd name="T0" fmla="*/ 96696672 w 19"/>
                  <a:gd name="T1" fmla="*/ 820485058 h 163"/>
                  <a:gd name="T2" fmla="*/ 96696672 w 19"/>
                  <a:gd name="T3" fmla="*/ 820485058 h 163"/>
                  <a:gd name="T4" fmla="*/ 35625921 w 19"/>
                  <a:gd name="T5" fmla="*/ 868435783 h 163"/>
                  <a:gd name="T6" fmla="*/ 5089417 w 19"/>
                  <a:gd name="T7" fmla="*/ 0 h 163"/>
                  <a:gd name="T8" fmla="*/ 96696672 w 19"/>
                  <a:gd name="T9" fmla="*/ 820485058 h 1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63">
                    <a:moveTo>
                      <a:pt x="19" y="154"/>
                    </a:moveTo>
                    <a:cubicBezTo>
                      <a:pt x="19" y="154"/>
                      <a:pt x="19" y="154"/>
                      <a:pt x="19" y="154"/>
                    </a:cubicBezTo>
                    <a:cubicBezTo>
                      <a:pt x="12" y="160"/>
                      <a:pt x="7" y="163"/>
                      <a:pt x="7" y="163"/>
                    </a:cubicBezTo>
                    <a:cubicBezTo>
                      <a:pt x="7" y="163"/>
                      <a:pt x="0" y="37"/>
                      <a:pt x="1" y="0"/>
                    </a:cubicBezTo>
                    <a:cubicBezTo>
                      <a:pt x="1" y="0"/>
                      <a:pt x="11" y="146"/>
                      <a:pt x="19" y="154"/>
                    </a:cubicBezTo>
                    <a:close/>
                  </a:path>
                </a:pathLst>
              </a:custGeom>
              <a:solidFill>
                <a:srgbClr val="302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30" name="Freeform 43">
                <a:extLst>
                  <a:ext uri="{FF2B5EF4-FFF2-40B4-BE49-F238E27FC236}">
                    <a16:creationId xmlns:a16="http://schemas.microsoft.com/office/drawing/2014/main" id="{CF67E202-CA3D-491E-8A65-9CA2FACF3A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01163" y="476251"/>
                <a:ext cx="952500" cy="874713"/>
              </a:xfrm>
              <a:custGeom>
                <a:avLst/>
                <a:gdLst>
                  <a:gd name="T0" fmla="*/ 95741241 w 413"/>
                  <a:gd name="T1" fmla="*/ 1429746167 h 378"/>
                  <a:gd name="T2" fmla="*/ 180845847 w 413"/>
                  <a:gd name="T3" fmla="*/ 680066217 h 378"/>
                  <a:gd name="T4" fmla="*/ 1276559873 w 413"/>
                  <a:gd name="T5" fmla="*/ 117806254 h 378"/>
                  <a:gd name="T6" fmla="*/ 1744631749 w 413"/>
                  <a:gd name="T7" fmla="*/ 107096805 h 378"/>
                  <a:gd name="T8" fmla="*/ 2058451671 w 413"/>
                  <a:gd name="T9" fmla="*/ 819293684 h 378"/>
                  <a:gd name="T10" fmla="*/ 2074408929 w 413"/>
                  <a:gd name="T11" fmla="*/ 1451165065 h 378"/>
                  <a:gd name="T12" fmla="*/ 1585061477 w 413"/>
                  <a:gd name="T13" fmla="*/ 2024134477 h 378"/>
                  <a:gd name="T14" fmla="*/ 505304709 w 413"/>
                  <a:gd name="T15" fmla="*/ 2024134477 h 378"/>
                  <a:gd name="T16" fmla="*/ 95741241 w 413"/>
                  <a:gd name="T17" fmla="*/ 1429746167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13" h="378">
                    <a:moveTo>
                      <a:pt x="18" y="267"/>
                    </a:moveTo>
                    <a:cubicBezTo>
                      <a:pt x="18" y="267"/>
                      <a:pt x="0" y="128"/>
                      <a:pt x="34" y="127"/>
                    </a:cubicBezTo>
                    <a:cubicBezTo>
                      <a:pt x="34" y="127"/>
                      <a:pt x="40" y="0"/>
                      <a:pt x="240" y="22"/>
                    </a:cubicBezTo>
                    <a:cubicBezTo>
                      <a:pt x="240" y="22"/>
                      <a:pt x="306" y="33"/>
                      <a:pt x="328" y="20"/>
                    </a:cubicBezTo>
                    <a:cubicBezTo>
                      <a:pt x="350" y="7"/>
                      <a:pt x="413" y="28"/>
                      <a:pt x="387" y="153"/>
                    </a:cubicBezTo>
                    <a:cubicBezTo>
                      <a:pt x="387" y="153"/>
                      <a:pt x="412" y="143"/>
                      <a:pt x="390" y="271"/>
                    </a:cubicBezTo>
                    <a:cubicBezTo>
                      <a:pt x="298" y="378"/>
                      <a:pt x="298" y="378"/>
                      <a:pt x="298" y="378"/>
                    </a:cubicBezTo>
                    <a:cubicBezTo>
                      <a:pt x="95" y="378"/>
                      <a:pt x="95" y="378"/>
                      <a:pt x="95" y="378"/>
                    </a:cubicBezTo>
                    <a:lnTo>
                      <a:pt x="18" y="267"/>
                    </a:lnTo>
                    <a:close/>
                  </a:path>
                </a:pathLst>
              </a:custGeom>
              <a:solidFill>
                <a:srgbClr val="4C45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31" name="Freeform 44">
                <a:extLst>
                  <a:ext uri="{FF2B5EF4-FFF2-40B4-BE49-F238E27FC236}">
                    <a16:creationId xmlns:a16="http://schemas.microsoft.com/office/drawing/2014/main" id="{C7557E7B-7631-4DC7-953E-2E675F48B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5151" y="688976"/>
                <a:ext cx="784225" cy="301625"/>
              </a:xfrm>
              <a:custGeom>
                <a:avLst/>
                <a:gdLst>
                  <a:gd name="T0" fmla="*/ 1452400846 w 340"/>
                  <a:gd name="T1" fmla="*/ 586778955 h 130"/>
                  <a:gd name="T2" fmla="*/ 1489640001 w 340"/>
                  <a:gd name="T3" fmla="*/ 0 h 130"/>
                  <a:gd name="T4" fmla="*/ 510733451 w 340"/>
                  <a:gd name="T5" fmla="*/ 166882152 h 130"/>
                  <a:gd name="T6" fmla="*/ 0 w 340"/>
                  <a:gd name="T7" fmla="*/ 662145762 h 130"/>
                  <a:gd name="T8" fmla="*/ 1154471462 w 340"/>
                  <a:gd name="T9" fmla="*/ 699828005 h 130"/>
                  <a:gd name="T10" fmla="*/ 1452400846 w 340"/>
                  <a:gd name="T11" fmla="*/ 586778955 h 1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0" h="130">
                    <a:moveTo>
                      <a:pt x="273" y="109"/>
                    </a:moveTo>
                    <a:cubicBezTo>
                      <a:pt x="273" y="109"/>
                      <a:pt x="340" y="81"/>
                      <a:pt x="280" y="0"/>
                    </a:cubicBezTo>
                    <a:cubicBezTo>
                      <a:pt x="280" y="0"/>
                      <a:pt x="207" y="33"/>
                      <a:pt x="96" y="31"/>
                    </a:cubicBezTo>
                    <a:cubicBezTo>
                      <a:pt x="9" y="30"/>
                      <a:pt x="1" y="118"/>
                      <a:pt x="0" y="123"/>
                    </a:cubicBezTo>
                    <a:cubicBezTo>
                      <a:pt x="217" y="130"/>
                      <a:pt x="217" y="130"/>
                      <a:pt x="217" y="130"/>
                    </a:cubicBezTo>
                    <a:lnTo>
                      <a:pt x="273" y="109"/>
                    </a:ln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32" name="Freeform 45">
                <a:extLst>
                  <a:ext uri="{FF2B5EF4-FFF2-40B4-BE49-F238E27FC236}">
                    <a16:creationId xmlns:a16="http://schemas.microsoft.com/office/drawing/2014/main" id="{86D1A10F-ED3A-4A18-A519-44EA1B32E9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64651" y="1031876"/>
                <a:ext cx="185738" cy="358775"/>
              </a:xfrm>
              <a:custGeom>
                <a:avLst/>
                <a:gdLst>
                  <a:gd name="T0" fmla="*/ 425908699 w 81"/>
                  <a:gd name="T1" fmla="*/ 257172235 h 155"/>
                  <a:gd name="T2" fmla="*/ 163002293 w 81"/>
                  <a:gd name="T3" fmla="*/ 117870318 h 155"/>
                  <a:gd name="T4" fmla="*/ 383844775 w 81"/>
                  <a:gd name="T5" fmla="*/ 830448391 h 155"/>
                  <a:gd name="T6" fmla="*/ 425908699 w 81"/>
                  <a:gd name="T7" fmla="*/ 257172235 h 1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1" h="155">
                    <a:moveTo>
                      <a:pt x="81" y="48"/>
                    </a:moveTo>
                    <a:cubicBezTo>
                      <a:pt x="81" y="48"/>
                      <a:pt x="62" y="0"/>
                      <a:pt x="31" y="22"/>
                    </a:cubicBezTo>
                    <a:cubicBezTo>
                      <a:pt x="0" y="43"/>
                      <a:pt x="40" y="142"/>
                      <a:pt x="73" y="155"/>
                    </a:cubicBezTo>
                    <a:lnTo>
                      <a:pt x="81" y="48"/>
                    </a:lnTo>
                    <a:close/>
                  </a:path>
                </a:pathLst>
              </a:custGeom>
              <a:solidFill>
                <a:srgbClr val="F4D3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33" name="Freeform 46">
                <a:extLst>
                  <a:ext uri="{FF2B5EF4-FFF2-40B4-BE49-F238E27FC236}">
                    <a16:creationId xmlns:a16="http://schemas.microsoft.com/office/drawing/2014/main" id="{255A6781-6F00-48BC-A1F8-F40A23875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6501" y="1031876"/>
                <a:ext cx="185738" cy="358775"/>
              </a:xfrm>
              <a:custGeom>
                <a:avLst/>
                <a:gdLst>
                  <a:gd name="T0" fmla="*/ 0 w 80"/>
                  <a:gd name="T1" fmla="*/ 257172235 h 155"/>
                  <a:gd name="T2" fmla="*/ 264131045 w 80"/>
                  <a:gd name="T3" fmla="*/ 117870318 h 155"/>
                  <a:gd name="T4" fmla="*/ 37732675 w 80"/>
                  <a:gd name="T5" fmla="*/ 830448391 h 155"/>
                  <a:gd name="T6" fmla="*/ 0 w 80"/>
                  <a:gd name="T7" fmla="*/ 257172235 h 1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0" h="155">
                    <a:moveTo>
                      <a:pt x="0" y="48"/>
                    </a:moveTo>
                    <a:cubicBezTo>
                      <a:pt x="0" y="48"/>
                      <a:pt x="18" y="0"/>
                      <a:pt x="49" y="22"/>
                    </a:cubicBezTo>
                    <a:cubicBezTo>
                      <a:pt x="80" y="43"/>
                      <a:pt x="40" y="142"/>
                      <a:pt x="7" y="155"/>
                    </a:cubicBez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4D3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34" name="Freeform 47">
                <a:extLst>
                  <a:ext uri="{FF2B5EF4-FFF2-40B4-BE49-F238E27FC236}">
                    <a16:creationId xmlns:a16="http://schemas.microsoft.com/office/drawing/2014/main" id="{8A09295B-1350-4AE8-9985-89014589D7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3713" y="809626"/>
                <a:ext cx="776288" cy="739775"/>
              </a:xfrm>
              <a:custGeom>
                <a:avLst/>
                <a:gdLst>
                  <a:gd name="T0" fmla="*/ 165474105 w 336"/>
                  <a:gd name="T1" fmla="*/ 379453715 h 320"/>
                  <a:gd name="T2" fmla="*/ 571151586 w 336"/>
                  <a:gd name="T3" fmla="*/ 90855929 h 320"/>
                  <a:gd name="T4" fmla="*/ 1243721964 w 336"/>
                  <a:gd name="T5" fmla="*/ 224463918 h 320"/>
                  <a:gd name="T6" fmla="*/ 1622709924 w 336"/>
                  <a:gd name="T7" fmla="*/ 304630098 h 320"/>
                  <a:gd name="T8" fmla="*/ 1788184029 w 336"/>
                  <a:gd name="T9" fmla="*/ 1368167627 h 320"/>
                  <a:gd name="T10" fmla="*/ 1772168468 w 336"/>
                  <a:gd name="T11" fmla="*/ 1448333807 h 320"/>
                  <a:gd name="T12" fmla="*/ 912773755 w 336"/>
                  <a:gd name="T13" fmla="*/ 1710209533 h 320"/>
                  <a:gd name="T14" fmla="*/ 32026501 w 336"/>
                  <a:gd name="T15" fmla="*/ 1448333807 h 320"/>
                  <a:gd name="T16" fmla="*/ 5336980 w 336"/>
                  <a:gd name="T17" fmla="*/ 1362822752 h 320"/>
                  <a:gd name="T18" fmla="*/ 165474105 w 336"/>
                  <a:gd name="T19" fmla="*/ 379453715 h 3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36" h="320">
                    <a:moveTo>
                      <a:pt x="31" y="71"/>
                    </a:moveTo>
                    <a:cubicBezTo>
                      <a:pt x="31" y="71"/>
                      <a:pt x="52" y="35"/>
                      <a:pt x="107" y="17"/>
                    </a:cubicBezTo>
                    <a:cubicBezTo>
                      <a:pt x="163" y="0"/>
                      <a:pt x="197" y="23"/>
                      <a:pt x="233" y="42"/>
                    </a:cubicBezTo>
                    <a:cubicBezTo>
                      <a:pt x="269" y="62"/>
                      <a:pt x="304" y="57"/>
                      <a:pt x="304" y="57"/>
                    </a:cubicBezTo>
                    <a:cubicBezTo>
                      <a:pt x="335" y="256"/>
                      <a:pt x="335" y="256"/>
                      <a:pt x="335" y="256"/>
                    </a:cubicBezTo>
                    <a:cubicBezTo>
                      <a:pt x="336" y="261"/>
                      <a:pt x="335" y="267"/>
                      <a:pt x="332" y="271"/>
                    </a:cubicBezTo>
                    <a:cubicBezTo>
                      <a:pt x="320" y="287"/>
                      <a:pt x="281" y="320"/>
                      <a:pt x="171" y="320"/>
                    </a:cubicBezTo>
                    <a:cubicBezTo>
                      <a:pt x="62" y="320"/>
                      <a:pt x="19" y="287"/>
                      <a:pt x="6" y="271"/>
                    </a:cubicBezTo>
                    <a:cubicBezTo>
                      <a:pt x="2" y="267"/>
                      <a:pt x="0" y="261"/>
                      <a:pt x="1" y="255"/>
                    </a:cubicBezTo>
                    <a:lnTo>
                      <a:pt x="31" y="71"/>
                    </a:lnTo>
                    <a:close/>
                  </a:path>
                </a:pathLst>
              </a:custGeom>
              <a:solidFill>
                <a:srgbClr val="F9DA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35" name="Freeform 48">
                <a:extLst>
                  <a:ext uri="{FF2B5EF4-FFF2-40B4-BE49-F238E27FC236}">
                    <a16:creationId xmlns:a16="http://schemas.microsoft.com/office/drawing/2014/main" id="{D1C1EC9C-1D5E-4792-A16B-55A7A28F05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09126" y="1284288"/>
                <a:ext cx="536575" cy="157163"/>
              </a:xfrm>
              <a:custGeom>
                <a:avLst/>
                <a:gdLst>
                  <a:gd name="T0" fmla="*/ 631097407 w 233"/>
                  <a:gd name="T1" fmla="*/ 363238361 h 68"/>
                  <a:gd name="T2" fmla="*/ 281077790 w 233"/>
                  <a:gd name="T3" fmla="*/ 309821431 h 68"/>
                  <a:gd name="T4" fmla="*/ 90156114 w 233"/>
                  <a:gd name="T5" fmla="*/ 192302798 h 68"/>
                  <a:gd name="T6" fmla="*/ 0 w 233"/>
                  <a:gd name="T7" fmla="*/ 21367234 h 68"/>
                  <a:gd name="T8" fmla="*/ 15910715 w 233"/>
                  <a:gd name="T9" fmla="*/ 0 h 68"/>
                  <a:gd name="T10" fmla="*/ 31819128 w 233"/>
                  <a:gd name="T11" fmla="*/ 16026004 h 68"/>
                  <a:gd name="T12" fmla="*/ 116673973 w 233"/>
                  <a:gd name="T13" fmla="*/ 170935563 h 68"/>
                  <a:gd name="T14" fmla="*/ 631097407 w 233"/>
                  <a:gd name="T15" fmla="*/ 325845123 h 68"/>
                  <a:gd name="T16" fmla="*/ 1129610126 w 233"/>
                  <a:gd name="T17" fmla="*/ 170935563 h 68"/>
                  <a:gd name="T18" fmla="*/ 1203857828 w 233"/>
                  <a:gd name="T19" fmla="*/ 16026004 h 68"/>
                  <a:gd name="T20" fmla="*/ 1219766240 w 233"/>
                  <a:gd name="T21" fmla="*/ 0 h 68"/>
                  <a:gd name="T22" fmla="*/ 1235676955 w 233"/>
                  <a:gd name="T23" fmla="*/ 16026004 h 68"/>
                  <a:gd name="T24" fmla="*/ 1156127985 w 233"/>
                  <a:gd name="T25" fmla="*/ 192302798 h 68"/>
                  <a:gd name="T26" fmla="*/ 970509881 w 233"/>
                  <a:gd name="T27" fmla="*/ 309821431 h 68"/>
                  <a:gd name="T28" fmla="*/ 631097407 w 233"/>
                  <a:gd name="T29" fmla="*/ 363238361 h 6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233" h="68">
                    <a:moveTo>
                      <a:pt x="119" y="68"/>
                    </a:moveTo>
                    <a:cubicBezTo>
                      <a:pt x="93" y="68"/>
                      <a:pt x="71" y="64"/>
                      <a:pt x="53" y="58"/>
                    </a:cubicBezTo>
                    <a:cubicBezTo>
                      <a:pt x="39" y="53"/>
                      <a:pt x="27" y="45"/>
                      <a:pt x="17" y="36"/>
                    </a:cubicBezTo>
                    <a:cubicBezTo>
                      <a:pt x="2" y="20"/>
                      <a:pt x="0" y="4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4" y="0"/>
                      <a:pt x="6" y="1"/>
                      <a:pt x="6" y="3"/>
                    </a:cubicBezTo>
                    <a:cubicBezTo>
                      <a:pt x="6" y="3"/>
                      <a:pt x="8" y="18"/>
                      <a:pt x="22" y="32"/>
                    </a:cubicBezTo>
                    <a:cubicBezTo>
                      <a:pt x="36" y="45"/>
                      <a:pt x="63" y="61"/>
                      <a:pt x="119" y="61"/>
                    </a:cubicBezTo>
                    <a:cubicBezTo>
                      <a:pt x="174" y="61"/>
                      <a:pt x="200" y="45"/>
                      <a:pt x="213" y="32"/>
                    </a:cubicBezTo>
                    <a:cubicBezTo>
                      <a:pt x="226" y="18"/>
                      <a:pt x="227" y="3"/>
                      <a:pt x="227" y="3"/>
                    </a:cubicBezTo>
                    <a:cubicBezTo>
                      <a:pt x="227" y="1"/>
                      <a:pt x="228" y="0"/>
                      <a:pt x="230" y="0"/>
                    </a:cubicBezTo>
                    <a:cubicBezTo>
                      <a:pt x="232" y="0"/>
                      <a:pt x="233" y="2"/>
                      <a:pt x="233" y="3"/>
                    </a:cubicBezTo>
                    <a:cubicBezTo>
                      <a:pt x="233" y="4"/>
                      <a:pt x="233" y="20"/>
                      <a:pt x="218" y="36"/>
                    </a:cubicBezTo>
                    <a:cubicBezTo>
                      <a:pt x="209" y="45"/>
                      <a:pt x="198" y="53"/>
                      <a:pt x="183" y="58"/>
                    </a:cubicBezTo>
                    <a:cubicBezTo>
                      <a:pt x="166" y="64"/>
                      <a:pt x="144" y="68"/>
                      <a:pt x="119" y="68"/>
                    </a:cubicBezTo>
                    <a:close/>
                  </a:path>
                </a:pathLst>
              </a:custGeom>
              <a:solidFill>
                <a:srgbClr val="EFC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36" name="Freeform 49">
                <a:extLst>
                  <a:ext uri="{FF2B5EF4-FFF2-40B4-BE49-F238E27FC236}">
                    <a16:creationId xmlns:a16="http://schemas.microsoft.com/office/drawing/2014/main" id="{02A4D30B-A743-46A5-9E1D-87758EBDF9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91688" y="1287463"/>
                <a:ext cx="174625" cy="44450"/>
              </a:xfrm>
              <a:custGeom>
                <a:avLst/>
                <a:gdLst>
                  <a:gd name="T0" fmla="*/ 0 w 76"/>
                  <a:gd name="T1" fmla="*/ 0 h 19"/>
                  <a:gd name="T2" fmla="*/ 190058633 w 76"/>
                  <a:gd name="T3" fmla="*/ 65678384 h 19"/>
                  <a:gd name="T4" fmla="*/ 401235403 w 76"/>
                  <a:gd name="T5" fmla="*/ 0 h 19"/>
                  <a:gd name="T6" fmla="*/ 190058633 w 76"/>
                  <a:gd name="T7" fmla="*/ 103989605 h 19"/>
                  <a:gd name="T8" fmla="*/ 0 w 76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6" h="19">
                    <a:moveTo>
                      <a:pt x="0" y="0"/>
                    </a:moveTo>
                    <a:cubicBezTo>
                      <a:pt x="0" y="0"/>
                      <a:pt x="19" y="12"/>
                      <a:pt x="36" y="12"/>
                    </a:cubicBezTo>
                    <a:cubicBezTo>
                      <a:pt x="53" y="12"/>
                      <a:pt x="76" y="0"/>
                      <a:pt x="76" y="0"/>
                    </a:cubicBezTo>
                    <a:cubicBezTo>
                      <a:pt x="76" y="0"/>
                      <a:pt x="52" y="19"/>
                      <a:pt x="36" y="19"/>
                    </a:cubicBezTo>
                    <a:cubicBezTo>
                      <a:pt x="20" y="1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C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37" name="Oval 50">
                <a:extLst>
                  <a:ext uri="{FF2B5EF4-FFF2-40B4-BE49-F238E27FC236}">
                    <a16:creationId xmlns:a16="http://schemas.microsoft.com/office/drawing/2014/main" id="{21DAE332-688D-41C2-9A61-E08BF01361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36113" y="1073151"/>
                <a:ext cx="100013" cy="101600"/>
              </a:xfrm>
              <a:prstGeom prst="ellipse">
                <a:avLst/>
              </a:pr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Freeform 51">
                <a:extLst>
                  <a:ext uri="{FF2B5EF4-FFF2-40B4-BE49-F238E27FC236}">
                    <a16:creationId xmlns:a16="http://schemas.microsoft.com/office/drawing/2014/main" id="{56EDB72E-4080-447A-9155-960532BDF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7863" y="1079501"/>
                <a:ext cx="49213" cy="30163"/>
              </a:xfrm>
              <a:custGeom>
                <a:avLst/>
                <a:gdLst>
                  <a:gd name="T0" fmla="*/ 5490765 w 21"/>
                  <a:gd name="T1" fmla="*/ 26916997 h 13"/>
                  <a:gd name="T2" fmla="*/ 54919365 w 21"/>
                  <a:gd name="T3" fmla="*/ 64602185 h 13"/>
                  <a:gd name="T4" fmla="*/ 109838729 w 21"/>
                  <a:gd name="T5" fmla="*/ 43068124 h 13"/>
                  <a:gd name="T6" fmla="*/ 65903237 w 21"/>
                  <a:gd name="T7" fmla="*/ 5382935 h 13"/>
                  <a:gd name="T8" fmla="*/ 5490765 w 21"/>
                  <a:gd name="T9" fmla="*/ 2691699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13">
                    <a:moveTo>
                      <a:pt x="1" y="5"/>
                    </a:moveTo>
                    <a:cubicBezTo>
                      <a:pt x="0" y="8"/>
                      <a:pt x="4" y="11"/>
                      <a:pt x="10" y="12"/>
                    </a:cubicBezTo>
                    <a:cubicBezTo>
                      <a:pt x="15" y="13"/>
                      <a:pt x="20" y="12"/>
                      <a:pt x="20" y="8"/>
                    </a:cubicBezTo>
                    <a:cubicBezTo>
                      <a:pt x="21" y="5"/>
                      <a:pt x="17" y="2"/>
                      <a:pt x="12" y="1"/>
                    </a:cubicBezTo>
                    <a:cubicBezTo>
                      <a:pt x="6" y="0"/>
                      <a:pt x="2" y="1"/>
                      <a:pt x="1" y="5"/>
                    </a:cubicBezTo>
                    <a:close/>
                  </a:path>
                </a:pathLst>
              </a:custGeom>
              <a:solidFill>
                <a:srgbClr val="E8D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39" name="Freeform 52">
                <a:extLst>
                  <a:ext uri="{FF2B5EF4-FFF2-40B4-BE49-F238E27FC236}">
                    <a16:creationId xmlns:a16="http://schemas.microsoft.com/office/drawing/2014/main" id="{C13250FC-AFB6-4928-91C7-1A0F8E36AA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80551" y="977901"/>
                <a:ext cx="196850" cy="71438"/>
              </a:xfrm>
              <a:custGeom>
                <a:avLst/>
                <a:gdLst>
                  <a:gd name="T0" fmla="*/ 0 w 85"/>
                  <a:gd name="T1" fmla="*/ 37173109 h 31"/>
                  <a:gd name="T2" fmla="*/ 0 w 85"/>
                  <a:gd name="T3" fmla="*/ 154004197 h 31"/>
                  <a:gd name="T4" fmla="*/ 455881441 w 85"/>
                  <a:gd name="T5" fmla="*/ 127452305 h 31"/>
                  <a:gd name="T6" fmla="*/ 455881441 w 85"/>
                  <a:gd name="T7" fmla="*/ 0 h 31"/>
                  <a:gd name="T8" fmla="*/ 0 w 85"/>
                  <a:gd name="T9" fmla="*/ 37173109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31">
                    <a:moveTo>
                      <a:pt x="0" y="7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28" y="31"/>
                      <a:pt x="56" y="30"/>
                      <a:pt x="85" y="24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56" y="6"/>
                      <a:pt x="28" y="9"/>
                      <a:pt x="0" y="7"/>
                    </a:cubicBez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40" name="Oval 53">
                <a:extLst>
                  <a:ext uri="{FF2B5EF4-FFF2-40B4-BE49-F238E27FC236}">
                    <a16:creationId xmlns:a16="http://schemas.microsoft.com/office/drawing/2014/main" id="{DADCAC24-F820-4879-8D30-74869CDC2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21876" y="1073151"/>
                <a:ext cx="101600" cy="101600"/>
              </a:xfrm>
              <a:prstGeom prst="ellipse">
                <a:avLst/>
              </a:pr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" name="Freeform 54">
                <a:extLst>
                  <a:ext uri="{FF2B5EF4-FFF2-40B4-BE49-F238E27FC236}">
                    <a16:creationId xmlns:a16="http://schemas.microsoft.com/office/drawing/2014/main" id="{8AB72FF9-E60A-4347-AA18-C863ED0E6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6801" y="1079501"/>
                <a:ext cx="47625" cy="30163"/>
              </a:xfrm>
              <a:custGeom>
                <a:avLst/>
                <a:gdLst>
                  <a:gd name="T0" fmla="*/ 0 w 21"/>
                  <a:gd name="T1" fmla="*/ 26916997 h 13"/>
                  <a:gd name="T2" fmla="*/ 46289232 w 21"/>
                  <a:gd name="T3" fmla="*/ 64602185 h 13"/>
                  <a:gd name="T4" fmla="*/ 102863196 w 21"/>
                  <a:gd name="T5" fmla="*/ 43068124 h 13"/>
                  <a:gd name="T6" fmla="*/ 56573964 w 21"/>
                  <a:gd name="T7" fmla="*/ 5382935 h 13"/>
                  <a:gd name="T8" fmla="*/ 0 w 21"/>
                  <a:gd name="T9" fmla="*/ 2691699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13">
                    <a:moveTo>
                      <a:pt x="0" y="5"/>
                    </a:moveTo>
                    <a:cubicBezTo>
                      <a:pt x="0" y="8"/>
                      <a:pt x="4" y="11"/>
                      <a:pt x="9" y="12"/>
                    </a:cubicBezTo>
                    <a:cubicBezTo>
                      <a:pt x="14" y="13"/>
                      <a:pt x="19" y="12"/>
                      <a:pt x="20" y="8"/>
                    </a:cubicBezTo>
                    <a:cubicBezTo>
                      <a:pt x="21" y="5"/>
                      <a:pt x="17" y="2"/>
                      <a:pt x="11" y="1"/>
                    </a:cubicBezTo>
                    <a:cubicBezTo>
                      <a:pt x="6" y="0"/>
                      <a:pt x="1" y="1"/>
                      <a:pt x="0" y="5"/>
                    </a:cubicBezTo>
                    <a:close/>
                  </a:path>
                </a:pathLst>
              </a:custGeom>
              <a:solidFill>
                <a:srgbClr val="E8D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42" name="Freeform 55">
                <a:extLst>
                  <a:ext uri="{FF2B5EF4-FFF2-40B4-BE49-F238E27FC236}">
                    <a16:creationId xmlns:a16="http://schemas.microsoft.com/office/drawing/2014/main" id="{E3B0C22E-CAEB-4AC9-9F1C-E919703501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2188" y="977901"/>
                <a:ext cx="196850" cy="71438"/>
              </a:xfrm>
              <a:custGeom>
                <a:avLst/>
                <a:gdLst>
                  <a:gd name="T0" fmla="*/ 455881441 w 85"/>
                  <a:gd name="T1" fmla="*/ 37173109 h 31"/>
                  <a:gd name="T2" fmla="*/ 455881441 w 85"/>
                  <a:gd name="T3" fmla="*/ 154004197 h 31"/>
                  <a:gd name="T4" fmla="*/ 0 w 85"/>
                  <a:gd name="T5" fmla="*/ 127452305 h 31"/>
                  <a:gd name="T6" fmla="*/ 0 w 85"/>
                  <a:gd name="T7" fmla="*/ 0 h 31"/>
                  <a:gd name="T8" fmla="*/ 455881441 w 85"/>
                  <a:gd name="T9" fmla="*/ 37173109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31">
                    <a:moveTo>
                      <a:pt x="85" y="7"/>
                    </a:moveTo>
                    <a:cubicBezTo>
                      <a:pt x="85" y="29"/>
                      <a:pt x="85" y="29"/>
                      <a:pt x="85" y="29"/>
                    </a:cubicBezTo>
                    <a:cubicBezTo>
                      <a:pt x="56" y="31"/>
                      <a:pt x="28" y="30"/>
                      <a:pt x="0" y="2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8" y="6"/>
                      <a:pt x="56" y="9"/>
                      <a:pt x="85" y="7"/>
                    </a:cubicBez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5" name="图片 212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3376" y="4786842"/>
            <a:ext cx="3106737" cy="20711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B2F360-E3B9-455B-B1B0-66D77825209C}"/>
              </a:ext>
            </a:extLst>
          </p:cNvPr>
          <p:cNvSpPr txBox="1"/>
          <p:nvPr/>
        </p:nvSpPr>
        <p:spPr>
          <a:xfrm>
            <a:off x="0" y="0"/>
            <a:ext cx="12011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>
                <a:solidFill>
                  <a:prstClr val="black"/>
                </a:solidFill>
                <a:highlight>
                  <a:srgbClr val="FFFF00"/>
                </a:highlight>
                <a:latin typeface="Arial"/>
              </a:rPr>
              <a:t>C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ác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bộ phận của cơ quan bài tiết nước tiểu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6A6083-AA90-487D-85E1-728BE8EE9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9513" y="1057274"/>
            <a:ext cx="8010525" cy="58007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021C6D-649D-499E-9DFF-255CD451681A}"/>
              </a:ext>
            </a:extLst>
          </p:cNvPr>
          <p:cNvSpPr/>
          <p:nvPr/>
        </p:nvSpPr>
        <p:spPr>
          <a:xfrm>
            <a:off x="1" y="3861786"/>
            <a:ext cx="2947386" cy="77235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Thận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thận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thận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thận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phải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AA8150C-2EDD-441A-9F9C-714B570F877D}"/>
              </a:ext>
            </a:extLst>
          </p:cNvPr>
          <p:cNvSpPr/>
          <p:nvPr/>
        </p:nvSpPr>
        <p:spPr>
          <a:xfrm>
            <a:off x="9389611" y="4786842"/>
            <a:ext cx="2947386" cy="12352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Ố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 dẫn nước tiểu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đường ống dài nối từ 2 quả thận xuống bóng đái.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47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751505" y="1412023"/>
            <a:ext cx="5572126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8FF510-DF75-42E7-9733-4C75E589D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844" y="1148316"/>
            <a:ext cx="8897755" cy="534658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323" y="1148316"/>
            <a:ext cx="2558387" cy="43551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4" t="9942" r="17104" b="8402"/>
          <a:stretch>
            <a:fillRect/>
          </a:stretch>
        </p:blipFill>
        <p:spPr>
          <a:xfrm rot="582822">
            <a:off x="972537" y="661204"/>
            <a:ext cx="1666407" cy="1305039"/>
          </a:xfrm>
          <a:prstGeom prst="rect">
            <a:avLst/>
          </a:prstGeom>
        </p:spPr>
      </p:pic>
      <p:sp>
        <p:nvSpPr>
          <p:cNvPr id="11" name="文本框 8">
            <a:extLst>
              <a:ext uri="{FF2B5EF4-FFF2-40B4-BE49-F238E27FC236}">
                <a16:creationId xmlns:a16="http://schemas.microsoft.com/office/drawing/2014/main" id="{D2C68BF5-881F-4556-8179-654D107B4344}"/>
              </a:ext>
            </a:extLst>
          </p:cNvPr>
          <p:cNvSpPr txBox="1"/>
          <p:nvPr/>
        </p:nvSpPr>
        <p:spPr>
          <a:xfrm>
            <a:off x="2160882" y="459268"/>
            <a:ext cx="8199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2. Chia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sẻ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về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cách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chăm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sóc</a:t>
            </a:r>
            <a:r>
              <a:rPr lang="en-US" altLang="zh-CN" sz="3200" b="1" dirty="0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bảo</a:t>
            </a:r>
            <a:r>
              <a:rPr lang="en-US" altLang="zh-CN" sz="3200" b="1" dirty="0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vệ</a:t>
            </a:r>
            <a:r>
              <a:rPr lang="en-US" altLang="zh-CN" sz="3200" b="1" dirty="0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cơ</a:t>
            </a:r>
            <a:r>
              <a:rPr lang="en-US" altLang="zh-CN" sz="3200" b="1" dirty="0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quan</a:t>
            </a:r>
            <a:r>
              <a:rPr lang="en-US" altLang="zh-CN" sz="3200" b="1" dirty="0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1EAEAA"/>
                </a:solidFill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đó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1EAEAA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EAEAA"/>
              </a:solidFill>
              <a:effectLst/>
              <a:uLnTx/>
              <a:uFillTx/>
              <a:latin typeface="+mj-lt"/>
              <a:ea typeface="黑体" panose="02010609060101010101" pitchFamily="49" charset="-122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2F616-9913-48C3-967C-8312F07E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Tất Tần Tật Về Cơ Quan Hô Hấp - SỰ THẬT CƠ THỂ - MEDLATEC">
            <a:hlinkClick r:id="" action="ppaction://media"/>
            <a:extLst>
              <a:ext uri="{FF2B5EF4-FFF2-40B4-BE49-F238E27FC236}">
                <a16:creationId xmlns:a16="http://schemas.microsoft.com/office/drawing/2014/main" id="{F03735DF-90F5-4C48-A674-84D21A429DD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9843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4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24" y="2962017"/>
            <a:ext cx="5206760" cy="330711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084848" y="919215"/>
            <a:ext cx="60207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500" b="1" dirty="0">
                <a:solidFill>
                  <a:srgbClr val="FF8C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TIẾT 1</a:t>
            </a:r>
            <a:endParaRPr kumimoji="0" lang="en-US" altLang="zh-CN" sz="11500" b="1" i="0" u="none" strike="noStrike" kern="1200" cap="none" spc="0" normalizeH="0" baseline="0" noProof="0" dirty="0">
              <a:ln>
                <a:noFill/>
              </a:ln>
              <a:solidFill>
                <a:srgbClr val="FF8C9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731489" y="2222205"/>
            <a:ext cx="6129390" cy="4253023"/>
            <a:chOff x="4186989" y="457201"/>
            <a:chExt cx="6737685" cy="5751094"/>
          </a:xfrm>
        </p:grpSpPr>
        <p:sp>
          <p:nvSpPr>
            <p:cNvPr id="11" name="圆角矩形 10"/>
            <p:cNvSpPr/>
            <p:nvPr/>
          </p:nvSpPr>
          <p:spPr>
            <a:xfrm>
              <a:off x="4186989" y="457201"/>
              <a:ext cx="6737685" cy="5751094"/>
            </a:xfrm>
            <a:prstGeom prst="roundRect">
              <a:avLst/>
            </a:prstGeom>
            <a:solidFill>
              <a:srgbClr val="A4E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4403188" y="675249"/>
              <a:ext cx="6296016" cy="5324576"/>
            </a:xfrm>
            <a:prstGeom prst="roundRect">
              <a:avLst/>
            </a:prstGeom>
            <a:noFill/>
            <a:ln w="28575">
              <a:solidFill>
                <a:srgbClr val="74C3C6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83" y="2834976"/>
            <a:ext cx="4934326" cy="39444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D9075F-02C5-4671-B237-689BA5CF6A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544" y="2326264"/>
            <a:ext cx="5747440" cy="3904966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221" y="1656106"/>
            <a:ext cx="2061034" cy="20610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EF1025-7F32-44AF-B2BC-C56D8C11CDA6}"/>
              </a:ext>
            </a:extLst>
          </p:cNvPr>
          <p:cNvSpPr txBox="1"/>
          <p:nvPr/>
        </p:nvSpPr>
        <p:spPr>
          <a:xfrm>
            <a:off x="2436320" y="203162"/>
            <a:ext cx="78666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 err="1"/>
              <a:t>Đặt</a:t>
            </a:r>
            <a:r>
              <a:rPr lang="en-US" sz="2800" dirty="0"/>
              <a:t> </a:t>
            </a:r>
            <a:r>
              <a:rPr lang="en-US" sz="2800" dirty="0" err="1"/>
              <a:t>tay</a:t>
            </a:r>
            <a:r>
              <a:rPr lang="en-US" sz="2800" dirty="0"/>
              <a:t> </a:t>
            </a:r>
            <a:r>
              <a:rPr lang="en-US" sz="2800" dirty="0" err="1"/>
              <a:t>lên</a:t>
            </a:r>
            <a:r>
              <a:rPr lang="en-US" sz="2800" dirty="0"/>
              <a:t> </a:t>
            </a:r>
            <a:r>
              <a:rPr lang="en-US" sz="2800" dirty="0" err="1"/>
              <a:t>ngực</a:t>
            </a:r>
            <a:r>
              <a:rPr lang="en-US" sz="2800" dirty="0"/>
              <a:t>,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dõi</a:t>
            </a:r>
            <a:r>
              <a:rPr lang="en-US" sz="2800" dirty="0"/>
              <a:t> </a:t>
            </a:r>
            <a:r>
              <a:rPr lang="en-US" sz="2800" dirty="0" err="1"/>
              <a:t>nhịp</a:t>
            </a:r>
            <a:r>
              <a:rPr lang="en-US" sz="2800" dirty="0"/>
              <a:t> </a:t>
            </a:r>
            <a:r>
              <a:rPr lang="en-US" sz="2800" dirty="0" err="1"/>
              <a:t>thở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1 </a:t>
            </a:r>
            <a:r>
              <a:rPr lang="en-US" sz="2800" dirty="0" err="1"/>
              <a:t>phút</a:t>
            </a:r>
            <a:endParaRPr lang="en-US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chạy</a:t>
            </a:r>
            <a:r>
              <a:rPr lang="en-US" sz="2800" dirty="0"/>
              <a:t>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nhảy</a:t>
            </a:r>
            <a:r>
              <a:rPr lang="en-US" sz="2800" dirty="0"/>
              <a:t> </a:t>
            </a:r>
            <a:r>
              <a:rPr lang="en-US" sz="2800" dirty="0" err="1"/>
              <a:t>tại</a:t>
            </a:r>
            <a:r>
              <a:rPr lang="en-US" sz="2800" dirty="0"/>
              <a:t> </a:t>
            </a:r>
            <a:r>
              <a:rPr lang="en-US" sz="2800" dirty="0" err="1"/>
              <a:t>chỗ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1 </a:t>
            </a:r>
            <a:r>
              <a:rPr lang="en-US" sz="2800" dirty="0" err="1"/>
              <a:t>phút</a:t>
            </a:r>
            <a:r>
              <a:rPr lang="en-US" sz="2800" dirty="0"/>
              <a:t>,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dõi</a:t>
            </a:r>
            <a:r>
              <a:rPr lang="en-US" sz="2800" dirty="0"/>
              <a:t> </a:t>
            </a:r>
            <a:r>
              <a:rPr lang="en-US" sz="2800" dirty="0" err="1"/>
              <a:t>nhịp</a:t>
            </a:r>
            <a:r>
              <a:rPr lang="en-US" sz="2800" dirty="0"/>
              <a:t> </a:t>
            </a:r>
            <a:r>
              <a:rPr lang="en-US" sz="2800" dirty="0" err="1"/>
              <a:t>thở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910542" y="1499192"/>
            <a:ext cx="6737685" cy="3381152"/>
            <a:chOff x="4186989" y="264131"/>
            <a:chExt cx="6737685" cy="6139643"/>
          </a:xfrm>
        </p:grpSpPr>
        <p:sp>
          <p:nvSpPr>
            <p:cNvPr id="11" name="圆角矩形 10"/>
            <p:cNvSpPr/>
            <p:nvPr/>
          </p:nvSpPr>
          <p:spPr>
            <a:xfrm>
              <a:off x="4186989" y="264131"/>
              <a:ext cx="6737685" cy="6139643"/>
            </a:xfrm>
            <a:prstGeom prst="roundRect">
              <a:avLst/>
            </a:prstGeom>
            <a:solidFill>
              <a:srgbClr val="A4E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4403188" y="675249"/>
              <a:ext cx="6296016" cy="5324576"/>
            </a:xfrm>
            <a:prstGeom prst="roundRect">
              <a:avLst/>
            </a:prstGeom>
            <a:noFill/>
            <a:ln w="28575">
              <a:solidFill>
                <a:srgbClr val="74C3C6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048" y="992821"/>
            <a:ext cx="2061034" cy="2061034"/>
          </a:xfrm>
          <a:prstGeom prst="rect">
            <a:avLst/>
          </a:prstGeom>
        </p:spPr>
      </p:pic>
      <p:pic>
        <p:nvPicPr>
          <p:cNvPr id="9" name="图片 22">
            <a:extLst>
              <a:ext uri="{FF2B5EF4-FFF2-40B4-BE49-F238E27FC236}">
                <a16:creationId xmlns:a16="http://schemas.microsoft.com/office/drawing/2014/main" id="{3A1A751D-7D16-4BD3-8629-962A6963F11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89" y="2106989"/>
            <a:ext cx="3578860" cy="394144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EEADE5-C7B5-42C1-9A13-B6EA3B041F16}"/>
              </a:ext>
            </a:extLst>
          </p:cNvPr>
          <p:cNvSpPr txBox="1"/>
          <p:nvPr/>
        </p:nvSpPr>
        <p:spPr>
          <a:xfrm>
            <a:off x="4362672" y="2269672"/>
            <a:ext cx="56200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nhịp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đổi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thực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hợp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7640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1910657" y="2272755"/>
            <a:ext cx="83706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+mn-cs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3825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-46487"/>
            <a:ext cx="12219444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FD0B31-AAB9-4DEF-B400-4BC9A5FB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643" y="1063950"/>
            <a:ext cx="5169522" cy="37386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754" y="534160"/>
            <a:ext cx="1941819" cy="1941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E3A1D6-611D-447A-AC2E-6C546CE6B906}"/>
              </a:ext>
            </a:extLst>
          </p:cNvPr>
          <p:cNvSpPr txBox="1"/>
          <p:nvPr/>
        </p:nvSpPr>
        <p:spPr>
          <a:xfrm>
            <a:off x="7151751" y="1398896"/>
            <a:ext cx="3962606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khuyên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hút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thuốc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lá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?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7C59BFE5-D1A1-428B-B114-F75DC8A593F3}"/>
              </a:ext>
            </a:extLst>
          </p:cNvPr>
          <p:cNvSpPr/>
          <p:nvPr/>
        </p:nvSpPr>
        <p:spPr>
          <a:xfrm>
            <a:off x="3013134" y="4641602"/>
            <a:ext cx="7526878" cy="2062103"/>
          </a:xfrm>
          <a:prstGeom prst="cloudCallout">
            <a:avLst>
              <a:gd name="adj1" fmla="val 19568"/>
              <a:gd name="adj2" fmla="val -7826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lá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khỏe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xung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đừng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lá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nhé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!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25" y="2781263"/>
            <a:ext cx="5206760" cy="330711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120175" y="597722"/>
            <a:ext cx="39500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EC9D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Thảo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EC9D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EC9D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luận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EC9D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EC9D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theo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EC9D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EC9D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cặp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EC9DA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88DA34-730C-426F-9551-660910EF4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677" y="932827"/>
            <a:ext cx="3678645" cy="5426654"/>
          </a:xfrm>
          <a:prstGeom prst="rect">
            <a:avLst/>
          </a:prstGeom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7125BB72-F461-4F3A-B9D1-03598BB9E7E0}"/>
              </a:ext>
            </a:extLst>
          </p:cNvPr>
          <p:cNvSpPr/>
          <p:nvPr/>
        </p:nvSpPr>
        <p:spPr>
          <a:xfrm>
            <a:off x="4256677" y="531628"/>
            <a:ext cx="2463209" cy="1084521"/>
          </a:xfrm>
          <a:prstGeom prst="wedgeRectCallout">
            <a:avLst>
              <a:gd name="adj1" fmla="val 845"/>
              <a:gd name="adj2" fmla="val 85317"/>
            </a:avLst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bụi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28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151A2F4-E8DC-4CE3-A92A-0CDF6CEABB87}"/>
              </a:ext>
            </a:extLst>
          </p:cNvPr>
          <p:cNvSpPr/>
          <p:nvPr/>
        </p:nvSpPr>
        <p:spPr>
          <a:xfrm>
            <a:off x="4365983" y="754911"/>
            <a:ext cx="3487479" cy="85839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  <a:prstDash val="lgDashDot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Bây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thể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5DCF0C-B19A-4AFA-94B8-2D7A010240CE}"/>
              </a:ext>
            </a:extLst>
          </p:cNvPr>
          <p:cNvSpPr/>
          <p:nvPr/>
        </p:nvSpPr>
        <p:spPr>
          <a:xfrm>
            <a:off x="2908436" y="1711841"/>
            <a:ext cx="6402572" cy="435934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hấp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giản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Thực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bảo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hấp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tiểu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95E5968-5D9E-4393-8A72-1A8BDB0C5B18}"/>
              </a:ext>
            </a:extLst>
          </p:cNvPr>
          <p:cNvSpPr txBox="1"/>
          <p:nvPr/>
        </p:nvSpPr>
        <p:spPr>
          <a:xfrm>
            <a:off x="4157007" y="2419816"/>
            <a:ext cx="387798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cố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27号-布丁体" panose="00000500000000000000" pitchFamily="2" charset="-122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27号-布丁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9" name="悠扬婉转充满希望的钢琴节奏背景乐_1分38秒">
            <a:hlinkClick r:id="" action="ppaction://media"/>
            <a:extLst>
              <a:ext uri="{FF2B5EF4-FFF2-40B4-BE49-F238E27FC236}">
                <a16:creationId xmlns:a16="http://schemas.microsoft.com/office/drawing/2014/main" id="{E3FD77DB-7BFD-49E1-9908-DD1DA24EA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854471" y="7073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2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Hẹn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gặp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99616" y="479748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Ba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5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4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70284" y="2693451"/>
            <a:ext cx="3905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Tự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nhiên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-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Xã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30870" y="3564464"/>
            <a:ext cx="6996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27: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</a:rPr>
              <a:t>Ô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tập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chủ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đề con người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4197162"/>
            <a:ext cx="8224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và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sức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khỏe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( Tiết 1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3ED1FA-2B66-461A-823F-D226ECAD6FB1}"/>
              </a:ext>
            </a:extLst>
          </p:cNvPr>
          <p:cNvSpPr txBox="1"/>
          <p:nvPr/>
        </p:nvSpPr>
        <p:spPr>
          <a:xfrm>
            <a:off x="4392528" y="1110904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Thể dục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8B927C-0B83-4710-B532-9092BF64E25D}"/>
              </a:ext>
            </a:extLst>
          </p:cNvPr>
          <p:cNvSpPr txBox="1"/>
          <p:nvPr/>
        </p:nvSpPr>
        <p:spPr>
          <a:xfrm>
            <a:off x="2604621" y="1722616"/>
            <a:ext cx="8198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Các động tác quỳ ngồi cơ bản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B3DD011-D0AD-4F1C-BB6F-FBDAAF901796}"/>
              </a:ext>
            </a:extLst>
          </p:cNvPr>
          <p:cNvCxnSpPr>
            <a:cxnSpLocks/>
          </p:cNvCxnSpPr>
          <p:nvPr/>
        </p:nvCxnSpPr>
        <p:spPr>
          <a:xfrm>
            <a:off x="3696788" y="2702417"/>
            <a:ext cx="60568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23886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23CBCF-60E0-4765-BF84-C975F6117D1D}"/>
              </a:ext>
            </a:extLst>
          </p:cNvPr>
          <p:cNvSpPr txBox="1"/>
          <p:nvPr/>
        </p:nvSpPr>
        <p:spPr>
          <a:xfrm>
            <a:off x="4557821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KHỞI ĐỘNG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C36CF1-A316-4293-94A4-ABE43546F306}"/>
              </a:ext>
            </a:extLst>
          </p:cNvPr>
          <p:cNvSpPr/>
          <p:nvPr/>
        </p:nvSpPr>
        <p:spPr>
          <a:xfrm>
            <a:off x="7659757" y="6533322"/>
            <a:ext cx="2941982" cy="324678"/>
          </a:xfrm>
          <a:prstGeom prst="rect">
            <a:avLst/>
          </a:prstGeom>
          <a:solidFill>
            <a:srgbClr val="FA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4756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5433832" y="634647"/>
            <a:ext cx="1492184" cy="304443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6570" y="3450493"/>
            <a:ext cx="1280420" cy="63174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2552" y="3929126"/>
            <a:ext cx="833674" cy="427806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4243" y="2217965"/>
            <a:ext cx="2511770" cy="3346994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7961" y="5214838"/>
            <a:ext cx="1542143" cy="5261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0404" y="457163"/>
            <a:ext cx="2773920" cy="388958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766" y="1176334"/>
            <a:ext cx="3069387" cy="422489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4791" y="3698965"/>
            <a:ext cx="1731414" cy="3279932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4879" y="4160136"/>
            <a:ext cx="2865368" cy="288365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834" y="6484620"/>
            <a:ext cx="1372078" cy="436762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7392" y="6578482"/>
            <a:ext cx="1555459" cy="375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32008F-6B83-4088-AE7D-C2AC4B93ED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9723" y="1678078"/>
            <a:ext cx="1013243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3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5433832" y="634647"/>
            <a:ext cx="1492184" cy="304443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0173" y="2821118"/>
            <a:ext cx="2779093" cy="157903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6732" y="2427736"/>
            <a:ext cx="2779093" cy="1579030"/>
          </a:xfrm>
          <a:prstGeom prst="rect">
            <a:avLst/>
          </a:prstGeom>
        </p:spPr>
      </p:pic>
      <p:pic>
        <p:nvPicPr>
          <p:cNvPr id="27" name="Visit http://fb.com/nkpowerskills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2536" y="2781349"/>
            <a:ext cx="1371600" cy="93654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6570" y="3450493"/>
            <a:ext cx="1280420" cy="63174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2552" y="3929126"/>
            <a:ext cx="833674" cy="427806"/>
          </a:xfrm>
          <a:prstGeom prst="rect">
            <a:avLst/>
          </a:prstGeom>
        </p:spPr>
      </p:pic>
      <p:pic>
        <p:nvPicPr>
          <p:cNvPr id="46" name="Visit http://fb.com/nkpowerskills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0188" y="2667349"/>
            <a:ext cx="1724388" cy="1314132"/>
          </a:xfrm>
          <a:prstGeom prst="rect">
            <a:avLst/>
          </a:prstGeom>
        </p:spPr>
      </p:pic>
      <p:pic>
        <p:nvPicPr>
          <p:cNvPr id="47" name="Visit http://fb.com/nkpowerskills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8234" y="4172956"/>
            <a:ext cx="1828800" cy="1088571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4243" y="2217965"/>
            <a:ext cx="2511770" cy="3346994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7961" y="5214838"/>
            <a:ext cx="1542143" cy="526142"/>
          </a:xfrm>
          <a:prstGeom prst="rect">
            <a:avLst/>
          </a:prstGeom>
        </p:spPr>
      </p:pic>
      <p:pic>
        <p:nvPicPr>
          <p:cNvPr id="2" name="15 NK PowerSkills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60404" y="457163"/>
            <a:ext cx="2773920" cy="3889585"/>
          </a:xfrm>
          <a:prstGeom prst="rect">
            <a:avLst/>
          </a:prstGeom>
        </p:spPr>
      </p:pic>
      <p:pic>
        <p:nvPicPr>
          <p:cNvPr id="41" name="14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4636" y="4180532"/>
            <a:ext cx="2779093" cy="1579030"/>
          </a:xfrm>
          <a:prstGeom prst="rect">
            <a:avLst/>
          </a:prstGeom>
        </p:spPr>
      </p:pic>
      <p:sp>
        <p:nvSpPr>
          <p:cNvPr id="51" name="Oval 50">
            <a:hlinkClick r:id="rId15" action="ppaction://hlinksldjump"/>
          </p:cNvPr>
          <p:cNvSpPr/>
          <p:nvPr/>
        </p:nvSpPr>
        <p:spPr>
          <a:xfrm>
            <a:off x="4254912" y="2243467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  <p:sp>
        <p:nvSpPr>
          <p:cNvPr id="52" name="Oval 51">
            <a:hlinkClick r:id="rId16" action="ppaction://hlinksldjump"/>
          </p:cNvPr>
          <p:cNvSpPr/>
          <p:nvPr/>
        </p:nvSpPr>
        <p:spPr>
          <a:xfrm>
            <a:off x="6069266" y="218962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50" name="Oval 49">
            <a:hlinkClick r:id="rId17" action="ppaction://hlinksldjump"/>
          </p:cNvPr>
          <p:cNvSpPr/>
          <p:nvPr/>
        </p:nvSpPr>
        <p:spPr>
          <a:xfrm>
            <a:off x="2664816" y="371808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</a:p>
        </p:txBody>
      </p:sp>
      <p:pic>
        <p:nvPicPr>
          <p:cNvPr id="69" name="13 NK PowerSkills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766" y="1176334"/>
            <a:ext cx="3069387" cy="4224894"/>
          </a:xfrm>
          <a:prstGeom prst="rect">
            <a:avLst/>
          </a:prstGeom>
        </p:spPr>
      </p:pic>
      <p:pic>
        <p:nvPicPr>
          <p:cNvPr id="25" name="12 NK PowerSkills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5003" y="1242187"/>
            <a:ext cx="2006823" cy="2163490"/>
          </a:xfrm>
          <a:prstGeom prst="rect">
            <a:avLst/>
          </a:prstGeom>
        </p:spPr>
      </p:pic>
      <p:pic>
        <p:nvPicPr>
          <p:cNvPr id="58" name="Visit http://fb.com/nkpowerskills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2339" y="5253800"/>
            <a:ext cx="1494259" cy="1551838"/>
          </a:xfrm>
          <a:prstGeom prst="rect">
            <a:avLst/>
          </a:prstGeom>
        </p:spPr>
      </p:pic>
      <p:pic>
        <p:nvPicPr>
          <p:cNvPr id="62" name="Visit http://fb.com/nkpowerskills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5727" y="4970450"/>
            <a:ext cx="1763877" cy="1733163"/>
          </a:xfrm>
          <a:prstGeom prst="rect">
            <a:avLst/>
          </a:prstGeom>
        </p:spPr>
      </p:pic>
      <p:pic>
        <p:nvPicPr>
          <p:cNvPr id="31" name="11 NK PowerSkills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14791" y="3698965"/>
            <a:ext cx="1731414" cy="3279932"/>
          </a:xfrm>
          <a:prstGeom prst="rect">
            <a:avLst/>
          </a:prstGeom>
        </p:spPr>
      </p:pic>
      <p:pic>
        <p:nvPicPr>
          <p:cNvPr id="67" name="10 NK PowerSkills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34879" y="4160136"/>
            <a:ext cx="2865368" cy="2883658"/>
          </a:xfrm>
          <a:prstGeom prst="rect">
            <a:avLst/>
          </a:prstGeom>
        </p:spPr>
      </p:pic>
      <p:pic>
        <p:nvPicPr>
          <p:cNvPr id="71" name="09 NK PowerSkills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834" y="6484620"/>
            <a:ext cx="1372078" cy="436762"/>
          </a:xfrm>
          <a:prstGeom prst="rect">
            <a:avLst/>
          </a:prstGeom>
        </p:spPr>
      </p:pic>
      <p:pic>
        <p:nvPicPr>
          <p:cNvPr id="72" name="08 NK PowerSkills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7392" y="6578482"/>
            <a:ext cx="1555459" cy="375153"/>
          </a:xfrm>
          <a:prstGeom prst="rect">
            <a:avLst/>
          </a:prstGeom>
        </p:spPr>
      </p:pic>
      <p:pic>
        <p:nvPicPr>
          <p:cNvPr id="3" name="07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8366" y="5575594"/>
            <a:ext cx="2779093" cy="1579030"/>
          </a:xfrm>
          <a:prstGeom prst="rect">
            <a:avLst/>
          </a:prstGeom>
        </p:spPr>
      </p:pic>
      <p:pic>
        <p:nvPicPr>
          <p:cNvPr id="40" name="06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7853" y="5453002"/>
            <a:ext cx="2779093" cy="1579030"/>
          </a:xfrm>
          <a:prstGeom prst="rect">
            <a:avLst/>
          </a:prstGeom>
        </p:spPr>
      </p:pic>
      <p:sp>
        <p:nvSpPr>
          <p:cNvPr id="48" name="Oval 47">
            <a:hlinkClick r:id="rId26" action="ppaction://hlinksldjump"/>
          </p:cNvPr>
          <p:cNvSpPr/>
          <p:nvPr/>
        </p:nvSpPr>
        <p:spPr>
          <a:xfrm>
            <a:off x="7847165" y="481196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</a:p>
        </p:txBody>
      </p:sp>
      <p:sp>
        <p:nvSpPr>
          <p:cNvPr id="49" name="Oval 48">
            <a:hlinkClick r:id="rId27" action="ppaction://hlinksldjump"/>
          </p:cNvPr>
          <p:cNvSpPr/>
          <p:nvPr/>
        </p:nvSpPr>
        <p:spPr>
          <a:xfrm>
            <a:off x="4662478" y="4892823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5</a:t>
            </a:r>
          </a:p>
        </p:txBody>
      </p:sp>
      <p:pic>
        <p:nvPicPr>
          <p:cNvPr id="7" name="05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779124" y="78337"/>
            <a:ext cx="774881" cy="789231"/>
          </a:xfrm>
          <a:prstGeom prst="rect">
            <a:avLst/>
          </a:prstGeom>
        </p:spPr>
      </p:pic>
      <p:pic>
        <p:nvPicPr>
          <p:cNvPr id="6" name="04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38301" y="78337"/>
            <a:ext cx="774881" cy="789231"/>
          </a:xfrm>
          <a:prstGeom prst="rect">
            <a:avLst/>
          </a:prstGeom>
        </p:spPr>
      </p:pic>
      <p:pic>
        <p:nvPicPr>
          <p:cNvPr id="5" name="03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097480" y="78337"/>
            <a:ext cx="774881" cy="789231"/>
          </a:xfrm>
          <a:prstGeom prst="rect">
            <a:avLst/>
          </a:prstGeom>
        </p:spPr>
      </p:pic>
      <p:pic>
        <p:nvPicPr>
          <p:cNvPr id="9" name="02 NK PowerSkills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49484" y="78337"/>
            <a:ext cx="782056" cy="789230"/>
          </a:xfrm>
          <a:prstGeom prst="rect">
            <a:avLst/>
          </a:prstGeom>
        </p:spPr>
      </p:pic>
      <p:pic>
        <p:nvPicPr>
          <p:cNvPr id="8" name="01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08663" y="78337"/>
            <a:ext cx="774881" cy="78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4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0.00638 0.03171 -0.01458 0.0625 -0.01914 0.09514 C -0.02239 0.11759 -0.0181 0.0912 -0.02278 0.10995 C -0.02382 0.11412 -0.02513 0.12268 -0.02513 0.12291 C -0.02552 0.12754 -0.02578 0.13264 -0.0263 0.1375 C -0.02695 0.1419 -0.02864 0.1456 -0.02877 0.15023 C -0.02903 0.16643 -0.02864 0.18264 -0.0276 0.19884 C -0.02734 0.20139 -0.02604 0.20324 -0.02513 0.20509 C -0.02395 0.2081 -0.02278 0.21088 -0.02161 0.21366 C -0.0207 0.21574 -0.01914 0.22014 -0.01914 0.22037 " pathEditMode="relative" rAng="0" ptsTypes="AAAAAAAAAAA">
                                      <p:cBhvr>
                                        <p:cTn id="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5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0.00442 0.00069 -0.00885 0.00139 -0.01302 0.00254 C -0.02981 0.00694 -0.01224 0.00324 -0.02487 0.00787 C -0.02786 0.00903 -0.03112 0.00972 -0.03437 0.01088 C -0.03541 0.01111 -0.03658 0.01157 -0.03776 0.01204 L -0.04961 0.0162 C -0.05273 0.01829 -0.05586 0.02083 -0.05898 0.02291 C -0.06119 0.02454 -0.06393 0.02523 -0.06614 0.02708 C -0.07604 0.03541 -0.06744 0.03333 -0.0802 0.03935 C -0.0832 0.04074 -0.08645 0.04097 -0.08958 0.04213 C -0.0931 0.04329 -0.09674 0.04467 -0.10026 0.04606 C -0.10221 0.04699 -0.10416 0.04768 -0.10612 0.04884 C -0.10729 0.04954 -0.10833 0.05092 -0.10963 0.05162 C -0.11158 0.05231 -0.11354 0.05254 -0.11549 0.05301 C -0.13294 0.06504 -0.11198 0.05139 -0.12617 0.05856 C -0.1375 0.06389 -0.12083 0.05856 -0.13437 0.0625 C -0.13554 0.06342 -0.13658 0.06458 -0.13789 0.06528 C -0.15234 0.07268 -0.13867 0.06458 -0.14974 0.06944 C -0.1513 0.06991 -0.15273 0.07106 -0.15429 0.07199 C -0.16015 0.075 -0.1595 0.07454 -0.16497 0.07616 C -0.16731 0.07801 -0.1694 0.08032 -0.17213 0.08148 C -0.20299 0.09699 -0.16132 0.07199 -0.18971 0.08842 C -0.1931 0.09028 -0.19987 0.09583 -0.2026 0.09791 C -0.20338 0.0993 -0.20416 0.10092 -0.20507 0.10208 C -0.20612 0.10347 -0.20755 0.10463 -0.20846 0.10602 C -0.20911 0.10717 -0.20911 0.10879 -0.20963 0.11018 C -0.21028 0.1118 -0.21132 0.11296 -0.21211 0.11412 C -0.21914 0.12847 -0.20911 0.11065 -0.21796 0.12523 C -0.21953 0.12778 -0.22005 0.13171 -0.22265 0.13333 C -0.2332 0.13935 -0.22135 0.13217 -0.23203 0.14028 C -0.23593 0.14305 -0.2401 0.14537 -0.24375 0.14838 C -0.24622 0.15023 -0.24895 0.15162 -0.25091 0.1537 C -0.26158 0.1662 -0.24752 0.14907 -0.25677 0.16319 C -0.25807 0.16528 -0.26002 0.1669 -0.26158 0.16875 C -0.26289 0.17037 -0.26393 0.17245 -0.2651 0.17407 C -0.27161 0.19699 -0.26302 0.16875 -0.27096 0.18912 C -0.272 0.1919 -0.27252 0.19467 -0.2733 0.19745 C -0.27369 0.19884 -0.27356 0.20046 -0.27448 0.20139 L -0.27669 0.2044 " pathEditMode="relative" rAng="0" ptsTypes="AAAAAAAAAAAAAAAAAAAAAAAAAAAAAAAAAAAAAAAA">
                                      <p:cBhvr>
                                        <p:cTn id="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41" y="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394 L -0.00013 -0.00371 C -0.0414 -0.00486 -0.02812 -0.00463 -0.10481 -0.00394 C -0.1069 -0.00394 -0.1082 -0.00347 -0.10989 -0.00324 C -0.11692 -0.00255 -0.11028 -0.00347 -0.11888 -0.00232 C -0.12018 -0.00209 -0.12109 -0.00185 -0.12252 -0.00162 C -0.13945 0.00023 -0.11783 -0.00255 -0.13138 -0.00093 C -0.13906 -0.00023 -0.14075 0.00023 -0.14778 0.00092 C -0.14935 0.00092 -0.15104 0.00116 -0.15299 0.00116 C -0.15403 0.00139 -0.15533 0.00139 -0.15651 0.00139 C -0.16432 0.00278 -0.15599 0.00162 -0.16536 0.00254 C -0.16718 0.00254 -0.16875 0.00301 -0.17031 0.00301 C -0.172 0.00324 -0.17382 0.00324 -0.17552 0.00347 C -0.17669 0.00347 -0.17799 0.0037 -0.17916 0.0037 C -0.1901 0.00555 -0.17643 0.00324 -0.18685 0.00463 C -0.18815 0.00486 -0.18932 0.00509 -0.19062 0.00532 C -0.1927 0.00555 -0.19479 0.00602 -0.19687 0.00625 C -0.20651 0.00764 -0.2013 0.00717 -0.20833 0.00787 L -0.21588 0.00903 C -0.21718 0.00926 -0.21823 0.00949 -0.21966 0.00972 L -0.22721 0.01065 C -0.23385 0.01227 -0.23385 0.01273 -0.24257 0.01342 C -0.24453 0.01366 -0.24674 0.01366 -0.24869 0.01389 C -0.26393 0.01574 -0.24518 0.01319 -0.25755 0.01504 C -0.27161 0.01713 -0.25221 0.01412 -0.26875 0.01666 C -0.27031 0.0169 -0.27148 0.0169 -0.27278 0.01736 C -0.27395 0.01759 -0.27513 0.01782 -0.27643 0.01829 C -0.28359 0.01967 -0.27682 0.01782 -0.28528 0.01944 C -0.28671 0.01967 -0.2875 0.02014 -0.28906 0.02037 C -0.29101 0.0206 -0.29336 0.02083 -0.29531 0.02106 C -0.29661 0.02129 -0.29778 0.02153 -0.29908 0.02176 C -0.30026 0.02176 -0.30156 0.02176 -0.30286 0.02199 C -0.30468 0.02222 -0.30612 0.02245 -0.30794 0.02268 C -0.31002 0.02268 -0.31224 0.02268 -0.31432 0.02291 C -0.3164 0.02315 -0.31849 0.02338 -0.32057 0.02361 C -0.32213 0.02361 -0.32395 0.02384 -0.32565 0.02384 C -0.32682 0.02407 -0.32799 0.0243 -0.32942 0.02454 C -0.3306 0.02477 -0.33216 0.02454 -0.3332 0.02477 C -0.34127 0.02639 -0.32812 0.02546 -0.34205 0.02616 C -0.35286 0.02778 -0.33919 0.02569 -0.34948 0.02708 C -0.35091 0.02708 -0.35195 0.02754 -0.35338 0.02778 C -0.35507 0.02801 -0.35677 0.02801 -0.35833 0.02824 C -0.36015 0.02847 -0.36185 0.02893 -0.36341 0.02916 C -0.36588 0.02963 -0.36862 0.03009 -0.37109 0.03055 C -0.37265 0.03079 -0.37421 0.03125 -0.37604 0.03148 C -0.37721 0.03171 -0.37864 0.03171 -0.37981 0.03171 C -0.38216 0.03217 -0.39062 0.03379 -0.39244 0.03403 L -0.39635 0.03426 C -0.40221 0.03518 -0.39791 0.03472 -0.40638 0.03518 C -0.41132 0.03565 -0.42135 0.03611 -0.42135 0.03634 " pathEditMode="relative" rAng="0" ptsTypes="AAAAAAAAAAAAAAAAAAAAAAAAAAAAAAAAAAAAAAAAAAAAAAAAAA">
                                      <p:cBhvr>
                                        <p:cTn id="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68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0093 L -3.75E-6 0.00023 C -0.00612 -0.02523 -0.00533 -0.02824 -0.00976 -0.03426 C -0.01224 -0.03727 -0.01705 -0.04236 -0.01705 -0.04144 C -0.02604 -0.06875 -0.02174 -0.05857 -0.03854 -0.07084 L -0.05039 -0.07894 C -0.0513 -0.07986 -0.05208 -0.08079 -0.05286 -0.08287 C -0.05429 -0.08496 -0.05573 -0.08889 -0.05703 -0.09097 C -0.05859 -0.09306 -0.06028 -0.09306 -0.06158 -0.09514 C -0.06289 -0.09607 -0.06406 -0.09908 -0.06523 -0.09908 L -0.1207 -0.10324 C -0.12161 -0.10509 -0.12265 -0.10926 -0.12369 -0.11134 C -0.12656 -0.11644 -0.13125 -0.11736 -0.13346 -0.11945 C -0.14218 -0.13056 -0.13112 -0.11736 -0.15039 -0.12755 C -0.15104 -0.12755 -0.15143 -0.13056 -0.15195 -0.13148 C -0.15377 -0.13357 -0.15533 -0.13357 -0.15703 -0.13565 C -0.15781 -0.13658 -0.15846 -0.13866 -0.15911 -0.13959 C -0.16211 -0.14375 -0.16497 -0.14676 -0.16783 -0.14769 C -0.17265 -0.14977 -0.17747 -0.14977 -0.18216 -0.15185 C -0.18463 -0.15278 -0.18711 -0.15371 -0.18945 -0.15579 C -0.19062 -0.15787 -0.19179 -0.16389 -0.19296 -0.16389 C -0.27604 -0.1669 -0.2539 -0.18519 -0.28789 -0.15579 C -0.28958 -0.15278 -0.29153 -0.14769 -0.2931 -0.14769 C -0.30299 -0.14375 -0.30442 -0.14375 -0.31041 -0.14375 " pathEditMode="relative" rAng="0" ptsTypes="AAAAAAAAAAAAAAAAAAAAAAAA">
                                      <p:cBhvr>
                                        <p:cTn id="6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21" y="-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0046 L -3.75E-6 0.00023 C -0.00364 -0.00926 -0.00781 -0.0206 -0.01171 -0.02593 C -0.01302 -0.02778 -0.01432 -0.02685 -0.01562 -0.02778 C -0.01849 -0.03033 -0.02109 -0.03334 -0.02395 -0.03565 C -0.03125 -0.05139 -0.02226 -0.03334 -0.03828 -0.05741 C -0.03971 -0.05972 -0.04101 -0.06273 -0.04218 -0.06505 C -0.04414 -0.06852 -0.04609 -0.07153 -0.04778 -0.075 C -0.04895 -0.07732 -0.05 -0.08079 -0.05104 -0.08287 C -0.05234 -0.08519 -0.0539 -0.08681 -0.05494 -0.08866 C -0.06028 -0.09908 -0.05859 -0.10301 -0.06601 -0.11227 C -0.06875 -0.11574 -0.07135 -0.11852 -0.07382 -0.12199 C -0.07669 -0.12593 -0.07942 -0.13033 -0.08216 -0.1338 C -0.08411 -0.13634 -0.08593 -0.13773 -0.08776 -0.13982 C -0.09088 -0.14375 -0.08789 -0.14074 -0.09218 -0.14375 C -0.09791 -0.15648 -0.09257 -0.14653 -0.10377 -0.15347 C -0.10507 -0.1544 -0.10599 -0.15648 -0.10716 -0.15741 C -0.10846 -0.1588 -0.10976 -0.16042 -0.11106 -0.16134 C -0.11185 -0.16227 -0.11406 -0.16389 -0.11484 -0.16528 C -0.11627 -0.16759 -0.11744 -0.17153 -0.11875 -0.17315 C -0.11992 -0.17454 -0.12109 -0.17454 -0.12213 -0.175 C -0.1302 -0.18195 -0.12148 -0.17755 -0.13099 -0.18102 C -0.13177 -0.18195 -0.13255 -0.18241 -0.1332 -0.18287 C -0.13385 -0.1838 -0.13424 -0.18496 -0.13489 -0.18496 C -0.13711 -0.18634 -0.13932 -0.18634 -0.14153 -0.18681 C -0.14674 -0.19074 -0.14218 -0.18588 -0.14648 -0.19468 C -0.15 -0.20162 -0.14674 -0.19167 -0.14921 -0.20046 " pathEditMode="relative" rAng="0" ptsTypes="AAAAAAAAAAAAAAAAAAAAAAAAAAA">
                                      <p:cBhvr>
                                        <p:cTn id="8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1" y="-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3.75E-6 -3.7037E-6 C -0.00039 0.0007 -0.00078 0.00209 -0.00117 0.00278 C -0.00312 0.00695 -0.00273 0.00672 -0.00377 0.00672 " pathEditMode="relative" rAng="0" ptsTypes="AAAA">
                                      <p:cBhvr>
                                        <p:cTn id="106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77 0.00671 L -0.00377 0.00648 L -0.00338 0.00625 C -0.00325 0.00602 -0.00312 0.00579 -0.00312 0.00602 C -0.00299 0.00532 -0.00299 0.00509 -0.00286 0.00486 C -0.00286 0.00463 -0.00286 0.00486 -0.00273 0.00463 L -0.00247 0.00416 C -0.00247 0.00393 -0.00234 0.0037 -0.00234 0.00393 C -0.00234 0.00347 -0.00221 0.00347 -0.00221 0.0037 C -0.00195 0.00278 -0.00234 0.0037 -0.00195 0.00301 C -0.00182 0.00208 -0.00195 0.00254 -0.00169 0.00231 C -0.00169 0.00208 -0.00169 0.00231 -0.00169 0.00208 L -0.0013 0.00162 L -0.00117 0.00116 C -0.00104 0.00092 -0.00104 0.00116 -0.00104 0.00092 C -0.00091 0.00046 -0.00078 1.85185E-6 -0.00065 1.85185E-6 L -3.75E-6 1.85185E-6 " pathEditMode="relative" rAng="0" ptsTypes="AAAAAAAAAAAAAAAAA">
                                      <p:cBhvr>
                                        <p:cTn id="133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0.00013 1.85185E-6 -0.00026 1.85185E-6 -0.00039 1.85185E-6 C -0.00039 0.00023 -0.00039 0.00046 -0.00052 0.00046 C -0.00065 0.00046 -0.00078 0.00069 -0.00091 0.00069 C -0.00104 0.00092 -0.00117 0.00139 -0.0013 0.00162 C -0.00143 0.00162 -0.00156 0.00162 -0.00169 0.00185 C -0.00182 0.00208 -0.00182 0.00254 -0.00195 0.00278 C -0.00208 0.00301 -0.00221 0.00301 -0.00234 0.00301 C -0.00286 0.0044 -0.00234 0.00324 -0.00312 0.00416 C -0.00325 0.0044 -0.00325 0.00463 -0.00338 0.00486 C -0.00416 0.00579 -0.0039 0.00555 -0.00442 0.00579 C -0.00455 0.00579 -0.00455 0.00602 -0.00455 0.00625 C -0.00468 0.00625 -0.00481 0.00625 -0.00481 0.00648 C -0.00494 0.00625 -0.00507 0.00648 -0.0052 0.00671 C -0.00625 0.00648 -0.00742 0.00648 -0.00859 0.00625 C -0.00859 0.00648 -0.00859 0.00602 -0.00859 0.00625 " pathEditMode="relative" rAng="0" ptsTypes="AAAAAAAAAAAAAAAAA">
                                      <p:cBhvr>
                                        <p:cTn id="160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3.75E-6 1.85185E-6 -3.75E-6 0.00023 0.00013 0.00046 C 0.00013 0.00069 0.00013 0.00162 0.00013 0.00185 C 0.00026 0.00231 0.00026 0.00208 0.00039 0.00231 C 0.00079 0.00416 0.00065 0.00347 0.00105 0.00416 C 0.00105 0.0044 0.00118 0.00463 0.00131 0.00509 C 0.00131 0.00555 0.00131 0.00648 0.00144 0.00671 L 0.00326 0.00602 C 0.00365 0.00555 0.00352 0.00555 0.00378 0.00555 " pathEditMode="relative" rAng="0" ptsTypes="AAAAAAAAAA">
                                      <p:cBhvr>
                                        <p:cTn id="187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5E-6 1.48148E-6 C -0.00755 0.00023 -0.01511 0.00046 -0.02266 0.00115 C -0.03854 0.00301 -0.01862 0.00254 -0.02891 0.00254 " pathEditMode="relative" ptsTypes="AAAA">
                                      <p:cBhvr>
                                        <p:cTn id="214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0" grpId="0" animBg="1"/>
      <p:bldP spid="50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3394" y="412955"/>
            <a:ext cx="1017638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CÂU HỎI: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chăm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sóc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bảo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vệ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Visit http://fb.com/nkpowerskills"/>
          <p:cNvSpPr/>
          <p:nvPr/>
        </p:nvSpPr>
        <p:spPr>
          <a:xfrm>
            <a:off x="6671600" y="4108095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Uống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đủ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ngày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Visit http://fb.com/nkpowerskills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mặn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Visit http://fb.com/nkpowerskills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tắm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rửa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ngày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Visit http://fb.com/nkpowerskills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Nhịn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tiểu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999" b="51559"/>
          <a:stretch/>
        </p:blipFill>
        <p:spPr>
          <a:xfrm>
            <a:off x="3693438" y="-4336"/>
            <a:ext cx="4345835" cy="38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3394" y="412955"/>
            <a:ext cx="101763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CÂU HỎI:</a:t>
            </a:r>
          </a:p>
          <a:p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cs typeface="Times New Roman" panose="02020603050405020304" pitchFamily="18" charset="0"/>
              </a:rPr>
              <a:t>tốt</a:t>
            </a:r>
            <a:r>
              <a:rPr lang="en-US" sz="2800" b="1" dirty="0">
                <a:ln w="0"/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n w="0"/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854552" y="5166070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Nhịn</a:t>
            </a:r>
            <a:r>
              <a:rPr kumimoji="0" lang="en-US" sz="28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tiểu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6653645" y="418451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Uống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đủ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Vệ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sạch</a:t>
            </a:r>
            <a:r>
              <a:rPr kumimoji="0" lang="en-US" sz="28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28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thể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Không</a:t>
            </a:r>
            <a:r>
              <a:rPr lang="en-US" sz="28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ăn</a:t>
            </a:r>
            <a:r>
              <a:rPr lang="en-US" sz="28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mặn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08695" y="384329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485719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999" b="51559"/>
          <a:stretch/>
        </p:blipFill>
        <p:spPr>
          <a:xfrm>
            <a:off x="4047826" y="32364"/>
            <a:ext cx="4345835" cy="38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1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3394" y="412955"/>
            <a:ext cx="10176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phận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6671600" y="4108095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Thận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Bóng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đái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Tim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</a:rPr>
              <a:t>Phổi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054192-E5CC-4B49-861F-2A76791434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5844" y="1464596"/>
            <a:ext cx="3856357" cy="2332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701D7-1C61-4989-9F78-83A0AAFDE09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4999" b="51559"/>
          <a:stretch/>
        </p:blipFill>
        <p:spPr>
          <a:xfrm>
            <a:off x="4165491" y="447225"/>
            <a:ext cx="3856358" cy="343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4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615</Words>
  <Application>Microsoft Office PowerPoint</Application>
  <PresentationFormat>Widescreen</PresentationFormat>
  <Paragraphs>100</Paragraphs>
  <Slides>28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28</vt:i4>
      </vt:variant>
    </vt:vector>
  </HeadingPairs>
  <TitlesOfParts>
    <vt:vector size="49" baseType="lpstr">
      <vt:lpstr>等线</vt:lpstr>
      <vt:lpstr>Arial</vt:lpstr>
      <vt:lpstr>Averta Std CY Bold</vt:lpstr>
      <vt:lpstr>Calibri</vt:lpstr>
      <vt:lpstr>Calibri Light</vt:lpstr>
      <vt:lpstr>HP001 4 hàng</vt:lpstr>
      <vt:lpstr>HP001 4H</vt:lpstr>
      <vt:lpstr>Quicksand Medium</vt:lpstr>
      <vt:lpstr>Times New Roman</vt:lpstr>
      <vt:lpstr>1_Office Theme</vt:lpstr>
      <vt:lpstr>Hoạt động</vt:lpstr>
      <vt:lpstr>4_Office 主题</vt:lpstr>
      <vt:lpstr>Office 主题</vt:lpstr>
      <vt:lpstr>1_Office 主题</vt:lpstr>
      <vt:lpstr>2_Office Theme</vt:lpstr>
      <vt:lpstr>Office Theme</vt:lpstr>
      <vt:lpstr>千图网海量PPT模板www.58pic.com​​</vt:lpstr>
      <vt:lpstr>2_Office 主题</vt:lpstr>
      <vt:lpstr>第一PPT，www.1ppt.com</vt:lpstr>
      <vt:lpstr>Office 主题​​</vt:lpstr>
      <vt:lpstr>3_Office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27</cp:revision>
  <dcterms:created xsi:type="dcterms:W3CDTF">2021-07-12T00:56:13Z</dcterms:created>
  <dcterms:modified xsi:type="dcterms:W3CDTF">2022-04-07T16:44:32Z</dcterms:modified>
</cp:coreProperties>
</file>