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87" r:id="rId2"/>
  </p:sldMasterIdLst>
  <p:notesMasterIdLst>
    <p:notesMasterId r:id="rId25"/>
  </p:notesMasterIdLst>
  <p:sldIdLst>
    <p:sldId id="305" r:id="rId3"/>
    <p:sldId id="2007577130" r:id="rId4"/>
    <p:sldId id="325" r:id="rId5"/>
    <p:sldId id="326" r:id="rId6"/>
    <p:sldId id="306" r:id="rId7"/>
    <p:sldId id="308" r:id="rId8"/>
    <p:sldId id="309" r:id="rId9"/>
    <p:sldId id="346" r:id="rId10"/>
    <p:sldId id="327" r:id="rId11"/>
    <p:sldId id="310" r:id="rId12"/>
    <p:sldId id="328" r:id="rId13"/>
    <p:sldId id="333" r:id="rId14"/>
    <p:sldId id="334" r:id="rId15"/>
    <p:sldId id="335" r:id="rId16"/>
    <p:sldId id="345" r:id="rId17"/>
    <p:sldId id="329" r:id="rId18"/>
    <p:sldId id="330" r:id="rId19"/>
    <p:sldId id="2007577131" r:id="rId20"/>
    <p:sldId id="331" r:id="rId21"/>
    <p:sldId id="347" r:id="rId22"/>
    <p:sldId id="348" r:id="rId23"/>
    <p:sldId id="311" r:id="rId24"/>
  </p:sldIdLst>
  <p:sldSz cx="9144000" cy="5143500" type="screen16x9"/>
  <p:notesSz cx="6858000" cy="9144000"/>
  <p:embeddedFontLst>
    <p:embeddedFont>
      <p:font typeface="等线" panose="02010600030101010101" pitchFamily="2" charset="-122"/>
      <p:regular r:id="rId26"/>
      <p:bold r:id="rId27"/>
    </p:embeddedFont>
    <p:embeddedFont>
      <p:font typeface="微软雅黑" panose="020B0503020204020204" pitchFamily="34" charset="-122"/>
      <p:regular r:id="rId28"/>
      <p:bold r:id="rId29"/>
    </p:embeddedFont>
    <p:embeddedFont>
      <p:font typeface="Baloo 2" panose="020B0604020202020204" charset="0"/>
      <p:regular r:id="rId30"/>
      <p:bold r:id="rId31"/>
    </p:embeddedFont>
    <p:embeddedFont>
      <p:font typeface="Calibri" panose="020F0502020204030204" pitchFamily="34" charset="0"/>
      <p:regular r:id="rId32"/>
      <p:bold r:id="rId33"/>
      <p:italic r:id="rId34"/>
      <p:boldItalic r:id="rId35"/>
    </p:embeddedFont>
    <p:embeddedFont>
      <p:font typeface="HP001 4 hàng" panose="020B0603050302020204" pitchFamily="34" charset="0"/>
      <p:regular r:id="rId36"/>
      <p:bold r:id="rId37"/>
    </p:embeddedFont>
    <p:embeddedFont>
      <p:font typeface="Pangolin" panose="020B0604020202020204" charset="0"/>
      <p:regular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D9D0"/>
    <a:srgbClr val="00A651"/>
    <a:srgbClr val="1A8C54"/>
    <a:srgbClr val="AC98C9"/>
    <a:srgbClr val="E5E1EE"/>
    <a:srgbClr val="A165AB"/>
    <a:srgbClr val="FAD5E6"/>
    <a:srgbClr val="BDD646"/>
    <a:srgbClr val="E8F0C7"/>
    <a:srgbClr val="62BB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CEC710F-8ECD-4C85-BF59-EB7B87D8E4C5}">
  <a:tblStyle styleId="{8CEC710F-8ECD-4C85-BF59-EB7B87D8E4C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8" autoAdjust="0"/>
    <p:restoredTop sz="94291" autoAdjust="0"/>
  </p:normalViewPr>
  <p:slideViewPr>
    <p:cSldViewPr snapToGrid="0">
      <p:cViewPr varScale="1">
        <p:scale>
          <a:sx n="96" d="100"/>
          <a:sy n="96"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9.fntdata"/><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3" Type="http://schemas.openxmlformats.org/officeDocument/2006/relationships/hyperlink" Target="https://vi.wikipedia.org/wiki/Th%C3%A0nh_Th%C3%A1i" TargetMode="External"/><Relationship Id="rId18" Type="http://schemas.openxmlformats.org/officeDocument/2006/relationships/hyperlink" Target="https://vi.wikipedia.org/wiki/Xi_m%C4%83ng" TargetMode="External"/><Relationship Id="rId26" Type="http://schemas.openxmlformats.org/officeDocument/2006/relationships/hyperlink" Target="https://vi.wikipedia.org/wiki/Kinh_th%C3%A0nh_Th%C4%83ng_Long" TargetMode="External"/><Relationship Id="rId39" Type="http://schemas.openxmlformats.org/officeDocument/2006/relationships/hyperlink" Target="https://vi.wikipedia.org/wiki/%C4%90%C3%B4ng_Kinh" TargetMode="External"/><Relationship Id="rId21" Type="http://schemas.openxmlformats.org/officeDocument/2006/relationships/hyperlink" Target="https://vi.wikipedia.org/wiki/Nh%C3%A0_L%C3%AA_trung_h%C6%B0ng" TargetMode="External"/><Relationship Id="rId34" Type="http://schemas.openxmlformats.org/officeDocument/2006/relationships/hyperlink" Target="https://vi.wikipedia.org/wiki/L%C4%83ng_Ch%E1%BB%A7_t%E1%BB%8Bch_H%E1%BB%93_Ch%C3%AD_Minh#cite_note-2" TargetMode="External"/><Relationship Id="rId42" Type="http://schemas.openxmlformats.org/officeDocument/2006/relationships/hyperlink" Target="https://vi.wikipedia.org/wiki/Nh%C3%A0_Ti%E1%BB%81n_L%C3%AA" TargetMode="External"/><Relationship Id="rId47" Type="http://schemas.openxmlformats.org/officeDocument/2006/relationships/hyperlink" Target="https://vi.wikipedia.org/wiki/Vua" TargetMode="External"/><Relationship Id="rId50" Type="http://schemas.openxmlformats.org/officeDocument/2006/relationships/hyperlink" Target="https://vi.wikipedia.org/wiki/%E1%BB%A6y_ban_Di_s%E1%BA%A3n_th%E1%BA%BF_gi%E1%BB%9Bi" TargetMode="External"/><Relationship Id="rId55" Type="http://schemas.openxmlformats.org/officeDocument/2006/relationships/hyperlink" Target="https://vi.wikipedia.org/wiki/Ho%C3%A0ng_th%C3%A0nh_Th%C4%83ng_Long#cite_note-1" TargetMode="External"/><Relationship Id="rId7" Type="http://schemas.openxmlformats.org/officeDocument/2006/relationships/hyperlink" Target="https://vi.wikipedia.org/wiki/G%E1%BB%97" TargetMode="External"/><Relationship Id="rId12" Type="http://schemas.openxmlformats.org/officeDocument/2006/relationships/hyperlink" Target="https://vi.wikipedia.org/wiki/1897" TargetMode="External"/><Relationship Id="rId17" Type="http://schemas.openxmlformats.org/officeDocument/2006/relationships/hyperlink" Target="https://vi.wikipedia.org/wiki/Nguy%E1%BB%85n_B%C3%A1_L%C4%83ng" TargetMode="External"/><Relationship Id="rId25" Type="http://schemas.openxmlformats.org/officeDocument/2006/relationships/hyperlink" Target="https://vi.wikipedia.org/wiki/Ho%C3%A0n_Ki%E1%BA%BFm" TargetMode="External"/><Relationship Id="rId33" Type="http://schemas.openxmlformats.org/officeDocument/2006/relationships/hyperlink" Target="https://vi.wikipedia.org/wiki/B%E1%BB%99_Ch%C3%ADnh_tr%E1%BB%8B_Ban_Ch%E1%BA%A5p_h%C3%A0nh_Trung_%C6%B0%C6%A1ng_%C4%90%E1%BA%A3ng_C%E1%BB%99ng_s%E1%BA%A3n_Vi%E1%BB%87t_Nam" TargetMode="External"/><Relationship Id="rId38" Type="http://schemas.openxmlformats.org/officeDocument/2006/relationships/hyperlink" Target="https://vi.wikipedia.org/wiki/Th%C4%83ng_Long" TargetMode="External"/><Relationship Id="rId46" Type="http://schemas.openxmlformats.org/officeDocument/2006/relationships/hyperlink" Target="https://vi.wikipedia.org/wiki/Nh%C3%A0_Nguy%E1%BB%85n" TargetMode="External"/><Relationship Id="rId2" Type="http://schemas.openxmlformats.org/officeDocument/2006/relationships/slide" Target="../slides/slide17.xml"/><Relationship Id="rId16" Type="http://schemas.openxmlformats.org/officeDocument/2006/relationships/hyperlink" Target="https://vi.wikipedia.org/wiki/Ki%E1%BA%BFn_tr%C3%BAc_s%C6%B0" TargetMode="External"/><Relationship Id="rId20" Type="http://schemas.openxmlformats.org/officeDocument/2006/relationships/hyperlink" Target="https://vi.wikipedia.org/wiki/H%E1%BB%93_Ho%C3%A0n_Ki%E1%BA%BFm#cite_note-2" TargetMode="External"/><Relationship Id="rId29" Type="http://schemas.openxmlformats.org/officeDocument/2006/relationships/hyperlink" Target="https://vi.wikipedia.org/wiki/Qu%E1%BA%A3ng_tr%C6%B0%E1%BB%9Dng_Ba_%C4%90%C3%ACnh" TargetMode="External"/><Relationship Id="rId41" Type="http://schemas.openxmlformats.org/officeDocument/2006/relationships/hyperlink" Target="https://vi.wikipedia.org/wiki/Nh%C3%A0_%C4%90inh" TargetMode="External"/><Relationship Id="rId54" Type="http://schemas.openxmlformats.org/officeDocument/2006/relationships/hyperlink" Target="https://vi.wikipedia.org/wiki/Th%E1%BA%BF_k%E1%BB%B7" TargetMode="External"/><Relationship Id="rId1" Type="http://schemas.openxmlformats.org/officeDocument/2006/relationships/notesMaster" Target="../notesMasters/notesMaster1.xml"/><Relationship Id="rId6" Type="http://schemas.openxmlformats.org/officeDocument/2006/relationships/hyperlink" Target="https://vi.wikipedia.org/wiki/%C4%90%E1%BB%81n_Ng%E1%BB%8Dc_S%C6%A1n" TargetMode="External"/><Relationship Id="rId11" Type="http://schemas.openxmlformats.org/officeDocument/2006/relationships/hyperlink" Target="https://vi.wikipedia.org/wiki/C%E1%BA%A7u_Th%C3%AA_H%C3%BAc#cite_note-tno-1" TargetMode="External"/><Relationship Id="rId24" Type="http://schemas.openxmlformats.org/officeDocument/2006/relationships/hyperlink" Target="https://vi.wikipedia.org/wiki/R%C3%B9a_H%E1%BB%93_G%C6%B0%C6%A1m" TargetMode="External"/><Relationship Id="rId32" Type="http://schemas.openxmlformats.org/officeDocument/2006/relationships/hyperlink" Target="https://vi.wikipedia.org/wiki/L%C4%83ng_Ch%E1%BB%A7_t%E1%BB%8Bch_H%E1%BB%93_Ch%C3%AD_Minh#cite_note-1" TargetMode="External"/><Relationship Id="rId37" Type="http://schemas.openxmlformats.org/officeDocument/2006/relationships/hyperlink" Target="https://vi.wikipedia.org/wiki/H%C3%A1n-Vi%E1%BB%87t" TargetMode="External"/><Relationship Id="rId40" Type="http://schemas.openxmlformats.org/officeDocument/2006/relationships/hyperlink" Target="https://vi.wikipedia.org/wiki/An_Nam_%C4%91%C3%B4_h%E1%BB%99_ph%E1%BB%A7" TargetMode="External"/><Relationship Id="rId45" Type="http://schemas.openxmlformats.org/officeDocument/2006/relationships/hyperlink" Target="https://vi.wikipedia.org/wiki/Nh%C3%A0_H%E1%BA%ADu_L%C3%AA" TargetMode="External"/><Relationship Id="rId53" Type="http://schemas.openxmlformats.org/officeDocument/2006/relationships/hyperlink" Target="https://vi.wikipedia.org/wiki/Chi%E1%BB%81u_d%C3%A0i" TargetMode="External"/><Relationship Id="rId58" Type="http://schemas.openxmlformats.org/officeDocument/2006/relationships/hyperlink" Target="https://vi.wikipedia.org/wiki/C%E1%BB%99t_c%E1%BB%9D_H%C3%A0_N%E1%BB%99i#cite_note-1" TargetMode="External"/><Relationship Id="rId5" Type="http://schemas.openxmlformats.org/officeDocument/2006/relationships/hyperlink" Target="https://vi.wikipedia.org/wiki/Vi%E1%BB%87t_Nam" TargetMode="External"/><Relationship Id="rId15" Type="http://schemas.openxmlformats.org/officeDocument/2006/relationships/hyperlink" Target="https://vi.wikipedia.org/wiki/Giao_th%E1%BB%ABa" TargetMode="External"/><Relationship Id="rId23" Type="http://schemas.openxmlformats.org/officeDocument/2006/relationships/hyperlink" Target="https://vi.wikipedia.org/wiki/L%C3%AA_Th%C3%A1i_T%E1%BB%95" TargetMode="External"/><Relationship Id="rId28" Type="http://schemas.openxmlformats.org/officeDocument/2006/relationships/hyperlink" Target="https://vi.wikipedia.org/wiki/H%E1%BB%93_Ch%C3%AD_Minh" TargetMode="External"/><Relationship Id="rId36" Type="http://schemas.openxmlformats.org/officeDocument/2006/relationships/hyperlink" Target="https://vi.wikipedia.org/wiki/Ch%E1%BB%AF_H%C3%A1n" TargetMode="External"/><Relationship Id="rId49" Type="http://schemas.openxmlformats.org/officeDocument/2006/relationships/hyperlink" Target="https://vi.wikipedia.org/wiki/Brasil" TargetMode="External"/><Relationship Id="rId57" Type="http://schemas.openxmlformats.org/officeDocument/2006/relationships/hyperlink" Target="https://vi.wikipedia.org/wiki/1812" TargetMode="External"/><Relationship Id="rId10" Type="http://schemas.openxmlformats.org/officeDocument/2006/relationships/hyperlink" Target="https://vi.wikipedia.org/wiki/T%E1%BB%B1_%C4%90%E1%BB%A9c" TargetMode="External"/><Relationship Id="rId19" Type="http://schemas.openxmlformats.org/officeDocument/2006/relationships/hyperlink" Target="https://vi.wikipedia.org/wiki/C%E1%BA%A7u_Th%C3%AA_H%C3%BAc#cite_note-2" TargetMode="External"/><Relationship Id="rId31" Type="http://schemas.openxmlformats.org/officeDocument/2006/relationships/hyperlink" Target="https://vi.wikipedia.org/wiki/Di_ch%C3%BAc_H%E1%BB%93_Ch%C3%AD_Minh" TargetMode="External"/><Relationship Id="rId44" Type="http://schemas.openxmlformats.org/officeDocument/2006/relationships/hyperlink" Target="https://vi.wikipedia.org/wiki/Nh%C3%A0_Tr%E1%BA%A7n" TargetMode="External"/><Relationship Id="rId52" Type="http://schemas.openxmlformats.org/officeDocument/2006/relationships/hyperlink" Target="https://vi.wikipedia.org/wiki/Di_s%E1%BA%A3n_th%E1%BA%BF_gi%E1%BB%9Bi" TargetMode="External"/><Relationship Id="rId4" Type="http://schemas.openxmlformats.org/officeDocument/2006/relationships/hyperlink" Target="https://vi.wikipedia.org/wiki/H%C3%A0_N%E1%BB%99i" TargetMode="External"/><Relationship Id="rId9" Type="http://schemas.openxmlformats.org/officeDocument/2006/relationships/hyperlink" Target="https://vi.wikipedia.org/wiki/1865" TargetMode="External"/><Relationship Id="rId14" Type="http://schemas.openxmlformats.org/officeDocument/2006/relationships/hyperlink" Target="https://vi.wikipedia.org/wiki/1952" TargetMode="External"/><Relationship Id="rId22" Type="http://schemas.openxmlformats.org/officeDocument/2006/relationships/hyperlink" Target="https://vi.wikipedia.org/wiki/Th%E1%BA%BF_k%E1%BB%B7_15" TargetMode="External"/><Relationship Id="rId27" Type="http://schemas.openxmlformats.org/officeDocument/2006/relationships/hyperlink" Target="https://vi.wikipedia.org/wiki/V%C4%83n_Mi%E1%BA%BFu_%E2%80%93_Qu%E1%BB%91c_T%E1%BB%AD_Gi%C3%A1m#cite_note-bienphong.com.vn-1" TargetMode="External"/><Relationship Id="rId30" Type="http://schemas.openxmlformats.org/officeDocument/2006/relationships/hyperlink" Target="https://vi.wikipedia.org/wiki/%C4%90%C3%A1_hoa_c%C6%B0%C6%A1ng" TargetMode="External"/><Relationship Id="rId35" Type="http://schemas.openxmlformats.org/officeDocument/2006/relationships/hyperlink" Target="https://vi.wikipedia.org/wiki/L%C4%83ng_Ch%E1%BB%A7_t%E1%BB%8Bch_H%E1%BB%93_Ch%C3%AD_Minh#cite_note-3" TargetMode="External"/><Relationship Id="rId43" Type="http://schemas.openxmlformats.org/officeDocument/2006/relationships/hyperlink" Target="https://vi.wikipedia.org/wiki/Nh%C3%A0_L%C3%BD" TargetMode="External"/><Relationship Id="rId48" Type="http://schemas.openxmlformats.org/officeDocument/2006/relationships/hyperlink" Target="https://vi.wikipedia.org/wiki/Di_t%C3%ADch_Vi%E1%BB%87t_Nam" TargetMode="External"/><Relationship Id="rId56" Type="http://schemas.openxmlformats.org/officeDocument/2006/relationships/hyperlink" Target="https://vi.wikipedia.org/wiki/Ho%C3%A0ng_th%C3%A0nh_Th%C4%83ng_Long" TargetMode="External"/><Relationship Id="rId8" Type="http://schemas.openxmlformats.org/officeDocument/2006/relationships/hyperlink" Target="https://vi.wikipedia.org/wiki/Nguy%E1%BB%85n_V%C4%83n_Si%C3%AAu" TargetMode="External"/><Relationship Id="rId51" Type="http://schemas.openxmlformats.org/officeDocument/2006/relationships/hyperlink" Target="https://vi.wikipedia.org/wiki/T%E1%BB%95_ch%E1%BB%A9c_Gi%C3%A1o_d%E1%BB%A5c,_Khoa_h%E1%BB%8Dc_v%C3%A0_V%C4%83n_h%C3%B3a_Li%C3%AAn_H%E1%BB%A3p_Qu%E1%BB%91c" TargetMode="External"/><Relationship Id="rId3" Type="http://schemas.openxmlformats.org/officeDocument/2006/relationships/hyperlink" Target="https://vi.wikipedia.org/wiki/H%E1%BB%93_Ho%C3%A0n_Ki%E1%BA%BFm"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8d1232f882_0_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8d1232f882_0_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08031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8d1232f882_0_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8d1232f882_0_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0251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lgn="l">
              <a:buNone/>
            </a:pPr>
            <a:r>
              <a:rPr lang="en-US"/>
              <a:t>- </a:t>
            </a:r>
            <a:r>
              <a:rPr lang="vi-VN" b="1" i="0">
                <a:solidFill>
                  <a:srgbClr val="202122"/>
                </a:solidFill>
                <a:effectLst/>
                <a:latin typeface="Arial" panose="020B0604020202020204" pitchFamily="34" charset="0"/>
              </a:rPr>
              <a:t>Cầu Thê Húc</a:t>
            </a:r>
            <a:r>
              <a:rPr lang="vi-VN" b="0" i="0">
                <a:solidFill>
                  <a:srgbClr val="202122"/>
                </a:solidFill>
                <a:effectLst/>
                <a:latin typeface="Arial" panose="020B0604020202020204" pitchFamily="34" charset="0"/>
              </a:rPr>
              <a:t> là cây cầu ở </a:t>
            </a:r>
            <a:r>
              <a:rPr lang="vi-VN" b="0" i="0" u="none" strike="noStrike">
                <a:solidFill>
                  <a:srgbClr val="0645AD"/>
                </a:solidFill>
                <a:effectLst/>
                <a:latin typeface="Arial" panose="020B0604020202020204" pitchFamily="34" charset="0"/>
                <a:hlinkClick r:id="rId3" tooltip="Hồ Hoàn Kiếm"/>
              </a:rPr>
              <a:t>hồ Hoàn Kiếm</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4" tooltip="Hà Nội"/>
              </a:rPr>
              <a:t>Hà Nội</a:t>
            </a:r>
            <a:r>
              <a:rPr lang="vi-VN" b="0" i="0">
                <a:solidFill>
                  <a:srgbClr val="202122"/>
                </a:solidFill>
                <a:effectLst/>
                <a:latin typeface="Arial" panose="020B0604020202020204" pitchFamily="34" charset="0"/>
              </a:rPr>
              <a:t>, thủ đô của </a:t>
            </a:r>
            <a:r>
              <a:rPr lang="vi-VN" b="0" i="0" u="none" strike="noStrike">
                <a:solidFill>
                  <a:srgbClr val="0645AD"/>
                </a:solidFill>
                <a:effectLst/>
                <a:latin typeface="Arial" panose="020B0604020202020204" pitchFamily="34" charset="0"/>
                <a:hlinkClick r:id="rId5" tooltip="Việt Nam"/>
              </a:rPr>
              <a:t>Việt Nam</a:t>
            </a:r>
            <a:r>
              <a:rPr lang="vi-VN" b="0" i="0">
                <a:solidFill>
                  <a:srgbClr val="202122"/>
                </a:solidFill>
                <a:effectLst/>
                <a:latin typeface="Arial" panose="020B0604020202020204" pitchFamily="34" charset="0"/>
              </a:rPr>
              <a:t>.</a:t>
            </a:r>
          </a:p>
          <a:p>
            <a:pPr algn="l"/>
            <a:r>
              <a:rPr lang="vi-VN" b="0" i="0">
                <a:solidFill>
                  <a:srgbClr val="202122"/>
                </a:solidFill>
                <a:effectLst/>
                <a:latin typeface="Arial" panose="020B0604020202020204" pitchFamily="34" charset="0"/>
              </a:rPr>
              <a:t>Nối từ </a:t>
            </a:r>
            <a:r>
              <a:rPr lang="vi-VN" b="0" i="0" u="none" strike="noStrike">
                <a:solidFill>
                  <a:srgbClr val="0645AD"/>
                </a:solidFill>
                <a:effectLst/>
                <a:latin typeface="Arial" panose="020B0604020202020204" pitchFamily="34" charset="0"/>
                <a:hlinkClick r:id="rId3" tooltip="Hồ Hoàn Kiếm"/>
              </a:rPr>
              <a:t>Hồ Hoàn Kiếm</a:t>
            </a:r>
            <a:r>
              <a:rPr lang="vi-VN" b="0" i="0">
                <a:solidFill>
                  <a:srgbClr val="202122"/>
                </a:solidFill>
                <a:effectLst/>
                <a:latin typeface="Arial" panose="020B0604020202020204" pitchFamily="34" charset="0"/>
              </a:rPr>
              <a:t> ra hòn đảo nhỏ nơi có </a:t>
            </a:r>
            <a:r>
              <a:rPr lang="vi-VN" b="0" i="0" u="none" strike="noStrike">
                <a:solidFill>
                  <a:srgbClr val="0645AD"/>
                </a:solidFill>
                <a:effectLst/>
                <a:latin typeface="Arial" panose="020B0604020202020204" pitchFamily="34" charset="0"/>
                <a:hlinkClick r:id="rId6" tooltip="Đền Ngọc Sơn"/>
              </a:rPr>
              <a:t>đền Ngọc Sơn</a:t>
            </a:r>
            <a:r>
              <a:rPr lang="vi-VN" b="0" i="0">
                <a:solidFill>
                  <a:srgbClr val="202122"/>
                </a:solidFill>
                <a:effectLst/>
                <a:latin typeface="Arial" panose="020B0604020202020204" pitchFamily="34" charset="0"/>
              </a:rPr>
              <a:t>, cây cầu này màu đỏ son, làm bằng </a:t>
            </a:r>
            <a:r>
              <a:rPr lang="vi-VN" b="0" i="0" u="none" strike="noStrike">
                <a:solidFill>
                  <a:srgbClr val="0645AD"/>
                </a:solidFill>
                <a:effectLst/>
                <a:latin typeface="Arial" panose="020B0604020202020204" pitchFamily="34" charset="0"/>
                <a:hlinkClick r:id="rId7" tooltip="Gỗ"/>
              </a:rPr>
              <a:t>gỗ</a:t>
            </a:r>
            <a:r>
              <a:rPr lang="vi-VN" b="0" i="0">
                <a:solidFill>
                  <a:srgbClr val="202122"/>
                </a:solidFill>
                <a:effectLst/>
                <a:latin typeface="Arial" panose="020B0604020202020204" pitchFamily="34" charset="0"/>
              </a:rPr>
              <a:t>, có nhiều trụ liên tiếp. Cầu được Thần Siêu </a:t>
            </a:r>
            <a:r>
              <a:rPr lang="vi-VN" b="0" i="0" u="none" strike="noStrike">
                <a:solidFill>
                  <a:srgbClr val="0645AD"/>
                </a:solidFill>
                <a:effectLst/>
                <a:latin typeface="Arial" panose="020B0604020202020204" pitchFamily="34" charset="0"/>
                <a:hlinkClick r:id="rId8" tooltip="Nguyễn Văn Siêu"/>
              </a:rPr>
              <a:t>Nguyễn Văn Siêu</a:t>
            </a:r>
            <a:r>
              <a:rPr lang="vi-VN" b="0" i="0">
                <a:solidFill>
                  <a:srgbClr val="202122"/>
                </a:solidFill>
                <a:effectLst/>
                <a:latin typeface="Arial" panose="020B0604020202020204" pitchFamily="34" charset="0"/>
              </a:rPr>
              <a:t> xây dựng vào năm </a:t>
            </a:r>
            <a:r>
              <a:rPr lang="vi-VN" b="0" i="0" u="none" strike="noStrike">
                <a:solidFill>
                  <a:srgbClr val="0645AD"/>
                </a:solidFill>
                <a:effectLst/>
                <a:latin typeface="Arial" panose="020B0604020202020204" pitchFamily="34" charset="0"/>
                <a:hlinkClick r:id="rId9" tooltip="1865"/>
              </a:rPr>
              <a:t>1865</a:t>
            </a:r>
            <a:r>
              <a:rPr lang="vi-VN" b="0" i="0">
                <a:solidFill>
                  <a:srgbClr val="202122"/>
                </a:solidFill>
                <a:effectLst/>
                <a:latin typeface="Arial" panose="020B0604020202020204" pitchFamily="34" charset="0"/>
              </a:rPr>
              <a:t>. Tên của cầu có nghĩa là "nơi đậu ánh sáng Mặt Trời buổi sáng sớm" hay "Ngưng tụ hào quang“. Năm 1865 dưới triều </a:t>
            </a:r>
            <a:r>
              <a:rPr lang="vi-VN" b="0" i="0" u="none" strike="noStrike">
                <a:solidFill>
                  <a:srgbClr val="0645AD"/>
                </a:solidFill>
                <a:effectLst/>
                <a:latin typeface="Arial" panose="020B0604020202020204" pitchFamily="34" charset="0"/>
                <a:hlinkClick r:id="rId10" tooltip="Tự Đức"/>
              </a:rPr>
              <a:t>Tự Đức</a:t>
            </a:r>
            <a:r>
              <a:rPr lang="vi-VN" b="0" i="0">
                <a:solidFill>
                  <a:srgbClr val="202122"/>
                </a:solidFill>
                <a:effectLst/>
                <a:latin typeface="Arial" panose="020B0604020202020204" pitchFamily="34" charset="0"/>
              </a:rPr>
              <a:t>, Nguyễn Văn Siêu cho xây cầu nối bờ với đền Ngọc Sơn và đặt tên nó là Thê Húc (nghĩa là "giọt ánh sáng đậu lại" hay "Ngưng tụ hào quang"). Cầu gồm 15 nhịp, có 32 chân cột gỗ tròn xếp thành 16 đôi, mặt cầu lát ván, thành sơn màu đỏ sẫm, chữ Thê Húc được thếp vàng.</a:t>
            </a:r>
            <a:r>
              <a:rPr lang="vi-VN" b="0" i="0" u="none" strike="noStrike" baseline="30000">
                <a:solidFill>
                  <a:srgbClr val="0645AD"/>
                </a:solidFill>
                <a:effectLst/>
                <a:latin typeface="Arial" panose="020B0604020202020204" pitchFamily="34" charset="0"/>
                <a:hlinkClick r:id="rId11"/>
              </a:rPr>
              <a:t>[1]</a:t>
            </a:r>
            <a:r>
              <a:rPr lang="vi-VN" b="0" i="0">
                <a:solidFill>
                  <a:srgbClr val="202122"/>
                </a:solidFill>
                <a:effectLst/>
                <a:latin typeface="Arial" panose="020B0604020202020204" pitchFamily="34" charset="0"/>
              </a:rPr>
              <a:t> Cầu đã trải qua hai lần tái thiết kể từ khi hoàn tất. Lần thứ nhất là vào năm </a:t>
            </a:r>
            <a:r>
              <a:rPr lang="vi-VN" b="0" i="0" u="none" strike="noStrike">
                <a:solidFill>
                  <a:srgbClr val="0645AD"/>
                </a:solidFill>
                <a:effectLst/>
                <a:latin typeface="Arial" panose="020B0604020202020204" pitchFamily="34" charset="0"/>
                <a:hlinkClick r:id="rId12" tooltip="1897"/>
              </a:rPr>
              <a:t>1897</a:t>
            </a:r>
            <a:r>
              <a:rPr lang="vi-VN" b="0" i="0">
                <a:solidFill>
                  <a:srgbClr val="202122"/>
                </a:solidFill>
                <a:effectLst/>
                <a:latin typeface="Arial" panose="020B0604020202020204" pitchFamily="34" charset="0"/>
              </a:rPr>
              <a:t> triều </a:t>
            </a:r>
            <a:r>
              <a:rPr lang="vi-VN" b="0" i="0" u="none" strike="noStrike">
                <a:solidFill>
                  <a:srgbClr val="0645AD"/>
                </a:solidFill>
                <a:effectLst/>
                <a:latin typeface="Arial" panose="020B0604020202020204" pitchFamily="34" charset="0"/>
                <a:hlinkClick r:id="rId13" tooltip="Thành Thái"/>
              </a:rPr>
              <a:t>Thành Thái</a:t>
            </a:r>
            <a:r>
              <a:rPr lang="vi-VN" b="0" i="0">
                <a:solidFill>
                  <a:srgbClr val="202122"/>
                </a:solidFill>
                <a:effectLst/>
                <a:latin typeface="Arial" panose="020B0604020202020204" pitchFamily="34" charset="0"/>
              </a:rPr>
              <a:t>. Lần thứ nhì là vào năm </a:t>
            </a:r>
            <a:r>
              <a:rPr lang="vi-VN" b="0" i="0" u="none" strike="noStrike">
                <a:solidFill>
                  <a:srgbClr val="0645AD"/>
                </a:solidFill>
                <a:effectLst/>
                <a:latin typeface="Arial" panose="020B0604020202020204" pitchFamily="34" charset="0"/>
                <a:hlinkClick r:id="rId14" tooltip="1952"/>
              </a:rPr>
              <a:t>1952</a:t>
            </a:r>
            <a:r>
              <a:rPr lang="vi-VN" b="0" i="0">
                <a:solidFill>
                  <a:srgbClr val="202122"/>
                </a:solidFill>
                <a:effectLst/>
                <a:latin typeface="Arial" panose="020B0604020202020204" pitchFamily="34" charset="0"/>
              </a:rPr>
              <a:t> dưới thời thị trưởng Thẩm Hoàng Tín (nhiệm kỳ 2/1950-8/1952) sau khi một nhịp cầu gãy vào đêm </a:t>
            </a:r>
            <a:r>
              <a:rPr lang="vi-VN" b="0" i="0" u="none" strike="noStrike">
                <a:solidFill>
                  <a:srgbClr val="0645AD"/>
                </a:solidFill>
                <a:effectLst/>
                <a:latin typeface="Arial" panose="020B0604020202020204" pitchFamily="34" charset="0"/>
                <a:hlinkClick r:id="rId15" tooltip="Giao thừa"/>
              </a:rPr>
              <a:t>Giao thừa</a:t>
            </a:r>
            <a:r>
              <a:rPr lang="vi-VN" b="0" i="0">
                <a:solidFill>
                  <a:srgbClr val="202122"/>
                </a:solidFill>
                <a:effectLst/>
                <a:latin typeface="Arial" panose="020B0604020202020204" pitchFamily="34" charset="0"/>
              </a:rPr>
              <a:t> năm Nhâm Thìn 1952 vì khách đi lễ đền Ngọc Sơn quá đông.</a:t>
            </a:r>
            <a:r>
              <a:rPr lang="vi-VN" b="0" i="0" u="none" strike="noStrike" baseline="30000">
                <a:solidFill>
                  <a:srgbClr val="0645AD"/>
                </a:solidFill>
                <a:effectLst/>
                <a:latin typeface="Arial" panose="020B0604020202020204" pitchFamily="34" charset="0"/>
                <a:hlinkClick r:id="rId11"/>
              </a:rPr>
              <a:t>[1]</a:t>
            </a:r>
            <a:r>
              <a:rPr lang="vi-VN" b="0" i="0">
                <a:solidFill>
                  <a:srgbClr val="202122"/>
                </a:solidFill>
                <a:effectLst/>
                <a:latin typeface="Arial" panose="020B0604020202020204" pitchFamily="34" charset="0"/>
              </a:rPr>
              <a:t> Dưới sự giám sát của </a:t>
            </a:r>
            <a:r>
              <a:rPr lang="vi-VN" b="0" i="0" u="none" strike="noStrike">
                <a:solidFill>
                  <a:srgbClr val="0645AD"/>
                </a:solidFill>
                <a:effectLst/>
                <a:latin typeface="Arial" panose="020B0604020202020204" pitchFamily="34" charset="0"/>
                <a:hlinkClick r:id="rId16" tooltip="Kiến trúc sư"/>
              </a:rPr>
              <a:t>kiến trúc sư</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17" tooltip="Nguyễn Bá Lăng"/>
              </a:rPr>
              <a:t>Nguyễn Bá Lăng</a:t>
            </a:r>
            <a:r>
              <a:rPr lang="vi-VN" b="0" i="0">
                <a:solidFill>
                  <a:srgbClr val="202122"/>
                </a:solidFill>
                <a:effectLst/>
                <a:latin typeface="Arial" panose="020B0604020202020204" pitchFamily="34" charset="0"/>
              </a:rPr>
              <a:t> cầu được xây lại thay vì bằng </a:t>
            </a:r>
            <a:r>
              <a:rPr lang="vi-VN" b="0" i="0" u="none" strike="noStrike">
                <a:solidFill>
                  <a:srgbClr val="0645AD"/>
                </a:solidFill>
                <a:effectLst/>
                <a:latin typeface="Arial" panose="020B0604020202020204" pitchFamily="34" charset="0"/>
                <a:hlinkClick r:id="rId7" tooltip="Gỗ"/>
              </a:rPr>
              <a:t>gỗ</a:t>
            </a:r>
            <a:r>
              <a:rPr lang="vi-VN" b="0" i="0">
                <a:solidFill>
                  <a:srgbClr val="202122"/>
                </a:solidFill>
                <a:effectLst/>
                <a:latin typeface="Arial" panose="020B0604020202020204" pitchFamily="34" charset="0"/>
              </a:rPr>
              <a:t> thì móng cầu được đúc lại bằng </a:t>
            </a:r>
            <a:r>
              <a:rPr lang="vi-VN" b="0" i="0" u="none" strike="noStrike">
                <a:solidFill>
                  <a:srgbClr val="0645AD"/>
                </a:solidFill>
                <a:effectLst/>
                <a:latin typeface="Arial" panose="020B0604020202020204" pitchFamily="34" charset="0"/>
                <a:hlinkClick r:id="rId18" tooltip="Xi măng"/>
              </a:rPr>
              <a:t>xi măng</a:t>
            </a:r>
            <a:r>
              <a:rPr lang="vi-VN" b="0" i="0">
                <a:solidFill>
                  <a:srgbClr val="202122"/>
                </a:solidFill>
                <a:effectLst/>
                <a:latin typeface="Arial" panose="020B0604020202020204" pitchFamily="34" charset="0"/>
              </a:rPr>
              <a:t> năm 1953 dưới thời thị trưởng Đỗ Quang Giai (nhiệm kỳ 8/1952-10/1954).</a:t>
            </a:r>
            <a:r>
              <a:rPr lang="vi-VN" b="0" i="0" u="none" strike="noStrike" baseline="30000">
                <a:solidFill>
                  <a:srgbClr val="0645AD"/>
                </a:solidFill>
                <a:effectLst/>
                <a:latin typeface="Arial" panose="020B0604020202020204" pitchFamily="34" charset="0"/>
                <a:hlinkClick r:id="rId19"/>
              </a:rPr>
              <a:t>[2]</a:t>
            </a:r>
            <a:endParaRPr lang="vi-VN" b="0" i="0">
              <a:solidFill>
                <a:srgbClr val="202122"/>
              </a:solidFill>
              <a:effectLst/>
              <a:latin typeface="Arial" panose="020B0604020202020204" pitchFamily="34" charset="0"/>
            </a:endParaRPr>
          </a:p>
          <a:p>
            <a:pPr marL="158750" indent="0" algn="l">
              <a:buNone/>
            </a:pPr>
            <a:r>
              <a:rPr lang="vi-VN" b="0" i="0">
                <a:solidFill>
                  <a:srgbClr val="202122"/>
                </a:solidFill>
                <a:effectLst/>
                <a:latin typeface="Arial" panose="020B0604020202020204" pitchFamily="34" charset="0"/>
              </a:rPr>
              <a:t>Cầu Thê Húc cũng từng bị cháy rụi năm 1887 do bị đốt. Khi Pháp hạ thành Hà Nội, đền Ngọc Sơn trở thành nơi ở của một viên quan tư người Pháp và cấm dân vào cúng lễ khiến một học trò tên Nguyễn Văn Minh 17 tuổi và bạn học Đức Nghi 14 tuổi nhà phố Hàng Dầu đã lập mưu đốt cầu Thê Húc. Cầu cháy ko rõ lý do làm người Pháp sợ và rút ko dám ở trong đền nữa cũng như rút quân Pháp đóng ở đền Trấn Quốc, chùa Châu Long và đình làng Yên Phụ. Tuy nhiên việc sau đó bị bại lộ nên Minh bị bắt, đi tù và đi đầy và cuối cùng bị tử hình năm 1888 khi mới 18 tuổi. </a:t>
            </a:r>
          </a:p>
          <a:p>
            <a:pPr marL="457200" indent="-298450" algn="l">
              <a:buFontTx/>
              <a:buChar char="-"/>
            </a:pPr>
            <a:r>
              <a:rPr lang="vi-VN" b="1" i="0">
                <a:solidFill>
                  <a:srgbClr val="202122"/>
                </a:solidFill>
                <a:effectLst/>
                <a:latin typeface="Arial" panose="020B0604020202020204" pitchFamily="34" charset="0"/>
              </a:rPr>
              <a:t>Hồ Hoàn Kiếm</a:t>
            </a:r>
            <a:r>
              <a:rPr lang="vi-VN" b="0" i="0">
                <a:solidFill>
                  <a:srgbClr val="202122"/>
                </a:solidFill>
                <a:effectLst/>
                <a:latin typeface="Arial" panose="020B0604020202020204" pitchFamily="34" charset="0"/>
              </a:rPr>
              <a:t> (chữ Nôm: </a:t>
            </a:r>
            <a:r>
              <a:rPr lang="ja-JP" altLang="en-US" b="0" i="0">
                <a:solidFill>
                  <a:srgbClr val="202122"/>
                </a:solidFill>
                <a:effectLst/>
                <a:latin typeface="Arial" panose="020B0604020202020204" pitchFamily="34" charset="0"/>
              </a:rPr>
              <a:t>湖還劍 </a:t>
            </a:r>
            <a:r>
              <a:rPr lang="vi-VN" b="0" i="0">
                <a:solidFill>
                  <a:srgbClr val="202122"/>
                </a:solidFill>
                <a:effectLst/>
                <a:latin typeface="Arial" panose="020B0604020202020204" pitchFamily="34" charset="0"/>
              </a:rPr>
              <a:t>hoặc </a:t>
            </a:r>
            <a:r>
              <a:rPr lang="ja-JP" altLang="en-US" b="0" i="0">
                <a:solidFill>
                  <a:srgbClr val="202122"/>
                </a:solidFill>
                <a:effectLst/>
                <a:latin typeface="Arial" panose="020B0604020202020204" pitchFamily="34" charset="0"/>
              </a:rPr>
              <a:t>還劍湖</a:t>
            </a:r>
            <a:r>
              <a:rPr lang="en-US" altLang="ja-JP" b="0" i="0">
                <a:solidFill>
                  <a:srgbClr val="202122"/>
                </a:solidFill>
                <a:effectLst/>
                <a:latin typeface="Arial" panose="020B0604020202020204" pitchFamily="34" charset="0"/>
              </a:rPr>
              <a:t>) </a:t>
            </a:r>
            <a:r>
              <a:rPr lang="vi-VN" b="0" i="0">
                <a:solidFill>
                  <a:srgbClr val="202122"/>
                </a:solidFill>
                <a:effectLst/>
                <a:latin typeface="Arial" panose="020B0604020202020204" pitchFamily="34" charset="0"/>
              </a:rPr>
              <a:t>còn được gọi là </a:t>
            </a:r>
            <a:r>
              <a:rPr lang="vi-VN" b="1" i="0">
                <a:solidFill>
                  <a:srgbClr val="202122"/>
                </a:solidFill>
                <a:effectLst/>
                <a:latin typeface="Arial" panose="020B0604020202020204" pitchFamily="34" charset="0"/>
              </a:rPr>
              <a:t>Hồ Gươm</a:t>
            </a:r>
            <a:r>
              <a:rPr lang="vi-VN" b="0" i="0">
                <a:solidFill>
                  <a:srgbClr val="202122"/>
                </a:solidFill>
                <a:effectLst/>
                <a:latin typeface="Arial" panose="020B0604020202020204" pitchFamily="34" charset="0"/>
              </a:rPr>
              <a:t> là một hồ nước ngọt tự nhiên nằm ở trung tâm thành phố </a:t>
            </a:r>
            <a:r>
              <a:rPr lang="vi-VN" b="0" i="0" u="none" strike="noStrike">
                <a:solidFill>
                  <a:srgbClr val="0645AD"/>
                </a:solidFill>
                <a:effectLst/>
                <a:latin typeface="Arial" panose="020B0604020202020204" pitchFamily="34" charset="0"/>
                <a:hlinkClick r:id="rId4" tooltip="Hà Nội"/>
              </a:rPr>
              <a:t>Hà Nội</a:t>
            </a:r>
            <a:r>
              <a:rPr lang="vi-VN" b="0" i="0">
                <a:solidFill>
                  <a:srgbClr val="202122"/>
                </a:solidFill>
                <a:effectLst/>
                <a:latin typeface="Arial" panose="020B0604020202020204" pitchFamily="34" charset="0"/>
              </a:rPr>
              <a:t>. Hồ có diện tích khoảng 12 ha</a:t>
            </a:r>
            <a:r>
              <a:rPr lang="vi-VN" b="0" i="0" u="none" strike="noStrike" baseline="30000">
                <a:solidFill>
                  <a:srgbClr val="0645AD"/>
                </a:solidFill>
                <a:effectLst/>
                <a:latin typeface="Arial" panose="020B0604020202020204" pitchFamily="34" charset="0"/>
                <a:hlinkClick r:id="rId20"/>
              </a:rPr>
              <a:t>[2]</a:t>
            </a:r>
            <a:r>
              <a:rPr lang="vi-VN" b="0" i="0">
                <a:solidFill>
                  <a:srgbClr val="202122"/>
                </a:solidFill>
                <a:effectLst/>
                <a:latin typeface="Arial" panose="020B0604020202020204" pitchFamily="34" charset="0"/>
              </a:rPr>
              <a:t>. Trước kia, hồ còn có các tên gọi là hồ Lục Thủy (vì nước có màu xanh quanh năm), hồ Thủy Quân (dùng để duyệt thủy binh), hồ Tả Vọng và Hữu Vọng (trong thời </a:t>
            </a:r>
            <a:r>
              <a:rPr lang="vi-VN" b="0" i="0" u="none" strike="noStrike">
                <a:solidFill>
                  <a:srgbClr val="0645AD"/>
                </a:solidFill>
                <a:effectLst/>
                <a:latin typeface="Arial" panose="020B0604020202020204" pitchFamily="34" charset="0"/>
                <a:hlinkClick r:id="rId21" tooltip="Nhà Lê trung hưng"/>
              </a:rPr>
              <a:t>Lê mạt</a:t>
            </a:r>
            <a:r>
              <a:rPr lang="vi-VN" b="0" i="0">
                <a:solidFill>
                  <a:srgbClr val="202122"/>
                </a:solidFill>
                <a:effectLst/>
                <a:latin typeface="Arial" panose="020B0604020202020204" pitchFamily="34" charset="0"/>
              </a:rPr>
              <a:t>). Tên gọi Hoàn Kiếm xuất hiện vào đầu </a:t>
            </a:r>
            <a:r>
              <a:rPr lang="vi-VN" b="0" i="0" u="none" strike="noStrike">
                <a:solidFill>
                  <a:srgbClr val="0645AD"/>
                </a:solidFill>
                <a:effectLst/>
                <a:latin typeface="Arial" panose="020B0604020202020204" pitchFamily="34" charset="0"/>
                <a:hlinkClick r:id="rId22" tooltip="Thế kỷ 15"/>
              </a:rPr>
              <a:t>thế kỷ 15</a:t>
            </a:r>
            <a:r>
              <a:rPr lang="vi-VN" b="0" i="0">
                <a:solidFill>
                  <a:srgbClr val="202122"/>
                </a:solidFill>
                <a:effectLst/>
                <a:latin typeface="Arial" panose="020B0604020202020204" pitchFamily="34" charset="0"/>
              </a:rPr>
              <a:t> gắn với truyền thuyết vua </a:t>
            </a:r>
            <a:r>
              <a:rPr lang="vi-VN" b="0" i="0" u="none" strike="noStrike">
                <a:solidFill>
                  <a:srgbClr val="0645AD"/>
                </a:solidFill>
                <a:effectLst/>
                <a:latin typeface="Arial" panose="020B0604020202020204" pitchFamily="34" charset="0"/>
                <a:hlinkClick r:id="rId23" tooltip="Lê Thái Tổ"/>
              </a:rPr>
              <a:t>Lê Lợi</a:t>
            </a:r>
            <a:r>
              <a:rPr lang="vi-VN" b="0" i="0">
                <a:solidFill>
                  <a:srgbClr val="202122"/>
                </a:solidFill>
                <a:effectLst/>
                <a:latin typeface="Arial" panose="020B0604020202020204" pitchFamily="34" charset="0"/>
              </a:rPr>
              <a:t> trả gươm báu cho Rùa thần. Theo truyền thuyết, trong một lần vua Lê Lợi dạo chơi trên thuyền, bỗng một con rùa vàng nổi lên mặt nước đòi nhà vua trả thanh gươm mà Long Vương cho mượn để đánh đuổi quân Minh xâm lược. Nhà vua liền trả gươm cho rùa thần và </a:t>
            </a:r>
            <a:r>
              <a:rPr lang="vi-VN" b="0" i="0" u="none" strike="noStrike">
                <a:solidFill>
                  <a:srgbClr val="0645AD"/>
                </a:solidFill>
                <a:effectLst/>
                <a:latin typeface="Arial" panose="020B0604020202020204" pitchFamily="34" charset="0"/>
                <a:hlinkClick r:id="rId24" tooltip="Rùa Hồ Gươm"/>
              </a:rPr>
              <a:t>rùa</a:t>
            </a:r>
            <a:r>
              <a:rPr lang="vi-VN" b="0" i="0">
                <a:solidFill>
                  <a:srgbClr val="202122"/>
                </a:solidFill>
                <a:effectLst/>
                <a:latin typeface="Arial" panose="020B0604020202020204" pitchFamily="34" charset="0"/>
              </a:rPr>
              <a:t> lặn xuống nước biến mất. Từ đó hồ được lấy tên là hồ Hoàn Kiếm. Tên hồ còn được lấy để đặt cho một quận trung tâm của Hà Nội (</a:t>
            </a:r>
            <a:r>
              <a:rPr lang="vi-VN" b="0" i="0" u="none" strike="noStrike">
                <a:solidFill>
                  <a:srgbClr val="0645AD"/>
                </a:solidFill>
                <a:effectLst/>
                <a:latin typeface="Arial" panose="020B0604020202020204" pitchFamily="34" charset="0"/>
                <a:hlinkClick r:id="rId25" tooltip="Hoàn Kiếm"/>
              </a:rPr>
              <a:t>quận Hoàn Kiếm</a:t>
            </a:r>
            <a:r>
              <a:rPr lang="vi-VN" b="0" i="0">
                <a:solidFill>
                  <a:srgbClr val="202122"/>
                </a:solidFill>
                <a:effectLst/>
                <a:latin typeface="Arial" panose="020B0604020202020204" pitchFamily="34" charset="0"/>
              </a:rPr>
              <a:t>) và là hồ nước duy nhất của quận này cho đến ngày nay.</a:t>
            </a:r>
            <a:r>
              <a:rPr lang="vi-VN" b="1" i="0">
                <a:solidFill>
                  <a:srgbClr val="202122"/>
                </a:solidFill>
                <a:effectLst/>
                <a:latin typeface="Arial" panose="020B0604020202020204" pitchFamily="34" charset="0"/>
              </a:rPr>
              <a:t> Hồ Hoàn Kiếm</a:t>
            </a:r>
            <a:r>
              <a:rPr lang="vi-VN" b="0" i="0">
                <a:solidFill>
                  <a:srgbClr val="202122"/>
                </a:solidFill>
                <a:effectLst/>
                <a:latin typeface="Arial" panose="020B0604020202020204" pitchFamily="34" charset="0"/>
              </a:rPr>
              <a:t> (chữ Nôm: </a:t>
            </a:r>
            <a:r>
              <a:rPr lang="ja-JP" altLang="en-US" b="0" i="0">
                <a:solidFill>
                  <a:srgbClr val="202122"/>
                </a:solidFill>
                <a:effectLst/>
                <a:latin typeface="Arial" panose="020B0604020202020204" pitchFamily="34" charset="0"/>
              </a:rPr>
              <a:t>湖還劍 </a:t>
            </a:r>
            <a:r>
              <a:rPr lang="vi-VN" b="0" i="0">
                <a:solidFill>
                  <a:srgbClr val="202122"/>
                </a:solidFill>
                <a:effectLst/>
                <a:latin typeface="Arial" panose="020B0604020202020204" pitchFamily="34" charset="0"/>
              </a:rPr>
              <a:t>hoặc </a:t>
            </a:r>
            <a:r>
              <a:rPr lang="ja-JP" altLang="en-US" b="0" i="0">
                <a:solidFill>
                  <a:srgbClr val="202122"/>
                </a:solidFill>
                <a:effectLst/>
                <a:latin typeface="Arial" panose="020B0604020202020204" pitchFamily="34" charset="0"/>
              </a:rPr>
              <a:t>還劍湖</a:t>
            </a:r>
            <a:r>
              <a:rPr lang="en-US" altLang="ja-JP" b="0" i="0">
                <a:solidFill>
                  <a:srgbClr val="202122"/>
                </a:solidFill>
                <a:effectLst/>
                <a:latin typeface="Arial" panose="020B0604020202020204" pitchFamily="34" charset="0"/>
              </a:rPr>
              <a:t>) </a:t>
            </a:r>
            <a:r>
              <a:rPr lang="vi-VN" b="0" i="0">
                <a:solidFill>
                  <a:srgbClr val="202122"/>
                </a:solidFill>
                <a:effectLst/>
                <a:latin typeface="Arial" panose="020B0604020202020204" pitchFamily="34" charset="0"/>
              </a:rPr>
              <a:t>còn được gọi là </a:t>
            </a:r>
            <a:r>
              <a:rPr lang="vi-VN" b="1" i="0">
                <a:solidFill>
                  <a:srgbClr val="202122"/>
                </a:solidFill>
                <a:effectLst/>
                <a:latin typeface="Arial" panose="020B0604020202020204" pitchFamily="34" charset="0"/>
              </a:rPr>
              <a:t>Hồ Gươm</a:t>
            </a:r>
            <a:r>
              <a:rPr lang="vi-VN" b="0" i="0">
                <a:solidFill>
                  <a:srgbClr val="202122"/>
                </a:solidFill>
                <a:effectLst/>
                <a:latin typeface="Arial" panose="020B0604020202020204" pitchFamily="34" charset="0"/>
              </a:rPr>
              <a:t> là một hồ nước ngọt tự nhiên nằm ở trung tâm thành phố </a:t>
            </a:r>
            <a:r>
              <a:rPr lang="vi-VN" b="0" i="0" u="none" strike="noStrike">
                <a:solidFill>
                  <a:srgbClr val="0645AD"/>
                </a:solidFill>
                <a:effectLst/>
                <a:latin typeface="Arial" panose="020B0604020202020204" pitchFamily="34" charset="0"/>
                <a:hlinkClick r:id="rId4" tooltip="Hà Nội"/>
              </a:rPr>
              <a:t>Hà Nội</a:t>
            </a:r>
            <a:r>
              <a:rPr lang="vi-VN" b="0" i="0">
                <a:solidFill>
                  <a:srgbClr val="202122"/>
                </a:solidFill>
                <a:effectLst/>
                <a:latin typeface="Arial" panose="020B0604020202020204" pitchFamily="34" charset="0"/>
              </a:rPr>
              <a:t>. Hồ có diện tích khoảng 12 ha</a:t>
            </a:r>
            <a:r>
              <a:rPr lang="vi-VN" b="0" i="0" u="none" strike="noStrike" baseline="30000">
                <a:solidFill>
                  <a:srgbClr val="0645AD"/>
                </a:solidFill>
                <a:effectLst/>
                <a:latin typeface="Arial" panose="020B0604020202020204" pitchFamily="34" charset="0"/>
                <a:hlinkClick r:id="rId20"/>
              </a:rPr>
              <a:t>[2]</a:t>
            </a:r>
            <a:r>
              <a:rPr lang="vi-VN" b="0" i="0">
                <a:solidFill>
                  <a:srgbClr val="202122"/>
                </a:solidFill>
                <a:effectLst/>
                <a:latin typeface="Arial" panose="020B0604020202020204" pitchFamily="34" charset="0"/>
              </a:rPr>
              <a:t>. Trước kia, hồ còn có các tên gọi là hồ Lục Thủy (vì nước có màu xanh quanh năm), hồ Thủy Quân (dùng để duyệt thủy binh), hồ Tả Vọng và Hữu Vọng (trong thời </a:t>
            </a:r>
            <a:r>
              <a:rPr lang="vi-VN" b="0" i="0" u="none" strike="noStrike">
                <a:solidFill>
                  <a:srgbClr val="0645AD"/>
                </a:solidFill>
                <a:effectLst/>
                <a:latin typeface="Arial" panose="020B0604020202020204" pitchFamily="34" charset="0"/>
                <a:hlinkClick r:id="rId21" tooltip="Nhà Lê trung hưng"/>
              </a:rPr>
              <a:t>Lê mạt</a:t>
            </a:r>
            <a:r>
              <a:rPr lang="vi-VN" b="0" i="0">
                <a:solidFill>
                  <a:srgbClr val="202122"/>
                </a:solidFill>
                <a:effectLst/>
                <a:latin typeface="Arial" panose="020B0604020202020204" pitchFamily="34" charset="0"/>
              </a:rPr>
              <a:t>). Tên gọi Hoàn Kiếm xuất hiện vào đầu </a:t>
            </a:r>
            <a:r>
              <a:rPr lang="vi-VN" b="0" i="0" u="none" strike="noStrike">
                <a:solidFill>
                  <a:srgbClr val="0645AD"/>
                </a:solidFill>
                <a:effectLst/>
                <a:latin typeface="Arial" panose="020B0604020202020204" pitchFamily="34" charset="0"/>
                <a:hlinkClick r:id="rId22" tooltip="Thế kỷ 15"/>
              </a:rPr>
              <a:t>thế kỷ 15</a:t>
            </a:r>
            <a:r>
              <a:rPr lang="vi-VN" b="0" i="0">
                <a:solidFill>
                  <a:srgbClr val="202122"/>
                </a:solidFill>
                <a:effectLst/>
                <a:latin typeface="Arial" panose="020B0604020202020204" pitchFamily="34" charset="0"/>
              </a:rPr>
              <a:t> gắn với truyền thuyết vua </a:t>
            </a:r>
            <a:r>
              <a:rPr lang="vi-VN" b="0" i="0" u="none" strike="noStrike">
                <a:solidFill>
                  <a:srgbClr val="0645AD"/>
                </a:solidFill>
                <a:effectLst/>
                <a:latin typeface="Arial" panose="020B0604020202020204" pitchFamily="34" charset="0"/>
                <a:hlinkClick r:id="rId23" tooltip="Lê Thái Tổ"/>
              </a:rPr>
              <a:t>Lê Lợi</a:t>
            </a:r>
            <a:r>
              <a:rPr lang="vi-VN" b="0" i="0">
                <a:solidFill>
                  <a:srgbClr val="202122"/>
                </a:solidFill>
                <a:effectLst/>
                <a:latin typeface="Arial" panose="020B0604020202020204" pitchFamily="34" charset="0"/>
              </a:rPr>
              <a:t> trả gươm báu cho Rùa thần. Theo truyền thuyết, trong một lần vua Lê Lợi dạo chơi trên thuyền, bỗng một con rùa vàng nổi lên mặt nước đòi nhà vua trả thanh gươm mà Long Vương cho mượn để đánh đuổi quân Minh xâm lược. Nhà vua liền trả gươm cho rùa thần và </a:t>
            </a:r>
            <a:r>
              <a:rPr lang="vi-VN" b="0" i="0" u="none" strike="noStrike">
                <a:solidFill>
                  <a:srgbClr val="0645AD"/>
                </a:solidFill>
                <a:effectLst/>
                <a:latin typeface="Arial" panose="020B0604020202020204" pitchFamily="34" charset="0"/>
                <a:hlinkClick r:id="rId24" tooltip="Rùa Hồ Gươm"/>
              </a:rPr>
              <a:t>rùa</a:t>
            </a:r>
            <a:r>
              <a:rPr lang="vi-VN" b="0" i="0">
                <a:solidFill>
                  <a:srgbClr val="202122"/>
                </a:solidFill>
                <a:effectLst/>
                <a:latin typeface="Arial" panose="020B0604020202020204" pitchFamily="34" charset="0"/>
              </a:rPr>
              <a:t> lặn xuống nước biến mất. Từ đó hồ được lấy tên là hồ Hoàn Kiếm. Tên hồ còn được lấy để đặt cho một quận trung tâm của Hà Nội (</a:t>
            </a:r>
            <a:r>
              <a:rPr lang="vi-VN" b="0" i="0" u="none" strike="noStrike">
                <a:solidFill>
                  <a:srgbClr val="0645AD"/>
                </a:solidFill>
                <a:effectLst/>
                <a:latin typeface="Arial" panose="020B0604020202020204" pitchFamily="34" charset="0"/>
                <a:hlinkClick r:id="rId25" tooltip="Hoàn Kiếm"/>
              </a:rPr>
              <a:t>quận Hoàn Kiếm</a:t>
            </a:r>
            <a:r>
              <a:rPr lang="vi-VN" b="0" i="0">
                <a:solidFill>
                  <a:srgbClr val="202122"/>
                </a:solidFill>
                <a:effectLst/>
                <a:latin typeface="Arial" panose="020B0604020202020204" pitchFamily="34" charset="0"/>
              </a:rPr>
              <a:t>) và là hồ nước duy nhất của quận này cho đến ngày nay.</a:t>
            </a:r>
          </a:p>
          <a:p>
            <a:pPr marL="457200" indent="-298450" algn="l">
              <a:buFontTx/>
              <a:buChar char="-"/>
            </a:pPr>
            <a:r>
              <a:rPr lang="vi-VN" b="1" i="0">
                <a:solidFill>
                  <a:srgbClr val="202122"/>
                </a:solidFill>
                <a:effectLst/>
                <a:latin typeface="Arial" panose="020B0604020202020204" pitchFamily="34" charset="0"/>
              </a:rPr>
              <a:t>Văn Miếu – Quốc Tử Giám</a:t>
            </a:r>
            <a:r>
              <a:rPr lang="vi-VN" b="0" i="0">
                <a:solidFill>
                  <a:srgbClr val="202122"/>
                </a:solidFill>
                <a:effectLst/>
                <a:latin typeface="Arial" panose="020B0604020202020204" pitchFamily="34" charset="0"/>
              </a:rPr>
              <a:t> là quần thể di tích đa dạng và phong phú hàng đầu của thành phố </a:t>
            </a:r>
            <a:r>
              <a:rPr lang="vi-VN" b="0" i="0" u="none" strike="noStrike">
                <a:solidFill>
                  <a:srgbClr val="0645AD"/>
                </a:solidFill>
                <a:effectLst/>
                <a:latin typeface="Arial" panose="020B0604020202020204" pitchFamily="34" charset="0"/>
                <a:hlinkClick r:id="rId4" tooltip="Hà Nội"/>
              </a:rPr>
              <a:t>Hà Nội</a:t>
            </a:r>
            <a:r>
              <a:rPr lang="vi-VN" b="0" i="0">
                <a:solidFill>
                  <a:srgbClr val="202122"/>
                </a:solidFill>
                <a:effectLst/>
                <a:latin typeface="Arial" panose="020B0604020202020204" pitchFamily="34" charset="0"/>
              </a:rPr>
              <a:t>, nằm ở phía Nam </a:t>
            </a:r>
            <a:r>
              <a:rPr lang="vi-VN" b="0" i="0" u="none" strike="noStrike">
                <a:solidFill>
                  <a:srgbClr val="0645AD"/>
                </a:solidFill>
                <a:effectLst/>
                <a:latin typeface="Arial" panose="020B0604020202020204" pitchFamily="34" charset="0"/>
                <a:hlinkClick r:id="rId26" tooltip="Kinh thành Thăng Long"/>
              </a:rPr>
              <a:t>kinh thành Thăng Long</a:t>
            </a:r>
            <a:r>
              <a:rPr lang="vi-VN" b="0" i="0">
                <a:solidFill>
                  <a:srgbClr val="202122"/>
                </a:solidFill>
                <a:effectLst/>
                <a:latin typeface="Arial" panose="020B0604020202020204" pitchFamily="34" charset="0"/>
              </a:rPr>
              <a:t>. Quần thể kiến trúc Văn Miếu – Quốc Tử Giám bao gồm: hồ Văn, khu Văn Miếu – Quốc Tử Giám và vườn Giám, mà kiến trúc chủ thể là Văn Miếu - nơi thờ Khổng Tử và Quốc Tử Giám - trường đại học đầu tiên của Việt Nam. Khu Văn Miếu – Quốc Tử Giám có tường gạch vồ bao quanh, phía trong chia thành 5 lớp không gian với các kiến trúc khác nhau. Mỗi lớp không gian đó được giới hạn bởi các tường gạch có 3 cửa để thông với nhau (gồm cửa chính giữa và hai cửa phụ hai bên). Từ ngoài vào trong có các cổng lần lượt là: cổng Văn Miếu, Đại Trung, Khuê Văn Các, Đại Thành và cổng Thái Học.</a:t>
            </a:r>
            <a:r>
              <a:rPr lang="vi-VN" b="0" i="0" u="none" strike="noStrike" baseline="30000">
                <a:solidFill>
                  <a:srgbClr val="0645AD"/>
                </a:solidFill>
                <a:effectLst/>
                <a:latin typeface="Arial" panose="020B0604020202020204" pitchFamily="34" charset="0"/>
                <a:hlinkClick r:id="rId27"/>
              </a:rPr>
              <a:t>[1]</a:t>
            </a:r>
            <a:r>
              <a:rPr lang="vi-VN" b="0" i="0">
                <a:solidFill>
                  <a:srgbClr val="202122"/>
                </a:solidFill>
                <a:effectLst/>
                <a:latin typeface="Arial" panose="020B0604020202020204" pitchFamily="34" charset="0"/>
              </a:rPr>
              <a:t> Với hơn 700 năm hoạt động đã đào tạo hàng nghìn nhân tài cho đất nước. Ngày nay, Văn Miếu-Quốc Tử Giám là nơi tham quan của du khách trong và ngoài nước đồng thời cũng là nơi khen tặng cho học sinh xuất sắc và còn là nơi tổ chức hội thơ hàng năm vào ngày rằm tháng giêng. Đặc biệt, đây còn là nơi các sĩ tử ngày nay đến "cầu may" trước mỗi kỳ thi quan trọng.</a:t>
            </a:r>
          </a:p>
          <a:p>
            <a:pPr algn="l"/>
            <a:r>
              <a:rPr lang="vi-VN" b="1" i="0">
                <a:solidFill>
                  <a:srgbClr val="202122"/>
                </a:solidFill>
                <a:effectLst/>
                <a:latin typeface="Arial" panose="020B0604020202020204" pitchFamily="34" charset="0"/>
              </a:rPr>
              <a:t>Lăng Chủ tịch Hồ Chí Minh</a:t>
            </a:r>
            <a:r>
              <a:rPr lang="vi-VN" b="0" i="0">
                <a:solidFill>
                  <a:srgbClr val="202122"/>
                </a:solidFill>
                <a:effectLst/>
                <a:latin typeface="Arial" panose="020B0604020202020204" pitchFamily="34" charset="0"/>
              </a:rPr>
              <a:t>, còn gọi là </a:t>
            </a:r>
            <a:r>
              <a:rPr lang="vi-VN" b="1" i="0">
                <a:solidFill>
                  <a:srgbClr val="202122"/>
                </a:solidFill>
                <a:effectLst/>
                <a:latin typeface="Arial" panose="020B0604020202020204" pitchFamily="34" charset="0"/>
              </a:rPr>
              <a:t>Lăng Hồ Chủ tịch</a:t>
            </a:r>
            <a:r>
              <a:rPr lang="vi-VN" b="0" i="0">
                <a:solidFill>
                  <a:srgbClr val="202122"/>
                </a:solidFill>
                <a:effectLst/>
                <a:latin typeface="Arial" panose="020B0604020202020204" pitchFamily="34" charset="0"/>
              </a:rPr>
              <a:t>, </a:t>
            </a:r>
            <a:r>
              <a:rPr lang="vi-VN" b="1" i="0">
                <a:solidFill>
                  <a:srgbClr val="202122"/>
                </a:solidFill>
                <a:effectLst/>
                <a:latin typeface="Arial" panose="020B0604020202020204" pitchFamily="34" charset="0"/>
              </a:rPr>
              <a:t>Lăng Bác</a:t>
            </a:r>
            <a:r>
              <a:rPr lang="vi-VN" b="0" i="0">
                <a:solidFill>
                  <a:srgbClr val="202122"/>
                </a:solidFill>
                <a:effectLst/>
                <a:latin typeface="Arial" panose="020B0604020202020204" pitchFamily="34" charset="0"/>
              </a:rPr>
              <a:t>, là nơi gìn giữ thi hài </a:t>
            </a:r>
            <a:r>
              <a:rPr lang="vi-VN" b="0" i="0" u="none" strike="noStrike">
                <a:solidFill>
                  <a:srgbClr val="0645AD"/>
                </a:solidFill>
                <a:effectLst/>
                <a:latin typeface="Arial" panose="020B0604020202020204" pitchFamily="34" charset="0"/>
                <a:hlinkClick r:id="rId28" tooltip="Hồ Chí Minh"/>
              </a:rPr>
              <a:t>Hồ Chí Minh</a:t>
            </a:r>
            <a:r>
              <a:rPr lang="vi-VN" b="0" i="0">
                <a:solidFill>
                  <a:srgbClr val="202122"/>
                </a:solidFill>
                <a:effectLst/>
                <a:latin typeface="Arial" panose="020B0604020202020204" pitchFamily="34" charset="0"/>
              </a:rPr>
              <a:t>. Lăng được chính thức khởi công ngày 2 tháng 9 năm 1973, tại vị trí của lễ đài cũ giữa </a:t>
            </a:r>
            <a:r>
              <a:rPr lang="vi-VN" b="0" i="0" u="none" strike="noStrike">
                <a:solidFill>
                  <a:srgbClr val="0645AD"/>
                </a:solidFill>
                <a:effectLst/>
                <a:latin typeface="Arial" panose="020B0604020202020204" pitchFamily="34" charset="0"/>
                <a:hlinkClick r:id="rId29" tooltip="Quảng trường Ba Đình"/>
              </a:rPr>
              <a:t>Quảng trường Ba Đình</a:t>
            </a:r>
            <a:r>
              <a:rPr lang="vi-VN" b="0" i="0">
                <a:solidFill>
                  <a:srgbClr val="202122"/>
                </a:solidFill>
                <a:effectLst/>
                <a:latin typeface="Arial" panose="020B0604020202020204" pitchFamily="34" charset="0"/>
              </a:rPr>
              <a:t>, nơi Hồ Chí Minh từng chủ trì các cuộc mít tinh.</a:t>
            </a:r>
          </a:p>
          <a:p>
            <a:pPr algn="l"/>
            <a:r>
              <a:rPr lang="vi-VN" b="0" i="0">
                <a:solidFill>
                  <a:srgbClr val="202122"/>
                </a:solidFill>
                <a:effectLst/>
                <a:latin typeface="Arial" panose="020B0604020202020204" pitchFamily="34" charset="0"/>
              </a:rPr>
              <a:t>Lăng được khánh thành vào ngày 29 tháng 8 năm 1975, gồm 3 lớp với chiều cao 21,6 mét, chiều rộng 41,2 mét lớp dưới tạo dáng bậc thềm tam cấp, lớp giữa là kết cấu trung tâm của lăng gồm phòng thi hài và những hành lang, những cầu thang. Bên ngoài lăng được ốp bằng đá granite xám, bên trong làm bằng đá xám và đỏ đã được đánh bóng. Quanh bốn mặt là những hàng cột vuông bằng </a:t>
            </a:r>
            <a:r>
              <a:rPr lang="vi-VN" b="0" i="0" u="none" strike="noStrike">
                <a:solidFill>
                  <a:srgbClr val="0645AD"/>
                </a:solidFill>
                <a:effectLst/>
                <a:latin typeface="Arial" panose="020B0604020202020204" pitchFamily="34" charset="0"/>
                <a:hlinkClick r:id="rId30" tooltip="Đá hoa cương"/>
              </a:rPr>
              <a:t>đá hoa cương</a:t>
            </a:r>
            <a:r>
              <a:rPr lang="vi-VN" b="0" i="0">
                <a:solidFill>
                  <a:srgbClr val="202122"/>
                </a:solidFill>
                <a:effectLst/>
                <a:latin typeface="Arial" panose="020B0604020202020204" pitchFamily="34" charset="0"/>
              </a:rPr>
              <a:t>, lớp trên cùng là mái lăng hình tam cấp. Ở mặt chính có dòng chữ: "</a:t>
            </a:r>
            <a:r>
              <a:rPr lang="vi-VN" b="1" i="0">
                <a:solidFill>
                  <a:srgbClr val="202122"/>
                </a:solidFill>
                <a:effectLst/>
                <a:latin typeface="Arial" panose="020B0604020202020204" pitchFamily="34" charset="0"/>
              </a:rPr>
              <a:t>CHỦ TỊCH HỒ-CHÍ-MINH</a:t>
            </a:r>
            <a:r>
              <a:rPr lang="vi-VN" b="0" i="0">
                <a:solidFill>
                  <a:srgbClr val="202122"/>
                </a:solidFill>
                <a:effectLst/>
                <a:latin typeface="Arial" panose="020B0604020202020204" pitchFamily="34" charset="0"/>
              </a:rPr>
              <a:t>" bằng đá hồng màu mận chín. Xung quanh lăng là các khu vườn nơi hơn 250 loài thực vật được trồng từ khắp mọi miền của Việt Nam.</a:t>
            </a:r>
          </a:p>
          <a:p>
            <a:pPr algn="l"/>
            <a:r>
              <a:rPr lang="vi-VN" b="0" i="0">
                <a:solidFill>
                  <a:srgbClr val="202122"/>
                </a:solidFill>
                <a:effectLst/>
                <a:latin typeface="Arial" panose="020B0604020202020204" pitchFamily="34" charset="0"/>
              </a:rPr>
              <a:t>Trong </a:t>
            </a:r>
            <a:r>
              <a:rPr lang="vi-VN" b="0" i="0" u="none" strike="noStrike">
                <a:solidFill>
                  <a:srgbClr val="0645AD"/>
                </a:solidFill>
                <a:effectLst/>
                <a:latin typeface="Arial" panose="020B0604020202020204" pitchFamily="34" charset="0"/>
                <a:hlinkClick r:id="rId31" tooltip="Di chúc Hồ Chí Minh"/>
              </a:rPr>
              <a:t>di chúc</a:t>
            </a:r>
            <a:r>
              <a:rPr lang="vi-VN" b="0" i="0">
                <a:solidFill>
                  <a:srgbClr val="202122"/>
                </a:solidFill>
                <a:effectLst/>
                <a:latin typeface="Arial" panose="020B0604020202020204" pitchFamily="34" charset="0"/>
              </a:rPr>
              <a:t>, Chủ tịch Hồ Chí Minh muốn được hỏa táng và đặt tro tại ba miền đất nước.</a:t>
            </a:r>
            <a:r>
              <a:rPr lang="vi-VN" b="0" i="0" u="none" strike="noStrike" baseline="30000">
                <a:solidFill>
                  <a:srgbClr val="0645AD"/>
                </a:solidFill>
                <a:effectLst/>
                <a:latin typeface="Arial" panose="020B0604020202020204" pitchFamily="34" charset="0"/>
                <a:hlinkClick r:id="rId32"/>
              </a:rPr>
              <a:t>[1]</a:t>
            </a:r>
            <a:r>
              <a:rPr lang="vi-VN" b="0" i="0">
                <a:solidFill>
                  <a:srgbClr val="202122"/>
                </a:solidFill>
                <a:effectLst/>
                <a:latin typeface="Arial" panose="020B0604020202020204" pitchFamily="34" charset="0"/>
              </a:rPr>
              <a:t> Tuy nhiên, </a:t>
            </a:r>
            <a:r>
              <a:rPr lang="vi-VN" b="0" i="0" u="none" strike="noStrike">
                <a:solidFill>
                  <a:srgbClr val="0645AD"/>
                </a:solidFill>
                <a:effectLst/>
                <a:latin typeface="Arial" panose="020B0604020202020204" pitchFamily="34" charset="0"/>
                <a:hlinkClick r:id="rId33" tooltip="Bộ Chính trị Ban Chấp hành Trung ương Đảng Cộng sản Việt Nam"/>
              </a:rPr>
              <a:t>Bộ Chính trị Ban Chấp hành Trung ương Đảng Cộng sản Việt Nam</a:t>
            </a:r>
            <a:r>
              <a:rPr lang="vi-VN" b="0" i="0">
                <a:solidFill>
                  <a:srgbClr val="202122"/>
                </a:solidFill>
                <a:effectLst/>
                <a:latin typeface="Arial" panose="020B0604020202020204" pitchFamily="34" charset="0"/>
              </a:rPr>
              <a:t> khóa III, với lý do tuân theo nguyện vọng và tình cảm của nhân dân, quyết định giữ gìn lâu dài thi hài Hồ Chí Minh để sau này người dân cả nước, nhất là người dân miền Nam, khách quốc tế có thể tới viếng.</a:t>
            </a:r>
            <a:r>
              <a:rPr lang="vi-VN" b="0" i="0" u="none" strike="noStrike" baseline="30000">
                <a:solidFill>
                  <a:srgbClr val="0645AD"/>
                </a:solidFill>
                <a:effectLst/>
                <a:latin typeface="Arial" panose="020B0604020202020204" pitchFamily="34" charset="0"/>
                <a:hlinkClick r:id="rId34"/>
              </a:rPr>
              <a:t>[2]</a:t>
            </a:r>
            <a:r>
              <a:rPr lang="vi-VN" b="0" i="0" u="none" strike="noStrike" baseline="30000">
                <a:solidFill>
                  <a:srgbClr val="0645AD"/>
                </a:solidFill>
                <a:effectLst/>
                <a:latin typeface="Arial" panose="020B0604020202020204" pitchFamily="34" charset="0"/>
                <a:hlinkClick r:id="rId35"/>
              </a:rPr>
              <a:t>[3]</a:t>
            </a:r>
            <a:endParaRPr lang="vi-VN" b="0" i="0">
              <a:solidFill>
                <a:srgbClr val="202122"/>
              </a:solidFill>
              <a:effectLst/>
              <a:latin typeface="Arial" panose="020B0604020202020204" pitchFamily="34" charset="0"/>
            </a:endParaRPr>
          </a:p>
          <a:p>
            <a:pPr algn="l"/>
            <a:r>
              <a:rPr lang="vi-VN" b="1" i="0">
                <a:solidFill>
                  <a:srgbClr val="202122"/>
                </a:solidFill>
                <a:effectLst/>
                <a:latin typeface="Arial" panose="020B0604020202020204" pitchFamily="34" charset="0"/>
              </a:rPr>
              <a:t>Hoàng thành Thăng Long</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36" tooltip="Chữ Hán"/>
              </a:rPr>
              <a:t>chữ Hán</a:t>
            </a:r>
            <a:r>
              <a:rPr lang="vi-VN" b="0" i="0">
                <a:solidFill>
                  <a:srgbClr val="202122"/>
                </a:solidFill>
                <a:effectLst/>
                <a:latin typeface="Arial" panose="020B0604020202020204" pitchFamily="34" charset="0"/>
              </a:rPr>
              <a:t>: </a:t>
            </a:r>
            <a:r>
              <a:rPr lang="ja-JP" altLang="en-US" b="0" i="0">
                <a:solidFill>
                  <a:srgbClr val="202122"/>
                </a:solidFill>
                <a:effectLst/>
                <a:latin typeface="Arial" panose="020B0604020202020204" pitchFamily="34" charset="0"/>
              </a:rPr>
              <a:t>昇龍皇城</a:t>
            </a:r>
            <a:r>
              <a:rPr lang="en-US" altLang="ja-JP"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37" tooltip="Hán-Việt"/>
              </a:rPr>
              <a:t>Hán-Việt</a:t>
            </a:r>
            <a:r>
              <a:rPr lang="vi-VN" b="0" i="0">
                <a:solidFill>
                  <a:srgbClr val="202122"/>
                </a:solidFill>
                <a:effectLst/>
                <a:latin typeface="Arial" panose="020B0604020202020204" pitchFamily="34" charset="0"/>
              </a:rPr>
              <a:t>: Thăng Long Hoàng thành) là quần thể di tích gắn với lịch sử kinh thành </a:t>
            </a:r>
            <a:r>
              <a:rPr lang="vi-VN" b="0" i="0" u="none" strike="noStrike">
                <a:solidFill>
                  <a:srgbClr val="0645AD"/>
                </a:solidFill>
                <a:effectLst/>
                <a:latin typeface="Arial" panose="020B0604020202020204" pitchFamily="34" charset="0"/>
                <a:hlinkClick r:id="rId38" tooltip="Thăng Long"/>
              </a:rPr>
              <a:t>Thăng Long</a:t>
            </a:r>
            <a:r>
              <a:rPr lang="vi-VN" b="0" i="0">
                <a:solidFill>
                  <a:srgbClr val="202122"/>
                </a:solidFill>
                <a:effectLst/>
                <a:latin typeface="Arial" panose="020B0604020202020204" pitchFamily="34" charset="0"/>
              </a:rPr>
              <a:t> - </a:t>
            </a:r>
            <a:r>
              <a:rPr lang="vi-VN" b="0" i="0" u="none" strike="noStrike">
                <a:solidFill>
                  <a:srgbClr val="0645AD"/>
                </a:solidFill>
                <a:effectLst/>
                <a:latin typeface="Arial" panose="020B0604020202020204" pitchFamily="34" charset="0"/>
                <a:hlinkClick r:id="rId39" tooltip="Đông Kinh"/>
              </a:rPr>
              <a:t>Đông Kinh</a:t>
            </a:r>
            <a:r>
              <a:rPr lang="vi-VN" b="0" i="0">
                <a:solidFill>
                  <a:srgbClr val="202122"/>
                </a:solidFill>
                <a:effectLst/>
                <a:latin typeface="Arial" panose="020B0604020202020204" pitchFamily="34" charset="0"/>
              </a:rPr>
              <a:t> và tỉnh thành </a:t>
            </a:r>
            <a:r>
              <a:rPr lang="vi-VN" b="0" i="0" u="none" strike="noStrike">
                <a:solidFill>
                  <a:srgbClr val="0645AD"/>
                </a:solidFill>
                <a:effectLst/>
                <a:latin typeface="Arial" panose="020B0604020202020204" pitchFamily="34" charset="0"/>
                <a:hlinkClick r:id="rId4" tooltip="Hà Nội"/>
              </a:rPr>
              <a:t>Hà Nội</a:t>
            </a:r>
            <a:r>
              <a:rPr lang="vi-VN" b="0" i="0">
                <a:solidFill>
                  <a:srgbClr val="202122"/>
                </a:solidFill>
                <a:effectLst/>
                <a:latin typeface="Arial" panose="020B0604020202020204" pitchFamily="34" charset="0"/>
              </a:rPr>
              <a:t> bắt đầu từ thời kì tiền </a:t>
            </a:r>
            <a:r>
              <a:rPr lang="vi-VN" b="0" i="0" u="none" strike="noStrike">
                <a:solidFill>
                  <a:srgbClr val="0645AD"/>
                </a:solidFill>
                <a:effectLst/>
                <a:latin typeface="Arial" panose="020B0604020202020204" pitchFamily="34" charset="0"/>
                <a:hlinkClick r:id="rId38" tooltip="Thăng Long"/>
              </a:rPr>
              <a:t>Thăng Long</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40" tooltip="An Nam đô hộ phủ"/>
              </a:rPr>
              <a:t>An Nam đô hộ phủ</a:t>
            </a:r>
            <a:r>
              <a:rPr lang="vi-VN" b="0" i="0">
                <a:solidFill>
                  <a:srgbClr val="202122"/>
                </a:solidFill>
                <a:effectLst/>
                <a:latin typeface="Arial" panose="020B0604020202020204" pitchFamily="34" charset="0"/>
              </a:rPr>
              <a:t> thế kỷ VII) qua thời </a:t>
            </a:r>
            <a:r>
              <a:rPr lang="vi-VN" b="0" i="0" u="none" strike="noStrike">
                <a:solidFill>
                  <a:srgbClr val="0645AD"/>
                </a:solidFill>
                <a:effectLst/>
                <a:latin typeface="Arial" panose="020B0604020202020204" pitchFamily="34" charset="0"/>
                <a:hlinkClick r:id="rId41" tooltip="Nhà Đinh"/>
              </a:rPr>
              <a:t>Đinh</a:t>
            </a:r>
            <a:r>
              <a:rPr lang="vi-VN" b="0" i="0">
                <a:solidFill>
                  <a:srgbClr val="202122"/>
                </a:solidFill>
                <a:effectLst/>
                <a:latin typeface="Arial" panose="020B0604020202020204" pitchFamily="34" charset="0"/>
              </a:rPr>
              <a:t> - </a:t>
            </a:r>
            <a:r>
              <a:rPr lang="vi-VN" b="0" i="0" u="none" strike="noStrike">
                <a:solidFill>
                  <a:srgbClr val="0645AD"/>
                </a:solidFill>
                <a:effectLst/>
                <a:latin typeface="Arial" panose="020B0604020202020204" pitchFamily="34" charset="0"/>
                <a:hlinkClick r:id="rId42" tooltip="Nhà Tiền Lê"/>
              </a:rPr>
              <a:t>Tiền Lê</a:t>
            </a:r>
            <a:r>
              <a:rPr lang="vi-VN" b="0" i="0">
                <a:solidFill>
                  <a:srgbClr val="202122"/>
                </a:solidFill>
                <a:effectLst/>
                <a:latin typeface="Arial" panose="020B0604020202020204" pitchFamily="34" charset="0"/>
              </a:rPr>
              <a:t>, phát triển mạnh dưới thời </a:t>
            </a:r>
            <a:r>
              <a:rPr lang="vi-VN" b="0" i="0" u="none" strike="noStrike">
                <a:solidFill>
                  <a:srgbClr val="0645AD"/>
                </a:solidFill>
                <a:effectLst/>
                <a:latin typeface="Arial" panose="020B0604020202020204" pitchFamily="34" charset="0"/>
                <a:hlinkClick r:id="rId43" tooltip="Nhà Lý"/>
              </a:rPr>
              <a:t>Lý</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44" tooltip="Nhà Trần"/>
              </a:rPr>
              <a:t>Trần</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45" tooltip="Nhà Hậu Lê"/>
              </a:rPr>
              <a:t>Lê</a:t>
            </a:r>
            <a:r>
              <a:rPr lang="vi-VN" b="0" i="0">
                <a:solidFill>
                  <a:srgbClr val="202122"/>
                </a:solidFill>
                <a:effectLst/>
                <a:latin typeface="Arial" panose="020B0604020202020204" pitchFamily="34" charset="0"/>
              </a:rPr>
              <a:t> và thành </a:t>
            </a:r>
            <a:r>
              <a:rPr lang="vi-VN" b="0" i="0" u="none" strike="noStrike">
                <a:solidFill>
                  <a:srgbClr val="0645AD"/>
                </a:solidFill>
                <a:effectLst/>
                <a:latin typeface="Arial" panose="020B0604020202020204" pitchFamily="34" charset="0"/>
                <a:hlinkClick r:id="rId4" tooltip="Hà Nội"/>
              </a:rPr>
              <a:t>Hà Nội</a:t>
            </a:r>
            <a:r>
              <a:rPr lang="vi-VN" b="0" i="0">
                <a:solidFill>
                  <a:srgbClr val="202122"/>
                </a:solidFill>
                <a:effectLst/>
                <a:latin typeface="Arial" panose="020B0604020202020204" pitchFamily="34" charset="0"/>
              </a:rPr>
              <a:t> dưới </a:t>
            </a:r>
            <a:r>
              <a:rPr lang="vi-VN" b="0" i="0" u="none" strike="noStrike">
                <a:solidFill>
                  <a:srgbClr val="0645AD"/>
                </a:solidFill>
                <a:effectLst/>
                <a:latin typeface="Arial" panose="020B0604020202020204" pitchFamily="34" charset="0"/>
                <a:hlinkClick r:id="rId46" tooltip="Nhà Nguyễn"/>
              </a:rPr>
              <a:t>triều Nguyễn</a:t>
            </a:r>
            <a:r>
              <a:rPr lang="vi-VN" b="0" i="0">
                <a:solidFill>
                  <a:srgbClr val="202122"/>
                </a:solidFill>
                <a:effectLst/>
                <a:latin typeface="Arial" panose="020B0604020202020204" pitchFamily="34" charset="0"/>
              </a:rPr>
              <a:t>. Đây là công trình kiến trúc đồ sộ, được các triều </a:t>
            </a:r>
            <a:r>
              <a:rPr lang="vi-VN" b="0" i="0" u="none" strike="noStrike">
                <a:solidFill>
                  <a:srgbClr val="0645AD"/>
                </a:solidFill>
                <a:effectLst/>
                <a:latin typeface="Arial" panose="020B0604020202020204" pitchFamily="34" charset="0"/>
                <a:hlinkClick r:id="rId47" tooltip="Vua"/>
              </a:rPr>
              <a:t>vua</a:t>
            </a:r>
            <a:r>
              <a:rPr lang="vi-VN" b="0" i="0">
                <a:solidFill>
                  <a:srgbClr val="202122"/>
                </a:solidFill>
                <a:effectLst/>
                <a:latin typeface="Arial" panose="020B0604020202020204" pitchFamily="34" charset="0"/>
              </a:rPr>
              <a:t> xây dựng trong nhiều giai đoạn lịch sử và trở thành một trong những di tích quan trọng bậc nhất trong hệ thống các </a:t>
            </a:r>
            <a:r>
              <a:rPr lang="vi-VN" b="0" i="0" u="none" strike="noStrike">
                <a:solidFill>
                  <a:srgbClr val="0645AD"/>
                </a:solidFill>
                <a:effectLst/>
                <a:latin typeface="Arial" panose="020B0604020202020204" pitchFamily="34" charset="0"/>
                <a:hlinkClick r:id="rId48" tooltip="Di tích Việt Nam"/>
              </a:rPr>
              <a:t>di tích Việt Nam</a:t>
            </a:r>
            <a:r>
              <a:rPr lang="vi-VN" b="0" i="0">
                <a:solidFill>
                  <a:srgbClr val="202122"/>
                </a:solidFill>
                <a:effectLst/>
                <a:latin typeface="Arial" panose="020B0604020202020204" pitchFamily="34" charset="0"/>
              </a:rPr>
              <a:t>.</a:t>
            </a:r>
          </a:p>
          <a:p>
            <a:pPr algn="l"/>
            <a:r>
              <a:rPr lang="vi-VN" b="0" i="0">
                <a:solidFill>
                  <a:srgbClr val="202122"/>
                </a:solidFill>
                <a:effectLst/>
                <a:latin typeface="Arial" panose="020B0604020202020204" pitchFamily="34" charset="0"/>
              </a:rPr>
              <a:t>Vào lúc 20 giờ 30 ngày 31/7/2010 theo giờ địa phương tại </a:t>
            </a:r>
            <a:r>
              <a:rPr lang="vi-VN" b="0" i="0" u="none" strike="noStrike">
                <a:solidFill>
                  <a:srgbClr val="0645AD"/>
                </a:solidFill>
                <a:effectLst/>
                <a:latin typeface="Arial" panose="020B0604020202020204" pitchFamily="34" charset="0"/>
                <a:hlinkClick r:id="rId49" tooltip="Brasil"/>
              </a:rPr>
              <a:t>Brasil</a:t>
            </a:r>
            <a:r>
              <a:rPr lang="vi-VN" b="0" i="0">
                <a:solidFill>
                  <a:srgbClr val="202122"/>
                </a:solidFill>
                <a:effectLst/>
                <a:latin typeface="Arial" panose="020B0604020202020204" pitchFamily="34" charset="0"/>
              </a:rPr>
              <a:t>, tức 6 giờ 30 ngày 1/8/2010 theo giờ Việt Nam, </a:t>
            </a:r>
            <a:r>
              <a:rPr lang="vi-VN" b="0" i="0" u="none" strike="noStrike">
                <a:solidFill>
                  <a:srgbClr val="0645AD"/>
                </a:solidFill>
                <a:effectLst/>
                <a:latin typeface="Arial" panose="020B0604020202020204" pitchFamily="34" charset="0"/>
                <a:hlinkClick r:id="rId50" tooltip="Ủy ban Di sản thế giới"/>
              </a:rPr>
              <a:t>Ủy ban di sản thế giới</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50" tooltip="Ủy ban Di sản thế giới"/>
              </a:rPr>
              <a:t>WHC</a:t>
            </a:r>
            <a:r>
              <a:rPr lang="vi-VN" b="0" i="0">
                <a:solidFill>
                  <a:srgbClr val="202122"/>
                </a:solidFill>
                <a:effectLst/>
                <a:latin typeface="Arial" panose="020B0604020202020204" pitchFamily="34" charset="0"/>
              </a:rPr>
              <a:t>) thuộc </a:t>
            </a:r>
            <a:r>
              <a:rPr lang="vi-VN" b="0" i="0" u="none" strike="noStrike">
                <a:solidFill>
                  <a:srgbClr val="0645AD"/>
                </a:solidFill>
                <a:effectLst/>
                <a:latin typeface="Arial" panose="020B0604020202020204" pitchFamily="34" charset="0"/>
                <a:hlinkClick r:id="rId51" tooltip="Tổ chức Giáo dục, Khoa học và Văn hóa Liên Hợp Quốc"/>
              </a:rPr>
              <a:t>Tổ chức Giáo dục, Khoa học và Văn hóa Liên Hợp Quốc</a:t>
            </a:r>
            <a:r>
              <a:rPr lang="vi-VN" b="0" i="0">
                <a:solidFill>
                  <a:srgbClr val="202122"/>
                </a:solidFill>
                <a:effectLst/>
                <a:latin typeface="Arial" panose="020B0604020202020204" pitchFamily="34" charset="0"/>
              </a:rPr>
              <a:t> (</a:t>
            </a:r>
            <a:r>
              <a:rPr lang="vi-VN" b="0" i="0" u="none" strike="noStrike">
                <a:solidFill>
                  <a:srgbClr val="0645AD"/>
                </a:solidFill>
                <a:effectLst/>
                <a:latin typeface="Arial" panose="020B0604020202020204" pitchFamily="34" charset="0"/>
                <a:hlinkClick r:id="rId51" tooltip="Tổ chức Giáo dục, Khoa học và Văn hóa Liên Hợp Quốc"/>
              </a:rPr>
              <a:t>UNESCO</a:t>
            </a:r>
            <a:r>
              <a:rPr lang="vi-VN" b="0" i="0">
                <a:solidFill>
                  <a:srgbClr val="202122"/>
                </a:solidFill>
                <a:effectLst/>
                <a:latin typeface="Arial" panose="020B0604020202020204" pitchFamily="34" charset="0"/>
              </a:rPr>
              <a:t>) đã thông qua nghị quyết công nhận khu Trung tâm Hoàng thành Thăng Long - Hà Nội là </a:t>
            </a:r>
            <a:r>
              <a:rPr lang="vi-VN" b="0" i="0" u="none" strike="noStrike">
                <a:solidFill>
                  <a:srgbClr val="0645AD"/>
                </a:solidFill>
                <a:effectLst/>
                <a:latin typeface="Arial" panose="020B0604020202020204" pitchFamily="34" charset="0"/>
                <a:hlinkClick r:id="rId52" tooltip="Di sản thế giới"/>
              </a:rPr>
              <a:t>di sản văn hóa thế giới</a:t>
            </a:r>
            <a:r>
              <a:rPr lang="vi-VN" b="0" i="0">
                <a:solidFill>
                  <a:srgbClr val="202122"/>
                </a:solidFill>
                <a:effectLst/>
                <a:latin typeface="Arial" panose="020B0604020202020204" pitchFamily="34" charset="0"/>
              </a:rPr>
              <a:t>. Những giá trị nổi bật toàn cầu của khu di sản này được ghi nhận bởi 3 đặc điểm nổi bật: </a:t>
            </a:r>
            <a:r>
              <a:rPr lang="vi-VN" b="0" i="0" u="none" strike="noStrike">
                <a:solidFill>
                  <a:srgbClr val="0645AD"/>
                </a:solidFill>
                <a:effectLst/>
                <a:latin typeface="Arial" panose="020B0604020202020204" pitchFamily="34" charset="0"/>
                <a:hlinkClick r:id="rId53" tooltip="Chiều dài"/>
              </a:rPr>
              <a:t>chiều dài</a:t>
            </a:r>
            <a:r>
              <a:rPr lang="vi-VN" b="0" i="0">
                <a:solidFill>
                  <a:srgbClr val="202122"/>
                </a:solidFill>
                <a:effectLst/>
                <a:latin typeface="Arial" panose="020B0604020202020204" pitchFamily="34" charset="0"/>
              </a:rPr>
              <a:t> lịch sử văn hóa suốt 13 </a:t>
            </a:r>
            <a:r>
              <a:rPr lang="vi-VN" b="0" i="0" u="none" strike="noStrike">
                <a:solidFill>
                  <a:srgbClr val="0645AD"/>
                </a:solidFill>
                <a:effectLst/>
                <a:latin typeface="Arial" panose="020B0604020202020204" pitchFamily="34" charset="0"/>
                <a:hlinkClick r:id="rId54" tooltip="Thế kỷ"/>
              </a:rPr>
              <a:t>thế kỷ</a:t>
            </a:r>
            <a:r>
              <a:rPr lang="vi-VN" b="0" i="0">
                <a:solidFill>
                  <a:srgbClr val="202122"/>
                </a:solidFill>
                <a:effectLst/>
                <a:latin typeface="Arial" panose="020B0604020202020204" pitchFamily="34" charset="0"/>
              </a:rPr>
              <a:t>; tính liên tục của di sản với tư cách là một trung tâm quyền lực, và các tầng di tích di vật đa dạng, phong phú, sinh động.</a:t>
            </a:r>
            <a:r>
              <a:rPr lang="vi-VN" b="0" i="0" u="none" strike="noStrike" baseline="30000">
                <a:solidFill>
                  <a:srgbClr val="0645AD"/>
                </a:solidFill>
                <a:effectLst/>
                <a:latin typeface="Arial" panose="020B0604020202020204" pitchFamily="34" charset="0"/>
                <a:hlinkClick r:id="rId55"/>
              </a:rPr>
              <a:t>[1]</a:t>
            </a:r>
            <a:endParaRPr lang="vi-VN" b="0" i="0">
              <a:solidFill>
                <a:srgbClr val="202122"/>
              </a:solidFill>
              <a:effectLst/>
              <a:latin typeface="Arial" panose="020B0604020202020204" pitchFamily="34" charset="0"/>
            </a:endParaRPr>
          </a:p>
          <a:p>
            <a:pPr marL="457200" indent="-298450" algn="l">
              <a:buFontTx/>
              <a:buChar char="-"/>
            </a:pPr>
            <a:r>
              <a:rPr lang="vi-VN" b="1" i="0">
                <a:solidFill>
                  <a:srgbClr val="202122"/>
                </a:solidFill>
                <a:effectLst/>
                <a:latin typeface="Arial" panose="020B0604020202020204" pitchFamily="34" charset="0"/>
              </a:rPr>
              <a:t>Cột cờ Hà Nội</a:t>
            </a:r>
            <a:r>
              <a:rPr lang="vi-VN" b="0" i="0">
                <a:solidFill>
                  <a:srgbClr val="202122"/>
                </a:solidFill>
                <a:effectLst/>
                <a:latin typeface="Arial" panose="020B0604020202020204" pitchFamily="34" charset="0"/>
              </a:rPr>
              <a:t> hay còn gọi </a:t>
            </a:r>
            <a:r>
              <a:rPr lang="vi-VN" b="1" i="0">
                <a:solidFill>
                  <a:srgbClr val="202122"/>
                </a:solidFill>
                <a:effectLst/>
                <a:latin typeface="Arial" panose="020B0604020202020204" pitchFamily="34" charset="0"/>
              </a:rPr>
              <a:t>Kỳ đài Hà Nội</a:t>
            </a:r>
            <a:r>
              <a:rPr lang="vi-VN" b="0" i="0">
                <a:solidFill>
                  <a:srgbClr val="202122"/>
                </a:solidFill>
                <a:effectLst/>
                <a:latin typeface="Arial" panose="020B0604020202020204" pitchFamily="34" charset="0"/>
              </a:rPr>
              <a:t> là một kết cấu dạng tháp được xây dựng cùng thời với </a:t>
            </a:r>
            <a:r>
              <a:rPr lang="vi-VN" b="0" i="0" u="none" strike="noStrike">
                <a:solidFill>
                  <a:srgbClr val="0645AD"/>
                </a:solidFill>
                <a:effectLst/>
                <a:latin typeface="Arial" panose="020B0604020202020204" pitchFamily="34" charset="0"/>
                <a:hlinkClick r:id="rId56" tooltip="Hoàng thành Thăng Long"/>
              </a:rPr>
              <a:t>thành Hà Nội</a:t>
            </a:r>
            <a:r>
              <a:rPr lang="vi-VN" b="0" i="0">
                <a:solidFill>
                  <a:srgbClr val="202122"/>
                </a:solidFill>
                <a:effectLst/>
                <a:latin typeface="Arial" panose="020B0604020202020204" pitchFamily="34" charset="0"/>
              </a:rPr>
              <a:t> dưới triều </a:t>
            </a:r>
            <a:r>
              <a:rPr lang="vi-VN" b="0" i="0" u="none" strike="noStrike">
                <a:solidFill>
                  <a:srgbClr val="0645AD"/>
                </a:solidFill>
                <a:effectLst/>
                <a:latin typeface="Arial" panose="020B0604020202020204" pitchFamily="34" charset="0"/>
                <a:hlinkClick r:id="rId46" tooltip="Nhà Nguyễn"/>
              </a:rPr>
              <a:t>nhà Nguyễn</a:t>
            </a:r>
            <a:r>
              <a:rPr lang="vi-VN" b="0" i="0">
                <a:solidFill>
                  <a:srgbClr val="202122"/>
                </a:solidFill>
                <a:effectLst/>
                <a:latin typeface="Arial" panose="020B0604020202020204" pitchFamily="34" charset="0"/>
              </a:rPr>
              <a:t> (bắt đầu năm 1805, hoàn thành năm </a:t>
            </a:r>
            <a:r>
              <a:rPr lang="vi-VN" b="0" i="0" u="none" strike="noStrike">
                <a:solidFill>
                  <a:srgbClr val="0645AD"/>
                </a:solidFill>
                <a:effectLst/>
                <a:latin typeface="Arial" panose="020B0604020202020204" pitchFamily="34" charset="0"/>
                <a:hlinkClick r:id="rId57" tooltip="1812"/>
              </a:rPr>
              <a:t>1812</a:t>
            </a:r>
            <a:r>
              <a:rPr lang="vi-VN" b="0" i="0" u="none" strike="noStrike" baseline="30000">
                <a:solidFill>
                  <a:srgbClr val="0645AD"/>
                </a:solidFill>
                <a:effectLst/>
                <a:latin typeface="Arial" panose="020B0604020202020204" pitchFamily="34" charset="0"/>
                <a:hlinkClick r:id="rId58"/>
              </a:rPr>
              <a:t>[1]</a:t>
            </a:r>
            <a:r>
              <a:rPr lang="vi-VN" b="0" i="0">
                <a:solidFill>
                  <a:srgbClr val="202122"/>
                </a:solidFill>
                <a:effectLst/>
                <a:latin typeface="Arial" panose="020B0604020202020204" pitchFamily="34" charset="0"/>
              </a:rPr>
              <a:t>). Kiến trúc cột cờ bao gồm ba tầng đế và một thân cột, được coi là một trong những biểu tượng của thành phố.</a:t>
            </a:r>
          </a:p>
          <a:p>
            <a:pPr marL="158750" indent="0" algn="l">
              <a:buNone/>
            </a:pPr>
            <a:endParaRPr lang="en-US" altLang="ja-JP" b="0" i="0">
              <a:solidFill>
                <a:srgbClr val="202122"/>
              </a:solidFill>
              <a:effectLst/>
              <a:latin typeface="Arial" panose="020B0604020202020204" pitchFamily="34" charset="0"/>
            </a:endParaRPr>
          </a:p>
          <a:p>
            <a:pPr marL="158750" indent="0">
              <a:buNone/>
            </a:pPr>
            <a:endParaRPr lang="vi-VN"/>
          </a:p>
        </p:txBody>
      </p:sp>
    </p:spTree>
    <p:extLst>
      <p:ext uri="{BB962C8B-B14F-4D97-AF65-F5344CB8AC3E}">
        <p14:creationId xmlns:p14="http://schemas.microsoft.com/office/powerpoint/2010/main" val="232816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8d1232f882_0_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8d1232f882_0_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7592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solidFill>
        <a:effectLst/>
      </p:bgPr>
    </p:bg>
    <p:spTree>
      <p:nvGrpSpPr>
        <p:cNvPr id="1" name="Shape 74"/>
        <p:cNvGrpSpPr/>
        <p:nvPr/>
      </p:nvGrpSpPr>
      <p:grpSpPr>
        <a:xfrm>
          <a:off x="0" y="0"/>
          <a:ext cx="0" cy="0"/>
          <a:chOff x="0" y="0"/>
          <a:chExt cx="0" cy="0"/>
        </a:xfrm>
      </p:grpSpPr>
      <p:sp>
        <p:nvSpPr>
          <p:cNvPr id="2" name="Rounded Rectangle 1"/>
          <p:cNvSpPr/>
          <p:nvPr userDrawn="1"/>
        </p:nvSpPr>
        <p:spPr>
          <a:xfrm>
            <a:off x="348343" y="116114"/>
            <a:ext cx="8636000" cy="4717143"/>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1025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5">
            <a:lumMod val="60000"/>
            <a:lumOff val="40000"/>
          </a:schemeClr>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solidFill>
              <a:schemeClr val="accent6">
                <a:lumMod val="7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6727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AD5E6"/>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BA8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3;p2"/>
          <p:cNvGrpSpPr/>
          <p:nvPr userDrawn="1"/>
        </p:nvGrpSpPr>
        <p:grpSpPr>
          <a:xfrm rot="10800000" flipH="1">
            <a:off x="0" y="1662988"/>
            <a:ext cx="10175022" cy="3480512"/>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16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165AB"/>
              </a:solidFill>
            </a:endParaRPr>
          </a:p>
        </p:txBody>
      </p:sp>
      <p:grpSp>
        <p:nvGrpSpPr>
          <p:cNvPr id="8" name="Google Shape;267;p25"/>
          <p:cNvGrpSpPr/>
          <p:nvPr userDrawn="1"/>
        </p:nvGrpSpPr>
        <p:grpSpPr>
          <a:xfrm rot="1093143">
            <a:off x="7684861" y="3602545"/>
            <a:ext cx="975516" cy="936649"/>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bg2">
                <a:lumMod val="60000"/>
                <a:lumOff val="40000"/>
              </a:schemeClr>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7"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8" name="TextBox 17"/>
          <p:cNvSpPr txBox="1"/>
          <p:nvPr userDrawn="1"/>
        </p:nvSpPr>
        <p:spPr>
          <a:xfrm>
            <a:off x="6922851" y="4876800"/>
            <a:ext cx="1605064" cy="215444"/>
          </a:xfrm>
          <a:prstGeom prst="rect">
            <a:avLst/>
          </a:prstGeom>
          <a:noFill/>
        </p:spPr>
        <p:txBody>
          <a:bodyPr wrap="square" rtlCol="0">
            <a:spAutoFit/>
          </a:bodyPr>
          <a:lstStyle/>
          <a:p>
            <a:r>
              <a:rPr lang="en-US" sz="800" dirty="0">
                <a:solidFill>
                  <a:srgbClr val="BA8CBA"/>
                </a:solidFill>
              </a:rPr>
              <a:t>FeistyForwarders_0968120672</a:t>
            </a:r>
          </a:p>
        </p:txBody>
      </p:sp>
      <p:sp>
        <p:nvSpPr>
          <p:cNvPr id="19"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46;p25"/>
          <p:cNvGrpSpPr/>
          <p:nvPr userDrawn="1"/>
        </p:nvGrpSpPr>
        <p:grpSpPr>
          <a:xfrm>
            <a:off x="8429016" y="2303715"/>
            <a:ext cx="514295" cy="474382"/>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52;p25"/>
          <p:cNvGrpSpPr/>
          <p:nvPr userDrawn="1"/>
        </p:nvGrpSpPr>
        <p:grpSpPr>
          <a:xfrm>
            <a:off x="7629971" y="2578996"/>
            <a:ext cx="739324" cy="681878"/>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roup 32"/>
          <p:cNvGrpSpPr/>
          <p:nvPr userDrawn="1"/>
        </p:nvGrpSpPr>
        <p:grpSpPr>
          <a:xfrm>
            <a:off x="3620184" y="264720"/>
            <a:ext cx="1776113" cy="1418528"/>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Box 35"/>
            <p:cNvSpPr txBox="1"/>
            <p:nvPr userDrawn="1"/>
          </p:nvSpPr>
          <p:spPr>
            <a:xfrm>
              <a:off x="3693975" y="710267"/>
              <a:ext cx="1672253" cy="523220"/>
            </a:xfrm>
            <a:prstGeom prst="rect">
              <a:avLst/>
            </a:prstGeom>
            <a:noFill/>
          </p:spPr>
          <p:txBody>
            <a:bodyPr wrap="none" rtlCol="0">
              <a:spAutoFit/>
            </a:bodyPr>
            <a:lstStyle/>
            <a:p>
              <a:r>
                <a:rPr lang="en-US" sz="2800" dirty="0">
                  <a:ln>
                    <a:solidFill>
                      <a:srgbClr val="A165AB"/>
                    </a:solidFill>
                  </a:ln>
                  <a:solidFill>
                    <a:srgbClr val="BA8CBA"/>
                  </a:solidFill>
                  <a:latin typeface="UTM Cookies" panose="02040603050506020204" pitchFamily="18" charset="0"/>
                </a:rPr>
                <a:t>CHỦ</a:t>
              </a:r>
              <a:r>
                <a:rPr lang="en-US" sz="2800" baseline="0" dirty="0">
                  <a:ln>
                    <a:solidFill>
                      <a:srgbClr val="A165AB"/>
                    </a:solidFill>
                  </a:ln>
                  <a:solidFill>
                    <a:srgbClr val="BA8CBA"/>
                  </a:solidFill>
                  <a:latin typeface="UTM Cookies" panose="02040603050506020204" pitchFamily="18" charset="0"/>
                </a:rPr>
                <a:t> ĐỀ 8</a:t>
              </a:r>
              <a:endParaRPr lang="en-US" sz="2800" dirty="0">
                <a:ln>
                  <a:solidFill>
                    <a:srgbClr val="A165AB"/>
                  </a:solidFill>
                </a:ln>
                <a:solidFill>
                  <a:srgbClr val="BA8CBA"/>
                </a:solidFill>
                <a:latin typeface="UTM Cookies" panose="02040603050506020204" pitchFamily="18" charset="0"/>
              </a:endParaRPr>
            </a:p>
          </p:txBody>
        </p:sp>
      </p:grpSp>
      <p:sp>
        <p:nvSpPr>
          <p:cNvPr id="37"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4">
              <a:lumMod val="40000"/>
              <a:lumOff val="60000"/>
            </a:schemeClr>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01;p25"/>
          <p:cNvGrpSpPr/>
          <p:nvPr userDrawn="1"/>
        </p:nvGrpSpPr>
        <p:grpSpPr>
          <a:xfrm rot="186006">
            <a:off x="3963397" y="1246298"/>
            <a:ext cx="501149" cy="10128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583758" y="551480"/>
            <a:ext cx="3269859" cy="1569660"/>
          </a:xfrm>
          <a:prstGeom prst="rect">
            <a:avLst/>
          </a:prstGeom>
          <a:noFill/>
        </p:spPr>
        <p:txBody>
          <a:bodyPr wrap="square" rtlCol="0">
            <a:spAutoFit/>
          </a:bodyPr>
          <a:lstStyle/>
          <a:p>
            <a:pPr algn="ctr"/>
            <a:r>
              <a:rPr lang="en-US" sz="4800" dirty="0">
                <a:ln w="9525" cmpd="thickThin">
                  <a:solidFill>
                    <a:srgbClr val="7030A0"/>
                  </a:solidFill>
                </a:ln>
                <a:solidFill>
                  <a:srgbClr val="FFC000"/>
                </a:solidFill>
                <a:latin typeface="UTM Cookies" panose="02040603050506020204" pitchFamily="18" charset="0"/>
              </a:rPr>
              <a:t>CHIA SẺ</a:t>
            </a:r>
            <a:r>
              <a:rPr lang="en-US" sz="4800" baseline="0" dirty="0">
                <a:ln w="9525" cmpd="thickThin">
                  <a:solidFill>
                    <a:srgbClr val="7030A0"/>
                  </a:solidFill>
                </a:ln>
                <a:solidFill>
                  <a:srgbClr val="FFC000"/>
                </a:solidFill>
                <a:latin typeface="UTM Cookies" panose="02040603050506020204" pitchFamily="18" charset="0"/>
              </a:rPr>
              <a:t> CỘNG ĐỒNG</a:t>
            </a:r>
            <a:endParaRPr lang="en-US" sz="4800" dirty="0">
              <a:ln w="9525" cmpd="thickThin">
                <a:solidFill>
                  <a:srgbClr val="7030A0"/>
                </a:solidFill>
              </a:ln>
              <a:solidFill>
                <a:srgbClr val="FFC000"/>
              </a:solidFill>
              <a:latin typeface="UTM Cookies" panose="02040603050506020204" pitchFamily="18" charset="0"/>
            </a:endParaRPr>
          </a:p>
        </p:txBody>
      </p:sp>
    </p:spTree>
    <p:extLst>
      <p:ext uri="{BB962C8B-B14F-4D97-AF65-F5344CB8AC3E}">
        <p14:creationId xmlns:p14="http://schemas.microsoft.com/office/powerpoint/2010/main" val="232963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AD5E6"/>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solidFill>
              <a:srgbClr val="A165AB"/>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09057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5E1EE"/>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bg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3;p2"/>
          <p:cNvGrpSpPr/>
          <p:nvPr userDrawn="1"/>
        </p:nvGrpSpPr>
        <p:grpSpPr>
          <a:xfrm rot="10800000" flipH="1">
            <a:off x="0" y="1662988"/>
            <a:ext cx="10175022" cy="3480512"/>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C98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165AB"/>
              </a:solidFill>
            </a:endParaRPr>
          </a:p>
        </p:txBody>
      </p:sp>
      <p:grpSp>
        <p:nvGrpSpPr>
          <p:cNvPr id="8" name="Google Shape;267;p25"/>
          <p:cNvGrpSpPr/>
          <p:nvPr userDrawn="1"/>
        </p:nvGrpSpPr>
        <p:grpSpPr>
          <a:xfrm rot="1093143">
            <a:off x="7684861" y="3602545"/>
            <a:ext cx="975516" cy="936649"/>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bg2">
                <a:lumMod val="60000"/>
                <a:lumOff val="40000"/>
              </a:schemeClr>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7"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8" name="TextBox 17"/>
          <p:cNvSpPr txBox="1"/>
          <p:nvPr userDrawn="1"/>
        </p:nvSpPr>
        <p:spPr>
          <a:xfrm>
            <a:off x="6922851" y="4876800"/>
            <a:ext cx="1605064" cy="215444"/>
          </a:xfrm>
          <a:prstGeom prst="rect">
            <a:avLst/>
          </a:prstGeom>
          <a:noFill/>
        </p:spPr>
        <p:txBody>
          <a:bodyPr wrap="square" rtlCol="0">
            <a:spAutoFit/>
          </a:bodyPr>
          <a:lstStyle/>
          <a:p>
            <a:r>
              <a:rPr lang="en-US" sz="800" dirty="0">
                <a:solidFill>
                  <a:srgbClr val="AC98C9"/>
                </a:solidFill>
              </a:rPr>
              <a:t>FeistyForwarders_0968120672</a:t>
            </a:r>
          </a:p>
        </p:txBody>
      </p:sp>
      <p:sp>
        <p:nvSpPr>
          <p:cNvPr id="19"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46;p25"/>
          <p:cNvGrpSpPr/>
          <p:nvPr userDrawn="1"/>
        </p:nvGrpSpPr>
        <p:grpSpPr>
          <a:xfrm>
            <a:off x="8429016" y="2303715"/>
            <a:ext cx="514295" cy="474382"/>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52;p25"/>
          <p:cNvGrpSpPr/>
          <p:nvPr userDrawn="1"/>
        </p:nvGrpSpPr>
        <p:grpSpPr>
          <a:xfrm>
            <a:off x="7629971" y="2578996"/>
            <a:ext cx="739324" cy="681878"/>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roup 32"/>
          <p:cNvGrpSpPr/>
          <p:nvPr userDrawn="1"/>
        </p:nvGrpSpPr>
        <p:grpSpPr>
          <a:xfrm>
            <a:off x="3620184" y="264720"/>
            <a:ext cx="1776113" cy="1418528"/>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Box 35"/>
            <p:cNvSpPr txBox="1"/>
            <p:nvPr userDrawn="1"/>
          </p:nvSpPr>
          <p:spPr>
            <a:xfrm>
              <a:off x="3693975" y="710267"/>
              <a:ext cx="1672253" cy="523220"/>
            </a:xfrm>
            <a:prstGeom prst="rect">
              <a:avLst/>
            </a:prstGeom>
            <a:noFill/>
          </p:spPr>
          <p:txBody>
            <a:bodyPr wrap="none" rtlCol="0">
              <a:spAutoFit/>
            </a:bodyPr>
            <a:lstStyle/>
            <a:p>
              <a:r>
                <a:rPr lang="en-US" sz="2800" dirty="0">
                  <a:ln>
                    <a:solidFill>
                      <a:srgbClr val="A165AB"/>
                    </a:solidFill>
                  </a:ln>
                  <a:solidFill>
                    <a:srgbClr val="BA8CBA"/>
                  </a:solidFill>
                  <a:latin typeface="UTM Cookies" panose="02040603050506020204" pitchFamily="18" charset="0"/>
                </a:rPr>
                <a:t>CHỦ</a:t>
              </a:r>
              <a:r>
                <a:rPr lang="en-US" sz="2800" baseline="0" dirty="0">
                  <a:ln>
                    <a:solidFill>
                      <a:srgbClr val="A165AB"/>
                    </a:solidFill>
                  </a:ln>
                  <a:solidFill>
                    <a:srgbClr val="BA8CBA"/>
                  </a:solidFill>
                  <a:latin typeface="UTM Cookies" panose="02040603050506020204" pitchFamily="18" charset="0"/>
                </a:rPr>
                <a:t> ĐỀ 9</a:t>
              </a:r>
              <a:endParaRPr lang="en-US" sz="2800" dirty="0">
                <a:ln>
                  <a:solidFill>
                    <a:srgbClr val="A165AB"/>
                  </a:solidFill>
                </a:ln>
                <a:solidFill>
                  <a:srgbClr val="BA8CBA"/>
                </a:solidFill>
                <a:latin typeface="UTM Cookies" panose="02040603050506020204" pitchFamily="18" charset="0"/>
              </a:endParaRPr>
            </a:p>
          </p:txBody>
        </p:sp>
      </p:grpSp>
      <p:sp>
        <p:nvSpPr>
          <p:cNvPr id="37"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4">
              <a:lumMod val="40000"/>
              <a:lumOff val="60000"/>
            </a:schemeClr>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01;p25"/>
          <p:cNvGrpSpPr/>
          <p:nvPr userDrawn="1"/>
        </p:nvGrpSpPr>
        <p:grpSpPr>
          <a:xfrm rot="186006">
            <a:off x="3963397" y="1246298"/>
            <a:ext cx="501149" cy="10128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583758" y="551480"/>
            <a:ext cx="3269859" cy="1446550"/>
          </a:xfrm>
          <a:prstGeom prst="rect">
            <a:avLst/>
          </a:prstGeom>
          <a:noFill/>
        </p:spPr>
        <p:txBody>
          <a:bodyPr wrap="square" rtlCol="0">
            <a:spAutoFit/>
          </a:bodyPr>
          <a:lstStyle/>
          <a:p>
            <a:pPr algn="ctr"/>
            <a:r>
              <a:rPr lang="en-US" sz="4400" dirty="0">
                <a:ln w="9525" cmpd="thickThin">
                  <a:solidFill>
                    <a:srgbClr val="7030A0"/>
                  </a:solidFill>
                </a:ln>
                <a:solidFill>
                  <a:srgbClr val="FFC000"/>
                </a:solidFill>
                <a:latin typeface="UTM Cookies" panose="02040603050506020204" pitchFamily="18" charset="0"/>
              </a:rPr>
              <a:t>MÔI</a:t>
            </a:r>
            <a:r>
              <a:rPr lang="en-US" sz="4400" baseline="0" dirty="0">
                <a:ln w="9525" cmpd="thickThin">
                  <a:solidFill>
                    <a:srgbClr val="7030A0"/>
                  </a:solidFill>
                </a:ln>
                <a:solidFill>
                  <a:srgbClr val="FFC000"/>
                </a:solidFill>
                <a:latin typeface="UTM Cookies" panose="02040603050506020204" pitchFamily="18" charset="0"/>
              </a:rPr>
              <a:t> TRƯỜNG QUANH EM</a:t>
            </a:r>
            <a:endParaRPr lang="en-US" sz="4400" dirty="0">
              <a:ln w="9525" cmpd="thickThin">
                <a:solidFill>
                  <a:srgbClr val="7030A0"/>
                </a:solidFill>
              </a:ln>
              <a:solidFill>
                <a:srgbClr val="FFC000"/>
              </a:solidFill>
              <a:latin typeface="UTM Cookies" panose="02040603050506020204" pitchFamily="18" charset="0"/>
            </a:endParaRPr>
          </a:p>
        </p:txBody>
      </p:sp>
    </p:spTree>
    <p:extLst>
      <p:ext uri="{BB962C8B-B14F-4D97-AF65-F5344CB8AC3E}">
        <p14:creationId xmlns:p14="http://schemas.microsoft.com/office/powerpoint/2010/main" val="19156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5E1EE"/>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solidFill>
              <a:srgbClr val="AC98C9"/>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90375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lt1"/>
        </a:solidFill>
        <a:effectLst/>
      </p:bgPr>
    </p:bg>
    <p:spTree>
      <p:nvGrpSpPr>
        <p:cNvPr id="1" name="Shape 74"/>
        <p:cNvGrpSpPr/>
        <p:nvPr/>
      </p:nvGrpSpPr>
      <p:grpSpPr>
        <a:xfrm>
          <a:off x="0" y="0"/>
          <a:ext cx="0" cy="0"/>
          <a:chOff x="0" y="0"/>
          <a:chExt cx="0" cy="0"/>
        </a:xfrm>
      </p:grpSpPr>
    </p:spTree>
    <p:extLst>
      <p:ext uri="{BB962C8B-B14F-4D97-AF65-F5344CB8AC3E}">
        <p14:creationId xmlns:p14="http://schemas.microsoft.com/office/powerpoint/2010/main" val="1982991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5"/>
        <p:cNvGrpSpPr/>
        <p:nvPr/>
      </p:nvGrpSpPr>
      <p:grpSpPr>
        <a:xfrm>
          <a:off x="0" y="0"/>
          <a:ext cx="0" cy="0"/>
          <a:chOff x="0" y="0"/>
          <a:chExt cx="0" cy="0"/>
        </a:xfrm>
      </p:grpSpPr>
      <p:grpSp>
        <p:nvGrpSpPr>
          <p:cNvPr id="56" name="Google Shape;56;p9"/>
          <p:cNvGrpSpPr/>
          <p:nvPr/>
        </p:nvGrpSpPr>
        <p:grpSpPr>
          <a:xfrm rot="10800000">
            <a:off x="-4" y="-6500"/>
            <a:ext cx="4915193" cy="5156400"/>
            <a:chOff x="4003316" y="-6500"/>
            <a:chExt cx="4826387" cy="5156400"/>
          </a:xfrm>
        </p:grpSpPr>
        <p:sp>
          <p:nvSpPr>
            <p:cNvPr id="57" name="Google Shape;57;p9"/>
            <p:cNvSpPr/>
            <p:nvPr/>
          </p:nvSpPr>
          <p:spPr>
            <a:xfrm rot="-5400000">
              <a:off x="2250685" y="1746286"/>
              <a:ext cx="5156245" cy="1650983"/>
            </a:xfrm>
            <a:custGeom>
              <a:avLst/>
              <a:gdLst/>
              <a:ahLst/>
              <a:cxnLst/>
              <a:rect l="l" t="t" r="r" b="b"/>
              <a:pathLst>
                <a:path w="48078" h="17253" extrusionOk="0">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9"/>
            <p:cNvSpPr/>
            <p:nvPr/>
          </p:nvSpPr>
          <p:spPr>
            <a:xfrm rot="-5400000">
              <a:off x="4662404" y="982600"/>
              <a:ext cx="5156400" cy="317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9"/>
          <p:cNvSpPr txBox="1">
            <a:spLocks noGrp="1"/>
          </p:cNvSpPr>
          <p:nvPr>
            <p:ph type="title"/>
          </p:nvPr>
        </p:nvSpPr>
        <p:spPr>
          <a:xfrm>
            <a:off x="713100" y="1233175"/>
            <a:ext cx="31500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0" name="Google Shape;60;p9"/>
          <p:cNvSpPr txBox="1">
            <a:spLocks noGrp="1"/>
          </p:cNvSpPr>
          <p:nvPr>
            <p:ph type="subTitle" idx="1"/>
          </p:nvPr>
        </p:nvSpPr>
        <p:spPr>
          <a:xfrm>
            <a:off x="713100" y="2803075"/>
            <a:ext cx="31500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1" name="Google Shape;61;p9"/>
          <p:cNvSpPr txBox="1">
            <a:spLocks noGrp="1"/>
          </p:cNvSpPr>
          <p:nvPr>
            <p:ph type="body" idx="2"/>
          </p:nvPr>
        </p:nvSpPr>
        <p:spPr>
          <a:xfrm>
            <a:off x="4939500" y="724075"/>
            <a:ext cx="3491400" cy="3695100"/>
          </a:xfrm>
          <a:prstGeom prst="rect">
            <a:avLst/>
          </a:prstGeom>
        </p:spPr>
        <p:txBody>
          <a:bodyPr spcFirstLastPara="1" wrap="square" lIns="91425" tIns="91425" rIns="91425" bIns="91425" anchor="ctr"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62" name="Google Shape;62;p9"/>
          <p:cNvSpPr/>
          <p:nvPr/>
        </p:nvSpPr>
        <p:spPr>
          <a:xfrm rot="10800000" flipH="1">
            <a:off x="7836575" y="-6"/>
            <a:ext cx="1307397" cy="688355"/>
          </a:xfrm>
          <a:custGeom>
            <a:avLst/>
            <a:gdLst/>
            <a:ahLst/>
            <a:cxnLst/>
            <a:rect l="l" t="t" r="r" b="b"/>
            <a:pathLst>
              <a:path w="38136" h="29948" extrusionOk="0">
                <a:moveTo>
                  <a:pt x="37163" y="0"/>
                </a:moveTo>
                <a:cubicBezTo>
                  <a:pt x="36732" y="0"/>
                  <a:pt x="36166" y="151"/>
                  <a:pt x="35481" y="658"/>
                </a:cubicBezTo>
                <a:cubicBezTo>
                  <a:pt x="33778" y="1908"/>
                  <a:pt x="33707" y="6147"/>
                  <a:pt x="31147" y="6992"/>
                </a:cubicBezTo>
                <a:cubicBezTo>
                  <a:pt x="30908" y="7072"/>
                  <a:pt x="30643" y="7108"/>
                  <a:pt x="30357" y="7108"/>
                </a:cubicBezTo>
                <a:cubicBezTo>
                  <a:pt x="28146" y="7108"/>
                  <a:pt x="24643" y="4988"/>
                  <a:pt x="21393" y="4988"/>
                </a:cubicBezTo>
                <a:cubicBezTo>
                  <a:pt x="20568" y="4988"/>
                  <a:pt x="19758" y="5125"/>
                  <a:pt x="18991" y="5468"/>
                </a:cubicBezTo>
                <a:cubicBezTo>
                  <a:pt x="14800" y="7337"/>
                  <a:pt x="16431" y="14755"/>
                  <a:pt x="13407" y="17934"/>
                </a:cubicBezTo>
                <a:cubicBezTo>
                  <a:pt x="10382" y="21113"/>
                  <a:pt x="8525" y="20803"/>
                  <a:pt x="4417" y="22351"/>
                </a:cubicBezTo>
                <a:cubicBezTo>
                  <a:pt x="416" y="23859"/>
                  <a:pt x="19" y="29638"/>
                  <a:pt x="1" y="29935"/>
                </a:cubicBezTo>
                <a:lnTo>
                  <a:pt x="38136" y="29935"/>
                </a:lnTo>
                <a:lnTo>
                  <a:pt x="38136" y="325"/>
                </a:lnTo>
                <a:cubicBezTo>
                  <a:pt x="38136" y="325"/>
                  <a:pt x="37795" y="0"/>
                  <a:pt x="37163" y="0"/>
                </a:cubicBezTo>
                <a:close/>
                <a:moveTo>
                  <a:pt x="0" y="29935"/>
                </a:moveTo>
                <a:lnTo>
                  <a:pt x="0" y="29947"/>
                </a:lnTo>
                <a:cubicBezTo>
                  <a:pt x="0" y="29947"/>
                  <a:pt x="0" y="29943"/>
                  <a:pt x="1" y="29935"/>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0"/>
        <p:cNvGrpSpPr/>
        <p:nvPr/>
      </p:nvGrpSpPr>
      <p:grpSpPr>
        <a:xfrm>
          <a:off x="0" y="0"/>
          <a:ext cx="0" cy="0"/>
          <a:chOff x="0" y="0"/>
          <a:chExt cx="0" cy="0"/>
        </a:xfrm>
      </p:grpSpPr>
      <p:sp>
        <p:nvSpPr>
          <p:cNvPr id="51" name="Google Shape;51;p8"/>
          <p:cNvSpPr/>
          <p:nvPr/>
        </p:nvSpPr>
        <p:spPr>
          <a:xfrm rot="10800000">
            <a:off x="4212135" y="2071548"/>
            <a:ext cx="4931512" cy="307147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 name="Google Shape;52;p8"/>
          <p:cNvSpPr/>
          <p:nvPr/>
        </p:nvSpPr>
        <p:spPr>
          <a:xfrm>
            <a:off x="12" y="-7050"/>
            <a:ext cx="4768588" cy="2356541"/>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 name="Google Shape;53;p8"/>
          <p:cNvSpPr/>
          <p:nvPr/>
        </p:nvSpPr>
        <p:spPr>
          <a:xfrm rot="10800000">
            <a:off x="4345571" y="2181385"/>
            <a:ext cx="4826380" cy="30040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 name="Google Shape;54;p8"/>
          <p:cNvSpPr txBox="1">
            <a:spLocks noGrp="1"/>
          </p:cNvSpPr>
          <p:nvPr>
            <p:ph type="title"/>
          </p:nvPr>
        </p:nvSpPr>
        <p:spPr>
          <a:xfrm>
            <a:off x="2125950" y="1116275"/>
            <a:ext cx="4892100" cy="247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extLst>
      <p:ext uri="{BB962C8B-B14F-4D97-AF65-F5344CB8AC3E}">
        <p14:creationId xmlns:p14="http://schemas.microsoft.com/office/powerpoint/2010/main" val="32750396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0466284"/>
      </p:ext>
    </p:extLst>
  </p:cSld>
  <p:clrMapOvr>
    <a:masterClrMapping/>
  </p:clrMapOvr>
  <mc:AlternateContent xmlns:mc="http://schemas.openxmlformats.org/markup-compatibility/2006" xmlns:p14="http://schemas.microsoft.com/office/powerpoint/2010/main">
    <mc:Choice Requires="p14">
      <p:transition spd="slow" p14:dur="2000" advTm="0">
        <p14:ferris dir="l"/>
      </p:transition>
    </mc:Choice>
    <mc:Fallback xmlns="">
      <p:transition spd="slow"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标题和内容">
    <p:bg>
      <p:bgPr>
        <a:solidFill>
          <a:srgbClr val="68BCE1"/>
        </a:solidFill>
        <a:effectLst/>
      </p:bgPr>
    </p:bg>
    <p:spTree>
      <p:nvGrpSpPr>
        <p:cNvPr id="1" name=""/>
        <p:cNvGrpSpPr/>
        <p:nvPr/>
      </p:nvGrpSpPr>
      <p:grpSpPr>
        <a:xfrm>
          <a:off x="0" y="0"/>
          <a:ext cx="0" cy="0"/>
          <a:chOff x="0" y="0"/>
          <a:chExt cx="0" cy="0"/>
        </a:xfrm>
      </p:grpSpPr>
      <p:pic>
        <p:nvPicPr>
          <p:cNvPr id="13" name="图片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098466"/>
            <a:ext cx="9144000" cy="2942854"/>
          </a:xfrm>
          <a:prstGeom prst="rect">
            <a:avLst/>
          </a:prstGeom>
        </p:spPr>
      </p:pic>
      <p:pic>
        <p:nvPicPr>
          <p:cNvPr id="15" name="图片 14"/>
          <p:cNvPicPr>
            <a:picLocks noChangeAspect="1"/>
          </p:cNvPicPr>
          <p:nvPr userDrawn="1"/>
        </p:nvPicPr>
        <p:blipFill rotWithShape="1">
          <a:blip r:embed="rId2">
            <a:extLst>
              <a:ext uri="{28A0092B-C50C-407E-A947-70E740481C1C}">
                <a14:useLocalDpi xmlns:a14="http://schemas.microsoft.com/office/drawing/2010/main" val="0"/>
              </a:ext>
            </a:extLst>
          </a:blip>
          <a:srcRect t="39410"/>
          <a:stretch/>
        </p:blipFill>
        <p:spPr>
          <a:xfrm>
            <a:off x="20270" y="-9525"/>
            <a:ext cx="9144000" cy="1783082"/>
          </a:xfrm>
          <a:prstGeom prst="rect">
            <a:avLst/>
          </a:prstGeom>
        </p:spPr>
      </p:pic>
    </p:spTree>
    <p:extLst>
      <p:ext uri="{BB962C8B-B14F-4D97-AF65-F5344CB8AC3E}">
        <p14:creationId xmlns:p14="http://schemas.microsoft.com/office/powerpoint/2010/main" val="1182991339"/>
      </p:ext>
    </p:extLst>
  </p:cSld>
  <p:clrMapOvr>
    <a:masterClrMapping/>
  </p:clrMapOvr>
  <mc:AlternateContent xmlns:mc="http://schemas.openxmlformats.org/markup-compatibility/2006" xmlns:p14="http://schemas.microsoft.com/office/powerpoint/2010/main">
    <mc:Choice Requires="p14">
      <p:transition spd="slow" p14:dur="2000" advTm="0">
        <p14:ferris dir="l"/>
      </p:transition>
    </mc:Choice>
    <mc:Fallback xmlns="">
      <p:transition spd="slow"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9E27F"/>
        </a:solidFill>
        <a:effectLst/>
      </p:bgPr>
    </p:bg>
    <p:spTree>
      <p:nvGrpSpPr>
        <p:cNvPr id="1" name="Shape 74"/>
        <p:cNvGrpSpPr/>
        <p:nvPr/>
      </p:nvGrpSpPr>
      <p:grpSpPr>
        <a:xfrm>
          <a:off x="0" y="0"/>
          <a:ext cx="0" cy="0"/>
          <a:chOff x="0" y="0"/>
          <a:chExt cx="0" cy="0"/>
        </a:xfrm>
      </p:grpSpPr>
      <p:sp>
        <p:nvSpPr>
          <p:cNvPr id="2"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267;p25"/>
          <p:cNvGrpSpPr/>
          <p:nvPr userDrawn="1"/>
        </p:nvGrpSpPr>
        <p:grpSpPr>
          <a:xfrm rot="1093143">
            <a:off x="7684861" y="3602545"/>
            <a:ext cx="975516" cy="936649"/>
            <a:chOff x="3885600" y="2960625"/>
            <a:chExt cx="470600" cy="451850"/>
          </a:xfrm>
        </p:grpSpPr>
        <p:sp>
          <p:nvSpPr>
            <p:cNvPr id="4"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3;p2"/>
          <p:cNvGrpSpPr/>
          <p:nvPr userDrawn="1"/>
        </p:nvGrpSpPr>
        <p:grpSpPr>
          <a:xfrm rot="10800000" flipH="1">
            <a:off x="0" y="1662988"/>
            <a:ext cx="10175022" cy="3480512"/>
            <a:chOff x="1367050" y="3059225"/>
            <a:chExt cx="1407100" cy="848450"/>
          </a:xfrm>
        </p:grpSpPr>
        <p:sp>
          <p:nvSpPr>
            <p:cNvPr id="13"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6"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7" name="TextBox 16"/>
          <p:cNvSpPr txBox="1"/>
          <p:nvPr userDrawn="1"/>
        </p:nvSpPr>
        <p:spPr>
          <a:xfrm>
            <a:off x="6922851" y="4876800"/>
            <a:ext cx="1605064" cy="215444"/>
          </a:xfrm>
          <a:prstGeom prst="rect">
            <a:avLst/>
          </a:prstGeom>
          <a:noFill/>
        </p:spPr>
        <p:txBody>
          <a:bodyPr wrap="square" rtlCol="0">
            <a:spAutoFit/>
          </a:bodyPr>
          <a:lstStyle/>
          <a:p>
            <a:r>
              <a:rPr lang="en-US" sz="800" dirty="0">
                <a:solidFill>
                  <a:srgbClr val="F37022"/>
                </a:solidFill>
              </a:rPr>
              <a:t>FeistyForwarders_0968120672</a:t>
            </a:r>
          </a:p>
        </p:txBody>
      </p:sp>
      <p:sp>
        <p:nvSpPr>
          <p:cNvPr id="18"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246;p25"/>
          <p:cNvGrpSpPr/>
          <p:nvPr userDrawn="1"/>
        </p:nvGrpSpPr>
        <p:grpSpPr>
          <a:xfrm>
            <a:off x="8429016" y="2303715"/>
            <a:ext cx="514295" cy="474382"/>
            <a:chOff x="712875" y="2205450"/>
            <a:chExt cx="233675" cy="215550"/>
          </a:xfrm>
        </p:grpSpPr>
        <p:sp>
          <p:nvSpPr>
            <p:cNvPr id="20"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252;p25"/>
          <p:cNvGrpSpPr/>
          <p:nvPr userDrawn="1"/>
        </p:nvGrpSpPr>
        <p:grpSpPr>
          <a:xfrm>
            <a:off x="7629971" y="2578996"/>
            <a:ext cx="739324" cy="681878"/>
            <a:chOff x="751275" y="1814050"/>
            <a:chExt cx="233675" cy="215525"/>
          </a:xfrm>
        </p:grpSpPr>
        <p:sp>
          <p:nvSpPr>
            <p:cNvPr id="26"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roup 31"/>
          <p:cNvGrpSpPr/>
          <p:nvPr userDrawn="1"/>
        </p:nvGrpSpPr>
        <p:grpSpPr>
          <a:xfrm>
            <a:off x="3620184" y="264720"/>
            <a:ext cx="1776113" cy="1418528"/>
            <a:chOff x="3620184" y="264720"/>
            <a:chExt cx="1776113" cy="1418528"/>
          </a:xfrm>
        </p:grpSpPr>
        <p:sp>
          <p:nvSpPr>
            <p:cNvPr id="33"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chemeClr val="accent6">
                  <a:lumMod val="40000"/>
                  <a:lumOff val="60000"/>
                </a:schemeClr>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TextBox 34"/>
            <p:cNvSpPr txBox="1"/>
            <p:nvPr userDrawn="1"/>
          </p:nvSpPr>
          <p:spPr>
            <a:xfrm>
              <a:off x="3693975" y="710267"/>
              <a:ext cx="1672253" cy="523220"/>
            </a:xfrm>
            <a:prstGeom prst="rect">
              <a:avLst/>
            </a:prstGeom>
            <a:noFill/>
          </p:spPr>
          <p:txBody>
            <a:bodyPr wrap="none" rtlCol="0">
              <a:spAutoFit/>
            </a:bodyPr>
            <a:lstStyle/>
            <a:p>
              <a:r>
                <a:rPr lang="en-US" sz="2800" dirty="0">
                  <a:solidFill>
                    <a:srgbClr val="F37022"/>
                  </a:solidFill>
                  <a:latin typeface="UTM Cookies" panose="02040603050506020204" pitchFamily="18" charset="0"/>
                </a:rPr>
                <a:t>CHỦ</a:t>
              </a:r>
              <a:r>
                <a:rPr lang="en-US" sz="2800" baseline="0" dirty="0">
                  <a:solidFill>
                    <a:srgbClr val="F37022"/>
                  </a:solidFill>
                  <a:latin typeface="UTM Cookies" panose="02040603050506020204" pitchFamily="18" charset="0"/>
                </a:rPr>
                <a:t> ĐỀ 2</a:t>
              </a:r>
              <a:endParaRPr lang="en-US" sz="2800" dirty="0">
                <a:solidFill>
                  <a:srgbClr val="F37022"/>
                </a:solidFill>
                <a:latin typeface="UTM Cookies" panose="02040603050506020204" pitchFamily="18" charset="0"/>
              </a:endParaRPr>
            </a:p>
          </p:txBody>
        </p:sp>
      </p:grpSp>
      <p:sp>
        <p:nvSpPr>
          <p:cNvPr id="36"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201;p25"/>
          <p:cNvGrpSpPr/>
          <p:nvPr userDrawn="1"/>
        </p:nvGrpSpPr>
        <p:grpSpPr>
          <a:xfrm rot="186006">
            <a:off x="3963397" y="1246298"/>
            <a:ext cx="501149" cy="1012800"/>
            <a:chOff x="656025" y="2751350"/>
            <a:chExt cx="311375" cy="629275"/>
          </a:xfrm>
        </p:grpSpPr>
        <p:sp>
          <p:nvSpPr>
            <p:cNvPr id="38"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189785" y="1282768"/>
            <a:ext cx="3852421" cy="769441"/>
          </a:xfrm>
          <a:prstGeom prst="rect">
            <a:avLst/>
          </a:prstGeom>
          <a:noFill/>
        </p:spPr>
        <p:txBody>
          <a:bodyPr wrap="square" rtlCol="0">
            <a:spAutoFit/>
          </a:bodyPr>
          <a:lstStyle/>
          <a:p>
            <a:r>
              <a:rPr lang="en-US" sz="4400" dirty="0">
                <a:ln w="28575" cmpd="thickThin">
                  <a:solidFill>
                    <a:schemeClr val="accent2">
                      <a:lumMod val="50000"/>
                    </a:schemeClr>
                  </a:solidFill>
                </a:ln>
                <a:solidFill>
                  <a:schemeClr val="bg1"/>
                </a:solidFill>
                <a:latin typeface="UTM Cookies" panose="02040603050506020204" pitchFamily="18" charset="0"/>
              </a:rPr>
              <a:t>RÈN</a:t>
            </a:r>
            <a:r>
              <a:rPr lang="en-US" sz="4400" baseline="0" dirty="0">
                <a:ln w="28575" cmpd="thickThin">
                  <a:solidFill>
                    <a:schemeClr val="accent2">
                      <a:lumMod val="50000"/>
                    </a:schemeClr>
                  </a:solidFill>
                </a:ln>
                <a:solidFill>
                  <a:schemeClr val="bg1"/>
                </a:solidFill>
                <a:latin typeface="UTM Cookies" panose="02040603050506020204" pitchFamily="18" charset="0"/>
              </a:rPr>
              <a:t> NẾP SỐNG</a:t>
            </a:r>
            <a:endParaRPr lang="en-US" sz="4400" dirty="0">
              <a:ln w="28575" cmpd="thickThin">
                <a:solidFill>
                  <a:schemeClr val="accent2">
                    <a:lumMod val="50000"/>
                  </a:schemeClr>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174965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6">
                                            <p:txEl>
                                              <p:pRg st="0" end="0"/>
                                            </p:txEl>
                                          </p:spTgt>
                                        </p:tgtEl>
                                        <p:attrNameLst>
                                          <p:attrName>style.visibility</p:attrName>
                                        </p:attrNameLst>
                                      </p:cBhvr>
                                      <p:to>
                                        <p:strVal val="visible"/>
                                      </p:to>
                                    </p:set>
                                    <p:animEffect transition="in" filter="fade">
                                      <p:cBhvr>
                                        <p:cTn id="10"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自定义版式">
    <p:bg>
      <p:bgPr>
        <a:solidFill>
          <a:srgbClr val="68BCE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378416"/>
      </p:ext>
    </p:extLst>
  </p:cSld>
  <p:clrMapOvr>
    <a:masterClrMapping/>
  </p:clrMapOvr>
  <mc:AlternateContent xmlns:mc="http://schemas.openxmlformats.org/markup-compatibility/2006" xmlns:p14="http://schemas.microsoft.com/office/powerpoint/2010/main">
    <mc:Choice Requires="p14">
      <p:transition spd="slow" p14:dur="2000" advTm="0">
        <p14:ferris dir="l"/>
      </p:transition>
    </mc:Choice>
    <mc:Fallback xmlns="">
      <p:transition spd="slow" advTm="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F0B98-6806-4E5A-AF36-1A599EA8F352}"/>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BB575B3-456E-4BC5-9E8A-935920C8A549}"/>
              </a:ext>
            </a:extLst>
          </p:cNvPr>
          <p:cNvSpPr>
            <a:spLocks noGrp="1"/>
          </p:cNvSpPr>
          <p:nvPr>
            <p:ph idx="1"/>
          </p:nvPr>
        </p:nvSpPr>
        <p:spPr>
          <a:xfrm>
            <a:off x="628650" y="1369219"/>
            <a:ext cx="78867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970E6E-3D3A-4094-B7AB-5E51EF91889C}"/>
              </a:ext>
            </a:extLst>
          </p:cNvPr>
          <p:cNvSpPr>
            <a:spLocks noGrp="1"/>
          </p:cNvSpPr>
          <p:nvPr>
            <p:ph type="dt" sz="half" idx="10"/>
          </p:nvPr>
        </p:nvSpPr>
        <p:spPr>
          <a:xfrm>
            <a:off x="628650" y="4767263"/>
            <a:ext cx="2057400" cy="273844"/>
          </a:xfrm>
          <a:prstGeom prst="rect">
            <a:avLst/>
          </a:prstGeom>
        </p:spPr>
        <p:txBody>
          <a:bodyPr/>
          <a:lstStyle/>
          <a:p>
            <a:fld id="{C0CCC1F2-EC4C-438A-A626-EF38FEB19E62}" type="datetimeFigureOut">
              <a:rPr lang="en-US" smtClean="0"/>
              <a:pPr/>
              <a:t>3/22/2022</a:t>
            </a:fld>
            <a:endParaRPr lang="en-US"/>
          </a:p>
        </p:txBody>
      </p:sp>
      <p:sp>
        <p:nvSpPr>
          <p:cNvPr id="5" name="Footer Placeholder 4">
            <a:extLst>
              <a:ext uri="{FF2B5EF4-FFF2-40B4-BE49-F238E27FC236}">
                <a16:creationId xmlns:a16="http://schemas.microsoft.com/office/drawing/2014/main" id="{158DAD1E-B1EC-4442-91F3-A1B93E70041F}"/>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2BFAE14-20AD-4F99-B50F-F8A5DB4E2993}"/>
              </a:ext>
            </a:extLst>
          </p:cNvPr>
          <p:cNvSpPr>
            <a:spLocks noGrp="1"/>
          </p:cNvSpPr>
          <p:nvPr>
            <p:ph type="sldNum" sz="quarter" idx="12"/>
          </p:nvPr>
        </p:nvSpPr>
        <p:spPr>
          <a:xfrm>
            <a:off x="6457950" y="4767263"/>
            <a:ext cx="2057400" cy="273844"/>
          </a:xfrm>
          <a:prstGeom prst="rect">
            <a:avLst/>
          </a:prstGeom>
        </p:spPr>
        <p:txBody>
          <a:bodyPr/>
          <a:lstStyle/>
          <a:p>
            <a:fld id="{F9B525D6-B33C-4B02-B16B-D7EC1E9A098D}" type="slidenum">
              <a:rPr lang="en-US" smtClean="0"/>
              <a:pPr/>
              <a:t>‹#›</a:t>
            </a:fld>
            <a:endParaRPr lang="en-US"/>
          </a:p>
        </p:txBody>
      </p:sp>
      <p:pic>
        <p:nvPicPr>
          <p:cNvPr id="7" name="image 101">
            <a:extLst>
              <a:ext uri="{FF2B5EF4-FFF2-40B4-BE49-F238E27FC236}">
                <a16:creationId xmlns:a16="http://schemas.microsoft.com/office/drawing/2014/main" id="{F5619E5B-F788-4415-BCE7-377433451BE5}"/>
              </a:ext>
            </a:extLst>
          </p:cNvPr>
          <p:cNvPicPr>
            <a:picLocks noChangeAspect="1"/>
          </p:cNvPicPr>
          <p:nvPr userDrawn="1"/>
        </p:nvPicPr>
        <p:blipFill>
          <a:blip r:embed="rId2"/>
          <a:srcRect/>
          <a:stretch>
            <a:fillRect/>
          </a:stretch>
        </p:blipFill>
        <p:spPr>
          <a:xfrm>
            <a:off x="0" y="0"/>
            <a:ext cx="9144002" cy="5143501"/>
          </a:xfrm>
          <a:prstGeom prst="rect">
            <a:avLst/>
          </a:prstGeom>
        </p:spPr>
      </p:pic>
      <p:sp>
        <p:nvSpPr>
          <p:cNvPr id="8" name="任意形状 34">
            <a:extLst>
              <a:ext uri="{FF2B5EF4-FFF2-40B4-BE49-F238E27FC236}">
                <a16:creationId xmlns:a16="http://schemas.microsoft.com/office/drawing/2014/main" id="{C14C9137-2D10-424B-A009-7AC8617014CB}"/>
              </a:ext>
            </a:extLst>
          </p:cNvPr>
          <p:cNvSpPr/>
          <p:nvPr userDrawn="1"/>
        </p:nvSpPr>
        <p:spPr>
          <a:xfrm>
            <a:off x="7544414" y="3555768"/>
            <a:ext cx="2306184" cy="2306184"/>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矩形 7">
            <a:extLst>
              <a:ext uri="{FF2B5EF4-FFF2-40B4-BE49-F238E27FC236}">
                <a16:creationId xmlns:a16="http://schemas.microsoft.com/office/drawing/2014/main" id="{9716026E-F2E9-43B9-ACD3-D607B1334955}"/>
              </a:ext>
            </a:extLst>
          </p:cNvPr>
          <p:cNvSpPr/>
          <p:nvPr userDrawn="1"/>
        </p:nvSpPr>
        <p:spPr>
          <a:xfrm>
            <a:off x="1153705" y="889536"/>
            <a:ext cx="7048514" cy="3580800"/>
          </a:xfrm>
          <a:prstGeom prst="rect">
            <a:avLst/>
          </a:prstGeom>
          <a:solidFill>
            <a:srgbClr val="FDCE66"/>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矩形 5">
            <a:extLst>
              <a:ext uri="{FF2B5EF4-FFF2-40B4-BE49-F238E27FC236}">
                <a16:creationId xmlns:a16="http://schemas.microsoft.com/office/drawing/2014/main" id="{80AB0848-6063-41B9-888E-A6A8F3A902CB}"/>
              </a:ext>
            </a:extLst>
          </p:cNvPr>
          <p:cNvSpPr/>
          <p:nvPr userDrawn="1"/>
        </p:nvSpPr>
        <p:spPr>
          <a:xfrm>
            <a:off x="935974" y="664163"/>
            <a:ext cx="7148516" cy="3740643"/>
          </a:xfrm>
          <a:prstGeom prst="rect">
            <a:avLst/>
          </a:prstGeom>
          <a:solidFill>
            <a:srgbClr val="039373"/>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矩形 8">
            <a:extLst>
              <a:ext uri="{FF2B5EF4-FFF2-40B4-BE49-F238E27FC236}">
                <a16:creationId xmlns:a16="http://schemas.microsoft.com/office/drawing/2014/main" id="{05E1C943-43C2-45EC-9F62-0A38D90A0B7F}"/>
              </a:ext>
            </a:extLst>
          </p:cNvPr>
          <p:cNvSpPr/>
          <p:nvPr userDrawn="1"/>
        </p:nvSpPr>
        <p:spPr>
          <a:xfrm>
            <a:off x="650975" y="4222986"/>
            <a:ext cx="7842051" cy="361650"/>
          </a:xfrm>
          <a:prstGeom prst="rect">
            <a:avLst/>
          </a:prstGeom>
          <a:solidFill>
            <a:srgbClr val="DAA16D"/>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3">
            <a:extLst>
              <a:ext uri="{FF2B5EF4-FFF2-40B4-BE49-F238E27FC236}">
                <a16:creationId xmlns:a16="http://schemas.microsoft.com/office/drawing/2014/main" id="{E35B7810-C6CA-4B43-BF87-92A05633EE75}"/>
              </a:ext>
            </a:extLst>
          </p:cNvPr>
          <p:cNvPicPr>
            <a:picLocks noChangeAspect="1"/>
          </p:cNvPicPr>
          <p:nvPr userDrawn="1"/>
        </p:nvPicPr>
        <p:blipFill>
          <a:blip r:embed="rId3" cstate="print"/>
          <a:stretch>
            <a:fillRect/>
          </a:stretch>
        </p:blipFill>
        <p:spPr>
          <a:xfrm rot="8100000">
            <a:off x="1093034" y="3814678"/>
            <a:ext cx="728508" cy="729566"/>
          </a:xfrm>
          <a:prstGeom prst="rect">
            <a:avLst/>
          </a:prstGeom>
        </p:spPr>
      </p:pic>
      <p:sp>
        <p:nvSpPr>
          <p:cNvPr id="13" name="椭圆 14">
            <a:extLst>
              <a:ext uri="{FF2B5EF4-FFF2-40B4-BE49-F238E27FC236}">
                <a16:creationId xmlns:a16="http://schemas.microsoft.com/office/drawing/2014/main" id="{6047DAB5-B329-4A18-A0D9-69C5C3BD7D3C}"/>
              </a:ext>
            </a:extLst>
          </p:cNvPr>
          <p:cNvSpPr/>
          <p:nvPr userDrawn="1"/>
        </p:nvSpPr>
        <p:spPr>
          <a:xfrm>
            <a:off x="145177" y="258199"/>
            <a:ext cx="710423" cy="710423"/>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29">
            <a:extLst>
              <a:ext uri="{FF2B5EF4-FFF2-40B4-BE49-F238E27FC236}">
                <a16:creationId xmlns:a16="http://schemas.microsoft.com/office/drawing/2014/main" id="{EACEA673-F397-42C2-840F-E109E4EC8730}"/>
              </a:ext>
            </a:extLst>
          </p:cNvPr>
          <p:cNvPicPr>
            <a:picLocks noChangeAspect="1"/>
          </p:cNvPicPr>
          <p:nvPr userDrawn="1"/>
        </p:nvPicPr>
        <p:blipFill>
          <a:blip r:embed="rId4" cstate="print"/>
          <a:stretch>
            <a:fillRect/>
          </a:stretch>
        </p:blipFill>
        <p:spPr>
          <a:xfrm rot="2700000">
            <a:off x="7764253" y="3451815"/>
            <a:ext cx="452084" cy="1325969"/>
          </a:xfrm>
          <a:prstGeom prst="rect">
            <a:avLst/>
          </a:prstGeom>
        </p:spPr>
      </p:pic>
      <p:pic>
        <p:nvPicPr>
          <p:cNvPr id="15" name="image 102">
            <a:extLst>
              <a:ext uri="{FF2B5EF4-FFF2-40B4-BE49-F238E27FC236}">
                <a16:creationId xmlns:a16="http://schemas.microsoft.com/office/drawing/2014/main" id="{8DFADF00-A5EA-4AA8-88EF-F98171658C84}"/>
              </a:ext>
            </a:extLst>
          </p:cNvPr>
          <p:cNvPicPr>
            <a:picLocks noChangeAspect="1"/>
          </p:cNvPicPr>
          <p:nvPr userDrawn="1"/>
        </p:nvPicPr>
        <p:blipFill>
          <a:blip r:embed="rId5"/>
          <a:srcRect/>
          <a:stretch>
            <a:fillRect/>
          </a:stretch>
        </p:blipFill>
        <p:spPr>
          <a:xfrm>
            <a:off x="8409977" y="257814"/>
            <a:ext cx="700077" cy="523536"/>
          </a:xfrm>
          <a:prstGeom prst="rect">
            <a:avLst/>
          </a:prstGeom>
        </p:spPr>
      </p:pic>
      <p:sp>
        <p:nvSpPr>
          <p:cNvPr id="16" name="椭圆 24">
            <a:extLst>
              <a:ext uri="{FF2B5EF4-FFF2-40B4-BE49-F238E27FC236}">
                <a16:creationId xmlns:a16="http://schemas.microsoft.com/office/drawing/2014/main" id="{EA6C425B-7238-4DD9-B228-6700E4407813}"/>
              </a:ext>
            </a:extLst>
          </p:cNvPr>
          <p:cNvSpPr/>
          <p:nvPr userDrawn="1"/>
        </p:nvSpPr>
        <p:spPr>
          <a:xfrm>
            <a:off x="8654890" y="563036"/>
            <a:ext cx="429263" cy="429263"/>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7" name="椭圆 36">
            <a:extLst>
              <a:ext uri="{FF2B5EF4-FFF2-40B4-BE49-F238E27FC236}">
                <a16:creationId xmlns:a16="http://schemas.microsoft.com/office/drawing/2014/main" id="{4EC2650B-0F3B-447D-83AA-A966A9988A02}"/>
              </a:ext>
            </a:extLst>
          </p:cNvPr>
          <p:cNvSpPr/>
          <p:nvPr userDrawn="1"/>
        </p:nvSpPr>
        <p:spPr>
          <a:xfrm>
            <a:off x="191173" y="4544414"/>
            <a:ext cx="429263" cy="429263"/>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椭圆 37">
            <a:extLst>
              <a:ext uri="{FF2B5EF4-FFF2-40B4-BE49-F238E27FC236}">
                <a16:creationId xmlns:a16="http://schemas.microsoft.com/office/drawing/2014/main" id="{481AEDB8-B1A6-4129-BC93-70B0544013BB}"/>
              </a:ext>
            </a:extLst>
          </p:cNvPr>
          <p:cNvSpPr/>
          <p:nvPr userDrawn="1"/>
        </p:nvSpPr>
        <p:spPr>
          <a:xfrm>
            <a:off x="517014" y="3178232"/>
            <a:ext cx="269517" cy="269517"/>
          </a:xfrm>
          <a:prstGeom prst="ellipse">
            <a:avLst/>
          </a:prstGeom>
          <a:solidFill>
            <a:schemeClr val="accent4">
              <a:lumMod val="40000"/>
              <a:lumOff val="6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9" name="组合 6">
            <a:extLst>
              <a:ext uri="{FF2B5EF4-FFF2-40B4-BE49-F238E27FC236}">
                <a16:creationId xmlns:a16="http://schemas.microsoft.com/office/drawing/2014/main" id="{A0BC39FD-4813-49FA-9DA6-0CF2EBE8656C}"/>
              </a:ext>
            </a:extLst>
          </p:cNvPr>
          <p:cNvGrpSpPr/>
          <p:nvPr userDrawn="1"/>
        </p:nvGrpSpPr>
        <p:grpSpPr>
          <a:xfrm>
            <a:off x="2132410" y="3912232"/>
            <a:ext cx="760809" cy="310753"/>
            <a:chOff x="2843213" y="5216309"/>
            <a:chExt cx="1014412" cy="414337"/>
          </a:xfrm>
        </p:grpSpPr>
        <p:sp>
          <p:nvSpPr>
            <p:cNvPr id="20" name="圆角矩形 38">
              <a:extLst>
                <a:ext uri="{FF2B5EF4-FFF2-40B4-BE49-F238E27FC236}">
                  <a16:creationId xmlns:a16="http://schemas.microsoft.com/office/drawing/2014/main" id="{AA2D5A7F-B74D-494D-813D-6361C99C4569}"/>
                </a:ext>
              </a:extLst>
            </p:cNvPr>
            <p:cNvSpPr/>
            <p:nvPr/>
          </p:nvSpPr>
          <p:spPr>
            <a:xfrm>
              <a:off x="2843213" y="5216311"/>
              <a:ext cx="1014412" cy="414335"/>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 name="圆角矩形 39">
              <a:extLst>
                <a:ext uri="{FF2B5EF4-FFF2-40B4-BE49-F238E27FC236}">
                  <a16:creationId xmlns:a16="http://schemas.microsoft.com/office/drawing/2014/main" id="{D7894BD1-88DD-4FC8-BCB6-2922907AA46A}"/>
                </a:ext>
              </a:extLst>
            </p:cNvPr>
            <p:cNvSpPr/>
            <p:nvPr/>
          </p:nvSpPr>
          <p:spPr>
            <a:xfrm>
              <a:off x="2843213" y="5216309"/>
              <a:ext cx="1014412" cy="144000"/>
            </a:xfrm>
            <a:prstGeom prst="roundRect">
              <a:avLst/>
            </a:prstGeom>
            <a:solidFill>
              <a:schemeClr val="bg1">
                <a:lumMod val="85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2" name="圆角矩形 40">
            <a:extLst>
              <a:ext uri="{FF2B5EF4-FFF2-40B4-BE49-F238E27FC236}">
                <a16:creationId xmlns:a16="http://schemas.microsoft.com/office/drawing/2014/main" id="{3B8CAB01-2B7D-4D0B-9578-C612F98A27B9}"/>
              </a:ext>
            </a:extLst>
          </p:cNvPr>
          <p:cNvSpPr/>
          <p:nvPr userDrawn="1"/>
        </p:nvSpPr>
        <p:spPr>
          <a:xfrm>
            <a:off x="3048277" y="4078325"/>
            <a:ext cx="396479" cy="135000"/>
          </a:xfrm>
          <a:prstGeom prst="roundRect">
            <a:avLst/>
          </a:prstGeom>
          <a:solidFill>
            <a:schemeClr val="accent2">
              <a:lumMod val="20000"/>
              <a:lumOff val="8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3" name="圆角矩形 41">
            <a:extLst>
              <a:ext uri="{FF2B5EF4-FFF2-40B4-BE49-F238E27FC236}">
                <a16:creationId xmlns:a16="http://schemas.microsoft.com/office/drawing/2014/main" id="{0C186285-9E91-4691-86D3-E46A74193EC4}"/>
              </a:ext>
            </a:extLst>
          </p:cNvPr>
          <p:cNvSpPr/>
          <p:nvPr userDrawn="1"/>
        </p:nvSpPr>
        <p:spPr>
          <a:xfrm>
            <a:off x="3573343" y="4078325"/>
            <a:ext cx="396479" cy="135000"/>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4" name="圆角矩形 42">
            <a:extLst>
              <a:ext uri="{FF2B5EF4-FFF2-40B4-BE49-F238E27FC236}">
                <a16:creationId xmlns:a16="http://schemas.microsoft.com/office/drawing/2014/main" id="{A2705D01-A040-4E4A-883D-4BD5C29C021A}"/>
              </a:ext>
            </a:extLst>
          </p:cNvPr>
          <p:cNvSpPr/>
          <p:nvPr userDrawn="1"/>
        </p:nvSpPr>
        <p:spPr>
          <a:xfrm>
            <a:off x="6402268" y="4078325"/>
            <a:ext cx="396479" cy="135000"/>
          </a:xfrm>
          <a:prstGeom prst="roundRect">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7" name="椭圆 23">
            <a:extLst>
              <a:ext uri="{FF2B5EF4-FFF2-40B4-BE49-F238E27FC236}">
                <a16:creationId xmlns:a16="http://schemas.microsoft.com/office/drawing/2014/main" id="{9EEF6288-0955-47AE-970F-1BDC347335AB}"/>
              </a:ext>
            </a:extLst>
          </p:cNvPr>
          <p:cNvSpPr/>
          <p:nvPr userDrawn="1"/>
        </p:nvSpPr>
        <p:spPr>
          <a:xfrm>
            <a:off x="1398396" y="228092"/>
            <a:ext cx="269352" cy="269352"/>
          </a:xfrm>
          <a:prstGeom prst="ellipse">
            <a:avLst/>
          </a:prstGeom>
          <a:solidFill>
            <a:srgbClr val="BD9EE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8" name="椭圆 25">
            <a:extLst>
              <a:ext uri="{FF2B5EF4-FFF2-40B4-BE49-F238E27FC236}">
                <a16:creationId xmlns:a16="http://schemas.microsoft.com/office/drawing/2014/main" id="{88A16611-3149-4D32-ADB6-394BBDB68EAE}"/>
              </a:ext>
            </a:extLst>
          </p:cNvPr>
          <p:cNvSpPr/>
          <p:nvPr userDrawn="1"/>
        </p:nvSpPr>
        <p:spPr>
          <a:xfrm>
            <a:off x="7544414" y="362768"/>
            <a:ext cx="269352" cy="269352"/>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439086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9E27F"/>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5697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EF8B0"/>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1641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DDE9AB"/>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3;p2"/>
          <p:cNvGrpSpPr/>
          <p:nvPr userDrawn="1"/>
        </p:nvGrpSpPr>
        <p:grpSpPr>
          <a:xfrm rot="10800000" flipH="1">
            <a:off x="0" y="1662988"/>
            <a:ext cx="10175022" cy="3480512"/>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62B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267;p25"/>
          <p:cNvGrpSpPr/>
          <p:nvPr userDrawn="1"/>
        </p:nvGrpSpPr>
        <p:grpSpPr>
          <a:xfrm rot="1093143">
            <a:off x="7684861" y="3602545"/>
            <a:ext cx="975516" cy="936649"/>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92D05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7"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8" name="TextBox 17"/>
          <p:cNvSpPr txBox="1"/>
          <p:nvPr userDrawn="1"/>
        </p:nvSpPr>
        <p:spPr>
          <a:xfrm>
            <a:off x="6922851" y="4876800"/>
            <a:ext cx="1605064" cy="215444"/>
          </a:xfrm>
          <a:prstGeom prst="rect">
            <a:avLst/>
          </a:prstGeom>
          <a:noFill/>
        </p:spPr>
        <p:txBody>
          <a:bodyPr wrap="square" rtlCol="0">
            <a:spAutoFit/>
          </a:bodyPr>
          <a:lstStyle/>
          <a:p>
            <a:r>
              <a:rPr lang="en-US" sz="800" dirty="0">
                <a:solidFill>
                  <a:srgbClr val="438030"/>
                </a:solidFill>
              </a:rPr>
              <a:t>FeistyForwarders_0968120672</a:t>
            </a:r>
          </a:p>
        </p:txBody>
      </p:sp>
      <p:sp>
        <p:nvSpPr>
          <p:cNvPr id="19"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46;p25"/>
          <p:cNvGrpSpPr/>
          <p:nvPr userDrawn="1"/>
        </p:nvGrpSpPr>
        <p:grpSpPr>
          <a:xfrm>
            <a:off x="8429016" y="2303715"/>
            <a:ext cx="514295" cy="474382"/>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52;p25"/>
          <p:cNvGrpSpPr/>
          <p:nvPr userDrawn="1"/>
        </p:nvGrpSpPr>
        <p:grpSpPr>
          <a:xfrm>
            <a:off x="7629971" y="2578996"/>
            <a:ext cx="739324" cy="681878"/>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roup 32"/>
          <p:cNvGrpSpPr/>
          <p:nvPr userDrawn="1"/>
        </p:nvGrpSpPr>
        <p:grpSpPr>
          <a:xfrm>
            <a:off x="3620184" y="264720"/>
            <a:ext cx="1776113" cy="1418528"/>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ECF2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Box 35"/>
            <p:cNvSpPr txBox="1"/>
            <p:nvPr userDrawn="1"/>
          </p:nvSpPr>
          <p:spPr>
            <a:xfrm>
              <a:off x="3693975" y="710267"/>
              <a:ext cx="1672253" cy="523220"/>
            </a:xfrm>
            <a:prstGeom prst="rect">
              <a:avLst/>
            </a:prstGeom>
            <a:noFill/>
          </p:spPr>
          <p:txBody>
            <a:bodyPr wrap="none" rtlCol="0">
              <a:spAutoFit/>
            </a:bodyPr>
            <a:lstStyle/>
            <a:p>
              <a:r>
                <a:rPr lang="en-US" sz="2800" dirty="0">
                  <a:solidFill>
                    <a:srgbClr val="438030"/>
                  </a:solidFill>
                  <a:latin typeface="UTM Cookies" panose="02040603050506020204" pitchFamily="18" charset="0"/>
                </a:rPr>
                <a:t>CHỦ</a:t>
              </a:r>
              <a:r>
                <a:rPr lang="en-US" sz="2800" baseline="0" dirty="0">
                  <a:solidFill>
                    <a:srgbClr val="438030"/>
                  </a:solidFill>
                  <a:latin typeface="UTM Cookies" panose="02040603050506020204" pitchFamily="18" charset="0"/>
                </a:rPr>
                <a:t> ĐỀ 4</a:t>
              </a:r>
              <a:endParaRPr lang="en-US" sz="2800" dirty="0">
                <a:solidFill>
                  <a:srgbClr val="438030"/>
                </a:solidFill>
                <a:latin typeface="UTM Cookies" panose="02040603050506020204" pitchFamily="18" charset="0"/>
              </a:endParaRPr>
            </a:p>
          </p:txBody>
        </p:sp>
      </p:grpSp>
      <p:sp>
        <p:nvSpPr>
          <p:cNvPr id="37"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01;p25"/>
          <p:cNvGrpSpPr/>
          <p:nvPr userDrawn="1"/>
        </p:nvGrpSpPr>
        <p:grpSpPr>
          <a:xfrm rot="186006">
            <a:off x="3963397" y="1246298"/>
            <a:ext cx="501149" cy="10128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538446" y="666654"/>
            <a:ext cx="3269859" cy="1446550"/>
          </a:xfrm>
          <a:prstGeom prst="rect">
            <a:avLst/>
          </a:prstGeom>
          <a:noFill/>
        </p:spPr>
        <p:txBody>
          <a:bodyPr wrap="square" rtlCol="0">
            <a:spAutoFit/>
          </a:bodyPr>
          <a:lstStyle/>
          <a:p>
            <a:pPr algn="ctr"/>
            <a:r>
              <a:rPr lang="en-US" sz="4400" dirty="0">
                <a:ln w="28575" cmpd="thickThin">
                  <a:solidFill>
                    <a:srgbClr val="438030"/>
                  </a:solidFill>
                </a:ln>
                <a:solidFill>
                  <a:schemeClr val="bg1"/>
                </a:solidFill>
                <a:latin typeface="UTM Cookies" panose="02040603050506020204" pitchFamily="18" charset="0"/>
              </a:rPr>
              <a:t>TỰ</a:t>
            </a:r>
            <a:r>
              <a:rPr lang="en-US" sz="4400" baseline="0" dirty="0">
                <a:ln w="28575" cmpd="thickThin">
                  <a:solidFill>
                    <a:srgbClr val="438030"/>
                  </a:solidFill>
                </a:ln>
                <a:solidFill>
                  <a:schemeClr val="bg1"/>
                </a:solidFill>
                <a:latin typeface="UTM Cookies" panose="02040603050506020204" pitchFamily="18" charset="0"/>
              </a:rPr>
              <a:t> PHỤC VỤ BẢN THÂN</a:t>
            </a:r>
            <a:endParaRPr lang="en-US" sz="4400" dirty="0">
              <a:ln w="28575" cmpd="thickThin">
                <a:solidFill>
                  <a:srgbClr val="43803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4161765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DDE9AB"/>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solidFill>
              <a:srgbClr val="62BB47"/>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4802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8F0C7"/>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CCD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2D050"/>
              </a:solidFill>
            </a:endParaRPr>
          </a:p>
        </p:txBody>
      </p:sp>
      <p:grpSp>
        <p:nvGrpSpPr>
          <p:cNvPr id="4" name="Google Shape;13;p2"/>
          <p:cNvGrpSpPr/>
          <p:nvPr userDrawn="1"/>
        </p:nvGrpSpPr>
        <p:grpSpPr>
          <a:xfrm rot="10800000" flipH="1">
            <a:off x="0" y="1662988"/>
            <a:ext cx="10175022" cy="3480512"/>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BDD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267;p25"/>
          <p:cNvGrpSpPr/>
          <p:nvPr userDrawn="1"/>
        </p:nvGrpSpPr>
        <p:grpSpPr>
          <a:xfrm rot="1093143">
            <a:off x="7684861" y="3602545"/>
            <a:ext cx="975516" cy="936649"/>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92D05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7"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8" name="TextBox 17"/>
          <p:cNvSpPr txBox="1"/>
          <p:nvPr userDrawn="1"/>
        </p:nvSpPr>
        <p:spPr>
          <a:xfrm>
            <a:off x="6922851" y="4876800"/>
            <a:ext cx="1605064" cy="215444"/>
          </a:xfrm>
          <a:prstGeom prst="rect">
            <a:avLst/>
          </a:prstGeom>
          <a:noFill/>
        </p:spPr>
        <p:txBody>
          <a:bodyPr wrap="square" rtlCol="0">
            <a:spAutoFit/>
          </a:bodyPr>
          <a:lstStyle/>
          <a:p>
            <a:r>
              <a:rPr lang="en-US" sz="800" dirty="0">
                <a:solidFill>
                  <a:srgbClr val="438030"/>
                </a:solidFill>
              </a:rPr>
              <a:t>FeistyForwarders_0968120672</a:t>
            </a:r>
          </a:p>
        </p:txBody>
      </p:sp>
      <p:sp>
        <p:nvSpPr>
          <p:cNvPr id="19"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46;p25"/>
          <p:cNvGrpSpPr/>
          <p:nvPr userDrawn="1"/>
        </p:nvGrpSpPr>
        <p:grpSpPr>
          <a:xfrm>
            <a:off x="8429016" y="2303715"/>
            <a:ext cx="514295" cy="474382"/>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52;p25"/>
          <p:cNvGrpSpPr/>
          <p:nvPr userDrawn="1"/>
        </p:nvGrpSpPr>
        <p:grpSpPr>
          <a:xfrm>
            <a:off x="7629971" y="2578996"/>
            <a:ext cx="739324" cy="681878"/>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roup 32"/>
          <p:cNvGrpSpPr/>
          <p:nvPr userDrawn="1"/>
        </p:nvGrpSpPr>
        <p:grpSpPr>
          <a:xfrm>
            <a:off x="3620184" y="264720"/>
            <a:ext cx="1776113" cy="1418528"/>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3F7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Box 35"/>
            <p:cNvSpPr txBox="1"/>
            <p:nvPr userDrawn="1"/>
          </p:nvSpPr>
          <p:spPr>
            <a:xfrm>
              <a:off x="3693975" y="710267"/>
              <a:ext cx="1672253" cy="523220"/>
            </a:xfrm>
            <a:prstGeom prst="rect">
              <a:avLst/>
            </a:prstGeom>
            <a:noFill/>
          </p:spPr>
          <p:txBody>
            <a:bodyPr wrap="none" rtlCol="0">
              <a:spAutoFit/>
            </a:bodyPr>
            <a:lstStyle/>
            <a:p>
              <a:r>
                <a:rPr lang="en-US" sz="2800" dirty="0">
                  <a:ln>
                    <a:solidFill>
                      <a:srgbClr val="438030"/>
                    </a:solidFill>
                  </a:ln>
                  <a:solidFill>
                    <a:srgbClr val="92D050"/>
                  </a:solidFill>
                  <a:latin typeface="UTM Cookies" panose="02040603050506020204" pitchFamily="18" charset="0"/>
                </a:rPr>
                <a:t>CHỦ</a:t>
              </a:r>
              <a:r>
                <a:rPr lang="en-US" sz="2800" baseline="0" dirty="0">
                  <a:ln>
                    <a:solidFill>
                      <a:srgbClr val="438030"/>
                    </a:solidFill>
                  </a:ln>
                  <a:solidFill>
                    <a:srgbClr val="92D050"/>
                  </a:solidFill>
                  <a:latin typeface="UTM Cookies" panose="02040603050506020204" pitchFamily="18" charset="0"/>
                </a:rPr>
                <a:t> ĐỀ 5</a:t>
              </a:r>
              <a:endParaRPr lang="en-US" sz="2800" dirty="0">
                <a:ln>
                  <a:solidFill>
                    <a:srgbClr val="438030"/>
                  </a:solidFill>
                </a:ln>
                <a:solidFill>
                  <a:srgbClr val="92D050"/>
                </a:solidFill>
                <a:latin typeface="UTM Cookies" panose="02040603050506020204" pitchFamily="18" charset="0"/>
              </a:endParaRPr>
            </a:p>
          </p:txBody>
        </p:sp>
      </p:grpSp>
      <p:sp>
        <p:nvSpPr>
          <p:cNvPr id="37"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01;p25"/>
          <p:cNvGrpSpPr/>
          <p:nvPr userDrawn="1"/>
        </p:nvGrpSpPr>
        <p:grpSpPr>
          <a:xfrm rot="186006">
            <a:off x="3963397" y="1246298"/>
            <a:ext cx="501149" cy="10128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248166" y="710196"/>
            <a:ext cx="3707295" cy="1446550"/>
          </a:xfrm>
          <a:prstGeom prst="rect">
            <a:avLst/>
          </a:prstGeom>
          <a:noFill/>
        </p:spPr>
        <p:txBody>
          <a:bodyPr wrap="square" rtlCol="0">
            <a:spAutoFit/>
          </a:bodyPr>
          <a:lstStyle/>
          <a:p>
            <a:pPr algn="ctr"/>
            <a:r>
              <a:rPr lang="en-US" sz="4400" dirty="0">
                <a:ln w="28575" cmpd="thickThin">
                  <a:solidFill>
                    <a:srgbClr val="438030"/>
                  </a:solidFill>
                </a:ln>
                <a:solidFill>
                  <a:schemeClr val="bg1"/>
                </a:solidFill>
                <a:latin typeface="UTM Cookies" panose="02040603050506020204" pitchFamily="18" charset="0"/>
              </a:rPr>
              <a:t>GIA ĐÌNH</a:t>
            </a:r>
            <a:r>
              <a:rPr lang="en-US" sz="4400" baseline="0" dirty="0">
                <a:ln w="28575" cmpd="thickThin">
                  <a:solidFill>
                    <a:srgbClr val="438030"/>
                  </a:solidFill>
                </a:ln>
                <a:solidFill>
                  <a:schemeClr val="bg1"/>
                </a:solidFill>
                <a:latin typeface="UTM Cookies" panose="02040603050506020204" pitchFamily="18" charset="0"/>
              </a:rPr>
              <a:t> THÂN THƯƠNG</a:t>
            </a:r>
            <a:endParaRPr lang="en-US" sz="4400" dirty="0">
              <a:ln w="28575" cmpd="thickThin">
                <a:solidFill>
                  <a:srgbClr val="43803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2856219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8F0C7"/>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solidFill>
              <a:srgbClr val="BDD646"/>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0733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chemeClr val="accent5">
            <a:lumMod val="60000"/>
            <a:lumOff val="40000"/>
          </a:schemeClr>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3;p2"/>
          <p:cNvGrpSpPr/>
          <p:nvPr userDrawn="1"/>
        </p:nvGrpSpPr>
        <p:grpSpPr>
          <a:xfrm rot="10800000" flipH="1">
            <a:off x="0" y="1662988"/>
            <a:ext cx="10175022" cy="3480512"/>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267;p25"/>
          <p:cNvGrpSpPr/>
          <p:nvPr userDrawn="1"/>
        </p:nvGrpSpPr>
        <p:grpSpPr>
          <a:xfrm rot="1093143">
            <a:off x="7684861" y="3602545"/>
            <a:ext cx="975516" cy="936649"/>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5">
                <a:lumMod val="60000"/>
                <a:lumOff val="40000"/>
              </a:schemeClr>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7"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8" name="TextBox 17"/>
          <p:cNvSpPr txBox="1"/>
          <p:nvPr userDrawn="1"/>
        </p:nvSpPr>
        <p:spPr>
          <a:xfrm>
            <a:off x="6922851" y="4876800"/>
            <a:ext cx="1605064" cy="215444"/>
          </a:xfrm>
          <a:prstGeom prst="rect">
            <a:avLst/>
          </a:prstGeom>
          <a:noFill/>
        </p:spPr>
        <p:txBody>
          <a:bodyPr wrap="square" rtlCol="0">
            <a:spAutoFit/>
          </a:bodyPr>
          <a:lstStyle/>
          <a:p>
            <a:r>
              <a:rPr lang="en-US" sz="800" dirty="0">
                <a:solidFill>
                  <a:schemeClr val="accent5">
                    <a:lumMod val="75000"/>
                  </a:schemeClr>
                </a:solidFill>
              </a:rPr>
              <a:t>FeistyForwarders_0968120672</a:t>
            </a:r>
          </a:p>
        </p:txBody>
      </p:sp>
      <p:sp>
        <p:nvSpPr>
          <p:cNvPr id="19"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46;p25"/>
          <p:cNvGrpSpPr/>
          <p:nvPr userDrawn="1"/>
        </p:nvGrpSpPr>
        <p:grpSpPr>
          <a:xfrm>
            <a:off x="8429016" y="2303715"/>
            <a:ext cx="514295" cy="474382"/>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52;p25"/>
          <p:cNvGrpSpPr/>
          <p:nvPr userDrawn="1"/>
        </p:nvGrpSpPr>
        <p:grpSpPr>
          <a:xfrm>
            <a:off x="7629971" y="2578996"/>
            <a:ext cx="739324" cy="681878"/>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roup 32"/>
          <p:cNvGrpSpPr/>
          <p:nvPr userDrawn="1"/>
        </p:nvGrpSpPr>
        <p:grpSpPr>
          <a:xfrm>
            <a:off x="3620184" y="264720"/>
            <a:ext cx="1776113" cy="1418528"/>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Box 35"/>
            <p:cNvSpPr txBox="1"/>
            <p:nvPr userDrawn="1"/>
          </p:nvSpPr>
          <p:spPr>
            <a:xfrm>
              <a:off x="3693975" y="710267"/>
              <a:ext cx="1672253" cy="523220"/>
            </a:xfrm>
            <a:prstGeom prst="rect">
              <a:avLst/>
            </a:prstGeom>
            <a:noFill/>
          </p:spPr>
          <p:txBody>
            <a:bodyPr wrap="none" rtlCol="0">
              <a:spAutoFit/>
            </a:bodyPr>
            <a:lstStyle/>
            <a:p>
              <a:r>
                <a:rPr lang="en-US" sz="2800" dirty="0">
                  <a:solidFill>
                    <a:schemeClr val="accent6">
                      <a:lumMod val="50000"/>
                    </a:schemeClr>
                  </a:solidFill>
                  <a:latin typeface="UTM Cookies" panose="02040603050506020204" pitchFamily="18" charset="0"/>
                </a:rPr>
                <a:t>CHỦ</a:t>
              </a:r>
              <a:r>
                <a:rPr lang="en-US" sz="2800" baseline="0" dirty="0">
                  <a:solidFill>
                    <a:schemeClr val="accent6">
                      <a:lumMod val="50000"/>
                    </a:schemeClr>
                  </a:solidFill>
                  <a:latin typeface="UTM Cookies" panose="02040603050506020204" pitchFamily="18" charset="0"/>
                </a:rPr>
                <a:t> ĐỀ 6</a:t>
              </a:r>
              <a:endParaRPr lang="en-US" sz="2800" dirty="0">
                <a:solidFill>
                  <a:schemeClr val="accent6">
                    <a:lumMod val="50000"/>
                  </a:schemeClr>
                </a:solidFill>
                <a:latin typeface="UTM Cookies" panose="02040603050506020204" pitchFamily="18" charset="0"/>
              </a:endParaRPr>
            </a:p>
          </p:txBody>
        </p:sp>
      </p:grpSp>
      <p:sp>
        <p:nvSpPr>
          <p:cNvPr id="37"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01;p25"/>
          <p:cNvGrpSpPr/>
          <p:nvPr userDrawn="1"/>
        </p:nvGrpSpPr>
        <p:grpSpPr>
          <a:xfrm rot="186006">
            <a:off x="3963397" y="1246298"/>
            <a:ext cx="501149" cy="10128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583758" y="551480"/>
            <a:ext cx="3269859" cy="1938992"/>
          </a:xfrm>
          <a:prstGeom prst="rect">
            <a:avLst/>
          </a:prstGeom>
          <a:noFill/>
        </p:spPr>
        <p:txBody>
          <a:bodyPr wrap="square" rtlCol="0">
            <a:spAutoFit/>
          </a:bodyPr>
          <a:lstStyle/>
          <a:p>
            <a:pPr algn="ctr"/>
            <a:r>
              <a:rPr lang="en-US" sz="4000" dirty="0">
                <a:ln w="28575" cmpd="thickThin">
                  <a:solidFill>
                    <a:srgbClr val="0070C0"/>
                  </a:solidFill>
                </a:ln>
                <a:solidFill>
                  <a:schemeClr val="bg1"/>
                </a:solidFill>
                <a:latin typeface="UTM Cookies" panose="02040603050506020204" pitchFamily="18" charset="0"/>
              </a:rPr>
              <a:t>TỰ</a:t>
            </a:r>
            <a:r>
              <a:rPr lang="en-US" sz="4000" baseline="0" dirty="0">
                <a:ln w="28575" cmpd="thickThin">
                  <a:solidFill>
                    <a:srgbClr val="0070C0"/>
                  </a:solidFill>
                </a:ln>
                <a:solidFill>
                  <a:schemeClr val="bg1"/>
                </a:solidFill>
                <a:latin typeface="UTM Cookies" panose="02040603050506020204" pitchFamily="18" charset="0"/>
              </a:rPr>
              <a:t> CHĂM SÓC VÀ BẢO VỆ BẢN THÂN</a:t>
            </a:r>
            <a:endParaRPr lang="en-US" sz="4000" dirty="0">
              <a:ln w="28575" cmpd="thickThin">
                <a:solidFill>
                  <a:srgbClr val="0070C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4014700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theme" Target="../theme/theme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100" y="445025"/>
            <a:ext cx="7717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1pPr>
            <a:lvl2pPr lvl="1">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2pPr>
            <a:lvl3pPr lvl="2">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3pPr>
            <a:lvl4pPr lvl="3">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4pPr>
            <a:lvl5pPr lvl="4">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5pPr>
            <a:lvl6pPr lvl="5">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6pPr>
            <a:lvl7pPr lvl="6">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7pPr>
            <a:lvl8pPr lvl="7">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8pPr>
            <a:lvl9pPr lvl="8">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9pPr>
          </a:lstStyle>
          <a:p>
            <a:endParaRPr/>
          </a:p>
        </p:txBody>
      </p:sp>
      <p:sp>
        <p:nvSpPr>
          <p:cNvPr id="7" name="Google Shape;7;p1"/>
          <p:cNvSpPr txBox="1">
            <a:spLocks noGrp="1"/>
          </p:cNvSpPr>
          <p:nvPr>
            <p:ph type="body" idx="1"/>
          </p:nvPr>
        </p:nvSpPr>
        <p:spPr>
          <a:xfrm>
            <a:off x="713100" y="1152475"/>
            <a:ext cx="7717800" cy="34164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1pPr>
            <a:lvl2pPr marL="914400" lvl="1"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2pPr>
            <a:lvl3pPr marL="1371600" lvl="2"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3pPr>
            <a:lvl4pPr marL="1828800" lvl="3"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4pPr>
            <a:lvl5pPr marL="2286000" lvl="4"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5pPr>
            <a:lvl6pPr marL="2743200" lvl="5"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6pPr>
            <a:lvl7pPr marL="3200400" lvl="6"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7pPr>
            <a:lvl8pPr marL="3657600" lvl="7"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8pPr>
            <a:lvl9pPr marL="4114800" lvl="8"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9pPr>
          </a:lstStyle>
          <a:p>
            <a:endParaRPr/>
          </a:p>
        </p:txBody>
      </p:sp>
      <p:sp>
        <p:nvSpPr>
          <p:cNvPr id="4" name="TextBox 3"/>
          <p:cNvSpPr txBox="1"/>
          <p:nvPr userDrawn="1"/>
        </p:nvSpPr>
        <p:spPr>
          <a:xfrm>
            <a:off x="6922851" y="4876800"/>
            <a:ext cx="1605064" cy="215444"/>
          </a:xfrm>
          <a:prstGeom prst="rect">
            <a:avLst/>
          </a:prstGeom>
          <a:noFill/>
        </p:spPr>
        <p:txBody>
          <a:bodyPr wrap="square" rtlCol="0">
            <a:spAutoFit/>
          </a:bodyPr>
          <a:lstStyle/>
          <a:p>
            <a:r>
              <a:rPr lang="en-US" sz="800" dirty="0">
                <a:solidFill>
                  <a:schemeClr val="tx1"/>
                </a:solidFill>
              </a:rPr>
              <a:t>FeistyForwarders_0968120672</a:t>
            </a:r>
          </a:p>
        </p:txBody>
      </p:sp>
    </p:spTree>
  </p:cSld>
  <p:clrMap bg1="lt1" tx1="dk1" bg2="dk2" tx2="lt2" accent1="accent1" accent2="accent2" accent3="accent3" accent4="accent4" accent5="accent5" accent6="accent6" hlink="hlink" folHlink="folHlink"/>
  <p:sldLayoutIdLst>
    <p:sldLayoutId id="2147483676" r:id="rId1"/>
    <p:sldLayoutId id="2147483671" r:id="rId2"/>
    <p:sldLayoutId id="2147483679" r:id="rId3"/>
    <p:sldLayoutId id="2147483680" r:id="rId4"/>
    <p:sldLayoutId id="2147483672" r:id="rId5"/>
    <p:sldLayoutId id="2147483681" r:id="rId6"/>
    <p:sldLayoutId id="2147483673" r:id="rId7"/>
    <p:sldLayoutId id="2147483682" r:id="rId8"/>
    <p:sldLayoutId id="2147483674" r:id="rId9"/>
    <p:sldLayoutId id="2147483683" r:id="rId10"/>
    <p:sldLayoutId id="2147483675" r:id="rId11"/>
    <p:sldLayoutId id="2147483684" r:id="rId12"/>
    <p:sldLayoutId id="2147483677" r:id="rId13"/>
    <p:sldLayoutId id="2147483685" r:id="rId14"/>
    <p:sldLayoutId id="2147483678" r:id="rId15"/>
    <p:sldLayoutId id="2147483655" r:id="rId16"/>
    <p:sldLayoutId id="214748368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73285CA-3D3B-499B-A815-2AD862AD2232}" type="datetimeFigureOut">
              <a:rPr lang="zh-CN" altLang="en-US" smtClean="0"/>
              <a:pPr/>
              <a:t>2022/3/22</a:t>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18130D7C-B902-4C8A-813F-8FDDF456C496}" type="slidenum">
              <a:rPr lang="zh-CN" altLang="en-US" smtClean="0"/>
              <a:pPr/>
              <a:t>‹#›</a:t>
            </a:fld>
            <a:endParaRPr lang="zh-CN" altLang="en-US"/>
          </a:p>
        </p:txBody>
      </p:sp>
      <p:sp>
        <p:nvSpPr>
          <p:cNvPr id="7" name="文本框 6"/>
          <p:cNvSpPr txBox="1"/>
          <p:nvPr userDrawn="1"/>
        </p:nvSpPr>
        <p:spPr>
          <a:xfrm>
            <a:off x="3238500" y="2228850"/>
            <a:ext cx="2667000" cy="196208"/>
          </a:xfrm>
          <a:prstGeom prst="rect">
            <a:avLst/>
          </a:prstGeom>
          <a:noFill/>
        </p:spPr>
        <p:txBody>
          <a:bodyPr wrap="square" rtlCol="0">
            <a:spAutoFit/>
          </a:bodyPr>
          <a:lstStyle/>
          <a:p>
            <a:r>
              <a:rPr lang="zh-CN" altLang="en-US" sz="225"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225" dirty="0">
                <a:solidFill>
                  <a:schemeClr val="bg1"/>
                </a:solidFill>
                <a:latin typeface="微软雅黑" panose="020B0503020204020204" pitchFamily="34" charset="-122"/>
                <a:ea typeface="微软雅黑" panose="020B0503020204020204" pitchFamily="34" charset="-122"/>
                <a:sym typeface="+mn-ea"/>
              </a:rPr>
              <a:t>PPT</a:t>
            </a:r>
            <a:r>
              <a:rPr lang="zh-CN" altLang="en-US" sz="225"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450" dirty="0">
                <a:solidFill>
                  <a:schemeClr val="bg1"/>
                </a:solidFill>
                <a:latin typeface="微软雅黑" panose="020B0503020204020204" pitchFamily="34" charset="-122"/>
                <a:ea typeface="微软雅黑" panose="020B0503020204020204" pitchFamily="34" charset="-122"/>
                <a:sym typeface="+mn-ea"/>
              </a:rPr>
              <a:t>ibaotu.com</a:t>
            </a:r>
          </a:p>
        </p:txBody>
      </p:sp>
    </p:spTree>
    <p:extLst>
      <p:ext uri="{BB962C8B-B14F-4D97-AF65-F5344CB8AC3E}">
        <p14:creationId xmlns:p14="http://schemas.microsoft.com/office/powerpoint/2010/main" val="399957284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Lst>
  <mc:AlternateContent xmlns:mc="http://schemas.openxmlformats.org/markup-compatibility/2006" xmlns:p14="http://schemas.microsoft.com/office/powerpoint/2010/main">
    <mc:Choice Requires="p14">
      <p:transition spd="slow" p14:dur="2000" advTm="0">
        <p14:ferris dir="l"/>
      </p:transition>
    </mc:Choice>
    <mc:Fallback xmlns="">
      <p:transition spd="slow" advTm="0">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png"/><Relationship Id="rId7"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4.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4.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9.png"/><Relationship Id="rId1" Type="http://schemas.openxmlformats.org/officeDocument/2006/relationships/slideLayout" Target="../slideLayouts/slideLayout14.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9.png"/><Relationship Id="rId1" Type="http://schemas.openxmlformats.org/officeDocument/2006/relationships/slideLayout" Target="../slideLayouts/slideLayout14.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2603" y="2571750"/>
            <a:ext cx="5005573" cy="1426500"/>
          </a:xfrm>
        </p:spPr>
        <p:txBody>
          <a:bodyPr/>
          <a:lstStyle/>
          <a:p>
            <a:r>
              <a:rPr lang="en-US"/>
              <a:t>         Bài </a:t>
            </a:r>
            <a:r>
              <a:rPr lang="en-US" dirty="0"/>
              <a:t>28</a:t>
            </a:r>
            <a:r>
              <a:rPr lang="en-US"/>
              <a:t>: </a:t>
            </a:r>
            <a:br>
              <a:rPr lang="en-US"/>
            </a:br>
            <a:r>
              <a:rPr lang="en-US"/>
              <a:t>Cảnh </a:t>
            </a:r>
            <a:r>
              <a:rPr lang="en-US" dirty="0" err="1"/>
              <a:t>đẹp</a:t>
            </a:r>
            <a:r>
              <a:rPr lang="en-US" dirty="0"/>
              <a:t> </a:t>
            </a:r>
            <a:r>
              <a:rPr lang="en-US" dirty="0" err="1"/>
              <a:t>quê</a:t>
            </a:r>
            <a:r>
              <a:rPr lang="en-US" dirty="0"/>
              <a:t> </a:t>
            </a:r>
            <a:r>
              <a:rPr lang="en-US" dirty="0" err="1"/>
              <a:t>em</a:t>
            </a:r>
            <a:endParaRPr lang="en-US" dirty="0"/>
          </a:p>
        </p:txBody>
      </p:sp>
    </p:spTree>
    <p:extLst>
      <p:ext uri="{BB962C8B-B14F-4D97-AF65-F5344CB8AC3E}">
        <p14:creationId xmlns:p14="http://schemas.microsoft.com/office/powerpoint/2010/main" val="1178723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115614" y="283163"/>
            <a:ext cx="9028385" cy="2239844"/>
          </a:xfrm>
          <a:prstGeom prst="rect">
            <a:avLst/>
          </a:prstGeom>
          <a:noFill/>
        </p:spPr>
        <p:txBody>
          <a:bodyPr wrap="square" rtlCol="0">
            <a:spAutoFit/>
          </a:bodyPr>
          <a:lstStyle/>
          <a:p>
            <a:pPr>
              <a:lnSpc>
                <a:spcPct val="150000"/>
              </a:lnSpc>
            </a:pPr>
            <a:r>
              <a:rPr lang="en-US" sz="2400" dirty="0">
                <a:solidFill>
                  <a:schemeClr val="tx2">
                    <a:lumMod val="10000"/>
                  </a:schemeClr>
                </a:solidFill>
              </a:rPr>
              <a:t>2. </a:t>
            </a:r>
            <a:r>
              <a:rPr lang="en-US" sz="2400" dirty="0" err="1">
                <a:solidFill>
                  <a:srgbClr val="FF0000"/>
                </a:solidFill>
              </a:rPr>
              <a:t>Xây</a:t>
            </a:r>
            <a:r>
              <a:rPr lang="en-US" sz="2400" dirty="0">
                <a:solidFill>
                  <a:srgbClr val="FF0000"/>
                </a:solidFill>
              </a:rPr>
              <a:t> </a:t>
            </a:r>
            <a:r>
              <a:rPr lang="en-US" sz="2400" dirty="0" err="1">
                <a:solidFill>
                  <a:srgbClr val="FF0000"/>
                </a:solidFill>
              </a:rPr>
              <a:t>dựng</a:t>
            </a:r>
            <a:r>
              <a:rPr lang="en-US" sz="2400" dirty="0">
                <a:solidFill>
                  <a:srgbClr val="FF0000"/>
                </a:solidFill>
              </a:rPr>
              <a:t> </a:t>
            </a:r>
            <a:r>
              <a:rPr lang="en-US" sz="2400" dirty="0" err="1">
                <a:solidFill>
                  <a:srgbClr val="FF0000"/>
                </a:solidFill>
              </a:rPr>
              <a:t>kế</a:t>
            </a:r>
            <a:r>
              <a:rPr lang="en-US" sz="2400" dirty="0">
                <a:solidFill>
                  <a:srgbClr val="FF0000"/>
                </a:solidFill>
              </a:rPr>
              <a:t> </a:t>
            </a:r>
            <a:r>
              <a:rPr lang="en-US" sz="2400" dirty="0" err="1">
                <a:solidFill>
                  <a:srgbClr val="FF0000"/>
                </a:solidFill>
              </a:rPr>
              <a:t>hoạch</a:t>
            </a:r>
            <a:r>
              <a:rPr lang="en-US" sz="2400" dirty="0">
                <a:solidFill>
                  <a:srgbClr val="FF0000"/>
                </a:solidFill>
              </a:rPr>
              <a:t> </a:t>
            </a:r>
            <a:r>
              <a:rPr lang="en-US" sz="2400" dirty="0" err="1">
                <a:solidFill>
                  <a:srgbClr val="FF0000"/>
                </a:solidFill>
              </a:rPr>
              <a:t>tham</a:t>
            </a:r>
            <a:r>
              <a:rPr lang="en-US" sz="2400" dirty="0">
                <a:solidFill>
                  <a:srgbClr val="FF0000"/>
                </a:solidFill>
              </a:rPr>
              <a:t> </a:t>
            </a:r>
            <a:r>
              <a:rPr lang="en-US" sz="2400" dirty="0" err="1">
                <a:solidFill>
                  <a:srgbClr val="FF0000"/>
                </a:solidFill>
              </a:rPr>
              <a:t>quan</a:t>
            </a:r>
            <a:r>
              <a:rPr lang="en-US" sz="2400" dirty="0">
                <a:solidFill>
                  <a:srgbClr val="FF0000"/>
                </a:solidFill>
              </a:rPr>
              <a:t> </a:t>
            </a:r>
            <a:r>
              <a:rPr lang="en-US" sz="2400" dirty="0" err="1">
                <a:solidFill>
                  <a:srgbClr val="FF0000"/>
                </a:solidFill>
              </a:rPr>
              <a:t>một</a:t>
            </a:r>
            <a:r>
              <a:rPr lang="en-US" sz="2400" dirty="0">
                <a:solidFill>
                  <a:srgbClr val="FF0000"/>
                </a:solidFill>
              </a:rPr>
              <a:t> </a:t>
            </a:r>
            <a:r>
              <a:rPr lang="en-US" sz="2400" dirty="0" err="1">
                <a:solidFill>
                  <a:srgbClr val="FF0000"/>
                </a:solidFill>
              </a:rPr>
              <a:t>cảnh</a:t>
            </a:r>
            <a:r>
              <a:rPr lang="en-US" sz="2400" dirty="0">
                <a:solidFill>
                  <a:srgbClr val="FF0000"/>
                </a:solidFill>
              </a:rPr>
              <a:t> </a:t>
            </a:r>
            <a:r>
              <a:rPr lang="en-US" sz="2400" dirty="0" err="1">
                <a:solidFill>
                  <a:srgbClr val="FF0000"/>
                </a:solidFill>
              </a:rPr>
              <a:t>đẹp</a:t>
            </a:r>
            <a:r>
              <a:rPr lang="en-US" sz="2400" dirty="0">
                <a:solidFill>
                  <a:srgbClr val="FF0000"/>
                </a:solidFill>
              </a:rPr>
              <a:t> </a:t>
            </a:r>
            <a:r>
              <a:rPr lang="en-US" sz="2400" dirty="0" err="1">
                <a:solidFill>
                  <a:srgbClr val="FF0000"/>
                </a:solidFill>
              </a:rPr>
              <a:t>của</a:t>
            </a:r>
            <a:r>
              <a:rPr lang="en-US" sz="2400" dirty="0">
                <a:solidFill>
                  <a:srgbClr val="FF0000"/>
                </a:solidFill>
              </a:rPr>
              <a:t> </a:t>
            </a:r>
            <a:r>
              <a:rPr lang="en-US" sz="2400" dirty="0" err="1">
                <a:solidFill>
                  <a:srgbClr val="FF0000"/>
                </a:solidFill>
              </a:rPr>
              <a:t>quê</a:t>
            </a:r>
            <a:r>
              <a:rPr lang="en-US" sz="2400" dirty="0">
                <a:solidFill>
                  <a:srgbClr val="FF0000"/>
                </a:solidFill>
              </a:rPr>
              <a:t> </a:t>
            </a:r>
            <a:r>
              <a:rPr lang="en-US" sz="2400" dirty="0" err="1">
                <a:solidFill>
                  <a:srgbClr val="FF0000"/>
                </a:solidFill>
              </a:rPr>
              <a:t>hương</a:t>
            </a:r>
            <a:endParaRPr lang="en-US" sz="2400" dirty="0">
              <a:solidFill>
                <a:srgbClr val="FF0000"/>
              </a:solidFill>
            </a:endParaRPr>
          </a:p>
          <a:p>
            <a:pPr marL="342900" indent="-342900">
              <a:lnSpc>
                <a:spcPct val="150000"/>
              </a:lnSpc>
              <a:buFontTx/>
              <a:buChar char="-"/>
            </a:pPr>
            <a:r>
              <a:rPr lang="en-US" sz="2400" dirty="0" err="1">
                <a:solidFill>
                  <a:schemeClr val="tx2">
                    <a:lumMod val="10000"/>
                  </a:schemeClr>
                </a:solidFill>
              </a:rPr>
              <a:t>Lựa</a:t>
            </a:r>
            <a:r>
              <a:rPr lang="en-US" sz="2400" dirty="0">
                <a:solidFill>
                  <a:schemeClr val="tx2">
                    <a:lumMod val="10000"/>
                  </a:schemeClr>
                </a:solidFill>
              </a:rPr>
              <a:t> </a:t>
            </a:r>
            <a:r>
              <a:rPr lang="en-US" sz="2400" dirty="0" err="1">
                <a:solidFill>
                  <a:schemeClr val="tx2">
                    <a:lumMod val="10000"/>
                  </a:schemeClr>
                </a:solidFill>
              </a:rPr>
              <a:t>chọn</a:t>
            </a:r>
            <a:r>
              <a:rPr lang="en-US" sz="2400" dirty="0">
                <a:solidFill>
                  <a:schemeClr val="tx2">
                    <a:lumMod val="10000"/>
                  </a:schemeClr>
                </a:solidFill>
              </a:rPr>
              <a:t> </a:t>
            </a:r>
            <a:r>
              <a:rPr lang="en-US" sz="2400" dirty="0" err="1">
                <a:solidFill>
                  <a:schemeClr val="tx2">
                    <a:lumMod val="10000"/>
                  </a:schemeClr>
                </a:solidFill>
              </a:rPr>
              <a:t>địa</a:t>
            </a:r>
            <a:r>
              <a:rPr lang="en-US" sz="2400" dirty="0">
                <a:solidFill>
                  <a:schemeClr val="tx2">
                    <a:lumMod val="10000"/>
                  </a:schemeClr>
                </a:solidFill>
              </a:rPr>
              <a:t> </a:t>
            </a:r>
            <a:r>
              <a:rPr lang="en-US" sz="2400" dirty="0" err="1">
                <a:solidFill>
                  <a:schemeClr val="tx2">
                    <a:lumMod val="10000"/>
                  </a:schemeClr>
                </a:solidFill>
              </a:rPr>
              <a:t>điểm</a:t>
            </a:r>
            <a:r>
              <a:rPr lang="en-US" sz="2400" dirty="0">
                <a:solidFill>
                  <a:schemeClr val="tx2">
                    <a:lumMod val="10000"/>
                  </a:schemeClr>
                </a:solidFill>
              </a:rPr>
              <a:t> </a:t>
            </a:r>
            <a:r>
              <a:rPr lang="en-US" sz="2400" dirty="0" err="1">
                <a:solidFill>
                  <a:schemeClr val="tx2">
                    <a:lumMod val="10000"/>
                  </a:schemeClr>
                </a:solidFill>
              </a:rPr>
              <a:t>tham</a:t>
            </a:r>
            <a:r>
              <a:rPr lang="en-US" sz="2400" dirty="0">
                <a:solidFill>
                  <a:schemeClr val="tx2">
                    <a:lumMod val="10000"/>
                  </a:schemeClr>
                </a:solidFill>
              </a:rPr>
              <a:t> </a:t>
            </a:r>
            <a:r>
              <a:rPr lang="en-US" sz="2400" dirty="0" err="1">
                <a:solidFill>
                  <a:schemeClr val="tx2">
                    <a:lumMod val="10000"/>
                  </a:schemeClr>
                </a:solidFill>
              </a:rPr>
              <a:t>quan</a:t>
            </a:r>
            <a:r>
              <a:rPr lang="en-US" sz="2400" dirty="0">
                <a:solidFill>
                  <a:schemeClr val="tx2">
                    <a:lumMod val="10000"/>
                  </a:schemeClr>
                </a:solidFill>
              </a:rPr>
              <a:t>.</a:t>
            </a:r>
          </a:p>
          <a:p>
            <a:pPr marL="342900" indent="-342900">
              <a:lnSpc>
                <a:spcPct val="150000"/>
              </a:lnSpc>
              <a:buFontTx/>
              <a:buChar char="-"/>
            </a:pPr>
            <a:r>
              <a:rPr lang="en-US" sz="2400" dirty="0" err="1">
                <a:solidFill>
                  <a:schemeClr val="tx2">
                    <a:lumMod val="10000"/>
                  </a:schemeClr>
                </a:solidFill>
              </a:rPr>
              <a:t>Dự</a:t>
            </a:r>
            <a:r>
              <a:rPr lang="en-US" sz="2400" dirty="0">
                <a:solidFill>
                  <a:schemeClr val="tx2">
                    <a:lumMod val="10000"/>
                  </a:schemeClr>
                </a:solidFill>
              </a:rPr>
              <a:t> </a:t>
            </a:r>
            <a:r>
              <a:rPr lang="en-US" sz="2400" dirty="0" err="1">
                <a:solidFill>
                  <a:schemeClr val="tx2">
                    <a:lumMod val="10000"/>
                  </a:schemeClr>
                </a:solidFill>
              </a:rPr>
              <a:t>kiến</a:t>
            </a:r>
            <a:r>
              <a:rPr lang="en-US" sz="2400" dirty="0">
                <a:solidFill>
                  <a:schemeClr val="tx2">
                    <a:lumMod val="10000"/>
                  </a:schemeClr>
                </a:solidFill>
              </a:rPr>
              <a:t> </a:t>
            </a:r>
            <a:r>
              <a:rPr lang="en-US" sz="2400" dirty="0" err="1">
                <a:solidFill>
                  <a:schemeClr val="tx2">
                    <a:lumMod val="10000"/>
                  </a:schemeClr>
                </a:solidFill>
              </a:rPr>
              <a:t>thời</a:t>
            </a:r>
            <a:r>
              <a:rPr lang="en-US" sz="2400" dirty="0">
                <a:solidFill>
                  <a:schemeClr val="tx2">
                    <a:lumMod val="10000"/>
                  </a:schemeClr>
                </a:solidFill>
              </a:rPr>
              <a:t> </a:t>
            </a:r>
            <a:r>
              <a:rPr lang="en-US" sz="2400" dirty="0" err="1">
                <a:solidFill>
                  <a:schemeClr val="tx2">
                    <a:lumMod val="10000"/>
                  </a:schemeClr>
                </a:solidFill>
              </a:rPr>
              <a:t>gian</a:t>
            </a:r>
            <a:r>
              <a:rPr lang="en-US" sz="2400" dirty="0">
                <a:solidFill>
                  <a:schemeClr val="tx2">
                    <a:lumMod val="10000"/>
                  </a:schemeClr>
                </a:solidFill>
              </a:rPr>
              <a:t>  </a:t>
            </a:r>
            <a:r>
              <a:rPr lang="en-US" sz="2400" dirty="0" err="1">
                <a:solidFill>
                  <a:schemeClr val="tx2">
                    <a:lumMod val="10000"/>
                  </a:schemeClr>
                </a:solidFill>
              </a:rPr>
              <a:t>và</a:t>
            </a:r>
            <a:r>
              <a:rPr lang="en-US" sz="2400" dirty="0">
                <a:solidFill>
                  <a:schemeClr val="tx2">
                    <a:lumMod val="10000"/>
                  </a:schemeClr>
                </a:solidFill>
              </a:rPr>
              <a:t> </a:t>
            </a:r>
            <a:r>
              <a:rPr lang="en-US" sz="2400" dirty="0" err="1">
                <a:solidFill>
                  <a:schemeClr val="tx2">
                    <a:lumMod val="10000"/>
                  </a:schemeClr>
                </a:solidFill>
              </a:rPr>
              <a:t>những</a:t>
            </a:r>
            <a:r>
              <a:rPr lang="en-US" sz="2400" dirty="0">
                <a:solidFill>
                  <a:schemeClr val="tx2">
                    <a:lumMod val="10000"/>
                  </a:schemeClr>
                </a:solidFill>
              </a:rPr>
              <a:t>  </a:t>
            </a:r>
            <a:r>
              <a:rPr lang="en-US" sz="2400" dirty="0" err="1">
                <a:solidFill>
                  <a:schemeClr val="tx2">
                    <a:lumMod val="10000"/>
                  </a:schemeClr>
                </a:solidFill>
              </a:rPr>
              <a:t>việc</a:t>
            </a:r>
            <a:r>
              <a:rPr lang="en-US" sz="2400" dirty="0">
                <a:solidFill>
                  <a:schemeClr val="tx2">
                    <a:lumMod val="10000"/>
                  </a:schemeClr>
                </a:solidFill>
              </a:rPr>
              <a:t> </a:t>
            </a:r>
            <a:r>
              <a:rPr lang="en-US" sz="2400" dirty="0" err="1">
                <a:solidFill>
                  <a:schemeClr val="tx2">
                    <a:lumMod val="10000"/>
                  </a:schemeClr>
                </a:solidFill>
              </a:rPr>
              <a:t>cần</a:t>
            </a:r>
            <a:r>
              <a:rPr lang="en-US" sz="2400" dirty="0">
                <a:solidFill>
                  <a:schemeClr val="tx2">
                    <a:lumMod val="10000"/>
                  </a:schemeClr>
                </a:solidFill>
              </a:rPr>
              <a:t> </a:t>
            </a:r>
            <a:r>
              <a:rPr lang="en-US" sz="2400" dirty="0" err="1">
                <a:solidFill>
                  <a:schemeClr val="tx2">
                    <a:lumMod val="10000"/>
                  </a:schemeClr>
                </a:solidFill>
              </a:rPr>
              <a:t>chuẩn</a:t>
            </a:r>
            <a:r>
              <a:rPr lang="en-US" sz="2400" dirty="0">
                <a:solidFill>
                  <a:schemeClr val="tx2">
                    <a:lumMod val="10000"/>
                  </a:schemeClr>
                </a:solidFill>
              </a:rPr>
              <a:t> </a:t>
            </a:r>
            <a:r>
              <a:rPr lang="en-US" sz="2400" dirty="0" err="1">
                <a:solidFill>
                  <a:schemeClr val="tx2">
                    <a:lumMod val="10000"/>
                  </a:schemeClr>
                </a:solidFill>
              </a:rPr>
              <a:t>bị</a:t>
            </a:r>
            <a:r>
              <a:rPr lang="en-US" sz="2400" dirty="0">
                <a:solidFill>
                  <a:schemeClr val="tx2">
                    <a:lumMod val="10000"/>
                  </a:schemeClr>
                </a:solidFill>
              </a:rPr>
              <a:t> </a:t>
            </a:r>
            <a:r>
              <a:rPr lang="en-US" sz="2400" dirty="0" err="1">
                <a:solidFill>
                  <a:schemeClr val="tx2">
                    <a:lumMod val="10000"/>
                  </a:schemeClr>
                </a:solidFill>
              </a:rPr>
              <a:t>cho</a:t>
            </a:r>
            <a:r>
              <a:rPr lang="en-US" sz="2400" dirty="0">
                <a:solidFill>
                  <a:schemeClr val="tx2">
                    <a:lumMod val="10000"/>
                  </a:schemeClr>
                </a:solidFill>
              </a:rPr>
              <a:t> </a:t>
            </a:r>
            <a:r>
              <a:rPr lang="en-US" sz="2400" dirty="0" err="1">
                <a:solidFill>
                  <a:schemeClr val="tx2">
                    <a:lumMod val="10000"/>
                  </a:schemeClr>
                </a:solidFill>
              </a:rPr>
              <a:t>chuyến</a:t>
            </a:r>
            <a:r>
              <a:rPr lang="en-US" sz="2400" dirty="0">
                <a:solidFill>
                  <a:schemeClr val="tx2">
                    <a:lumMod val="10000"/>
                  </a:schemeClr>
                </a:solidFill>
              </a:rPr>
              <a:t> </a:t>
            </a:r>
            <a:r>
              <a:rPr lang="en-US" sz="2400" dirty="0" err="1">
                <a:solidFill>
                  <a:schemeClr val="tx2">
                    <a:lumMod val="10000"/>
                  </a:schemeClr>
                </a:solidFill>
              </a:rPr>
              <a:t>tham</a:t>
            </a:r>
            <a:r>
              <a:rPr lang="en-US" sz="2400" dirty="0">
                <a:solidFill>
                  <a:schemeClr val="tx2">
                    <a:lumMod val="10000"/>
                  </a:schemeClr>
                </a:solidFill>
              </a:rPr>
              <a:t> </a:t>
            </a:r>
            <a:r>
              <a:rPr lang="en-US" sz="2400" dirty="0" err="1">
                <a:solidFill>
                  <a:schemeClr val="tx2">
                    <a:lumMod val="10000"/>
                  </a:schemeClr>
                </a:solidFill>
              </a:rPr>
              <a:t>quan</a:t>
            </a:r>
            <a:r>
              <a:rPr lang="en-US" sz="2400" dirty="0">
                <a:solidFill>
                  <a:schemeClr val="tx2">
                    <a:lumMod val="10000"/>
                  </a:schemeClr>
                </a:solidFill>
              </a:rPr>
              <a:t>.</a:t>
            </a:r>
          </a:p>
        </p:txBody>
      </p:sp>
      <p:pic>
        <p:nvPicPr>
          <p:cNvPr id="2052" name="Picture 4" descr="Travel With Kids GIFs - Get the best GIF on GIPHY"/>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705225" y="2466975"/>
            <a:ext cx="4981575" cy="23277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699886" y="4540250"/>
            <a:ext cx="5063114" cy="2544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0133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left)">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40000"/>
            <a:lumOff val="60000"/>
          </a:schemeClr>
        </a:solidFill>
        <a:effectLst/>
      </p:bgPr>
    </p:bg>
    <p:spTree>
      <p:nvGrpSpPr>
        <p:cNvPr id="1" name=""/>
        <p:cNvGrpSpPr/>
        <p:nvPr/>
      </p:nvGrpSpPr>
      <p:grpSpPr>
        <a:xfrm>
          <a:off x="0" y="0"/>
          <a:ext cx="0" cy="0"/>
          <a:chOff x="0" y="0"/>
          <a:chExt cx="0" cy="0"/>
        </a:xfrm>
      </p:grpSpPr>
      <p:pic>
        <p:nvPicPr>
          <p:cNvPr id="1026" name="Picture 2" descr="Cách gấp quần áo đi du lịch gọn gàng và nhanh chóng">
            <a:extLst>
              <a:ext uri="{FF2B5EF4-FFF2-40B4-BE49-F238E27FC236}">
                <a16:creationId xmlns:a16="http://schemas.microsoft.com/office/drawing/2014/main" id="{0471C892-4C08-6F45-846C-15A74E21BA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6248" y="662152"/>
            <a:ext cx="4755931" cy="2315692"/>
          </a:xfrm>
          <a:prstGeom prst="ellipse">
            <a:avLst/>
          </a:prstGeom>
          <a:ln>
            <a:noFill/>
          </a:ln>
          <a:effectLst>
            <a:softEdge rad="112500"/>
          </a:effectLst>
        </p:spPr>
      </p:pic>
      <p:sp>
        <p:nvSpPr>
          <p:cNvPr id="3" name="TextBox 2">
            <a:extLst>
              <a:ext uri="{FF2B5EF4-FFF2-40B4-BE49-F238E27FC236}">
                <a16:creationId xmlns:a16="http://schemas.microsoft.com/office/drawing/2014/main" id="{16EBF91E-2DBA-674F-BB23-C8AC1D224059}"/>
              </a:ext>
            </a:extLst>
          </p:cNvPr>
          <p:cNvSpPr txBox="1"/>
          <p:nvPr/>
        </p:nvSpPr>
        <p:spPr>
          <a:xfrm>
            <a:off x="336331" y="2805646"/>
            <a:ext cx="9028385" cy="2239844"/>
          </a:xfrm>
          <a:prstGeom prst="rect">
            <a:avLst/>
          </a:prstGeom>
          <a:noFill/>
        </p:spPr>
        <p:txBody>
          <a:bodyPr wrap="square" rtlCol="0">
            <a:spAutoFit/>
          </a:bodyPr>
          <a:lstStyle/>
          <a:p>
            <a:pPr>
              <a:lnSpc>
                <a:spcPct val="150000"/>
              </a:lnSpc>
            </a:pPr>
            <a:r>
              <a:rPr lang="en-US" sz="2400" dirty="0">
                <a:solidFill>
                  <a:schemeClr val="tx2">
                    <a:lumMod val="10000"/>
                  </a:schemeClr>
                </a:solidFill>
              </a:rPr>
              <a:t>- Trang </a:t>
            </a:r>
            <a:r>
              <a:rPr lang="en-US" sz="2400" dirty="0" err="1">
                <a:solidFill>
                  <a:schemeClr val="tx2">
                    <a:lumMod val="10000"/>
                  </a:schemeClr>
                </a:solidFill>
              </a:rPr>
              <a:t>phục</a:t>
            </a:r>
            <a:r>
              <a:rPr lang="en-US" sz="2400" dirty="0">
                <a:solidFill>
                  <a:schemeClr val="tx2">
                    <a:lumMod val="10000"/>
                  </a:schemeClr>
                </a:solidFill>
              </a:rPr>
              <a:t> </a:t>
            </a:r>
            <a:r>
              <a:rPr lang="en-US" sz="2400" dirty="0" err="1">
                <a:solidFill>
                  <a:schemeClr val="tx2">
                    <a:lumMod val="10000"/>
                  </a:schemeClr>
                </a:solidFill>
              </a:rPr>
              <a:t>phù</a:t>
            </a:r>
            <a:r>
              <a:rPr lang="en-US" sz="2400" dirty="0">
                <a:solidFill>
                  <a:schemeClr val="tx2">
                    <a:lumMod val="10000"/>
                  </a:schemeClr>
                </a:solidFill>
              </a:rPr>
              <a:t> </a:t>
            </a:r>
            <a:r>
              <a:rPr lang="en-US" sz="2400" dirty="0" err="1">
                <a:solidFill>
                  <a:schemeClr val="tx2">
                    <a:lumMod val="10000"/>
                  </a:schemeClr>
                </a:solidFill>
              </a:rPr>
              <a:t>hợp</a:t>
            </a:r>
            <a:r>
              <a:rPr lang="en-US" sz="2400" dirty="0">
                <a:solidFill>
                  <a:schemeClr val="tx2">
                    <a:lumMod val="10000"/>
                  </a:schemeClr>
                </a:solidFill>
              </a:rPr>
              <a:t>: </a:t>
            </a:r>
            <a:r>
              <a:rPr lang="en-US" sz="2400" dirty="0" err="1">
                <a:solidFill>
                  <a:schemeClr val="tx2">
                    <a:lumMod val="10000"/>
                  </a:schemeClr>
                </a:solidFill>
              </a:rPr>
              <a:t>giày</a:t>
            </a:r>
            <a:r>
              <a:rPr lang="en-US" sz="2400" dirty="0">
                <a:solidFill>
                  <a:schemeClr val="tx2">
                    <a:lumMod val="10000"/>
                  </a:schemeClr>
                </a:solidFill>
              </a:rPr>
              <a:t> </a:t>
            </a:r>
            <a:r>
              <a:rPr lang="en-US" sz="2400" dirty="0" err="1">
                <a:solidFill>
                  <a:schemeClr val="tx2">
                    <a:lumMod val="10000"/>
                  </a:schemeClr>
                </a:solidFill>
              </a:rPr>
              <a:t>thể</a:t>
            </a:r>
            <a:r>
              <a:rPr lang="en-US" sz="2400" dirty="0">
                <a:solidFill>
                  <a:schemeClr val="tx2">
                    <a:lumMod val="10000"/>
                  </a:schemeClr>
                </a:solidFill>
              </a:rPr>
              <a:t> </a:t>
            </a:r>
            <a:r>
              <a:rPr lang="en-US" sz="2400" dirty="0" err="1">
                <a:solidFill>
                  <a:schemeClr val="tx2">
                    <a:lumMod val="10000"/>
                  </a:schemeClr>
                </a:solidFill>
              </a:rPr>
              <a:t>thao</a:t>
            </a:r>
            <a:r>
              <a:rPr lang="en-US" sz="2400" dirty="0">
                <a:solidFill>
                  <a:schemeClr val="tx2">
                    <a:lumMod val="10000"/>
                  </a:schemeClr>
                </a:solidFill>
              </a:rPr>
              <a:t>, </a:t>
            </a:r>
            <a:r>
              <a:rPr lang="en-US" sz="2400" dirty="0" err="1">
                <a:solidFill>
                  <a:schemeClr val="tx2">
                    <a:lumMod val="10000"/>
                  </a:schemeClr>
                </a:solidFill>
              </a:rPr>
              <a:t>dép</a:t>
            </a:r>
            <a:r>
              <a:rPr lang="en-US" sz="2400" dirty="0">
                <a:solidFill>
                  <a:schemeClr val="tx2">
                    <a:lumMod val="10000"/>
                  </a:schemeClr>
                </a:solidFill>
              </a:rPr>
              <a:t> </a:t>
            </a:r>
            <a:r>
              <a:rPr lang="en-US" sz="2400" dirty="0" err="1">
                <a:solidFill>
                  <a:schemeClr val="tx2">
                    <a:lumMod val="10000"/>
                  </a:schemeClr>
                </a:solidFill>
              </a:rPr>
              <a:t>quai</a:t>
            </a:r>
            <a:r>
              <a:rPr lang="en-US" sz="2400" dirty="0">
                <a:solidFill>
                  <a:schemeClr val="tx2">
                    <a:lumMod val="10000"/>
                  </a:schemeClr>
                </a:solidFill>
              </a:rPr>
              <a:t> </a:t>
            </a:r>
            <a:r>
              <a:rPr lang="en-US" sz="2400" dirty="0" err="1">
                <a:solidFill>
                  <a:schemeClr val="tx2">
                    <a:lumMod val="10000"/>
                  </a:schemeClr>
                </a:solidFill>
              </a:rPr>
              <a:t>hậu</a:t>
            </a:r>
            <a:r>
              <a:rPr lang="en-US" sz="2400" dirty="0">
                <a:solidFill>
                  <a:schemeClr val="tx2">
                    <a:lumMod val="10000"/>
                  </a:schemeClr>
                </a:solidFill>
              </a:rPr>
              <a:t>, </a:t>
            </a:r>
            <a:r>
              <a:rPr lang="en-US" sz="2400" dirty="0" err="1">
                <a:solidFill>
                  <a:schemeClr val="tx2">
                    <a:lumMod val="10000"/>
                  </a:schemeClr>
                </a:solidFill>
              </a:rPr>
              <a:t>bình</a:t>
            </a:r>
            <a:r>
              <a:rPr lang="en-US" sz="2400" dirty="0">
                <a:solidFill>
                  <a:schemeClr val="tx2">
                    <a:lumMod val="10000"/>
                  </a:schemeClr>
                </a:solidFill>
              </a:rPr>
              <a:t> </a:t>
            </a:r>
            <a:r>
              <a:rPr lang="en-US" sz="2400" dirty="0" err="1">
                <a:solidFill>
                  <a:schemeClr val="tx2">
                    <a:lumMod val="10000"/>
                  </a:schemeClr>
                </a:solidFill>
              </a:rPr>
              <a:t>nước</a:t>
            </a:r>
            <a:r>
              <a:rPr lang="en-US" sz="2400" dirty="0">
                <a:solidFill>
                  <a:schemeClr val="tx2">
                    <a:lumMod val="10000"/>
                  </a:schemeClr>
                </a:solidFill>
              </a:rPr>
              <a:t>, </a:t>
            </a:r>
            <a:r>
              <a:rPr lang="en-US" sz="2400" dirty="0" err="1">
                <a:solidFill>
                  <a:schemeClr val="tx2">
                    <a:lumMod val="10000"/>
                  </a:schemeClr>
                </a:solidFill>
              </a:rPr>
              <a:t>mũ</a:t>
            </a:r>
            <a:r>
              <a:rPr lang="en-US" sz="2400" dirty="0">
                <a:solidFill>
                  <a:schemeClr val="tx2">
                    <a:lumMod val="10000"/>
                  </a:schemeClr>
                </a:solidFill>
              </a:rPr>
              <a:t> </a:t>
            </a:r>
            <a:r>
              <a:rPr lang="en-US" sz="2400" dirty="0" err="1">
                <a:solidFill>
                  <a:schemeClr val="tx2">
                    <a:lumMod val="10000"/>
                  </a:schemeClr>
                </a:solidFill>
              </a:rPr>
              <a:t>nón</a:t>
            </a:r>
            <a:r>
              <a:rPr lang="en-US" sz="2400">
                <a:solidFill>
                  <a:schemeClr val="tx2">
                    <a:lumMod val="10000"/>
                  </a:schemeClr>
                </a:solidFill>
              </a:rPr>
              <a:t>, kính ( </a:t>
            </a:r>
            <a:r>
              <a:rPr lang="en-US" sz="2400" dirty="0" err="1">
                <a:solidFill>
                  <a:schemeClr val="tx2">
                    <a:lumMod val="10000"/>
                  </a:schemeClr>
                </a:solidFill>
              </a:rPr>
              <a:t>nếu</a:t>
            </a:r>
            <a:r>
              <a:rPr lang="en-US" sz="2400" dirty="0">
                <a:solidFill>
                  <a:schemeClr val="tx2">
                    <a:lumMod val="10000"/>
                  </a:schemeClr>
                </a:solidFill>
              </a:rPr>
              <a:t> </a:t>
            </a:r>
            <a:r>
              <a:rPr lang="en-US" sz="2400" dirty="0" err="1">
                <a:solidFill>
                  <a:schemeClr val="tx2">
                    <a:lumMod val="10000"/>
                  </a:schemeClr>
                </a:solidFill>
              </a:rPr>
              <a:t>cần</a:t>
            </a:r>
            <a:r>
              <a:rPr lang="en-US" sz="2400" dirty="0">
                <a:solidFill>
                  <a:schemeClr val="tx2">
                    <a:lumMod val="10000"/>
                  </a:schemeClr>
                </a:solidFill>
              </a:rPr>
              <a:t>).</a:t>
            </a:r>
          </a:p>
          <a:p>
            <a:pPr marL="342900" indent="-342900">
              <a:lnSpc>
                <a:spcPct val="150000"/>
              </a:lnSpc>
              <a:buFontTx/>
              <a:buChar char="-"/>
            </a:pPr>
            <a:r>
              <a:rPr lang="en-US" sz="2400" dirty="0">
                <a:solidFill>
                  <a:schemeClr val="tx2">
                    <a:lumMod val="10000"/>
                  </a:schemeClr>
                </a:solidFill>
              </a:rPr>
              <a:t>Kem </a:t>
            </a:r>
            <a:r>
              <a:rPr lang="en-US" sz="2400" dirty="0" err="1">
                <a:solidFill>
                  <a:schemeClr val="tx2">
                    <a:lumMod val="10000"/>
                  </a:schemeClr>
                </a:solidFill>
              </a:rPr>
              <a:t>chống</a:t>
            </a:r>
            <a:r>
              <a:rPr lang="en-US" sz="2400" dirty="0">
                <a:solidFill>
                  <a:schemeClr val="tx2">
                    <a:lumMod val="10000"/>
                  </a:schemeClr>
                </a:solidFill>
              </a:rPr>
              <a:t> </a:t>
            </a:r>
            <a:r>
              <a:rPr lang="en-US" sz="2400" dirty="0" err="1">
                <a:solidFill>
                  <a:schemeClr val="tx2">
                    <a:lumMod val="10000"/>
                  </a:schemeClr>
                </a:solidFill>
              </a:rPr>
              <a:t>nắng</a:t>
            </a:r>
            <a:r>
              <a:rPr lang="en-US" sz="2400" dirty="0">
                <a:solidFill>
                  <a:schemeClr val="tx2">
                    <a:lumMod val="10000"/>
                  </a:schemeClr>
                </a:solidFill>
              </a:rPr>
              <a:t>( </a:t>
            </a:r>
            <a:r>
              <a:rPr lang="en-US" sz="2400" dirty="0" err="1">
                <a:solidFill>
                  <a:schemeClr val="tx2">
                    <a:lumMod val="10000"/>
                  </a:schemeClr>
                </a:solidFill>
              </a:rPr>
              <a:t>nếu</a:t>
            </a:r>
            <a:r>
              <a:rPr lang="en-US" sz="2400" dirty="0">
                <a:solidFill>
                  <a:schemeClr val="tx2">
                    <a:lumMod val="10000"/>
                  </a:schemeClr>
                </a:solidFill>
              </a:rPr>
              <a:t> </a:t>
            </a:r>
            <a:r>
              <a:rPr lang="en-US" sz="2400" dirty="0" err="1">
                <a:solidFill>
                  <a:schemeClr val="tx2">
                    <a:lumMod val="10000"/>
                  </a:schemeClr>
                </a:solidFill>
              </a:rPr>
              <a:t>cần</a:t>
            </a:r>
            <a:r>
              <a:rPr lang="en-US" sz="2400" dirty="0">
                <a:solidFill>
                  <a:schemeClr val="tx2">
                    <a:lumMod val="10000"/>
                  </a:schemeClr>
                </a:solidFill>
              </a:rPr>
              <a:t>).</a:t>
            </a:r>
          </a:p>
          <a:p>
            <a:pPr marL="342900" indent="-342900">
              <a:lnSpc>
                <a:spcPct val="150000"/>
              </a:lnSpc>
              <a:buFontTx/>
              <a:buChar char="-"/>
            </a:pPr>
            <a:r>
              <a:rPr lang="en-US" sz="2400" dirty="0" err="1">
                <a:solidFill>
                  <a:schemeClr val="tx2">
                    <a:lumMod val="10000"/>
                  </a:schemeClr>
                </a:solidFill>
              </a:rPr>
              <a:t>Sổ</a:t>
            </a:r>
            <a:r>
              <a:rPr lang="en-US" sz="2400" dirty="0">
                <a:solidFill>
                  <a:schemeClr val="tx2">
                    <a:lumMod val="10000"/>
                  </a:schemeClr>
                </a:solidFill>
              </a:rPr>
              <a:t>, </a:t>
            </a:r>
            <a:r>
              <a:rPr lang="en-US" sz="2400" dirty="0" err="1">
                <a:solidFill>
                  <a:schemeClr val="tx2">
                    <a:lumMod val="10000"/>
                  </a:schemeClr>
                </a:solidFill>
              </a:rPr>
              <a:t>bút</a:t>
            </a:r>
            <a:r>
              <a:rPr lang="en-US" sz="2400" dirty="0">
                <a:solidFill>
                  <a:schemeClr val="tx2">
                    <a:lumMod val="10000"/>
                  </a:schemeClr>
                </a:solidFill>
              </a:rPr>
              <a:t> </a:t>
            </a:r>
            <a:r>
              <a:rPr lang="en-US" sz="2400" dirty="0" err="1">
                <a:solidFill>
                  <a:schemeClr val="tx2">
                    <a:lumMod val="10000"/>
                  </a:schemeClr>
                </a:solidFill>
              </a:rPr>
              <a:t>để</a:t>
            </a:r>
            <a:r>
              <a:rPr lang="en-US" sz="2400" dirty="0">
                <a:solidFill>
                  <a:schemeClr val="tx2">
                    <a:lumMod val="10000"/>
                  </a:schemeClr>
                </a:solidFill>
              </a:rPr>
              <a:t> </a:t>
            </a:r>
            <a:r>
              <a:rPr lang="en-US" sz="2400" dirty="0" err="1">
                <a:solidFill>
                  <a:schemeClr val="tx2">
                    <a:lumMod val="10000"/>
                  </a:schemeClr>
                </a:solidFill>
              </a:rPr>
              <a:t>ghi</a:t>
            </a:r>
            <a:r>
              <a:rPr lang="en-US" sz="2400" dirty="0">
                <a:solidFill>
                  <a:schemeClr val="tx2">
                    <a:lumMod val="10000"/>
                  </a:schemeClr>
                </a:solidFill>
              </a:rPr>
              <a:t> </a:t>
            </a:r>
            <a:r>
              <a:rPr lang="en-US" sz="2400" dirty="0" err="1">
                <a:solidFill>
                  <a:schemeClr val="tx2">
                    <a:lumMod val="10000"/>
                  </a:schemeClr>
                </a:solidFill>
              </a:rPr>
              <a:t>chép</a:t>
            </a:r>
            <a:r>
              <a:rPr lang="en-US" sz="2400" dirty="0">
                <a:solidFill>
                  <a:schemeClr val="tx2">
                    <a:lumMod val="10000"/>
                  </a:schemeClr>
                </a:solidFill>
              </a:rPr>
              <a:t>,…</a:t>
            </a:r>
          </a:p>
        </p:txBody>
      </p:sp>
      <p:sp>
        <p:nvSpPr>
          <p:cNvPr id="4" name="Rectangle 3">
            <a:extLst>
              <a:ext uri="{FF2B5EF4-FFF2-40B4-BE49-F238E27FC236}">
                <a16:creationId xmlns:a16="http://schemas.microsoft.com/office/drawing/2014/main" id="{5A6C3ADA-76EA-2342-A53C-885B6C52BE85}"/>
              </a:ext>
            </a:extLst>
          </p:cNvPr>
          <p:cNvSpPr/>
          <p:nvPr/>
        </p:nvSpPr>
        <p:spPr>
          <a:xfrm>
            <a:off x="135509" y="0"/>
            <a:ext cx="4358887" cy="52322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2800" b="1" cap="none" spc="0" dirty="0" err="1">
                <a:ln/>
                <a:solidFill>
                  <a:schemeClr val="accent6">
                    <a:lumMod val="50000"/>
                  </a:schemeClr>
                </a:solidFill>
                <a:effectLst/>
              </a:rPr>
              <a:t>Chuẩn</a:t>
            </a:r>
            <a:r>
              <a:rPr lang="en-US" sz="2800" b="1" cap="none" spc="0" dirty="0">
                <a:ln/>
                <a:solidFill>
                  <a:schemeClr val="accent6">
                    <a:lumMod val="50000"/>
                  </a:schemeClr>
                </a:solidFill>
                <a:effectLst/>
              </a:rPr>
              <a:t> </a:t>
            </a:r>
            <a:r>
              <a:rPr lang="en-US" sz="2800" b="1" cap="none" spc="0" dirty="0" err="1">
                <a:ln/>
                <a:solidFill>
                  <a:schemeClr val="accent6">
                    <a:lumMod val="50000"/>
                  </a:schemeClr>
                </a:solidFill>
                <a:effectLst/>
              </a:rPr>
              <a:t>bị</a:t>
            </a:r>
            <a:r>
              <a:rPr lang="en-US" sz="2800" b="1" cap="none" spc="0" dirty="0">
                <a:ln/>
                <a:solidFill>
                  <a:schemeClr val="accent6">
                    <a:lumMod val="50000"/>
                  </a:schemeClr>
                </a:solidFill>
                <a:effectLst/>
              </a:rPr>
              <a:t> </a:t>
            </a:r>
            <a:r>
              <a:rPr lang="en-US" sz="2800" b="1" cap="none" spc="0" dirty="0" err="1">
                <a:ln/>
                <a:solidFill>
                  <a:schemeClr val="accent6">
                    <a:lumMod val="50000"/>
                  </a:schemeClr>
                </a:solidFill>
                <a:effectLst/>
              </a:rPr>
              <a:t>cho</a:t>
            </a:r>
            <a:r>
              <a:rPr lang="en-US" sz="2800" b="1" cap="none" spc="0" dirty="0">
                <a:ln/>
                <a:solidFill>
                  <a:schemeClr val="accent6">
                    <a:lumMod val="50000"/>
                  </a:schemeClr>
                </a:solidFill>
                <a:effectLst/>
              </a:rPr>
              <a:t> </a:t>
            </a:r>
            <a:r>
              <a:rPr lang="en-US" sz="2800" b="1" cap="none" spc="0" dirty="0" err="1">
                <a:ln/>
                <a:solidFill>
                  <a:schemeClr val="accent6">
                    <a:lumMod val="50000"/>
                  </a:schemeClr>
                </a:solidFill>
                <a:effectLst/>
              </a:rPr>
              <a:t>chuyến</a:t>
            </a:r>
            <a:r>
              <a:rPr lang="en-US" sz="2800" b="1" cap="none" spc="0" dirty="0">
                <a:ln/>
                <a:solidFill>
                  <a:schemeClr val="accent6">
                    <a:lumMod val="50000"/>
                  </a:schemeClr>
                </a:solidFill>
                <a:effectLst/>
              </a:rPr>
              <a:t> </a:t>
            </a:r>
            <a:r>
              <a:rPr lang="en-US" sz="2800" b="1" cap="none" spc="0" dirty="0" err="1">
                <a:ln/>
                <a:solidFill>
                  <a:schemeClr val="accent6">
                    <a:lumMod val="50000"/>
                  </a:schemeClr>
                </a:solidFill>
                <a:effectLst/>
              </a:rPr>
              <a:t>đi</a:t>
            </a:r>
            <a:r>
              <a:rPr lang="en-US" sz="2800" b="1" dirty="0">
                <a:ln/>
                <a:solidFill>
                  <a:schemeClr val="accent6">
                    <a:lumMod val="50000"/>
                  </a:schemeClr>
                </a:solidFill>
              </a:rPr>
              <a:t>:</a:t>
            </a:r>
            <a:endParaRPr lang="en-US" sz="2800" b="1" cap="none" spc="0" dirty="0">
              <a:ln/>
              <a:solidFill>
                <a:schemeClr val="accent6">
                  <a:lumMod val="50000"/>
                </a:schemeClr>
              </a:solidFill>
              <a:effectLst/>
            </a:endParaRPr>
          </a:p>
        </p:txBody>
      </p:sp>
    </p:spTree>
    <p:extLst>
      <p:ext uri="{BB962C8B-B14F-4D97-AF65-F5344CB8AC3E}">
        <p14:creationId xmlns:p14="http://schemas.microsoft.com/office/powerpoint/2010/main" val="118901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EBF91E-2DBA-674F-BB23-C8AC1D224059}"/>
              </a:ext>
            </a:extLst>
          </p:cNvPr>
          <p:cNvSpPr txBox="1"/>
          <p:nvPr/>
        </p:nvSpPr>
        <p:spPr>
          <a:xfrm>
            <a:off x="283780" y="598474"/>
            <a:ext cx="6022428" cy="577850"/>
          </a:xfrm>
          <a:prstGeom prst="rect">
            <a:avLst/>
          </a:prstGeom>
          <a:noFill/>
        </p:spPr>
        <p:txBody>
          <a:bodyPr wrap="square" rtlCol="0">
            <a:spAutoFit/>
          </a:bodyPr>
          <a:lstStyle/>
          <a:p>
            <a:pPr>
              <a:lnSpc>
                <a:spcPct val="150000"/>
              </a:lnSpc>
            </a:pPr>
            <a:r>
              <a:rPr lang="en-US" sz="2400" dirty="0">
                <a:solidFill>
                  <a:schemeClr val="tx2">
                    <a:lumMod val="10000"/>
                  </a:schemeClr>
                </a:solidFill>
              </a:rPr>
              <a:t>- </a:t>
            </a:r>
            <a:r>
              <a:rPr lang="en-US" sz="2400" dirty="0" err="1">
                <a:solidFill>
                  <a:schemeClr val="tx2">
                    <a:lumMod val="10000"/>
                  </a:schemeClr>
                </a:solidFill>
              </a:rPr>
              <a:t>Cách</a:t>
            </a:r>
            <a:r>
              <a:rPr lang="en-US" sz="2400" dirty="0">
                <a:solidFill>
                  <a:schemeClr val="tx2">
                    <a:lumMod val="10000"/>
                  </a:schemeClr>
                </a:solidFill>
              </a:rPr>
              <a:t> </a:t>
            </a:r>
            <a:r>
              <a:rPr lang="en-US" sz="2400" dirty="0" err="1">
                <a:solidFill>
                  <a:schemeClr val="tx2">
                    <a:lumMod val="10000"/>
                  </a:schemeClr>
                </a:solidFill>
              </a:rPr>
              <a:t>nhận</a:t>
            </a:r>
            <a:r>
              <a:rPr lang="en-US" sz="2400" dirty="0">
                <a:solidFill>
                  <a:schemeClr val="tx2">
                    <a:lumMod val="10000"/>
                  </a:schemeClr>
                </a:solidFill>
              </a:rPr>
              <a:t> </a:t>
            </a:r>
            <a:r>
              <a:rPr lang="en-US" sz="2400" dirty="0" err="1">
                <a:solidFill>
                  <a:schemeClr val="tx2">
                    <a:lumMod val="10000"/>
                  </a:schemeClr>
                </a:solidFill>
              </a:rPr>
              <a:t>biết</a:t>
            </a:r>
            <a:r>
              <a:rPr lang="en-US" sz="2400" dirty="0">
                <a:solidFill>
                  <a:schemeClr val="tx2">
                    <a:lumMod val="10000"/>
                  </a:schemeClr>
                </a:solidFill>
              </a:rPr>
              <a:t> </a:t>
            </a:r>
            <a:r>
              <a:rPr lang="en-US" sz="2400" dirty="0" err="1">
                <a:solidFill>
                  <a:schemeClr val="tx2">
                    <a:lumMod val="10000"/>
                  </a:schemeClr>
                </a:solidFill>
              </a:rPr>
              <a:t>các</a:t>
            </a:r>
            <a:r>
              <a:rPr lang="en-US" sz="2400" dirty="0">
                <a:solidFill>
                  <a:schemeClr val="tx2">
                    <a:lumMod val="10000"/>
                  </a:schemeClr>
                </a:solidFill>
              </a:rPr>
              <a:t> </a:t>
            </a:r>
            <a:r>
              <a:rPr lang="en-US" sz="2400" dirty="0" err="1">
                <a:solidFill>
                  <a:schemeClr val="tx2">
                    <a:lumMod val="10000"/>
                  </a:schemeClr>
                </a:solidFill>
              </a:rPr>
              <a:t>thành</a:t>
            </a:r>
            <a:r>
              <a:rPr lang="en-US" sz="2400" dirty="0">
                <a:solidFill>
                  <a:schemeClr val="tx2">
                    <a:lumMod val="10000"/>
                  </a:schemeClr>
                </a:solidFill>
              </a:rPr>
              <a:t> </a:t>
            </a:r>
            <a:r>
              <a:rPr lang="en-US" sz="2400" dirty="0" err="1">
                <a:solidFill>
                  <a:schemeClr val="tx2">
                    <a:lumMod val="10000"/>
                  </a:schemeClr>
                </a:solidFill>
              </a:rPr>
              <a:t>viên</a:t>
            </a:r>
            <a:r>
              <a:rPr lang="en-US" sz="2400" dirty="0">
                <a:solidFill>
                  <a:schemeClr val="tx2">
                    <a:lumMod val="10000"/>
                  </a:schemeClr>
                </a:solidFill>
              </a:rPr>
              <a:t> </a:t>
            </a:r>
            <a:r>
              <a:rPr lang="en-US" sz="2400" dirty="0" err="1">
                <a:solidFill>
                  <a:schemeClr val="tx2">
                    <a:lumMod val="10000"/>
                  </a:schemeClr>
                </a:solidFill>
              </a:rPr>
              <a:t>trong</a:t>
            </a:r>
            <a:r>
              <a:rPr lang="en-US" sz="2400" dirty="0">
                <a:solidFill>
                  <a:schemeClr val="tx2">
                    <a:lumMod val="10000"/>
                  </a:schemeClr>
                </a:solidFill>
              </a:rPr>
              <a:t> </a:t>
            </a:r>
            <a:r>
              <a:rPr lang="en-US" sz="2400" dirty="0" err="1">
                <a:solidFill>
                  <a:schemeClr val="tx2">
                    <a:lumMod val="10000"/>
                  </a:schemeClr>
                </a:solidFill>
              </a:rPr>
              <a:t>tổ</a:t>
            </a:r>
            <a:r>
              <a:rPr lang="en-US" sz="2400" dirty="0">
                <a:solidFill>
                  <a:schemeClr val="tx2">
                    <a:lumMod val="10000"/>
                  </a:schemeClr>
                </a:solidFill>
              </a:rPr>
              <a:t>.</a:t>
            </a:r>
          </a:p>
        </p:txBody>
      </p:sp>
      <p:sp>
        <p:nvSpPr>
          <p:cNvPr id="4" name="Rectangle 3">
            <a:extLst>
              <a:ext uri="{FF2B5EF4-FFF2-40B4-BE49-F238E27FC236}">
                <a16:creationId xmlns:a16="http://schemas.microsoft.com/office/drawing/2014/main" id="{5A6C3ADA-76EA-2342-A53C-885B6C52BE85}"/>
              </a:ext>
            </a:extLst>
          </p:cNvPr>
          <p:cNvSpPr/>
          <p:nvPr/>
        </p:nvSpPr>
        <p:spPr>
          <a:xfrm>
            <a:off x="135509" y="0"/>
            <a:ext cx="4358887" cy="52322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2800" b="1" cap="none" spc="0" dirty="0" err="1">
                <a:ln/>
                <a:solidFill>
                  <a:schemeClr val="accent6">
                    <a:lumMod val="50000"/>
                  </a:schemeClr>
                </a:solidFill>
                <a:effectLst/>
              </a:rPr>
              <a:t>Chuẩn</a:t>
            </a:r>
            <a:r>
              <a:rPr lang="en-US" sz="2800" b="1" cap="none" spc="0" dirty="0">
                <a:ln/>
                <a:solidFill>
                  <a:schemeClr val="accent6">
                    <a:lumMod val="50000"/>
                  </a:schemeClr>
                </a:solidFill>
                <a:effectLst/>
              </a:rPr>
              <a:t> </a:t>
            </a:r>
            <a:r>
              <a:rPr lang="en-US" sz="2800" b="1" cap="none" spc="0" dirty="0" err="1">
                <a:ln/>
                <a:solidFill>
                  <a:schemeClr val="accent6">
                    <a:lumMod val="50000"/>
                  </a:schemeClr>
                </a:solidFill>
                <a:effectLst/>
              </a:rPr>
              <a:t>bị</a:t>
            </a:r>
            <a:r>
              <a:rPr lang="en-US" sz="2800" b="1" cap="none" spc="0" dirty="0">
                <a:ln/>
                <a:solidFill>
                  <a:schemeClr val="accent6">
                    <a:lumMod val="50000"/>
                  </a:schemeClr>
                </a:solidFill>
                <a:effectLst/>
              </a:rPr>
              <a:t> </a:t>
            </a:r>
            <a:r>
              <a:rPr lang="en-US" sz="2800" b="1" cap="none" spc="0" dirty="0" err="1">
                <a:ln/>
                <a:solidFill>
                  <a:schemeClr val="accent6">
                    <a:lumMod val="50000"/>
                  </a:schemeClr>
                </a:solidFill>
                <a:effectLst/>
              </a:rPr>
              <a:t>cho</a:t>
            </a:r>
            <a:r>
              <a:rPr lang="en-US" sz="2800" b="1" cap="none" spc="0" dirty="0">
                <a:ln/>
                <a:solidFill>
                  <a:schemeClr val="accent6">
                    <a:lumMod val="50000"/>
                  </a:schemeClr>
                </a:solidFill>
                <a:effectLst/>
              </a:rPr>
              <a:t> </a:t>
            </a:r>
            <a:r>
              <a:rPr lang="en-US" sz="2800" b="1" cap="none" spc="0" dirty="0" err="1">
                <a:ln/>
                <a:solidFill>
                  <a:schemeClr val="accent6">
                    <a:lumMod val="50000"/>
                  </a:schemeClr>
                </a:solidFill>
                <a:effectLst/>
              </a:rPr>
              <a:t>chuyến</a:t>
            </a:r>
            <a:r>
              <a:rPr lang="en-US" sz="2800" b="1" cap="none" spc="0" dirty="0">
                <a:ln/>
                <a:solidFill>
                  <a:schemeClr val="accent6">
                    <a:lumMod val="50000"/>
                  </a:schemeClr>
                </a:solidFill>
                <a:effectLst/>
              </a:rPr>
              <a:t> </a:t>
            </a:r>
            <a:r>
              <a:rPr lang="en-US" sz="2800" b="1" cap="none" spc="0" dirty="0" err="1">
                <a:ln/>
                <a:solidFill>
                  <a:schemeClr val="accent6">
                    <a:lumMod val="50000"/>
                  </a:schemeClr>
                </a:solidFill>
                <a:effectLst/>
              </a:rPr>
              <a:t>đi</a:t>
            </a:r>
            <a:r>
              <a:rPr lang="en-US" sz="2800" b="1" dirty="0">
                <a:ln/>
                <a:solidFill>
                  <a:schemeClr val="accent6">
                    <a:lumMod val="50000"/>
                  </a:schemeClr>
                </a:solidFill>
              </a:rPr>
              <a:t>:</a:t>
            </a:r>
            <a:endParaRPr lang="en-US" sz="2800" b="1" cap="none" spc="0" dirty="0">
              <a:ln/>
              <a:solidFill>
                <a:schemeClr val="accent6">
                  <a:lumMod val="50000"/>
                </a:schemeClr>
              </a:solidFill>
              <a:effectLst/>
            </a:endParaRPr>
          </a:p>
        </p:txBody>
      </p:sp>
      <p:pic>
        <p:nvPicPr>
          <p:cNvPr id="3074" name="Picture 2" descr="Dây ribbon đeo cổ tay">
            <a:extLst>
              <a:ext uri="{FF2B5EF4-FFF2-40B4-BE49-F238E27FC236}">
                <a16:creationId xmlns:a16="http://schemas.microsoft.com/office/drawing/2014/main" id="{97C172B4-E4DD-6D4D-BA1B-F363F01472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4950" y="1532320"/>
            <a:ext cx="2476500" cy="207885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95FD2ED-B255-DB48-8D2B-A4D81B6F8BD0}"/>
              </a:ext>
            </a:extLst>
          </p:cNvPr>
          <p:cNvSpPr txBox="1"/>
          <p:nvPr/>
        </p:nvSpPr>
        <p:spPr>
          <a:xfrm>
            <a:off x="698939" y="3389325"/>
            <a:ext cx="8203323" cy="577850"/>
          </a:xfrm>
          <a:prstGeom prst="rect">
            <a:avLst/>
          </a:prstGeom>
          <a:noFill/>
        </p:spPr>
        <p:txBody>
          <a:bodyPr wrap="square" rtlCol="0">
            <a:spAutoFit/>
          </a:bodyPr>
          <a:lstStyle/>
          <a:p>
            <a:pPr>
              <a:lnSpc>
                <a:spcPct val="150000"/>
              </a:lnSpc>
            </a:pPr>
            <a:r>
              <a:rPr lang="en-US" sz="2400" dirty="0" err="1">
                <a:solidFill>
                  <a:srgbClr val="0070C0"/>
                </a:solidFill>
              </a:rPr>
              <a:t>Đeo</a:t>
            </a:r>
            <a:r>
              <a:rPr lang="en-US" sz="2400" dirty="0">
                <a:solidFill>
                  <a:srgbClr val="0070C0"/>
                </a:solidFill>
              </a:rPr>
              <a:t> </a:t>
            </a:r>
            <a:r>
              <a:rPr lang="en-US" sz="2400" dirty="0" err="1">
                <a:solidFill>
                  <a:srgbClr val="0070C0"/>
                </a:solidFill>
              </a:rPr>
              <a:t>ruy</a:t>
            </a:r>
            <a:r>
              <a:rPr lang="en-US" sz="2400" dirty="0">
                <a:solidFill>
                  <a:srgbClr val="0070C0"/>
                </a:solidFill>
              </a:rPr>
              <a:t> – </a:t>
            </a:r>
            <a:r>
              <a:rPr lang="en-US" sz="2400" dirty="0" err="1">
                <a:solidFill>
                  <a:srgbClr val="0070C0"/>
                </a:solidFill>
              </a:rPr>
              <a:t>băng</a:t>
            </a:r>
            <a:r>
              <a:rPr lang="en-US" sz="2400" dirty="0">
                <a:solidFill>
                  <a:srgbClr val="0070C0"/>
                </a:solidFill>
              </a:rPr>
              <a:t> </a:t>
            </a:r>
            <a:r>
              <a:rPr lang="en-US" sz="2400" dirty="0" err="1">
                <a:solidFill>
                  <a:srgbClr val="0070C0"/>
                </a:solidFill>
              </a:rPr>
              <a:t>màu</a:t>
            </a:r>
            <a:r>
              <a:rPr lang="en-US" sz="2400" dirty="0">
                <a:solidFill>
                  <a:srgbClr val="0070C0"/>
                </a:solidFill>
              </a:rPr>
              <a:t> </a:t>
            </a:r>
            <a:r>
              <a:rPr lang="en-US" sz="2400" dirty="0" err="1">
                <a:solidFill>
                  <a:srgbClr val="0070C0"/>
                </a:solidFill>
              </a:rPr>
              <a:t>vào</a:t>
            </a:r>
            <a:r>
              <a:rPr lang="en-US" sz="2400" dirty="0">
                <a:solidFill>
                  <a:srgbClr val="0070C0"/>
                </a:solidFill>
              </a:rPr>
              <a:t> </a:t>
            </a:r>
            <a:r>
              <a:rPr lang="en-US" sz="2400" dirty="0" err="1">
                <a:solidFill>
                  <a:srgbClr val="0070C0"/>
                </a:solidFill>
              </a:rPr>
              <a:t>cổ</a:t>
            </a:r>
            <a:r>
              <a:rPr lang="en-US" sz="2400" dirty="0">
                <a:solidFill>
                  <a:srgbClr val="0070C0"/>
                </a:solidFill>
              </a:rPr>
              <a:t> </a:t>
            </a:r>
            <a:r>
              <a:rPr lang="en-US" sz="2400" dirty="0" err="1">
                <a:solidFill>
                  <a:srgbClr val="0070C0"/>
                </a:solidFill>
              </a:rPr>
              <a:t>tay</a:t>
            </a:r>
            <a:r>
              <a:rPr lang="en-US" sz="2400" dirty="0">
                <a:solidFill>
                  <a:srgbClr val="0070C0"/>
                </a:solidFill>
              </a:rPr>
              <a:t> </a:t>
            </a:r>
            <a:r>
              <a:rPr lang="en-US" sz="2400" dirty="0" err="1">
                <a:solidFill>
                  <a:srgbClr val="0070C0"/>
                </a:solidFill>
              </a:rPr>
              <a:t>các</a:t>
            </a:r>
            <a:r>
              <a:rPr lang="en-US" sz="2400" dirty="0">
                <a:solidFill>
                  <a:srgbClr val="0070C0"/>
                </a:solidFill>
              </a:rPr>
              <a:t> </a:t>
            </a:r>
            <a:r>
              <a:rPr lang="en-US" sz="2400" dirty="0" err="1">
                <a:solidFill>
                  <a:srgbClr val="0070C0"/>
                </a:solidFill>
              </a:rPr>
              <a:t>thành</a:t>
            </a:r>
            <a:r>
              <a:rPr lang="en-US" sz="2400" dirty="0">
                <a:solidFill>
                  <a:srgbClr val="0070C0"/>
                </a:solidFill>
              </a:rPr>
              <a:t> </a:t>
            </a:r>
            <a:r>
              <a:rPr lang="en-US" sz="2400" dirty="0" err="1">
                <a:solidFill>
                  <a:srgbClr val="0070C0"/>
                </a:solidFill>
              </a:rPr>
              <a:t>viên</a:t>
            </a:r>
            <a:r>
              <a:rPr lang="en-US" sz="2400" dirty="0">
                <a:solidFill>
                  <a:srgbClr val="0070C0"/>
                </a:solidFill>
              </a:rPr>
              <a:t> </a:t>
            </a:r>
            <a:r>
              <a:rPr lang="en-US" sz="2400" dirty="0" err="1">
                <a:solidFill>
                  <a:srgbClr val="0070C0"/>
                </a:solidFill>
              </a:rPr>
              <a:t>mỗi</a:t>
            </a:r>
            <a:r>
              <a:rPr lang="en-US" sz="2400" dirty="0">
                <a:solidFill>
                  <a:srgbClr val="0070C0"/>
                </a:solidFill>
              </a:rPr>
              <a:t> </a:t>
            </a:r>
            <a:r>
              <a:rPr lang="en-US" sz="2400" dirty="0" err="1">
                <a:solidFill>
                  <a:srgbClr val="0070C0"/>
                </a:solidFill>
              </a:rPr>
              <a:t>tổ</a:t>
            </a:r>
            <a:r>
              <a:rPr lang="en-US" sz="2400" dirty="0">
                <a:solidFill>
                  <a:srgbClr val="0070C0"/>
                </a:solidFill>
              </a:rPr>
              <a:t>.</a:t>
            </a:r>
          </a:p>
        </p:txBody>
      </p:sp>
    </p:spTree>
    <p:extLst>
      <p:ext uri="{BB962C8B-B14F-4D97-AF65-F5344CB8AC3E}">
        <p14:creationId xmlns:p14="http://schemas.microsoft.com/office/powerpoint/2010/main" val="3990273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A6C3ADA-76EA-2342-A53C-885B6C52BE85}"/>
              </a:ext>
            </a:extLst>
          </p:cNvPr>
          <p:cNvSpPr/>
          <p:nvPr/>
        </p:nvSpPr>
        <p:spPr>
          <a:xfrm>
            <a:off x="135509" y="0"/>
            <a:ext cx="4358887" cy="52322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2800" b="1" cap="none" spc="0" dirty="0" err="1">
                <a:ln/>
                <a:solidFill>
                  <a:schemeClr val="accent6">
                    <a:lumMod val="50000"/>
                  </a:schemeClr>
                </a:solidFill>
                <a:effectLst/>
              </a:rPr>
              <a:t>Chuẩn</a:t>
            </a:r>
            <a:r>
              <a:rPr lang="en-US" sz="2800" b="1" cap="none" spc="0" dirty="0">
                <a:ln/>
                <a:solidFill>
                  <a:schemeClr val="accent6">
                    <a:lumMod val="50000"/>
                  </a:schemeClr>
                </a:solidFill>
                <a:effectLst/>
              </a:rPr>
              <a:t> </a:t>
            </a:r>
            <a:r>
              <a:rPr lang="en-US" sz="2800" b="1" cap="none" spc="0" dirty="0" err="1">
                <a:ln/>
                <a:solidFill>
                  <a:schemeClr val="accent6">
                    <a:lumMod val="50000"/>
                  </a:schemeClr>
                </a:solidFill>
                <a:effectLst/>
              </a:rPr>
              <a:t>bị</a:t>
            </a:r>
            <a:r>
              <a:rPr lang="en-US" sz="2800" b="1" cap="none" spc="0" dirty="0">
                <a:ln/>
                <a:solidFill>
                  <a:schemeClr val="accent6">
                    <a:lumMod val="50000"/>
                  </a:schemeClr>
                </a:solidFill>
                <a:effectLst/>
              </a:rPr>
              <a:t> </a:t>
            </a:r>
            <a:r>
              <a:rPr lang="en-US" sz="2800" b="1" cap="none" spc="0" dirty="0" err="1">
                <a:ln/>
                <a:solidFill>
                  <a:schemeClr val="accent6">
                    <a:lumMod val="50000"/>
                  </a:schemeClr>
                </a:solidFill>
                <a:effectLst/>
              </a:rPr>
              <a:t>cho</a:t>
            </a:r>
            <a:r>
              <a:rPr lang="en-US" sz="2800" b="1" cap="none" spc="0" dirty="0">
                <a:ln/>
                <a:solidFill>
                  <a:schemeClr val="accent6">
                    <a:lumMod val="50000"/>
                  </a:schemeClr>
                </a:solidFill>
                <a:effectLst/>
              </a:rPr>
              <a:t> </a:t>
            </a:r>
            <a:r>
              <a:rPr lang="en-US" sz="2800" b="1" cap="none" spc="0" dirty="0" err="1">
                <a:ln/>
                <a:solidFill>
                  <a:schemeClr val="accent6">
                    <a:lumMod val="50000"/>
                  </a:schemeClr>
                </a:solidFill>
                <a:effectLst/>
              </a:rPr>
              <a:t>chuyến</a:t>
            </a:r>
            <a:r>
              <a:rPr lang="en-US" sz="2800" b="1" cap="none" spc="0" dirty="0">
                <a:ln/>
                <a:solidFill>
                  <a:schemeClr val="accent6">
                    <a:lumMod val="50000"/>
                  </a:schemeClr>
                </a:solidFill>
                <a:effectLst/>
              </a:rPr>
              <a:t> </a:t>
            </a:r>
            <a:r>
              <a:rPr lang="en-US" sz="2800" b="1" cap="none" spc="0" dirty="0" err="1">
                <a:ln/>
                <a:solidFill>
                  <a:schemeClr val="accent6">
                    <a:lumMod val="50000"/>
                  </a:schemeClr>
                </a:solidFill>
                <a:effectLst/>
              </a:rPr>
              <a:t>đi</a:t>
            </a:r>
            <a:r>
              <a:rPr lang="en-US" sz="2800" b="1" dirty="0">
                <a:ln/>
                <a:solidFill>
                  <a:schemeClr val="accent6">
                    <a:lumMod val="50000"/>
                  </a:schemeClr>
                </a:solidFill>
              </a:rPr>
              <a:t>:</a:t>
            </a:r>
            <a:endParaRPr lang="en-US" sz="2800" b="1" cap="none" spc="0" dirty="0">
              <a:ln/>
              <a:solidFill>
                <a:schemeClr val="accent6">
                  <a:lumMod val="50000"/>
                </a:schemeClr>
              </a:solidFill>
              <a:effectLst/>
            </a:endParaRPr>
          </a:p>
        </p:txBody>
      </p:sp>
      <p:sp>
        <p:nvSpPr>
          <p:cNvPr id="6" name="TextBox 5">
            <a:extLst>
              <a:ext uri="{FF2B5EF4-FFF2-40B4-BE49-F238E27FC236}">
                <a16:creationId xmlns:a16="http://schemas.microsoft.com/office/drawing/2014/main" id="{595FD2ED-B255-DB48-8D2B-A4D81B6F8BD0}"/>
              </a:ext>
            </a:extLst>
          </p:cNvPr>
          <p:cNvSpPr txBox="1"/>
          <p:nvPr/>
        </p:nvSpPr>
        <p:spPr>
          <a:xfrm>
            <a:off x="2138856" y="3921850"/>
            <a:ext cx="5943599" cy="577850"/>
          </a:xfrm>
          <a:prstGeom prst="rect">
            <a:avLst/>
          </a:prstGeom>
          <a:noFill/>
        </p:spPr>
        <p:txBody>
          <a:bodyPr wrap="square" rtlCol="0">
            <a:spAutoFit/>
          </a:bodyPr>
          <a:lstStyle/>
          <a:p>
            <a:pPr>
              <a:lnSpc>
                <a:spcPct val="150000"/>
              </a:lnSpc>
            </a:pPr>
            <a:r>
              <a:rPr lang="en-US" sz="2400" dirty="0" err="1">
                <a:solidFill>
                  <a:srgbClr val="0070C0"/>
                </a:solidFill>
              </a:rPr>
              <a:t>Ghi</a:t>
            </a:r>
            <a:r>
              <a:rPr lang="en-US" sz="2400" dirty="0">
                <a:solidFill>
                  <a:srgbClr val="0070C0"/>
                </a:solidFill>
              </a:rPr>
              <a:t> </a:t>
            </a:r>
            <a:r>
              <a:rPr lang="en-US" sz="2400" dirty="0" err="1">
                <a:solidFill>
                  <a:srgbClr val="0070C0"/>
                </a:solidFill>
              </a:rPr>
              <a:t>vào</a:t>
            </a:r>
            <a:r>
              <a:rPr lang="en-US" sz="2400" dirty="0">
                <a:solidFill>
                  <a:srgbClr val="0070C0"/>
                </a:solidFill>
              </a:rPr>
              <a:t> </a:t>
            </a:r>
            <a:r>
              <a:rPr lang="en-US" sz="2400" dirty="0" err="1">
                <a:solidFill>
                  <a:srgbClr val="0070C0"/>
                </a:solidFill>
              </a:rPr>
              <a:t>vở</a:t>
            </a:r>
            <a:r>
              <a:rPr lang="en-US" sz="2400" dirty="0">
                <a:solidFill>
                  <a:srgbClr val="0070C0"/>
                </a:solidFill>
              </a:rPr>
              <a:t> </a:t>
            </a:r>
            <a:r>
              <a:rPr lang="en-US" sz="2400" dirty="0" err="1">
                <a:solidFill>
                  <a:srgbClr val="0070C0"/>
                </a:solidFill>
              </a:rPr>
              <a:t>thời</a:t>
            </a:r>
            <a:r>
              <a:rPr lang="en-US" sz="2400" dirty="0">
                <a:solidFill>
                  <a:srgbClr val="0070C0"/>
                </a:solidFill>
              </a:rPr>
              <a:t> </a:t>
            </a:r>
            <a:r>
              <a:rPr lang="en-US" sz="2400" dirty="0" err="1">
                <a:solidFill>
                  <a:srgbClr val="0070C0"/>
                </a:solidFill>
              </a:rPr>
              <a:t>gian</a:t>
            </a:r>
            <a:r>
              <a:rPr lang="en-US" sz="2400" dirty="0">
                <a:solidFill>
                  <a:srgbClr val="0070C0"/>
                </a:solidFill>
              </a:rPr>
              <a:t>, </a:t>
            </a:r>
            <a:r>
              <a:rPr lang="en-US" sz="2400" dirty="0" err="1">
                <a:solidFill>
                  <a:srgbClr val="0070C0"/>
                </a:solidFill>
              </a:rPr>
              <a:t>địa</a:t>
            </a:r>
            <a:r>
              <a:rPr lang="en-US" sz="2400" dirty="0">
                <a:solidFill>
                  <a:srgbClr val="0070C0"/>
                </a:solidFill>
              </a:rPr>
              <a:t> </a:t>
            </a:r>
            <a:r>
              <a:rPr lang="en-US" sz="2400" dirty="0" err="1">
                <a:solidFill>
                  <a:srgbClr val="0070C0"/>
                </a:solidFill>
              </a:rPr>
              <a:t>điểm</a:t>
            </a:r>
            <a:r>
              <a:rPr lang="en-US" sz="2400" dirty="0">
                <a:solidFill>
                  <a:srgbClr val="0070C0"/>
                </a:solidFill>
              </a:rPr>
              <a:t> </a:t>
            </a:r>
            <a:r>
              <a:rPr lang="en-US" sz="2400" dirty="0" err="1">
                <a:solidFill>
                  <a:srgbClr val="0070C0"/>
                </a:solidFill>
              </a:rPr>
              <a:t>tập</a:t>
            </a:r>
            <a:r>
              <a:rPr lang="en-US" sz="2400" dirty="0">
                <a:solidFill>
                  <a:srgbClr val="0070C0"/>
                </a:solidFill>
              </a:rPr>
              <a:t> </a:t>
            </a:r>
            <a:r>
              <a:rPr lang="en-US" sz="2400" dirty="0" err="1">
                <a:solidFill>
                  <a:srgbClr val="0070C0"/>
                </a:solidFill>
              </a:rPr>
              <a:t>trung</a:t>
            </a:r>
            <a:r>
              <a:rPr lang="en-US" sz="2400" dirty="0">
                <a:solidFill>
                  <a:srgbClr val="0070C0"/>
                </a:solidFill>
              </a:rPr>
              <a:t>.</a:t>
            </a:r>
          </a:p>
        </p:txBody>
      </p:sp>
      <p:pic>
        <p:nvPicPr>
          <p:cNvPr id="4098" name="Picture 2" descr="Cách làm sổ tay ghi chú đơn giản và tiện dụng">
            <a:extLst>
              <a:ext uri="{FF2B5EF4-FFF2-40B4-BE49-F238E27FC236}">
                <a16:creationId xmlns:a16="http://schemas.microsoft.com/office/drawing/2014/main" id="{2F42EF71-E9E6-6E40-9AB4-062F994B9A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5583" y="1350100"/>
            <a:ext cx="3857625" cy="257175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9816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6E619E4-433A-3349-931E-48A86B64ADBC}"/>
              </a:ext>
            </a:extLst>
          </p:cNvPr>
          <p:cNvSpPr/>
          <p:nvPr/>
        </p:nvSpPr>
        <p:spPr>
          <a:xfrm>
            <a:off x="335205" y="136634"/>
            <a:ext cx="4358887" cy="52322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2800" b="1" cap="none" spc="0" dirty="0" err="1">
                <a:ln/>
                <a:solidFill>
                  <a:schemeClr val="accent6">
                    <a:lumMod val="50000"/>
                  </a:schemeClr>
                </a:solidFill>
                <a:effectLst/>
              </a:rPr>
              <a:t>Chuẩn</a:t>
            </a:r>
            <a:r>
              <a:rPr lang="en-US" sz="2800" b="1" cap="none" spc="0" dirty="0">
                <a:ln/>
                <a:solidFill>
                  <a:schemeClr val="accent6">
                    <a:lumMod val="50000"/>
                  </a:schemeClr>
                </a:solidFill>
                <a:effectLst/>
              </a:rPr>
              <a:t> </a:t>
            </a:r>
            <a:r>
              <a:rPr lang="en-US" sz="2800" b="1" cap="none" spc="0" dirty="0" err="1">
                <a:ln/>
                <a:solidFill>
                  <a:schemeClr val="accent6">
                    <a:lumMod val="50000"/>
                  </a:schemeClr>
                </a:solidFill>
                <a:effectLst/>
              </a:rPr>
              <a:t>bị</a:t>
            </a:r>
            <a:r>
              <a:rPr lang="en-US" sz="2800" b="1" cap="none" spc="0" dirty="0">
                <a:ln/>
                <a:solidFill>
                  <a:schemeClr val="accent6">
                    <a:lumMod val="50000"/>
                  </a:schemeClr>
                </a:solidFill>
                <a:effectLst/>
              </a:rPr>
              <a:t> </a:t>
            </a:r>
            <a:r>
              <a:rPr lang="en-US" sz="2800" b="1" cap="none" spc="0" dirty="0" err="1">
                <a:ln/>
                <a:solidFill>
                  <a:schemeClr val="accent6">
                    <a:lumMod val="50000"/>
                  </a:schemeClr>
                </a:solidFill>
                <a:effectLst/>
              </a:rPr>
              <a:t>cho</a:t>
            </a:r>
            <a:r>
              <a:rPr lang="en-US" sz="2800" b="1" cap="none" spc="0" dirty="0">
                <a:ln/>
                <a:solidFill>
                  <a:schemeClr val="accent6">
                    <a:lumMod val="50000"/>
                  </a:schemeClr>
                </a:solidFill>
                <a:effectLst/>
              </a:rPr>
              <a:t> </a:t>
            </a:r>
            <a:r>
              <a:rPr lang="en-US" sz="2800" b="1" cap="none" spc="0" dirty="0" err="1">
                <a:ln/>
                <a:solidFill>
                  <a:schemeClr val="accent6">
                    <a:lumMod val="50000"/>
                  </a:schemeClr>
                </a:solidFill>
                <a:effectLst/>
              </a:rPr>
              <a:t>chuyến</a:t>
            </a:r>
            <a:r>
              <a:rPr lang="en-US" sz="2800" b="1" cap="none" spc="0" dirty="0">
                <a:ln/>
                <a:solidFill>
                  <a:schemeClr val="accent6">
                    <a:lumMod val="50000"/>
                  </a:schemeClr>
                </a:solidFill>
                <a:effectLst/>
              </a:rPr>
              <a:t> </a:t>
            </a:r>
            <a:r>
              <a:rPr lang="en-US" sz="2800" b="1" cap="none" spc="0" dirty="0" err="1">
                <a:ln/>
                <a:solidFill>
                  <a:schemeClr val="accent6">
                    <a:lumMod val="50000"/>
                  </a:schemeClr>
                </a:solidFill>
                <a:effectLst/>
              </a:rPr>
              <a:t>đi</a:t>
            </a:r>
            <a:r>
              <a:rPr lang="en-US" sz="2800" b="1" dirty="0">
                <a:ln/>
                <a:solidFill>
                  <a:schemeClr val="accent6">
                    <a:lumMod val="50000"/>
                  </a:schemeClr>
                </a:solidFill>
              </a:rPr>
              <a:t>:</a:t>
            </a:r>
            <a:endParaRPr lang="en-US" sz="2800" b="1" cap="none" spc="0" dirty="0">
              <a:ln/>
              <a:solidFill>
                <a:schemeClr val="accent6">
                  <a:lumMod val="50000"/>
                </a:schemeClr>
              </a:solidFill>
              <a:effectLst/>
            </a:endParaRPr>
          </a:p>
        </p:txBody>
      </p:sp>
      <p:pic>
        <p:nvPicPr>
          <p:cNvPr id="5122" name="Picture 2" descr="10 hình mẫu thầy cô giáo khiến học trò khó quên nhất | Tin tức Online">
            <a:extLst>
              <a:ext uri="{FF2B5EF4-FFF2-40B4-BE49-F238E27FC236}">
                <a16:creationId xmlns:a16="http://schemas.microsoft.com/office/drawing/2014/main" id="{411A3E68-6F8F-E54B-B735-5BF3974253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26"/>
          <a:stretch/>
        </p:blipFill>
        <p:spPr bwMode="auto">
          <a:xfrm>
            <a:off x="2898228" y="777766"/>
            <a:ext cx="3754820" cy="251688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5EE6BA1-0D29-034B-A561-79D43080FAEC}"/>
              </a:ext>
            </a:extLst>
          </p:cNvPr>
          <p:cNvSpPr txBox="1"/>
          <p:nvPr/>
        </p:nvSpPr>
        <p:spPr>
          <a:xfrm>
            <a:off x="1947041" y="3294646"/>
            <a:ext cx="5943599" cy="1131848"/>
          </a:xfrm>
          <a:prstGeom prst="rect">
            <a:avLst/>
          </a:prstGeom>
          <a:noFill/>
        </p:spPr>
        <p:txBody>
          <a:bodyPr wrap="square" rtlCol="0">
            <a:spAutoFit/>
          </a:bodyPr>
          <a:lstStyle/>
          <a:p>
            <a:pPr algn="ctr">
              <a:lnSpc>
                <a:spcPct val="150000"/>
              </a:lnSpc>
            </a:pPr>
            <a:r>
              <a:rPr lang="en-US" sz="2400" dirty="0" err="1">
                <a:solidFill>
                  <a:srgbClr val="0070C0"/>
                </a:solidFill>
              </a:rPr>
              <a:t>Lắng</a:t>
            </a:r>
            <a:r>
              <a:rPr lang="en-US" sz="2400" dirty="0">
                <a:solidFill>
                  <a:srgbClr val="0070C0"/>
                </a:solidFill>
              </a:rPr>
              <a:t> </a:t>
            </a:r>
            <a:r>
              <a:rPr lang="en-US" sz="2400" dirty="0" err="1">
                <a:solidFill>
                  <a:srgbClr val="0070C0"/>
                </a:solidFill>
              </a:rPr>
              <a:t>nghe</a:t>
            </a:r>
            <a:r>
              <a:rPr lang="en-US" sz="2400" dirty="0">
                <a:solidFill>
                  <a:srgbClr val="0070C0"/>
                </a:solidFill>
              </a:rPr>
              <a:t> </a:t>
            </a:r>
            <a:r>
              <a:rPr lang="en-US" sz="2400" dirty="0" err="1">
                <a:solidFill>
                  <a:srgbClr val="0070C0"/>
                </a:solidFill>
              </a:rPr>
              <a:t>giáo</a:t>
            </a:r>
            <a:r>
              <a:rPr lang="en-US" sz="2400" dirty="0">
                <a:solidFill>
                  <a:srgbClr val="0070C0"/>
                </a:solidFill>
              </a:rPr>
              <a:t> </a:t>
            </a:r>
            <a:r>
              <a:rPr lang="en-US" sz="2400" dirty="0" err="1">
                <a:solidFill>
                  <a:srgbClr val="0070C0"/>
                </a:solidFill>
              </a:rPr>
              <a:t>viên</a:t>
            </a:r>
            <a:r>
              <a:rPr lang="en-US" sz="2400" dirty="0">
                <a:solidFill>
                  <a:srgbClr val="0070C0"/>
                </a:solidFill>
              </a:rPr>
              <a:t> </a:t>
            </a:r>
            <a:r>
              <a:rPr lang="en-US" sz="2400" dirty="0" err="1">
                <a:solidFill>
                  <a:srgbClr val="0070C0"/>
                </a:solidFill>
              </a:rPr>
              <a:t>dặn</a:t>
            </a:r>
            <a:r>
              <a:rPr lang="en-US" sz="2400" dirty="0">
                <a:solidFill>
                  <a:srgbClr val="0070C0"/>
                </a:solidFill>
              </a:rPr>
              <a:t> </a:t>
            </a:r>
            <a:r>
              <a:rPr lang="en-US" sz="2400" dirty="0" err="1">
                <a:solidFill>
                  <a:srgbClr val="0070C0"/>
                </a:solidFill>
              </a:rPr>
              <a:t>dò</a:t>
            </a:r>
            <a:r>
              <a:rPr lang="en-US" sz="2400" dirty="0">
                <a:solidFill>
                  <a:srgbClr val="0070C0"/>
                </a:solidFill>
              </a:rPr>
              <a:t> </a:t>
            </a:r>
            <a:r>
              <a:rPr lang="en-US" sz="2400" dirty="0" err="1">
                <a:solidFill>
                  <a:srgbClr val="0070C0"/>
                </a:solidFill>
              </a:rPr>
              <a:t>học</a:t>
            </a:r>
            <a:r>
              <a:rPr lang="en-US" sz="2400" dirty="0">
                <a:solidFill>
                  <a:srgbClr val="0070C0"/>
                </a:solidFill>
              </a:rPr>
              <a:t> </a:t>
            </a:r>
            <a:r>
              <a:rPr lang="en-US" sz="2400" dirty="0" err="1">
                <a:solidFill>
                  <a:srgbClr val="0070C0"/>
                </a:solidFill>
              </a:rPr>
              <a:t>sinh</a:t>
            </a:r>
            <a:r>
              <a:rPr lang="en-US" sz="2400" dirty="0">
                <a:solidFill>
                  <a:srgbClr val="0070C0"/>
                </a:solidFill>
              </a:rPr>
              <a:t> </a:t>
            </a:r>
            <a:r>
              <a:rPr lang="en-US" sz="2400" dirty="0" err="1">
                <a:solidFill>
                  <a:srgbClr val="0070C0"/>
                </a:solidFill>
              </a:rPr>
              <a:t>về</a:t>
            </a:r>
            <a:r>
              <a:rPr lang="en-US" sz="2400" dirty="0">
                <a:solidFill>
                  <a:srgbClr val="0070C0"/>
                </a:solidFill>
              </a:rPr>
              <a:t> </a:t>
            </a:r>
            <a:r>
              <a:rPr lang="en-US" sz="2400" dirty="0" err="1">
                <a:solidFill>
                  <a:srgbClr val="0070C0"/>
                </a:solidFill>
              </a:rPr>
              <a:t>việc</a:t>
            </a:r>
            <a:r>
              <a:rPr lang="en-US" sz="2400" dirty="0">
                <a:solidFill>
                  <a:srgbClr val="0070C0"/>
                </a:solidFill>
              </a:rPr>
              <a:t> </a:t>
            </a:r>
            <a:r>
              <a:rPr lang="en-US" sz="2400" dirty="0" err="1">
                <a:solidFill>
                  <a:srgbClr val="0070C0"/>
                </a:solidFill>
              </a:rPr>
              <a:t>đảm</a:t>
            </a:r>
            <a:r>
              <a:rPr lang="en-US" sz="2400" dirty="0">
                <a:solidFill>
                  <a:srgbClr val="0070C0"/>
                </a:solidFill>
              </a:rPr>
              <a:t> </a:t>
            </a:r>
            <a:r>
              <a:rPr lang="en-US" sz="2400" dirty="0" err="1">
                <a:solidFill>
                  <a:srgbClr val="0070C0"/>
                </a:solidFill>
              </a:rPr>
              <a:t>bảo</a:t>
            </a:r>
            <a:r>
              <a:rPr lang="en-US" sz="2400" dirty="0">
                <a:solidFill>
                  <a:srgbClr val="0070C0"/>
                </a:solidFill>
              </a:rPr>
              <a:t>, </a:t>
            </a:r>
            <a:r>
              <a:rPr lang="en-US" sz="2400" dirty="0" err="1">
                <a:solidFill>
                  <a:srgbClr val="0070C0"/>
                </a:solidFill>
              </a:rPr>
              <a:t>không</a:t>
            </a:r>
            <a:r>
              <a:rPr lang="en-US" sz="2400" dirty="0">
                <a:solidFill>
                  <a:srgbClr val="0070C0"/>
                </a:solidFill>
              </a:rPr>
              <a:t> </a:t>
            </a:r>
            <a:r>
              <a:rPr lang="en-US" sz="2400" dirty="0" err="1">
                <a:solidFill>
                  <a:srgbClr val="0070C0"/>
                </a:solidFill>
              </a:rPr>
              <a:t>bị</a:t>
            </a:r>
            <a:r>
              <a:rPr lang="en-US" sz="2400" dirty="0">
                <a:solidFill>
                  <a:srgbClr val="0070C0"/>
                </a:solidFill>
              </a:rPr>
              <a:t> </a:t>
            </a:r>
            <a:r>
              <a:rPr lang="en-US" sz="2400" dirty="0" err="1">
                <a:solidFill>
                  <a:srgbClr val="0070C0"/>
                </a:solidFill>
              </a:rPr>
              <a:t>lạc</a:t>
            </a:r>
            <a:r>
              <a:rPr lang="en-US" sz="2400" dirty="0">
                <a:solidFill>
                  <a:srgbClr val="0070C0"/>
                </a:solidFill>
              </a:rPr>
              <a:t>, </a:t>
            </a:r>
            <a:r>
              <a:rPr lang="en-US" sz="2400" dirty="0" err="1">
                <a:solidFill>
                  <a:srgbClr val="0070C0"/>
                </a:solidFill>
              </a:rPr>
              <a:t>bị</a:t>
            </a:r>
            <a:r>
              <a:rPr lang="en-US" sz="2400" dirty="0">
                <a:solidFill>
                  <a:srgbClr val="0070C0"/>
                </a:solidFill>
              </a:rPr>
              <a:t> </a:t>
            </a:r>
            <a:r>
              <a:rPr lang="en-US" sz="2400" dirty="0" err="1">
                <a:solidFill>
                  <a:srgbClr val="0070C0"/>
                </a:solidFill>
              </a:rPr>
              <a:t>ngã</a:t>
            </a:r>
            <a:r>
              <a:rPr lang="en-US" sz="2400" dirty="0">
                <a:solidFill>
                  <a:srgbClr val="0070C0"/>
                </a:solidFill>
              </a:rPr>
              <a:t>,..</a:t>
            </a:r>
          </a:p>
        </p:txBody>
      </p:sp>
    </p:spTree>
    <p:extLst>
      <p:ext uri="{BB962C8B-B14F-4D97-AF65-F5344CB8AC3E}">
        <p14:creationId xmlns:p14="http://schemas.microsoft.com/office/powerpoint/2010/main" val="2852191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grpSp>
        <p:nvGrpSpPr>
          <p:cNvPr id="1020" name="Google Shape;1020;p44"/>
          <p:cNvGrpSpPr/>
          <p:nvPr/>
        </p:nvGrpSpPr>
        <p:grpSpPr>
          <a:xfrm>
            <a:off x="243407" y="326116"/>
            <a:ext cx="6143409" cy="4375251"/>
            <a:chOff x="1540350" y="826005"/>
            <a:chExt cx="6259025" cy="3378825"/>
          </a:xfrm>
        </p:grpSpPr>
        <p:sp>
          <p:nvSpPr>
            <p:cNvPr id="1021" name="Google Shape;1021;p44"/>
            <p:cNvSpPr/>
            <p:nvPr/>
          </p:nvSpPr>
          <p:spPr>
            <a:xfrm rot="-129175">
              <a:off x="1789023" y="1167494"/>
              <a:ext cx="5957405" cy="2926472"/>
            </a:xfrm>
            <a:prstGeom prst="roundRect">
              <a:avLst>
                <a:gd name="adj" fmla="val 24491"/>
              </a:avLst>
            </a:prstGeom>
            <a:noFill/>
            <a:ln w="28575"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endParaRPr sz="1800"/>
            </a:p>
          </p:txBody>
        </p:sp>
        <p:sp>
          <p:nvSpPr>
            <p:cNvPr id="1022" name="Google Shape;1022;p44"/>
            <p:cNvSpPr/>
            <p:nvPr/>
          </p:nvSpPr>
          <p:spPr>
            <a:xfrm rot="-129175">
              <a:off x="1593297" y="936869"/>
              <a:ext cx="5957405" cy="2926472"/>
            </a:xfrm>
            <a:prstGeom prst="roundRect">
              <a:avLst>
                <a:gd name="adj" fmla="val 24491"/>
              </a:avLst>
            </a:prstGeom>
            <a:solidFill>
              <a:schemeClr val="lt1"/>
            </a:solidFill>
            <a:ln>
              <a:noFill/>
            </a:ln>
          </p:spPr>
          <p:txBody>
            <a:bodyPr spcFirstLastPara="1" wrap="square" lIns="91425" tIns="91425" rIns="91425" bIns="91425" anchor="ctr" anchorCtr="0">
              <a:noAutofit/>
            </a:bodyPr>
            <a:lstStyle/>
            <a:p>
              <a:endParaRPr sz="1800"/>
            </a:p>
          </p:txBody>
        </p:sp>
      </p:grpSp>
      <p:sp>
        <p:nvSpPr>
          <p:cNvPr id="1023" name="Google Shape;1023;p44"/>
          <p:cNvSpPr txBox="1">
            <a:spLocks noGrp="1"/>
          </p:cNvSpPr>
          <p:nvPr>
            <p:ph type="title"/>
          </p:nvPr>
        </p:nvSpPr>
        <p:spPr>
          <a:xfrm>
            <a:off x="593407" y="896816"/>
            <a:ext cx="5476565" cy="3018798"/>
          </a:xfrm>
          <a:prstGeom prst="rect">
            <a:avLst/>
          </a:prstGeom>
        </p:spPr>
        <p:txBody>
          <a:bodyPr spcFirstLastPara="1" wrap="square" lIns="91425" tIns="91425" rIns="91425" bIns="91425" anchor="ctr" anchorCtr="0">
            <a:noAutofit/>
          </a:bodyPr>
          <a:lstStyle/>
          <a:p>
            <a:pPr algn="just"/>
            <a:r>
              <a:rPr lang="en-US" sz="3600" i="1" dirty="0" err="1">
                <a:latin typeface="Arial" panose="020B0604020202020204" pitchFamily="34" charset="0"/>
                <a:cs typeface="Arial" panose="020B0604020202020204" pitchFamily="34" charset="0"/>
              </a:rPr>
              <a:t>Việc</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đi</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tham</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quan</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danh</a:t>
            </a:r>
            <a:r>
              <a:rPr lang="en-US" sz="3600" i="1" dirty="0">
                <a:latin typeface="Arial" panose="020B0604020202020204" pitchFamily="34" charset="0"/>
                <a:cs typeface="Arial" panose="020B0604020202020204" pitchFamily="34" charset="0"/>
              </a:rPr>
              <a:t> lam </a:t>
            </a:r>
            <a:r>
              <a:rPr lang="en-US" sz="3600" i="1" dirty="0" err="1">
                <a:latin typeface="Arial" panose="020B0604020202020204" pitchFamily="34" charset="0"/>
                <a:cs typeface="Arial" panose="020B0604020202020204" pitchFamily="34" charset="0"/>
              </a:rPr>
              <a:t>thắng</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cảnh</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cũng</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cần</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chuẩn</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bị</a:t>
            </a:r>
            <a:r>
              <a:rPr lang="en-US" sz="3600" i="1" dirty="0">
                <a:latin typeface="Arial" panose="020B0604020202020204" pitchFamily="34" charset="0"/>
                <a:cs typeface="Arial" panose="020B0604020202020204" pitchFamily="34" charset="0"/>
              </a:rPr>
              <a:t> chu </a:t>
            </a:r>
            <a:r>
              <a:rPr lang="en-US" sz="3600" i="1" dirty="0" err="1">
                <a:latin typeface="Arial" panose="020B0604020202020204" pitchFamily="34" charset="0"/>
                <a:cs typeface="Arial" panose="020B0604020202020204" pitchFamily="34" charset="0"/>
              </a:rPr>
              <a:t>đáo</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để</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chuyến</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đi</a:t>
            </a:r>
            <a:r>
              <a:rPr lang="en-US" sz="3600" i="1" dirty="0">
                <a:latin typeface="Arial" panose="020B0604020202020204" pitchFamily="34" charset="0"/>
                <a:cs typeface="Arial" panose="020B0604020202020204" pitchFamily="34" charset="0"/>
              </a:rPr>
              <a:t> an </a:t>
            </a:r>
            <a:r>
              <a:rPr lang="en-US" sz="3600" i="1" dirty="0" err="1">
                <a:latin typeface="Arial" panose="020B0604020202020204" pitchFamily="34" charset="0"/>
                <a:cs typeface="Arial" panose="020B0604020202020204" pitchFamily="34" charset="0"/>
              </a:rPr>
              <a:t>toàn</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hiệu</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quả</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có</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nhiều</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cảm</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xúc</a:t>
            </a:r>
            <a:r>
              <a:rPr lang="en-US" sz="3600" i="1" dirty="0">
                <a:latin typeface="Arial" panose="020B0604020202020204" pitchFamily="34" charset="0"/>
                <a:cs typeface="Arial" panose="020B0604020202020204" pitchFamily="34" charset="0"/>
              </a:rPr>
              <a:t>.</a:t>
            </a:r>
            <a:endParaRPr sz="3600" i="1" dirty="0">
              <a:latin typeface="Arial" panose="020B0604020202020204" pitchFamily="34" charset="0"/>
              <a:cs typeface="Arial" panose="020B0604020202020204" pitchFamily="34" charset="0"/>
            </a:endParaRPr>
          </a:p>
        </p:txBody>
      </p:sp>
      <p:grpSp>
        <p:nvGrpSpPr>
          <p:cNvPr id="1024" name="Google Shape;1024;p44"/>
          <p:cNvGrpSpPr/>
          <p:nvPr/>
        </p:nvGrpSpPr>
        <p:grpSpPr>
          <a:xfrm>
            <a:off x="6389190" y="3344338"/>
            <a:ext cx="1315564" cy="1118517"/>
            <a:chOff x="1168000" y="1750950"/>
            <a:chExt cx="405425" cy="344700"/>
          </a:xfrm>
        </p:grpSpPr>
        <p:sp>
          <p:nvSpPr>
            <p:cNvPr id="1025" name="Google Shape;1025;p44"/>
            <p:cNvSpPr/>
            <p:nvPr/>
          </p:nvSpPr>
          <p:spPr>
            <a:xfrm>
              <a:off x="1364750" y="1767600"/>
              <a:ext cx="190525" cy="258100"/>
            </a:xfrm>
            <a:custGeom>
              <a:avLst/>
              <a:gdLst/>
              <a:ahLst/>
              <a:cxnLst/>
              <a:rect l="l" t="t" r="r" b="b"/>
              <a:pathLst>
                <a:path w="7621" h="10324" extrusionOk="0">
                  <a:moveTo>
                    <a:pt x="5239" y="1"/>
                  </a:moveTo>
                  <a:cubicBezTo>
                    <a:pt x="5025" y="1"/>
                    <a:pt x="4810" y="60"/>
                    <a:pt x="4596" y="84"/>
                  </a:cubicBezTo>
                  <a:cubicBezTo>
                    <a:pt x="4251" y="132"/>
                    <a:pt x="3917" y="191"/>
                    <a:pt x="3572" y="239"/>
                  </a:cubicBezTo>
                  <a:cubicBezTo>
                    <a:pt x="3346" y="263"/>
                    <a:pt x="3120" y="334"/>
                    <a:pt x="2905" y="394"/>
                  </a:cubicBezTo>
                  <a:cubicBezTo>
                    <a:pt x="2489" y="513"/>
                    <a:pt x="2084" y="668"/>
                    <a:pt x="1691" y="858"/>
                  </a:cubicBezTo>
                  <a:cubicBezTo>
                    <a:pt x="1619" y="906"/>
                    <a:pt x="1536" y="906"/>
                    <a:pt x="1441" y="918"/>
                  </a:cubicBezTo>
                  <a:cubicBezTo>
                    <a:pt x="1238" y="953"/>
                    <a:pt x="1060" y="1049"/>
                    <a:pt x="905" y="1191"/>
                  </a:cubicBezTo>
                  <a:cubicBezTo>
                    <a:pt x="595" y="1501"/>
                    <a:pt x="238" y="1787"/>
                    <a:pt x="84" y="2227"/>
                  </a:cubicBezTo>
                  <a:cubicBezTo>
                    <a:pt x="72" y="2287"/>
                    <a:pt x="24" y="2323"/>
                    <a:pt x="0" y="2358"/>
                  </a:cubicBezTo>
                  <a:cubicBezTo>
                    <a:pt x="131" y="3227"/>
                    <a:pt x="262" y="4025"/>
                    <a:pt x="405" y="4835"/>
                  </a:cubicBezTo>
                  <a:cubicBezTo>
                    <a:pt x="441" y="5121"/>
                    <a:pt x="524" y="5406"/>
                    <a:pt x="595" y="5668"/>
                  </a:cubicBezTo>
                  <a:cubicBezTo>
                    <a:pt x="703" y="6037"/>
                    <a:pt x="786" y="6418"/>
                    <a:pt x="846" y="6799"/>
                  </a:cubicBezTo>
                  <a:cubicBezTo>
                    <a:pt x="893" y="7097"/>
                    <a:pt x="941" y="7395"/>
                    <a:pt x="1012" y="7692"/>
                  </a:cubicBezTo>
                  <a:cubicBezTo>
                    <a:pt x="1238" y="8514"/>
                    <a:pt x="1500" y="9312"/>
                    <a:pt x="1596" y="10169"/>
                  </a:cubicBezTo>
                  <a:cubicBezTo>
                    <a:pt x="1608" y="10240"/>
                    <a:pt x="1608" y="10312"/>
                    <a:pt x="1727" y="10324"/>
                  </a:cubicBezTo>
                  <a:cubicBezTo>
                    <a:pt x="2036" y="10085"/>
                    <a:pt x="2393" y="9907"/>
                    <a:pt x="2631" y="9573"/>
                  </a:cubicBezTo>
                  <a:cubicBezTo>
                    <a:pt x="2739" y="9419"/>
                    <a:pt x="2917" y="9312"/>
                    <a:pt x="3096" y="9276"/>
                  </a:cubicBezTo>
                  <a:cubicBezTo>
                    <a:pt x="3441" y="9181"/>
                    <a:pt x="3763" y="9050"/>
                    <a:pt x="4096" y="8883"/>
                  </a:cubicBezTo>
                  <a:cubicBezTo>
                    <a:pt x="4191" y="8835"/>
                    <a:pt x="4310" y="8811"/>
                    <a:pt x="4417" y="8800"/>
                  </a:cubicBezTo>
                  <a:cubicBezTo>
                    <a:pt x="5072" y="8692"/>
                    <a:pt x="5727" y="8597"/>
                    <a:pt x="6382" y="8514"/>
                  </a:cubicBezTo>
                  <a:cubicBezTo>
                    <a:pt x="6463" y="8506"/>
                    <a:pt x="6545" y="8486"/>
                    <a:pt x="6622" y="8486"/>
                  </a:cubicBezTo>
                  <a:cubicBezTo>
                    <a:pt x="6658" y="8486"/>
                    <a:pt x="6693" y="8491"/>
                    <a:pt x="6727" y="8502"/>
                  </a:cubicBezTo>
                  <a:cubicBezTo>
                    <a:pt x="6989" y="8573"/>
                    <a:pt x="7263" y="8526"/>
                    <a:pt x="7525" y="8585"/>
                  </a:cubicBezTo>
                  <a:cubicBezTo>
                    <a:pt x="7549" y="8585"/>
                    <a:pt x="7573" y="8561"/>
                    <a:pt x="7620" y="8526"/>
                  </a:cubicBezTo>
                  <a:cubicBezTo>
                    <a:pt x="7489" y="8180"/>
                    <a:pt x="7442" y="7788"/>
                    <a:pt x="7382" y="7383"/>
                  </a:cubicBezTo>
                  <a:cubicBezTo>
                    <a:pt x="7323" y="7026"/>
                    <a:pt x="7275" y="6668"/>
                    <a:pt x="7215" y="6311"/>
                  </a:cubicBezTo>
                  <a:cubicBezTo>
                    <a:pt x="7203" y="6156"/>
                    <a:pt x="7192" y="6014"/>
                    <a:pt x="7132" y="5894"/>
                  </a:cubicBezTo>
                  <a:cubicBezTo>
                    <a:pt x="6930" y="5406"/>
                    <a:pt x="6894" y="4882"/>
                    <a:pt x="6811" y="4370"/>
                  </a:cubicBezTo>
                  <a:cubicBezTo>
                    <a:pt x="6787" y="4228"/>
                    <a:pt x="6775" y="4061"/>
                    <a:pt x="6715" y="3918"/>
                  </a:cubicBezTo>
                  <a:cubicBezTo>
                    <a:pt x="6596" y="3597"/>
                    <a:pt x="6537" y="3275"/>
                    <a:pt x="6489" y="2942"/>
                  </a:cubicBezTo>
                  <a:lnTo>
                    <a:pt x="6358" y="1965"/>
                  </a:lnTo>
                  <a:cubicBezTo>
                    <a:pt x="6322" y="1811"/>
                    <a:pt x="6299" y="1644"/>
                    <a:pt x="6239" y="1501"/>
                  </a:cubicBezTo>
                  <a:cubicBezTo>
                    <a:pt x="6144" y="1311"/>
                    <a:pt x="6096" y="1096"/>
                    <a:pt x="6072" y="870"/>
                  </a:cubicBezTo>
                  <a:cubicBezTo>
                    <a:pt x="6060" y="703"/>
                    <a:pt x="6025" y="501"/>
                    <a:pt x="6001" y="322"/>
                  </a:cubicBezTo>
                  <a:cubicBezTo>
                    <a:pt x="5977" y="239"/>
                    <a:pt x="5941" y="144"/>
                    <a:pt x="5906" y="60"/>
                  </a:cubicBezTo>
                  <a:cubicBezTo>
                    <a:pt x="5668" y="25"/>
                    <a:pt x="5465" y="1"/>
                    <a:pt x="5239" y="1"/>
                  </a:cubicBez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026" name="Google Shape;1026;p44"/>
            <p:cNvSpPr/>
            <p:nvPr/>
          </p:nvSpPr>
          <p:spPr>
            <a:xfrm>
              <a:off x="1182875" y="1809700"/>
              <a:ext cx="204525" cy="245175"/>
            </a:xfrm>
            <a:custGeom>
              <a:avLst/>
              <a:gdLst/>
              <a:ahLst/>
              <a:cxnLst/>
              <a:rect l="l" t="t" r="r" b="b"/>
              <a:pathLst>
                <a:path w="8181" h="9807" extrusionOk="0">
                  <a:moveTo>
                    <a:pt x="4383" y="1"/>
                  </a:moveTo>
                  <a:cubicBezTo>
                    <a:pt x="3995" y="1"/>
                    <a:pt x="3611" y="79"/>
                    <a:pt x="3227" y="139"/>
                  </a:cubicBezTo>
                  <a:cubicBezTo>
                    <a:pt x="2286" y="317"/>
                    <a:pt x="1382" y="615"/>
                    <a:pt x="501" y="948"/>
                  </a:cubicBezTo>
                  <a:cubicBezTo>
                    <a:pt x="322" y="1008"/>
                    <a:pt x="179" y="1115"/>
                    <a:pt x="0" y="1198"/>
                  </a:cubicBezTo>
                  <a:cubicBezTo>
                    <a:pt x="72" y="1317"/>
                    <a:pt x="108" y="1412"/>
                    <a:pt x="179" y="1484"/>
                  </a:cubicBezTo>
                  <a:cubicBezTo>
                    <a:pt x="322" y="1663"/>
                    <a:pt x="405" y="1853"/>
                    <a:pt x="417" y="2079"/>
                  </a:cubicBezTo>
                  <a:cubicBezTo>
                    <a:pt x="441" y="2341"/>
                    <a:pt x="524" y="2579"/>
                    <a:pt x="643" y="2817"/>
                  </a:cubicBezTo>
                  <a:cubicBezTo>
                    <a:pt x="679" y="2901"/>
                    <a:pt x="703" y="2984"/>
                    <a:pt x="715" y="3079"/>
                  </a:cubicBezTo>
                  <a:cubicBezTo>
                    <a:pt x="846" y="3627"/>
                    <a:pt x="977" y="4163"/>
                    <a:pt x="1096" y="4711"/>
                  </a:cubicBezTo>
                  <a:cubicBezTo>
                    <a:pt x="1239" y="5342"/>
                    <a:pt x="1370" y="5973"/>
                    <a:pt x="1501" y="6616"/>
                  </a:cubicBezTo>
                  <a:cubicBezTo>
                    <a:pt x="1536" y="6746"/>
                    <a:pt x="1560" y="6866"/>
                    <a:pt x="1596" y="6985"/>
                  </a:cubicBezTo>
                  <a:cubicBezTo>
                    <a:pt x="1751" y="7568"/>
                    <a:pt x="1905" y="8163"/>
                    <a:pt x="1965" y="8759"/>
                  </a:cubicBezTo>
                  <a:cubicBezTo>
                    <a:pt x="1977" y="8937"/>
                    <a:pt x="2013" y="9104"/>
                    <a:pt x="2036" y="9271"/>
                  </a:cubicBezTo>
                  <a:cubicBezTo>
                    <a:pt x="2072" y="9473"/>
                    <a:pt x="2191" y="9652"/>
                    <a:pt x="2286" y="9806"/>
                  </a:cubicBezTo>
                  <a:cubicBezTo>
                    <a:pt x="2584" y="9592"/>
                    <a:pt x="2846" y="9390"/>
                    <a:pt x="3120" y="9211"/>
                  </a:cubicBezTo>
                  <a:cubicBezTo>
                    <a:pt x="3763" y="8818"/>
                    <a:pt x="4453" y="8509"/>
                    <a:pt x="5203" y="8413"/>
                  </a:cubicBezTo>
                  <a:cubicBezTo>
                    <a:pt x="5584" y="8378"/>
                    <a:pt x="5954" y="8330"/>
                    <a:pt x="6323" y="8259"/>
                  </a:cubicBezTo>
                  <a:cubicBezTo>
                    <a:pt x="6453" y="8230"/>
                    <a:pt x="6581" y="8217"/>
                    <a:pt x="6707" y="8217"/>
                  </a:cubicBezTo>
                  <a:cubicBezTo>
                    <a:pt x="7108" y="8217"/>
                    <a:pt x="7487" y="8348"/>
                    <a:pt x="7859" y="8520"/>
                  </a:cubicBezTo>
                  <a:cubicBezTo>
                    <a:pt x="7930" y="8552"/>
                    <a:pt x="7996" y="8595"/>
                    <a:pt x="8068" y="8595"/>
                  </a:cubicBezTo>
                  <a:cubicBezTo>
                    <a:pt x="8103" y="8595"/>
                    <a:pt x="8140" y="8584"/>
                    <a:pt x="8180" y="8556"/>
                  </a:cubicBezTo>
                  <a:cubicBezTo>
                    <a:pt x="8180" y="8497"/>
                    <a:pt x="8180" y="8413"/>
                    <a:pt x="8168" y="8342"/>
                  </a:cubicBezTo>
                  <a:cubicBezTo>
                    <a:pt x="8121" y="7925"/>
                    <a:pt x="7990" y="7508"/>
                    <a:pt x="7870" y="7092"/>
                  </a:cubicBezTo>
                  <a:cubicBezTo>
                    <a:pt x="7680" y="6413"/>
                    <a:pt x="7489" y="5734"/>
                    <a:pt x="7406" y="5032"/>
                  </a:cubicBezTo>
                  <a:cubicBezTo>
                    <a:pt x="7394" y="4818"/>
                    <a:pt x="7335" y="4615"/>
                    <a:pt x="7275" y="4401"/>
                  </a:cubicBezTo>
                  <a:cubicBezTo>
                    <a:pt x="7156" y="3972"/>
                    <a:pt x="7049" y="3544"/>
                    <a:pt x="7013" y="3091"/>
                  </a:cubicBezTo>
                  <a:cubicBezTo>
                    <a:pt x="6918" y="2317"/>
                    <a:pt x="6835" y="1543"/>
                    <a:pt x="6751" y="770"/>
                  </a:cubicBezTo>
                  <a:cubicBezTo>
                    <a:pt x="6739" y="662"/>
                    <a:pt x="6716" y="543"/>
                    <a:pt x="6692" y="460"/>
                  </a:cubicBezTo>
                  <a:cubicBezTo>
                    <a:pt x="6561" y="424"/>
                    <a:pt x="6442" y="412"/>
                    <a:pt x="6335" y="365"/>
                  </a:cubicBezTo>
                  <a:cubicBezTo>
                    <a:pt x="5932" y="163"/>
                    <a:pt x="5510" y="37"/>
                    <a:pt x="5061" y="37"/>
                  </a:cubicBezTo>
                  <a:cubicBezTo>
                    <a:pt x="5006" y="37"/>
                    <a:pt x="4950" y="39"/>
                    <a:pt x="4894" y="43"/>
                  </a:cubicBezTo>
                  <a:lnTo>
                    <a:pt x="4846" y="43"/>
                  </a:lnTo>
                  <a:cubicBezTo>
                    <a:pt x="4691" y="13"/>
                    <a:pt x="4537" y="1"/>
                    <a:pt x="4383" y="1"/>
                  </a:cubicBez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027" name="Google Shape;1027;p44"/>
            <p:cNvSpPr/>
            <p:nvPr/>
          </p:nvSpPr>
          <p:spPr>
            <a:xfrm>
              <a:off x="1247475" y="2032225"/>
              <a:ext cx="127700" cy="44675"/>
            </a:xfrm>
            <a:custGeom>
              <a:avLst/>
              <a:gdLst/>
              <a:ahLst/>
              <a:cxnLst/>
              <a:rect l="l" t="t" r="r" b="b"/>
              <a:pathLst>
                <a:path w="5108" h="1787" extrusionOk="0">
                  <a:moveTo>
                    <a:pt x="3977" y="0"/>
                  </a:moveTo>
                  <a:cubicBezTo>
                    <a:pt x="3608" y="36"/>
                    <a:pt x="3239" y="120"/>
                    <a:pt x="2858" y="143"/>
                  </a:cubicBezTo>
                  <a:cubicBezTo>
                    <a:pt x="2227" y="203"/>
                    <a:pt x="1631" y="429"/>
                    <a:pt x="1072" y="739"/>
                  </a:cubicBezTo>
                  <a:cubicBezTo>
                    <a:pt x="691" y="965"/>
                    <a:pt x="310" y="1203"/>
                    <a:pt x="0" y="1572"/>
                  </a:cubicBezTo>
                  <a:cubicBezTo>
                    <a:pt x="60" y="1644"/>
                    <a:pt x="119" y="1727"/>
                    <a:pt x="167" y="1786"/>
                  </a:cubicBezTo>
                  <a:cubicBezTo>
                    <a:pt x="333" y="1679"/>
                    <a:pt x="464" y="1548"/>
                    <a:pt x="631" y="1501"/>
                  </a:cubicBezTo>
                  <a:cubicBezTo>
                    <a:pt x="869" y="1429"/>
                    <a:pt x="1072" y="1310"/>
                    <a:pt x="1298" y="1203"/>
                  </a:cubicBezTo>
                  <a:cubicBezTo>
                    <a:pt x="1869" y="905"/>
                    <a:pt x="2477" y="739"/>
                    <a:pt x="3096" y="655"/>
                  </a:cubicBezTo>
                  <a:cubicBezTo>
                    <a:pt x="3215" y="632"/>
                    <a:pt x="3334" y="620"/>
                    <a:pt x="3429" y="572"/>
                  </a:cubicBezTo>
                  <a:cubicBezTo>
                    <a:pt x="3596" y="477"/>
                    <a:pt x="3786" y="453"/>
                    <a:pt x="3965" y="417"/>
                  </a:cubicBezTo>
                  <a:cubicBezTo>
                    <a:pt x="4322" y="358"/>
                    <a:pt x="4667" y="274"/>
                    <a:pt x="5108" y="203"/>
                  </a:cubicBezTo>
                  <a:cubicBezTo>
                    <a:pt x="4763" y="120"/>
                    <a:pt x="4524" y="60"/>
                    <a:pt x="4310" y="12"/>
                  </a:cubicBezTo>
                  <a:cubicBezTo>
                    <a:pt x="4203" y="0"/>
                    <a:pt x="4084" y="0"/>
                    <a:pt x="3977" y="0"/>
                  </a:cubicBezTo>
                  <a:close/>
                </a:path>
              </a:pathLst>
            </a:custGeom>
            <a:solidFill>
              <a:schemeClr val="dk2"/>
            </a:solidFill>
            <a:ln>
              <a:noFill/>
            </a:ln>
          </p:spPr>
          <p:txBody>
            <a:bodyPr spcFirstLastPara="1" wrap="square" lIns="91425" tIns="91425" rIns="91425" bIns="91425" anchor="ctr" anchorCtr="0">
              <a:noAutofit/>
            </a:bodyPr>
            <a:lstStyle/>
            <a:p>
              <a:endParaRPr sz="1800"/>
            </a:p>
          </p:txBody>
        </p:sp>
        <p:sp>
          <p:nvSpPr>
            <p:cNvPr id="1028" name="Google Shape;1028;p44"/>
            <p:cNvSpPr/>
            <p:nvPr/>
          </p:nvSpPr>
          <p:spPr>
            <a:xfrm>
              <a:off x="1416825" y="1995825"/>
              <a:ext cx="136350" cy="43425"/>
            </a:xfrm>
            <a:custGeom>
              <a:avLst/>
              <a:gdLst/>
              <a:ahLst/>
              <a:cxnLst/>
              <a:rect l="l" t="t" r="r" b="b"/>
              <a:pathLst>
                <a:path w="5454" h="1737" extrusionOk="0">
                  <a:moveTo>
                    <a:pt x="4423" y="0"/>
                  </a:moveTo>
                  <a:cubicBezTo>
                    <a:pt x="4303" y="0"/>
                    <a:pt x="4183" y="12"/>
                    <a:pt x="4061" y="40"/>
                  </a:cubicBezTo>
                  <a:cubicBezTo>
                    <a:pt x="3870" y="87"/>
                    <a:pt x="3668" y="99"/>
                    <a:pt x="3465" y="123"/>
                  </a:cubicBezTo>
                  <a:cubicBezTo>
                    <a:pt x="2787" y="206"/>
                    <a:pt x="2096" y="325"/>
                    <a:pt x="1477" y="647"/>
                  </a:cubicBezTo>
                  <a:cubicBezTo>
                    <a:pt x="1441" y="659"/>
                    <a:pt x="1418" y="683"/>
                    <a:pt x="1406" y="683"/>
                  </a:cubicBezTo>
                  <a:cubicBezTo>
                    <a:pt x="1025" y="778"/>
                    <a:pt x="703" y="1004"/>
                    <a:pt x="370" y="1218"/>
                  </a:cubicBezTo>
                  <a:cubicBezTo>
                    <a:pt x="191" y="1337"/>
                    <a:pt x="60" y="1492"/>
                    <a:pt x="1" y="1707"/>
                  </a:cubicBezTo>
                  <a:cubicBezTo>
                    <a:pt x="46" y="1727"/>
                    <a:pt x="86" y="1736"/>
                    <a:pt x="123" y="1736"/>
                  </a:cubicBezTo>
                  <a:cubicBezTo>
                    <a:pt x="211" y="1736"/>
                    <a:pt x="279" y="1686"/>
                    <a:pt x="346" y="1635"/>
                  </a:cubicBezTo>
                  <a:cubicBezTo>
                    <a:pt x="632" y="1421"/>
                    <a:pt x="941" y="1302"/>
                    <a:pt x="1263" y="1183"/>
                  </a:cubicBezTo>
                  <a:lnTo>
                    <a:pt x="1715" y="1052"/>
                  </a:lnTo>
                  <a:cubicBezTo>
                    <a:pt x="1787" y="1016"/>
                    <a:pt x="1894" y="1016"/>
                    <a:pt x="1953" y="980"/>
                  </a:cubicBezTo>
                  <a:cubicBezTo>
                    <a:pt x="2120" y="825"/>
                    <a:pt x="2311" y="814"/>
                    <a:pt x="2513" y="778"/>
                  </a:cubicBezTo>
                  <a:cubicBezTo>
                    <a:pt x="2739" y="754"/>
                    <a:pt x="2977" y="718"/>
                    <a:pt x="3204" y="683"/>
                  </a:cubicBezTo>
                  <a:cubicBezTo>
                    <a:pt x="3311" y="659"/>
                    <a:pt x="3406" y="659"/>
                    <a:pt x="3489" y="599"/>
                  </a:cubicBezTo>
                  <a:cubicBezTo>
                    <a:pt x="3680" y="456"/>
                    <a:pt x="3918" y="444"/>
                    <a:pt x="4144" y="409"/>
                  </a:cubicBezTo>
                  <a:cubicBezTo>
                    <a:pt x="4573" y="337"/>
                    <a:pt x="5001" y="266"/>
                    <a:pt x="5454" y="206"/>
                  </a:cubicBezTo>
                  <a:cubicBezTo>
                    <a:pt x="5108" y="100"/>
                    <a:pt x="4770" y="0"/>
                    <a:pt x="4423" y="0"/>
                  </a:cubicBezTo>
                  <a:close/>
                </a:path>
              </a:pathLst>
            </a:custGeom>
            <a:solidFill>
              <a:schemeClr val="dk2"/>
            </a:solidFill>
            <a:ln>
              <a:noFill/>
            </a:ln>
          </p:spPr>
          <p:txBody>
            <a:bodyPr spcFirstLastPara="1" wrap="square" lIns="91425" tIns="91425" rIns="91425" bIns="91425" anchor="ctr" anchorCtr="0">
              <a:noAutofit/>
            </a:bodyPr>
            <a:lstStyle/>
            <a:p>
              <a:endParaRPr sz="1800"/>
            </a:p>
          </p:txBody>
        </p:sp>
        <p:sp>
          <p:nvSpPr>
            <p:cNvPr id="1029" name="Google Shape;1029;p44"/>
            <p:cNvSpPr/>
            <p:nvPr/>
          </p:nvSpPr>
          <p:spPr>
            <a:xfrm>
              <a:off x="1168000" y="1750950"/>
              <a:ext cx="405425" cy="344700"/>
            </a:xfrm>
            <a:custGeom>
              <a:avLst/>
              <a:gdLst/>
              <a:ahLst/>
              <a:cxnLst/>
              <a:rect l="l" t="t" r="r" b="b"/>
              <a:pathLst>
                <a:path w="16217" h="13788" extrusionOk="0">
                  <a:moveTo>
                    <a:pt x="2739" y="13133"/>
                  </a:moveTo>
                  <a:cubicBezTo>
                    <a:pt x="2679" y="13121"/>
                    <a:pt x="2631" y="13097"/>
                    <a:pt x="2584" y="13097"/>
                  </a:cubicBezTo>
                  <a:cubicBezTo>
                    <a:pt x="2322" y="13061"/>
                    <a:pt x="2215" y="12895"/>
                    <a:pt x="2167" y="12656"/>
                  </a:cubicBezTo>
                  <a:cubicBezTo>
                    <a:pt x="2143" y="12478"/>
                    <a:pt x="2108" y="12287"/>
                    <a:pt x="1988" y="12144"/>
                  </a:cubicBezTo>
                  <a:cubicBezTo>
                    <a:pt x="1953" y="12061"/>
                    <a:pt x="1953" y="11978"/>
                    <a:pt x="1929" y="11883"/>
                  </a:cubicBezTo>
                  <a:cubicBezTo>
                    <a:pt x="1905" y="11704"/>
                    <a:pt x="1869" y="11513"/>
                    <a:pt x="1858" y="11335"/>
                  </a:cubicBezTo>
                  <a:cubicBezTo>
                    <a:pt x="1786" y="10835"/>
                    <a:pt x="1715" y="10311"/>
                    <a:pt x="1572" y="9799"/>
                  </a:cubicBezTo>
                  <a:cubicBezTo>
                    <a:pt x="1477" y="9418"/>
                    <a:pt x="1417" y="9013"/>
                    <a:pt x="1322" y="8632"/>
                  </a:cubicBezTo>
                  <a:cubicBezTo>
                    <a:pt x="1203" y="8061"/>
                    <a:pt x="1072" y="7501"/>
                    <a:pt x="941" y="6941"/>
                  </a:cubicBezTo>
                  <a:cubicBezTo>
                    <a:pt x="857" y="6608"/>
                    <a:pt x="774" y="6275"/>
                    <a:pt x="703" y="5929"/>
                  </a:cubicBezTo>
                  <a:cubicBezTo>
                    <a:pt x="667" y="5810"/>
                    <a:pt x="643" y="5679"/>
                    <a:pt x="595" y="5560"/>
                  </a:cubicBezTo>
                  <a:cubicBezTo>
                    <a:pt x="476" y="5239"/>
                    <a:pt x="381" y="4905"/>
                    <a:pt x="345" y="4560"/>
                  </a:cubicBezTo>
                  <a:cubicBezTo>
                    <a:pt x="322" y="4465"/>
                    <a:pt x="310" y="4358"/>
                    <a:pt x="250" y="4286"/>
                  </a:cubicBezTo>
                  <a:cubicBezTo>
                    <a:pt x="107" y="4024"/>
                    <a:pt x="83" y="3727"/>
                    <a:pt x="0" y="3465"/>
                  </a:cubicBezTo>
                  <a:cubicBezTo>
                    <a:pt x="238" y="3179"/>
                    <a:pt x="500" y="2989"/>
                    <a:pt x="834" y="2858"/>
                  </a:cubicBezTo>
                  <a:cubicBezTo>
                    <a:pt x="2036" y="2346"/>
                    <a:pt x="3262" y="1965"/>
                    <a:pt x="4548" y="1786"/>
                  </a:cubicBezTo>
                  <a:cubicBezTo>
                    <a:pt x="4632" y="1762"/>
                    <a:pt x="4703" y="1750"/>
                    <a:pt x="4763" y="1750"/>
                  </a:cubicBezTo>
                  <a:cubicBezTo>
                    <a:pt x="5287" y="1762"/>
                    <a:pt x="5798" y="1750"/>
                    <a:pt x="6310" y="1822"/>
                  </a:cubicBezTo>
                  <a:cubicBezTo>
                    <a:pt x="6668" y="1881"/>
                    <a:pt x="7037" y="1988"/>
                    <a:pt x="7346" y="2215"/>
                  </a:cubicBezTo>
                  <a:cubicBezTo>
                    <a:pt x="7430" y="2274"/>
                    <a:pt x="7525" y="2274"/>
                    <a:pt x="7620" y="2298"/>
                  </a:cubicBezTo>
                  <a:cubicBezTo>
                    <a:pt x="7930" y="1881"/>
                    <a:pt x="8275" y="1512"/>
                    <a:pt x="8680" y="1215"/>
                  </a:cubicBezTo>
                  <a:cubicBezTo>
                    <a:pt x="8811" y="1107"/>
                    <a:pt x="8977" y="1036"/>
                    <a:pt x="9156" y="1012"/>
                  </a:cubicBezTo>
                  <a:cubicBezTo>
                    <a:pt x="9275" y="988"/>
                    <a:pt x="9406" y="929"/>
                    <a:pt x="9525" y="893"/>
                  </a:cubicBezTo>
                  <a:cubicBezTo>
                    <a:pt x="9811" y="750"/>
                    <a:pt x="10073" y="595"/>
                    <a:pt x="10418" y="560"/>
                  </a:cubicBezTo>
                  <a:cubicBezTo>
                    <a:pt x="10430" y="560"/>
                    <a:pt x="10442" y="560"/>
                    <a:pt x="10466" y="548"/>
                  </a:cubicBezTo>
                  <a:cubicBezTo>
                    <a:pt x="10942" y="274"/>
                    <a:pt x="11490" y="274"/>
                    <a:pt x="12014" y="191"/>
                  </a:cubicBezTo>
                  <a:cubicBezTo>
                    <a:pt x="12264" y="143"/>
                    <a:pt x="12526" y="119"/>
                    <a:pt x="12787" y="72"/>
                  </a:cubicBezTo>
                  <a:cubicBezTo>
                    <a:pt x="13026" y="24"/>
                    <a:pt x="13264" y="0"/>
                    <a:pt x="13514" y="72"/>
                  </a:cubicBezTo>
                  <a:cubicBezTo>
                    <a:pt x="13597" y="95"/>
                    <a:pt x="13704" y="72"/>
                    <a:pt x="13811" y="72"/>
                  </a:cubicBezTo>
                  <a:cubicBezTo>
                    <a:pt x="14121" y="72"/>
                    <a:pt x="14335" y="238"/>
                    <a:pt x="14371" y="548"/>
                  </a:cubicBezTo>
                  <a:cubicBezTo>
                    <a:pt x="14419" y="786"/>
                    <a:pt x="14454" y="1036"/>
                    <a:pt x="14478" y="1274"/>
                  </a:cubicBezTo>
                  <a:cubicBezTo>
                    <a:pt x="14526" y="1548"/>
                    <a:pt x="14550" y="1810"/>
                    <a:pt x="14692" y="2060"/>
                  </a:cubicBezTo>
                  <a:cubicBezTo>
                    <a:pt x="14752" y="2179"/>
                    <a:pt x="14776" y="2334"/>
                    <a:pt x="14788" y="2477"/>
                  </a:cubicBezTo>
                  <a:cubicBezTo>
                    <a:pt x="14847" y="2810"/>
                    <a:pt x="14895" y="3131"/>
                    <a:pt x="14942" y="3465"/>
                  </a:cubicBezTo>
                  <a:cubicBezTo>
                    <a:pt x="14990" y="3786"/>
                    <a:pt x="15062" y="4120"/>
                    <a:pt x="15169" y="4429"/>
                  </a:cubicBezTo>
                  <a:cubicBezTo>
                    <a:pt x="15240" y="4655"/>
                    <a:pt x="15264" y="4905"/>
                    <a:pt x="15300" y="5144"/>
                  </a:cubicBezTo>
                  <a:cubicBezTo>
                    <a:pt x="15359" y="5572"/>
                    <a:pt x="15443" y="5989"/>
                    <a:pt x="15585" y="6406"/>
                  </a:cubicBezTo>
                  <a:cubicBezTo>
                    <a:pt x="15681" y="6691"/>
                    <a:pt x="15704" y="7001"/>
                    <a:pt x="15740" y="7299"/>
                  </a:cubicBezTo>
                  <a:cubicBezTo>
                    <a:pt x="15776" y="7501"/>
                    <a:pt x="15824" y="7692"/>
                    <a:pt x="15907" y="7882"/>
                  </a:cubicBezTo>
                  <a:cubicBezTo>
                    <a:pt x="16026" y="8168"/>
                    <a:pt x="16121" y="8477"/>
                    <a:pt x="16181" y="8787"/>
                  </a:cubicBezTo>
                  <a:cubicBezTo>
                    <a:pt x="16216" y="9061"/>
                    <a:pt x="16193" y="9323"/>
                    <a:pt x="16157" y="9608"/>
                  </a:cubicBezTo>
                  <a:cubicBezTo>
                    <a:pt x="16145" y="9704"/>
                    <a:pt x="16062" y="9775"/>
                    <a:pt x="16002" y="9882"/>
                  </a:cubicBezTo>
                  <a:cubicBezTo>
                    <a:pt x="16050" y="10132"/>
                    <a:pt x="16181" y="10382"/>
                    <a:pt x="16074" y="10656"/>
                  </a:cubicBezTo>
                  <a:cubicBezTo>
                    <a:pt x="15883" y="10740"/>
                    <a:pt x="15704" y="10740"/>
                    <a:pt x="15526" y="10668"/>
                  </a:cubicBezTo>
                  <a:cubicBezTo>
                    <a:pt x="15300" y="10573"/>
                    <a:pt x="15073" y="10561"/>
                    <a:pt x="14847" y="10620"/>
                  </a:cubicBezTo>
                  <a:cubicBezTo>
                    <a:pt x="14633" y="10668"/>
                    <a:pt x="14395" y="10680"/>
                    <a:pt x="14169" y="10728"/>
                  </a:cubicBezTo>
                  <a:cubicBezTo>
                    <a:pt x="14002" y="10751"/>
                    <a:pt x="13823" y="10775"/>
                    <a:pt x="13669" y="10870"/>
                  </a:cubicBezTo>
                  <a:cubicBezTo>
                    <a:pt x="13585" y="10930"/>
                    <a:pt x="13466" y="10954"/>
                    <a:pt x="13347" y="10966"/>
                  </a:cubicBezTo>
                  <a:cubicBezTo>
                    <a:pt x="13121" y="11013"/>
                    <a:pt x="12883" y="11025"/>
                    <a:pt x="12656" y="11073"/>
                  </a:cubicBezTo>
                  <a:cubicBezTo>
                    <a:pt x="12478" y="11097"/>
                    <a:pt x="12287" y="11097"/>
                    <a:pt x="12121" y="11228"/>
                  </a:cubicBezTo>
                  <a:cubicBezTo>
                    <a:pt x="12085" y="11263"/>
                    <a:pt x="12025" y="11287"/>
                    <a:pt x="11966" y="11287"/>
                  </a:cubicBezTo>
                  <a:cubicBezTo>
                    <a:pt x="11573" y="11287"/>
                    <a:pt x="11228" y="11466"/>
                    <a:pt x="10871" y="11561"/>
                  </a:cubicBezTo>
                  <a:cubicBezTo>
                    <a:pt x="10597" y="11632"/>
                    <a:pt x="10311" y="11763"/>
                    <a:pt x="10073" y="11966"/>
                  </a:cubicBezTo>
                  <a:cubicBezTo>
                    <a:pt x="9918" y="12085"/>
                    <a:pt x="9787" y="12121"/>
                    <a:pt x="9597" y="12049"/>
                  </a:cubicBezTo>
                  <a:cubicBezTo>
                    <a:pt x="9418" y="11978"/>
                    <a:pt x="9204" y="11918"/>
                    <a:pt x="9013" y="11966"/>
                  </a:cubicBezTo>
                  <a:cubicBezTo>
                    <a:pt x="8406" y="11799"/>
                    <a:pt x="7823" y="11990"/>
                    <a:pt x="7227" y="12121"/>
                  </a:cubicBezTo>
                  <a:cubicBezTo>
                    <a:pt x="6941" y="12180"/>
                    <a:pt x="6668" y="12264"/>
                    <a:pt x="6382" y="12299"/>
                  </a:cubicBezTo>
                  <a:cubicBezTo>
                    <a:pt x="5668" y="12442"/>
                    <a:pt x="5001" y="12692"/>
                    <a:pt x="4382" y="13073"/>
                  </a:cubicBezTo>
                  <a:cubicBezTo>
                    <a:pt x="4370" y="13097"/>
                    <a:pt x="4358" y="13097"/>
                    <a:pt x="4358" y="13109"/>
                  </a:cubicBezTo>
                  <a:cubicBezTo>
                    <a:pt x="4060" y="13240"/>
                    <a:pt x="3763" y="13359"/>
                    <a:pt x="3560" y="13645"/>
                  </a:cubicBezTo>
                  <a:cubicBezTo>
                    <a:pt x="3501" y="13716"/>
                    <a:pt x="3346" y="13752"/>
                    <a:pt x="3239" y="13764"/>
                  </a:cubicBezTo>
                  <a:cubicBezTo>
                    <a:pt x="3108" y="13788"/>
                    <a:pt x="2989" y="13716"/>
                    <a:pt x="2917" y="13597"/>
                  </a:cubicBezTo>
                  <a:cubicBezTo>
                    <a:pt x="2881" y="13407"/>
                    <a:pt x="2810" y="13276"/>
                    <a:pt x="2739" y="13133"/>
                  </a:cubicBezTo>
                  <a:close/>
                  <a:moveTo>
                    <a:pt x="7882" y="3024"/>
                  </a:moveTo>
                  <a:cubicBezTo>
                    <a:pt x="8013" y="3893"/>
                    <a:pt x="8156" y="4691"/>
                    <a:pt x="8287" y="5501"/>
                  </a:cubicBezTo>
                  <a:cubicBezTo>
                    <a:pt x="8335" y="5787"/>
                    <a:pt x="8406" y="6072"/>
                    <a:pt x="8477" y="6334"/>
                  </a:cubicBezTo>
                  <a:cubicBezTo>
                    <a:pt x="8585" y="6703"/>
                    <a:pt x="8680" y="7084"/>
                    <a:pt x="8727" y="7465"/>
                  </a:cubicBezTo>
                  <a:cubicBezTo>
                    <a:pt x="8775" y="7763"/>
                    <a:pt x="8823" y="8061"/>
                    <a:pt x="8894" y="8358"/>
                  </a:cubicBezTo>
                  <a:cubicBezTo>
                    <a:pt x="9120" y="9180"/>
                    <a:pt x="9394" y="9978"/>
                    <a:pt x="9478" y="10835"/>
                  </a:cubicBezTo>
                  <a:cubicBezTo>
                    <a:pt x="9489" y="10906"/>
                    <a:pt x="9489" y="10978"/>
                    <a:pt x="9608" y="10990"/>
                  </a:cubicBezTo>
                  <a:cubicBezTo>
                    <a:pt x="9918" y="10751"/>
                    <a:pt x="10275" y="10573"/>
                    <a:pt x="10513" y="10239"/>
                  </a:cubicBezTo>
                  <a:cubicBezTo>
                    <a:pt x="10621" y="10085"/>
                    <a:pt x="10799" y="9978"/>
                    <a:pt x="10978" y="9942"/>
                  </a:cubicBezTo>
                  <a:cubicBezTo>
                    <a:pt x="11323" y="9847"/>
                    <a:pt x="11656" y="9716"/>
                    <a:pt x="11978" y="9549"/>
                  </a:cubicBezTo>
                  <a:cubicBezTo>
                    <a:pt x="12085" y="9501"/>
                    <a:pt x="12204" y="9477"/>
                    <a:pt x="12311" y="9466"/>
                  </a:cubicBezTo>
                  <a:cubicBezTo>
                    <a:pt x="12954" y="9358"/>
                    <a:pt x="13621" y="9263"/>
                    <a:pt x="14264" y="9180"/>
                  </a:cubicBezTo>
                  <a:cubicBezTo>
                    <a:pt x="14395" y="9168"/>
                    <a:pt x="14514" y="9132"/>
                    <a:pt x="14609" y="9168"/>
                  </a:cubicBezTo>
                  <a:cubicBezTo>
                    <a:pt x="14883" y="9239"/>
                    <a:pt x="15145" y="9192"/>
                    <a:pt x="15419" y="9251"/>
                  </a:cubicBezTo>
                  <a:cubicBezTo>
                    <a:pt x="15431" y="9251"/>
                    <a:pt x="15454" y="9227"/>
                    <a:pt x="15502" y="9192"/>
                  </a:cubicBezTo>
                  <a:cubicBezTo>
                    <a:pt x="15335" y="8835"/>
                    <a:pt x="15300" y="8430"/>
                    <a:pt x="15240" y="8037"/>
                  </a:cubicBezTo>
                  <a:cubicBezTo>
                    <a:pt x="15181" y="7680"/>
                    <a:pt x="15133" y="7322"/>
                    <a:pt x="15073" y="6965"/>
                  </a:cubicBezTo>
                  <a:cubicBezTo>
                    <a:pt x="15062" y="6810"/>
                    <a:pt x="15038" y="6668"/>
                    <a:pt x="14978" y="6549"/>
                  </a:cubicBezTo>
                  <a:cubicBezTo>
                    <a:pt x="14788" y="6048"/>
                    <a:pt x="14740" y="5537"/>
                    <a:pt x="14669" y="5025"/>
                  </a:cubicBezTo>
                  <a:cubicBezTo>
                    <a:pt x="14645" y="4882"/>
                    <a:pt x="14621" y="4715"/>
                    <a:pt x="14561" y="4560"/>
                  </a:cubicBezTo>
                  <a:cubicBezTo>
                    <a:pt x="14442" y="4251"/>
                    <a:pt x="14383" y="3929"/>
                    <a:pt x="14347" y="3596"/>
                  </a:cubicBezTo>
                  <a:lnTo>
                    <a:pt x="14204" y="2619"/>
                  </a:lnTo>
                  <a:cubicBezTo>
                    <a:pt x="14180" y="2465"/>
                    <a:pt x="14145" y="2298"/>
                    <a:pt x="14085" y="2155"/>
                  </a:cubicBezTo>
                  <a:cubicBezTo>
                    <a:pt x="14002" y="1965"/>
                    <a:pt x="13954" y="1750"/>
                    <a:pt x="13930" y="1524"/>
                  </a:cubicBezTo>
                  <a:cubicBezTo>
                    <a:pt x="13907" y="1346"/>
                    <a:pt x="13883" y="1155"/>
                    <a:pt x="13847" y="976"/>
                  </a:cubicBezTo>
                  <a:cubicBezTo>
                    <a:pt x="13835" y="893"/>
                    <a:pt x="13788" y="798"/>
                    <a:pt x="13764" y="714"/>
                  </a:cubicBezTo>
                  <a:cubicBezTo>
                    <a:pt x="13526" y="679"/>
                    <a:pt x="13311" y="655"/>
                    <a:pt x="13097" y="655"/>
                  </a:cubicBezTo>
                  <a:cubicBezTo>
                    <a:pt x="12883" y="655"/>
                    <a:pt x="12656" y="714"/>
                    <a:pt x="12454" y="738"/>
                  </a:cubicBezTo>
                  <a:cubicBezTo>
                    <a:pt x="12109" y="786"/>
                    <a:pt x="11764" y="845"/>
                    <a:pt x="11430" y="893"/>
                  </a:cubicBezTo>
                  <a:cubicBezTo>
                    <a:pt x="11204" y="917"/>
                    <a:pt x="10978" y="988"/>
                    <a:pt x="10751" y="1048"/>
                  </a:cubicBezTo>
                  <a:cubicBezTo>
                    <a:pt x="10335" y="1167"/>
                    <a:pt x="9942" y="1322"/>
                    <a:pt x="9549" y="1512"/>
                  </a:cubicBezTo>
                  <a:cubicBezTo>
                    <a:pt x="9478" y="1560"/>
                    <a:pt x="9382" y="1560"/>
                    <a:pt x="9299" y="1572"/>
                  </a:cubicBezTo>
                  <a:cubicBezTo>
                    <a:pt x="9085" y="1607"/>
                    <a:pt x="8906" y="1703"/>
                    <a:pt x="8763" y="1846"/>
                  </a:cubicBezTo>
                  <a:cubicBezTo>
                    <a:pt x="8454" y="2155"/>
                    <a:pt x="8096" y="2429"/>
                    <a:pt x="7942" y="2881"/>
                  </a:cubicBezTo>
                  <a:cubicBezTo>
                    <a:pt x="7954" y="2953"/>
                    <a:pt x="7918" y="3000"/>
                    <a:pt x="7882" y="3024"/>
                  </a:cubicBezTo>
                  <a:close/>
                  <a:moveTo>
                    <a:pt x="584" y="3572"/>
                  </a:moveTo>
                  <a:cubicBezTo>
                    <a:pt x="655" y="3691"/>
                    <a:pt x="679" y="3774"/>
                    <a:pt x="762" y="3846"/>
                  </a:cubicBezTo>
                  <a:cubicBezTo>
                    <a:pt x="905" y="4024"/>
                    <a:pt x="976" y="4215"/>
                    <a:pt x="1000" y="4441"/>
                  </a:cubicBezTo>
                  <a:cubicBezTo>
                    <a:pt x="1024" y="4715"/>
                    <a:pt x="1096" y="4953"/>
                    <a:pt x="1215" y="5191"/>
                  </a:cubicBezTo>
                  <a:cubicBezTo>
                    <a:pt x="1262" y="5263"/>
                    <a:pt x="1274" y="5358"/>
                    <a:pt x="1298" y="5441"/>
                  </a:cubicBezTo>
                  <a:cubicBezTo>
                    <a:pt x="1429" y="5989"/>
                    <a:pt x="1560" y="6525"/>
                    <a:pt x="1679" y="7072"/>
                  </a:cubicBezTo>
                  <a:cubicBezTo>
                    <a:pt x="1810" y="7703"/>
                    <a:pt x="1953" y="8346"/>
                    <a:pt x="2084" y="8977"/>
                  </a:cubicBezTo>
                  <a:cubicBezTo>
                    <a:pt x="2108" y="9120"/>
                    <a:pt x="2143" y="9239"/>
                    <a:pt x="2167" y="9358"/>
                  </a:cubicBezTo>
                  <a:cubicBezTo>
                    <a:pt x="2334" y="9930"/>
                    <a:pt x="2489" y="10525"/>
                    <a:pt x="2548" y="11121"/>
                  </a:cubicBezTo>
                  <a:cubicBezTo>
                    <a:pt x="2560" y="11299"/>
                    <a:pt x="2584" y="11466"/>
                    <a:pt x="2620" y="11632"/>
                  </a:cubicBezTo>
                  <a:cubicBezTo>
                    <a:pt x="2643" y="11835"/>
                    <a:pt x="2762" y="12013"/>
                    <a:pt x="2870" y="12168"/>
                  </a:cubicBezTo>
                  <a:cubicBezTo>
                    <a:pt x="3167" y="11954"/>
                    <a:pt x="3417" y="11752"/>
                    <a:pt x="3703" y="11573"/>
                  </a:cubicBezTo>
                  <a:cubicBezTo>
                    <a:pt x="4346" y="11180"/>
                    <a:pt x="5025" y="10870"/>
                    <a:pt x="5787" y="10787"/>
                  </a:cubicBezTo>
                  <a:cubicBezTo>
                    <a:pt x="6156" y="10740"/>
                    <a:pt x="6537" y="10692"/>
                    <a:pt x="6906" y="10620"/>
                  </a:cubicBezTo>
                  <a:cubicBezTo>
                    <a:pt x="7453" y="10501"/>
                    <a:pt x="7942" y="10668"/>
                    <a:pt x="8442" y="10882"/>
                  </a:cubicBezTo>
                  <a:cubicBezTo>
                    <a:pt x="8537" y="10930"/>
                    <a:pt x="8644" y="11001"/>
                    <a:pt x="8763" y="10918"/>
                  </a:cubicBezTo>
                  <a:cubicBezTo>
                    <a:pt x="8763" y="10859"/>
                    <a:pt x="8763" y="10787"/>
                    <a:pt x="8751" y="10704"/>
                  </a:cubicBezTo>
                  <a:cubicBezTo>
                    <a:pt x="8704" y="10275"/>
                    <a:pt x="8585" y="9858"/>
                    <a:pt x="8465" y="9442"/>
                  </a:cubicBezTo>
                  <a:cubicBezTo>
                    <a:pt x="8275" y="8763"/>
                    <a:pt x="8084" y="8084"/>
                    <a:pt x="8001" y="7370"/>
                  </a:cubicBezTo>
                  <a:cubicBezTo>
                    <a:pt x="7989" y="7168"/>
                    <a:pt x="7930" y="6953"/>
                    <a:pt x="7870" y="6751"/>
                  </a:cubicBezTo>
                  <a:cubicBezTo>
                    <a:pt x="7751" y="6322"/>
                    <a:pt x="7644" y="5882"/>
                    <a:pt x="7608" y="5441"/>
                  </a:cubicBezTo>
                  <a:cubicBezTo>
                    <a:pt x="7513" y="4667"/>
                    <a:pt x="7430" y="3893"/>
                    <a:pt x="7346" y="3120"/>
                  </a:cubicBezTo>
                  <a:cubicBezTo>
                    <a:pt x="7334" y="3012"/>
                    <a:pt x="7311" y="2893"/>
                    <a:pt x="7287" y="2810"/>
                  </a:cubicBezTo>
                  <a:cubicBezTo>
                    <a:pt x="7156" y="2774"/>
                    <a:pt x="7037" y="2762"/>
                    <a:pt x="6930" y="2715"/>
                  </a:cubicBezTo>
                  <a:cubicBezTo>
                    <a:pt x="6477" y="2489"/>
                    <a:pt x="6001" y="2358"/>
                    <a:pt x="5489" y="2393"/>
                  </a:cubicBezTo>
                  <a:lnTo>
                    <a:pt x="5441" y="2393"/>
                  </a:lnTo>
                  <a:cubicBezTo>
                    <a:pt x="4894" y="2286"/>
                    <a:pt x="4358" y="2405"/>
                    <a:pt x="3822" y="2489"/>
                  </a:cubicBezTo>
                  <a:cubicBezTo>
                    <a:pt x="2881" y="2667"/>
                    <a:pt x="1977" y="2965"/>
                    <a:pt x="1096" y="3298"/>
                  </a:cubicBezTo>
                  <a:cubicBezTo>
                    <a:pt x="905" y="3370"/>
                    <a:pt x="762" y="3477"/>
                    <a:pt x="584" y="3572"/>
                  </a:cubicBezTo>
                  <a:close/>
                  <a:moveTo>
                    <a:pt x="8299" y="11454"/>
                  </a:moveTo>
                  <a:cubicBezTo>
                    <a:pt x="7954" y="11359"/>
                    <a:pt x="7727" y="11311"/>
                    <a:pt x="7501" y="11263"/>
                  </a:cubicBezTo>
                  <a:cubicBezTo>
                    <a:pt x="7394" y="11240"/>
                    <a:pt x="7275" y="11228"/>
                    <a:pt x="7156" y="11240"/>
                  </a:cubicBezTo>
                  <a:cubicBezTo>
                    <a:pt x="6787" y="11287"/>
                    <a:pt x="6418" y="11359"/>
                    <a:pt x="6037" y="11394"/>
                  </a:cubicBezTo>
                  <a:cubicBezTo>
                    <a:pt x="5406" y="11454"/>
                    <a:pt x="4810" y="11680"/>
                    <a:pt x="4251" y="11990"/>
                  </a:cubicBezTo>
                  <a:cubicBezTo>
                    <a:pt x="3870" y="12216"/>
                    <a:pt x="3489" y="12454"/>
                    <a:pt x="3179" y="12823"/>
                  </a:cubicBezTo>
                  <a:cubicBezTo>
                    <a:pt x="3239" y="12895"/>
                    <a:pt x="3298" y="12978"/>
                    <a:pt x="3346" y="13037"/>
                  </a:cubicBezTo>
                  <a:cubicBezTo>
                    <a:pt x="3512" y="12930"/>
                    <a:pt x="3643" y="12787"/>
                    <a:pt x="3810" y="12752"/>
                  </a:cubicBezTo>
                  <a:cubicBezTo>
                    <a:pt x="4048" y="12680"/>
                    <a:pt x="4251" y="12549"/>
                    <a:pt x="4477" y="12454"/>
                  </a:cubicBezTo>
                  <a:cubicBezTo>
                    <a:pt x="5048" y="12156"/>
                    <a:pt x="5656" y="11990"/>
                    <a:pt x="6275" y="11906"/>
                  </a:cubicBezTo>
                  <a:cubicBezTo>
                    <a:pt x="6394" y="11883"/>
                    <a:pt x="6513" y="11871"/>
                    <a:pt x="6608" y="11823"/>
                  </a:cubicBezTo>
                  <a:cubicBezTo>
                    <a:pt x="6775" y="11728"/>
                    <a:pt x="6965" y="11704"/>
                    <a:pt x="7144" y="11656"/>
                  </a:cubicBezTo>
                  <a:cubicBezTo>
                    <a:pt x="7501" y="11609"/>
                    <a:pt x="7858" y="11549"/>
                    <a:pt x="8299" y="11454"/>
                  </a:cubicBezTo>
                  <a:close/>
                  <a:moveTo>
                    <a:pt x="15383" y="9978"/>
                  </a:moveTo>
                  <a:cubicBezTo>
                    <a:pt x="14931" y="9858"/>
                    <a:pt x="14478" y="9727"/>
                    <a:pt x="14002" y="9835"/>
                  </a:cubicBezTo>
                  <a:cubicBezTo>
                    <a:pt x="13811" y="9882"/>
                    <a:pt x="13597" y="9894"/>
                    <a:pt x="13407" y="9918"/>
                  </a:cubicBezTo>
                  <a:cubicBezTo>
                    <a:pt x="12728" y="10001"/>
                    <a:pt x="12037" y="10120"/>
                    <a:pt x="11418" y="10442"/>
                  </a:cubicBezTo>
                  <a:cubicBezTo>
                    <a:pt x="11383" y="10454"/>
                    <a:pt x="11359" y="10478"/>
                    <a:pt x="11335" y="10478"/>
                  </a:cubicBezTo>
                  <a:cubicBezTo>
                    <a:pt x="10966" y="10573"/>
                    <a:pt x="10644" y="10799"/>
                    <a:pt x="10311" y="11013"/>
                  </a:cubicBezTo>
                  <a:cubicBezTo>
                    <a:pt x="10132" y="11132"/>
                    <a:pt x="10001" y="11287"/>
                    <a:pt x="9942" y="11502"/>
                  </a:cubicBezTo>
                  <a:cubicBezTo>
                    <a:pt x="10085" y="11573"/>
                    <a:pt x="10192" y="11502"/>
                    <a:pt x="10287" y="11430"/>
                  </a:cubicBezTo>
                  <a:cubicBezTo>
                    <a:pt x="10561" y="11216"/>
                    <a:pt x="10882" y="11097"/>
                    <a:pt x="11204" y="10978"/>
                  </a:cubicBezTo>
                  <a:lnTo>
                    <a:pt x="11656" y="10847"/>
                  </a:lnTo>
                  <a:cubicBezTo>
                    <a:pt x="11728" y="10811"/>
                    <a:pt x="11835" y="10811"/>
                    <a:pt x="11894" y="10775"/>
                  </a:cubicBezTo>
                  <a:cubicBezTo>
                    <a:pt x="12049" y="10620"/>
                    <a:pt x="12252" y="10609"/>
                    <a:pt x="12454" y="10573"/>
                  </a:cubicBezTo>
                  <a:cubicBezTo>
                    <a:pt x="12680" y="10549"/>
                    <a:pt x="12918" y="10513"/>
                    <a:pt x="13145" y="10478"/>
                  </a:cubicBezTo>
                  <a:cubicBezTo>
                    <a:pt x="13240" y="10454"/>
                    <a:pt x="13347" y="10454"/>
                    <a:pt x="13418" y="10394"/>
                  </a:cubicBezTo>
                  <a:cubicBezTo>
                    <a:pt x="13621" y="10251"/>
                    <a:pt x="13859" y="10239"/>
                    <a:pt x="14073" y="10204"/>
                  </a:cubicBezTo>
                  <a:cubicBezTo>
                    <a:pt x="14526" y="10132"/>
                    <a:pt x="14954" y="10061"/>
                    <a:pt x="15383" y="9978"/>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0" name="Google Shape;1030;p44"/>
            <p:cNvSpPr/>
            <p:nvPr/>
          </p:nvSpPr>
          <p:spPr>
            <a:xfrm>
              <a:off x="1404625" y="1833700"/>
              <a:ext cx="89925" cy="110150"/>
            </a:xfrm>
            <a:custGeom>
              <a:avLst/>
              <a:gdLst/>
              <a:ahLst/>
              <a:cxnLst/>
              <a:rect l="l" t="t" r="r" b="b"/>
              <a:pathLst>
                <a:path w="3597" h="4406" extrusionOk="0">
                  <a:moveTo>
                    <a:pt x="1679" y="1834"/>
                  </a:moveTo>
                  <a:cubicBezTo>
                    <a:pt x="1846" y="1488"/>
                    <a:pt x="2025" y="1167"/>
                    <a:pt x="2037" y="762"/>
                  </a:cubicBezTo>
                  <a:cubicBezTo>
                    <a:pt x="1906" y="762"/>
                    <a:pt x="1798" y="774"/>
                    <a:pt x="1679" y="774"/>
                  </a:cubicBezTo>
                  <a:cubicBezTo>
                    <a:pt x="1310" y="822"/>
                    <a:pt x="941" y="869"/>
                    <a:pt x="560" y="893"/>
                  </a:cubicBezTo>
                  <a:cubicBezTo>
                    <a:pt x="441" y="917"/>
                    <a:pt x="346" y="917"/>
                    <a:pt x="227" y="893"/>
                  </a:cubicBezTo>
                  <a:cubicBezTo>
                    <a:pt x="108" y="881"/>
                    <a:pt x="13" y="774"/>
                    <a:pt x="1" y="655"/>
                  </a:cubicBezTo>
                  <a:cubicBezTo>
                    <a:pt x="1" y="560"/>
                    <a:pt x="48" y="452"/>
                    <a:pt x="143" y="417"/>
                  </a:cubicBezTo>
                  <a:cubicBezTo>
                    <a:pt x="274" y="381"/>
                    <a:pt x="417" y="322"/>
                    <a:pt x="560" y="298"/>
                  </a:cubicBezTo>
                  <a:cubicBezTo>
                    <a:pt x="1072" y="214"/>
                    <a:pt x="1596" y="119"/>
                    <a:pt x="2096" y="60"/>
                  </a:cubicBezTo>
                  <a:cubicBezTo>
                    <a:pt x="2572" y="0"/>
                    <a:pt x="2906" y="357"/>
                    <a:pt x="2787" y="833"/>
                  </a:cubicBezTo>
                  <a:cubicBezTo>
                    <a:pt x="2703" y="1119"/>
                    <a:pt x="2608" y="1381"/>
                    <a:pt x="2501" y="1655"/>
                  </a:cubicBezTo>
                  <a:lnTo>
                    <a:pt x="2322" y="2096"/>
                  </a:lnTo>
                  <a:cubicBezTo>
                    <a:pt x="2394" y="2179"/>
                    <a:pt x="2465" y="2227"/>
                    <a:pt x="2513" y="2274"/>
                  </a:cubicBezTo>
                  <a:cubicBezTo>
                    <a:pt x="2644" y="2441"/>
                    <a:pt x="2584" y="2667"/>
                    <a:pt x="2394" y="2727"/>
                  </a:cubicBezTo>
                  <a:cubicBezTo>
                    <a:pt x="2287" y="2750"/>
                    <a:pt x="2168" y="2774"/>
                    <a:pt x="2048" y="2798"/>
                  </a:cubicBezTo>
                  <a:cubicBezTo>
                    <a:pt x="1977" y="3012"/>
                    <a:pt x="1810" y="3203"/>
                    <a:pt x="1906" y="3441"/>
                  </a:cubicBezTo>
                  <a:cubicBezTo>
                    <a:pt x="2037" y="3500"/>
                    <a:pt x="2144" y="3453"/>
                    <a:pt x="2227" y="3393"/>
                  </a:cubicBezTo>
                  <a:cubicBezTo>
                    <a:pt x="2549" y="3215"/>
                    <a:pt x="2906" y="3215"/>
                    <a:pt x="3239" y="3203"/>
                  </a:cubicBezTo>
                  <a:cubicBezTo>
                    <a:pt x="3418" y="3191"/>
                    <a:pt x="3572" y="3322"/>
                    <a:pt x="3584" y="3465"/>
                  </a:cubicBezTo>
                  <a:cubicBezTo>
                    <a:pt x="3596" y="3620"/>
                    <a:pt x="3513" y="3762"/>
                    <a:pt x="3334" y="3822"/>
                  </a:cubicBezTo>
                  <a:cubicBezTo>
                    <a:pt x="3275" y="3846"/>
                    <a:pt x="3227" y="3858"/>
                    <a:pt x="3168" y="3870"/>
                  </a:cubicBezTo>
                  <a:cubicBezTo>
                    <a:pt x="2727" y="3917"/>
                    <a:pt x="2322" y="4120"/>
                    <a:pt x="1906" y="4286"/>
                  </a:cubicBezTo>
                  <a:cubicBezTo>
                    <a:pt x="1727" y="4358"/>
                    <a:pt x="1513" y="4393"/>
                    <a:pt x="1310" y="4393"/>
                  </a:cubicBezTo>
                  <a:cubicBezTo>
                    <a:pt x="1060" y="4405"/>
                    <a:pt x="894" y="4215"/>
                    <a:pt x="953" y="3977"/>
                  </a:cubicBezTo>
                  <a:cubicBezTo>
                    <a:pt x="1001" y="3762"/>
                    <a:pt x="977" y="3548"/>
                    <a:pt x="1156" y="3381"/>
                  </a:cubicBezTo>
                  <a:cubicBezTo>
                    <a:pt x="1179" y="3370"/>
                    <a:pt x="1191" y="3322"/>
                    <a:pt x="1191" y="3310"/>
                  </a:cubicBezTo>
                  <a:cubicBezTo>
                    <a:pt x="1156" y="3084"/>
                    <a:pt x="1298" y="2893"/>
                    <a:pt x="1370" y="2691"/>
                  </a:cubicBezTo>
                  <a:cubicBezTo>
                    <a:pt x="1394" y="2631"/>
                    <a:pt x="1394" y="2560"/>
                    <a:pt x="1429" y="2477"/>
                  </a:cubicBezTo>
                  <a:cubicBezTo>
                    <a:pt x="1298" y="2417"/>
                    <a:pt x="1191" y="2369"/>
                    <a:pt x="1072" y="2310"/>
                  </a:cubicBezTo>
                  <a:cubicBezTo>
                    <a:pt x="1001" y="2274"/>
                    <a:pt x="905" y="2250"/>
                    <a:pt x="834" y="2203"/>
                  </a:cubicBezTo>
                  <a:cubicBezTo>
                    <a:pt x="727" y="2143"/>
                    <a:pt x="715" y="2000"/>
                    <a:pt x="786" y="1905"/>
                  </a:cubicBezTo>
                  <a:cubicBezTo>
                    <a:pt x="894" y="1774"/>
                    <a:pt x="1036" y="1715"/>
                    <a:pt x="1203" y="1762"/>
                  </a:cubicBezTo>
                  <a:cubicBezTo>
                    <a:pt x="1370" y="1762"/>
                    <a:pt x="1513" y="1786"/>
                    <a:pt x="1679" y="1834"/>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1" name="Google Shape;1031;p44"/>
            <p:cNvSpPr/>
            <p:nvPr/>
          </p:nvSpPr>
          <p:spPr>
            <a:xfrm>
              <a:off x="1254025" y="1863150"/>
              <a:ext cx="75025" cy="122375"/>
            </a:xfrm>
            <a:custGeom>
              <a:avLst/>
              <a:gdLst/>
              <a:ahLst/>
              <a:cxnLst/>
              <a:rect l="l" t="t" r="r" b="b"/>
              <a:pathLst>
                <a:path w="3001" h="4895" extrusionOk="0">
                  <a:moveTo>
                    <a:pt x="1786" y="2977"/>
                  </a:moveTo>
                  <a:cubicBezTo>
                    <a:pt x="1584" y="3037"/>
                    <a:pt x="1405" y="3096"/>
                    <a:pt x="1226" y="3144"/>
                  </a:cubicBezTo>
                  <a:cubicBezTo>
                    <a:pt x="1072" y="3192"/>
                    <a:pt x="893" y="3192"/>
                    <a:pt x="691" y="3215"/>
                  </a:cubicBezTo>
                  <a:cubicBezTo>
                    <a:pt x="679" y="3513"/>
                    <a:pt x="595" y="3799"/>
                    <a:pt x="631" y="4097"/>
                  </a:cubicBezTo>
                  <a:cubicBezTo>
                    <a:pt x="667" y="4323"/>
                    <a:pt x="679" y="4561"/>
                    <a:pt x="572" y="4775"/>
                  </a:cubicBezTo>
                  <a:cubicBezTo>
                    <a:pt x="536" y="4882"/>
                    <a:pt x="393" y="4894"/>
                    <a:pt x="333" y="4811"/>
                  </a:cubicBezTo>
                  <a:cubicBezTo>
                    <a:pt x="274" y="4739"/>
                    <a:pt x="214" y="4644"/>
                    <a:pt x="191" y="4561"/>
                  </a:cubicBezTo>
                  <a:cubicBezTo>
                    <a:pt x="83" y="4239"/>
                    <a:pt x="0" y="3930"/>
                    <a:pt x="71" y="3585"/>
                  </a:cubicBezTo>
                  <a:cubicBezTo>
                    <a:pt x="83" y="3501"/>
                    <a:pt x="83" y="3394"/>
                    <a:pt x="83" y="3287"/>
                  </a:cubicBezTo>
                  <a:lnTo>
                    <a:pt x="83" y="2775"/>
                  </a:lnTo>
                  <a:cubicBezTo>
                    <a:pt x="83" y="2668"/>
                    <a:pt x="95" y="2561"/>
                    <a:pt x="83" y="2477"/>
                  </a:cubicBezTo>
                  <a:cubicBezTo>
                    <a:pt x="12" y="1918"/>
                    <a:pt x="71" y="1382"/>
                    <a:pt x="95" y="834"/>
                  </a:cubicBezTo>
                  <a:cubicBezTo>
                    <a:pt x="119" y="596"/>
                    <a:pt x="191" y="394"/>
                    <a:pt x="333" y="191"/>
                  </a:cubicBezTo>
                  <a:cubicBezTo>
                    <a:pt x="488" y="1"/>
                    <a:pt x="691" y="1"/>
                    <a:pt x="857" y="167"/>
                  </a:cubicBezTo>
                  <a:cubicBezTo>
                    <a:pt x="929" y="239"/>
                    <a:pt x="976" y="334"/>
                    <a:pt x="1036" y="406"/>
                  </a:cubicBezTo>
                  <a:cubicBezTo>
                    <a:pt x="1453" y="989"/>
                    <a:pt x="1869" y="1584"/>
                    <a:pt x="2179" y="2239"/>
                  </a:cubicBezTo>
                  <a:cubicBezTo>
                    <a:pt x="2417" y="2727"/>
                    <a:pt x="2655" y="3215"/>
                    <a:pt x="2941" y="3680"/>
                  </a:cubicBezTo>
                  <a:cubicBezTo>
                    <a:pt x="3000" y="3763"/>
                    <a:pt x="3000" y="3906"/>
                    <a:pt x="3000" y="4001"/>
                  </a:cubicBezTo>
                  <a:cubicBezTo>
                    <a:pt x="3000" y="4168"/>
                    <a:pt x="2893" y="4287"/>
                    <a:pt x="2762" y="4335"/>
                  </a:cubicBezTo>
                  <a:cubicBezTo>
                    <a:pt x="2643" y="4358"/>
                    <a:pt x="2512" y="4299"/>
                    <a:pt x="2441" y="4180"/>
                  </a:cubicBezTo>
                  <a:cubicBezTo>
                    <a:pt x="2346" y="4025"/>
                    <a:pt x="2262" y="3858"/>
                    <a:pt x="2179" y="3692"/>
                  </a:cubicBezTo>
                  <a:cubicBezTo>
                    <a:pt x="2084" y="3430"/>
                    <a:pt x="1941" y="3192"/>
                    <a:pt x="1786" y="2977"/>
                  </a:cubicBezTo>
                  <a:close/>
                  <a:moveTo>
                    <a:pt x="738" y="2620"/>
                  </a:moveTo>
                  <a:cubicBezTo>
                    <a:pt x="1036" y="2608"/>
                    <a:pt x="1286" y="2549"/>
                    <a:pt x="1500" y="2322"/>
                  </a:cubicBezTo>
                  <a:cubicBezTo>
                    <a:pt x="1250" y="1906"/>
                    <a:pt x="1084" y="1465"/>
                    <a:pt x="714" y="1108"/>
                  </a:cubicBezTo>
                  <a:cubicBezTo>
                    <a:pt x="607" y="1584"/>
                    <a:pt x="619" y="2144"/>
                    <a:pt x="738" y="2620"/>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grpSp>
      <p:grpSp>
        <p:nvGrpSpPr>
          <p:cNvPr id="1032" name="Google Shape;1032;p44"/>
          <p:cNvGrpSpPr/>
          <p:nvPr/>
        </p:nvGrpSpPr>
        <p:grpSpPr>
          <a:xfrm>
            <a:off x="0" y="-70423"/>
            <a:ext cx="1376855" cy="846255"/>
            <a:chOff x="2391350" y="3583000"/>
            <a:chExt cx="571525" cy="478675"/>
          </a:xfrm>
        </p:grpSpPr>
        <p:sp>
          <p:nvSpPr>
            <p:cNvPr id="1033" name="Google Shape;1033;p44"/>
            <p:cNvSpPr/>
            <p:nvPr/>
          </p:nvSpPr>
          <p:spPr>
            <a:xfrm>
              <a:off x="2400875" y="3591050"/>
              <a:ext cx="343225" cy="369125"/>
            </a:xfrm>
            <a:custGeom>
              <a:avLst/>
              <a:gdLst/>
              <a:ahLst/>
              <a:cxnLst/>
              <a:rect l="l" t="t" r="r" b="b"/>
              <a:pathLst>
                <a:path w="13729" h="14765" extrusionOk="0">
                  <a:moveTo>
                    <a:pt x="6621" y="12800"/>
                  </a:moveTo>
                  <a:cubicBezTo>
                    <a:pt x="6073" y="13704"/>
                    <a:pt x="5430" y="14419"/>
                    <a:pt x="4406" y="14764"/>
                  </a:cubicBezTo>
                  <a:cubicBezTo>
                    <a:pt x="4632" y="14228"/>
                    <a:pt x="4823" y="13693"/>
                    <a:pt x="5061" y="13157"/>
                  </a:cubicBezTo>
                  <a:cubicBezTo>
                    <a:pt x="5192" y="12847"/>
                    <a:pt x="5180" y="12740"/>
                    <a:pt x="4859" y="12657"/>
                  </a:cubicBezTo>
                  <a:cubicBezTo>
                    <a:pt x="4466" y="12550"/>
                    <a:pt x="4049" y="12514"/>
                    <a:pt x="3680" y="12383"/>
                  </a:cubicBezTo>
                  <a:cubicBezTo>
                    <a:pt x="3311" y="12252"/>
                    <a:pt x="2942" y="12073"/>
                    <a:pt x="2608" y="11847"/>
                  </a:cubicBezTo>
                  <a:cubicBezTo>
                    <a:pt x="2192" y="11561"/>
                    <a:pt x="1811" y="11240"/>
                    <a:pt x="1453" y="10895"/>
                  </a:cubicBezTo>
                  <a:cubicBezTo>
                    <a:pt x="834" y="10311"/>
                    <a:pt x="632" y="9525"/>
                    <a:pt x="441" y="8740"/>
                  </a:cubicBezTo>
                  <a:cubicBezTo>
                    <a:pt x="1" y="7001"/>
                    <a:pt x="346" y="5394"/>
                    <a:pt x="1251" y="3906"/>
                  </a:cubicBezTo>
                  <a:cubicBezTo>
                    <a:pt x="1608" y="3310"/>
                    <a:pt x="2168" y="2810"/>
                    <a:pt x="2668" y="2334"/>
                  </a:cubicBezTo>
                  <a:cubicBezTo>
                    <a:pt x="3858" y="1203"/>
                    <a:pt x="5287" y="524"/>
                    <a:pt x="6906" y="274"/>
                  </a:cubicBezTo>
                  <a:cubicBezTo>
                    <a:pt x="8633" y="0"/>
                    <a:pt x="10288" y="286"/>
                    <a:pt x="11669" y="1417"/>
                  </a:cubicBezTo>
                  <a:cubicBezTo>
                    <a:pt x="12776" y="2322"/>
                    <a:pt x="13503" y="3501"/>
                    <a:pt x="13622" y="4989"/>
                  </a:cubicBezTo>
                  <a:cubicBezTo>
                    <a:pt x="13681" y="5823"/>
                    <a:pt x="13729" y="6620"/>
                    <a:pt x="13514" y="7442"/>
                  </a:cubicBezTo>
                  <a:cubicBezTo>
                    <a:pt x="13443" y="7692"/>
                    <a:pt x="13383" y="7966"/>
                    <a:pt x="13276" y="8216"/>
                  </a:cubicBezTo>
                  <a:cubicBezTo>
                    <a:pt x="13062" y="8740"/>
                    <a:pt x="12836" y="9275"/>
                    <a:pt x="12586" y="9775"/>
                  </a:cubicBezTo>
                  <a:cubicBezTo>
                    <a:pt x="12252" y="10454"/>
                    <a:pt x="11752" y="11002"/>
                    <a:pt x="11133" y="11430"/>
                  </a:cubicBezTo>
                  <a:cubicBezTo>
                    <a:pt x="10371" y="12002"/>
                    <a:pt x="9538" y="12442"/>
                    <a:pt x="8633" y="12716"/>
                  </a:cubicBezTo>
                  <a:cubicBezTo>
                    <a:pt x="8299" y="12811"/>
                    <a:pt x="7966" y="12919"/>
                    <a:pt x="7621" y="13014"/>
                  </a:cubicBezTo>
                  <a:cubicBezTo>
                    <a:pt x="7287" y="13109"/>
                    <a:pt x="6942" y="13192"/>
                    <a:pt x="6621" y="12800"/>
                  </a:cubicBezTo>
                  <a:close/>
                  <a:moveTo>
                    <a:pt x="10466" y="6787"/>
                  </a:moveTo>
                  <a:cubicBezTo>
                    <a:pt x="10466" y="7085"/>
                    <a:pt x="10645" y="7370"/>
                    <a:pt x="10871" y="7418"/>
                  </a:cubicBezTo>
                  <a:cubicBezTo>
                    <a:pt x="11133" y="7478"/>
                    <a:pt x="11407" y="7299"/>
                    <a:pt x="11526" y="6977"/>
                  </a:cubicBezTo>
                  <a:cubicBezTo>
                    <a:pt x="11586" y="6823"/>
                    <a:pt x="11609" y="6656"/>
                    <a:pt x="11609" y="6489"/>
                  </a:cubicBezTo>
                  <a:cubicBezTo>
                    <a:pt x="11609" y="6132"/>
                    <a:pt x="11336" y="5942"/>
                    <a:pt x="11002" y="6061"/>
                  </a:cubicBezTo>
                  <a:cubicBezTo>
                    <a:pt x="10693" y="6168"/>
                    <a:pt x="10466" y="6477"/>
                    <a:pt x="10466" y="6787"/>
                  </a:cubicBezTo>
                  <a:close/>
                  <a:moveTo>
                    <a:pt x="8192" y="6465"/>
                  </a:moveTo>
                  <a:cubicBezTo>
                    <a:pt x="8192" y="6204"/>
                    <a:pt x="8145" y="6013"/>
                    <a:pt x="7918" y="5930"/>
                  </a:cubicBezTo>
                  <a:cubicBezTo>
                    <a:pt x="7716" y="5834"/>
                    <a:pt x="7514" y="5882"/>
                    <a:pt x="7371" y="6049"/>
                  </a:cubicBezTo>
                  <a:cubicBezTo>
                    <a:pt x="7109" y="6311"/>
                    <a:pt x="7026" y="6656"/>
                    <a:pt x="7133" y="7013"/>
                  </a:cubicBezTo>
                  <a:cubicBezTo>
                    <a:pt x="7216" y="7323"/>
                    <a:pt x="7478" y="7418"/>
                    <a:pt x="7740" y="7216"/>
                  </a:cubicBezTo>
                  <a:cubicBezTo>
                    <a:pt x="8026" y="7025"/>
                    <a:pt x="8145" y="6739"/>
                    <a:pt x="8192" y="6465"/>
                  </a:cubicBezTo>
                  <a:close/>
                  <a:moveTo>
                    <a:pt x="4501" y="6680"/>
                  </a:moveTo>
                  <a:cubicBezTo>
                    <a:pt x="4501" y="6418"/>
                    <a:pt x="4263" y="6204"/>
                    <a:pt x="3966" y="6204"/>
                  </a:cubicBezTo>
                  <a:cubicBezTo>
                    <a:pt x="3692" y="6204"/>
                    <a:pt x="3394" y="6561"/>
                    <a:pt x="3394" y="6858"/>
                  </a:cubicBezTo>
                  <a:cubicBezTo>
                    <a:pt x="3394" y="7192"/>
                    <a:pt x="3620" y="7478"/>
                    <a:pt x="3870" y="7478"/>
                  </a:cubicBezTo>
                  <a:cubicBezTo>
                    <a:pt x="4192" y="7478"/>
                    <a:pt x="4501" y="7085"/>
                    <a:pt x="4501" y="6680"/>
                  </a:cubicBez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034" name="Google Shape;1034;p44"/>
            <p:cNvSpPr/>
            <p:nvPr/>
          </p:nvSpPr>
          <p:spPr>
            <a:xfrm>
              <a:off x="2650325" y="3685700"/>
              <a:ext cx="297675" cy="361075"/>
            </a:xfrm>
            <a:custGeom>
              <a:avLst/>
              <a:gdLst/>
              <a:ahLst/>
              <a:cxnLst/>
              <a:rect l="l" t="t" r="r" b="b"/>
              <a:pathLst>
                <a:path w="11907" h="14443" extrusionOk="0">
                  <a:moveTo>
                    <a:pt x="6084" y="14443"/>
                  </a:moveTo>
                  <a:cubicBezTo>
                    <a:pt x="5584" y="14407"/>
                    <a:pt x="5239" y="14193"/>
                    <a:pt x="5049" y="13871"/>
                  </a:cubicBezTo>
                  <a:cubicBezTo>
                    <a:pt x="4810" y="13467"/>
                    <a:pt x="4632" y="13038"/>
                    <a:pt x="4477" y="12585"/>
                  </a:cubicBezTo>
                  <a:cubicBezTo>
                    <a:pt x="4406" y="12383"/>
                    <a:pt x="4334" y="12276"/>
                    <a:pt x="4120" y="12240"/>
                  </a:cubicBezTo>
                  <a:cubicBezTo>
                    <a:pt x="3822" y="12216"/>
                    <a:pt x="3525" y="12181"/>
                    <a:pt x="3227" y="12121"/>
                  </a:cubicBezTo>
                  <a:cubicBezTo>
                    <a:pt x="1715" y="11823"/>
                    <a:pt x="643" y="11014"/>
                    <a:pt x="84" y="9537"/>
                  </a:cubicBezTo>
                  <a:cubicBezTo>
                    <a:pt x="72" y="9490"/>
                    <a:pt x="60" y="9430"/>
                    <a:pt x="60" y="9383"/>
                  </a:cubicBezTo>
                  <a:cubicBezTo>
                    <a:pt x="48" y="9204"/>
                    <a:pt x="12" y="9025"/>
                    <a:pt x="0" y="8883"/>
                  </a:cubicBezTo>
                  <a:cubicBezTo>
                    <a:pt x="607" y="8454"/>
                    <a:pt x="1215" y="8061"/>
                    <a:pt x="1774" y="7621"/>
                  </a:cubicBezTo>
                  <a:cubicBezTo>
                    <a:pt x="2084" y="7382"/>
                    <a:pt x="2382" y="7061"/>
                    <a:pt x="2584" y="6740"/>
                  </a:cubicBezTo>
                  <a:cubicBezTo>
                    <a:pt x="3274" y="5656"/>
                    <a:pt x="3858" y="4501"/>
                    <a:pt x="4001" y="3215"/>
                  </a:cubicBezTo>
                  <a:cubicBezTo>
                    <a:pt x="4072" y="2572"/>
                    <a:pt x="4036" y="1906"/>
                    <a:pt x="4048" y="1263"/>
                  </a:cubicBezTo>
                  <a:cubicBezTo>
                    <a:pt x="4048" y="1084"/>
                    <a:pt x="4013" y="894"/>
                    <a:pt x="4001" y="715"/>
                  </a:cubicBezTo>
                  <a:cubicBezTo>
                    <a:pt x="4548" y="358"/>
                    <a:pt x="5168" y="322"/>
                    <a:pt x="5739" y="191"/>
                  </a:cubicBezTo>
                  <a:cubicBezTo>
                    <a:pt x="6620" y="1"/>
                    <a:pt x="7501" y="72"/>
                    <a:pt x="8335" y="310"/>
                  </a:cubicBezTo>
                  <a:cubicBezTo>
                    <a:pt x="10144" y="846"/>
                    <a:pt x="11633" y="2168"/>
                    <a:pt x="11835" y="4287"/>
                  </a:cubicBezTo>
                  <a:cubicBezTo>
                    <a:pt x="11907" y="5073"/>
                    <a:pt x="11907" y="5858"/>
                    <a:pt x="11799" y="6644"/>
                  </a:cubicBezTo>
                  <a:cubicBezTo>
                    <a:pt x="11716" y="7347"/>
                    <a:pt x="11442" y="7978"/>
                    <a:pt x="11133" y="8597"/>
                  </a:cubicBezTo>
                  <a:cubicBezTo>
                    <a:pt x="10740" y="9371"/>
                    <a:pt x="10252" y="10073"/>
                    <a:pt x="9632" y="10669"/>
                  </a:cubicBezTo>
                  <a:cubicBezTo>
                    <a:pt x="8989" y="11276"/>
                    <a:pt x="8180" y="11562"/>
                    <a:pt x="7382" y="11859"/>
                  </a:cubicBezTo>
                  <a:cubicBezTo>
                    <a:pt x="7323" y="11883"/>
                    <a:pt x="7251" y="11883"/>
                    <a:pt x="7192" y="11919"/>
                  </a:cubicBezTo>
                  <a:lnTo>
                    <a:pt x="6299" y="12228"/>
                  </a:lnTo>
                  <a:cubicBezTo>
                    <a:pt x="6215" y="12621"/>
                    <a:pt x="6120" y="13014"/>
                    <a:pt x="6072" y="13407"/>
                  </a:cubicBezTo>
                  <a:cubicBezTo>
                    <a:pt x="6037" y="13597"/>
                    <a:pt x="6096" y="13812"/>
                    <a:pt x="6120" y="14002"/>
                  </a:cubicBezTo>
                  <a:cubicBezTo>
                    <a:pt x="6096" y="14133"/>
                    <a:pt x="6084" y="14252"/>
                    <a:pt x="6084" y="14443"/>
                  </a:cubicBezTo>
                  <a:close/>
                  <a:moveTo>
                    <a:pt x="9490" y="6156"/>
                  </a:moveTo>
                  <a:cubicBezTo>
                    <a:pt x="9478" y="6692"/>
                    <a:pt x="9716" y="6930"/>
                    <a:pt x="10025" y="6811"/>
                  </a:cubicBezTo>
                  <a:cubicBezTo>
                    <a:pt x="10347" y="6692"/>
                    <a:pt x="10597" y="6251"/>
                    <a:pt x="10537" y="5918"/>
                  </a:cubicBezTo>
                  <a:cubicBezTo>
                    <a:pt x="10490" y="5716"/>
                    <a:pt x="10371" y="5549"/>
                    <a:pt x="10144" y="5501"/>
                  </a:cubicBezTo>
                  <a:cubicBezTo>
                    <a:pt x="9930" y="5442"/>
                    <a:pt x="9751" y="5549"/>
                    <a:pt x="9656" y="5751"/>
                  </a:cubicBezTo>
                  <a:cubicBezTo>
                    <a:pt x="9585" y="5906"/>
                    <a:pt x="9525" y="6085"/>
                    <a:pt x="9490" y="6156"/>
                  </a:cubicBezTo>
                  <a:close/>
                  <a:moveTo>
                    <a:pt x="5084" y="6156"/>
                  </a:moveTo>
                  <a:cubicBezTo>
                    <a:pt x="5108" y="5811"/>
                    <a:pt x="4906" y="5608"/>
                    <a:pt x="4596" y="5597"/>
                  </a:cubicBezTo>
                  <a:cubicBezTo>
                    <a:pt x="4346" y="5573"/>
                    <a:pt x="4072" y="5870"/>
                    <a:pt x="4060" y="6216"/>
                  </a:cubicBezTo>
                  <a:cubicBezTo>
                    <a:pt x="4048" y="6513"/>
                    <a:pt x="4251" y="6751"/>
                    <a:pt x="4537" y="6751"/>
                  </a:cubicBezTo>
                  <a:cubicBezTo>
                    <a:pt x="4846" y="6728"/>
                    <a:pt x="5072" y="6501"/>
                    <a:pt x="5084" y="6156"/>
                  </a:cubicBezTo>
                  <a:close/>
                  <a:moveTo>
                    <a:pt x="7966" y="5930"/>
                  </a:moveTo>
                  <a:cubicBezTo>
                    <a:pt x="7966" y="5549"/>
                    <a:pt x="7846" y="5394"/>
                    <a:pt x="7632" y="5430"/>
                  </a:cubicBezTo>
                  <a:cubicBezTo>
                    <a:pt x="7239" y="5477"/>
                    <a:pt x="6942" y="5835"/>
                    <a:pt x="7037" y="6216"/>
                  </a:cubicBezTo>
                  <a:cubicBezTo>
                    <a:pt x="7073" y="6347"/>
                    <a:pt x="7204" y="6549"/>
                    <a:pt x="7323" y="6573"/>
                  </a:cubicBezTo>
                  <a:cubicBezTo>
                    <a:pt x="7442" y="6609"/>
                    <a:pt x="7656" y="6525"/>
                    <a:pt x="7751" y="6430"/>
                  </a:cubicBezTo>
                  <a:cubicBezTo>
                    <a:pt x="7870" y="6251"/>
                    <a:pt x="7918" y="6025"/>
                    <a:pt x="7966" y="5930"/>
                  </a:cubicBezTo>
                  <a:close/>
                </a:path>
              </a:pathLst>
            </a:custGeom>
            <a:solidFill>
              <a:schemeClr val="accent3"/>
            </a:solidFill>
            <a:ln>
              <a:noFill/>
            </a:ln>
          </p:spPr>
          <p:txBody>
            <a:bodyPr spcFirstLastPara="1" wrap="square" lIns="91425" tIns="91425" rIns="91425" bIns="91425" anchor="ctr" anchorCtr="0">
              <a:noAutofit/>
            </a:bodyPr>
            <a:lstStyle/>
            <a:p>
              <a:endParaRPr sz="1800"/>
            </a:p>
          </p:txBody>
        </p:sp>
        <p:sp>
          <p:nvSpPr>
            <p:cNvPr id="1035" name="Google Shape;1035;p44"/>
            <p:cNvSpPr/>
            <p:nvPr/>
          </p:nvSpPr>
          <p:spPr>
            <a:xfrm>
              <a:off x="2662525" y="3739575"/>
              <a:ext cx="28300" cy="38425"/>
            </a:xfrm>
            <a:custGeom>
              <a:avLst/>
              <a:gdLst/>
              <a:ahLst/>
              <a:cxnLst/>
              <a:rect l="l" t="t" r="r" b="b"/>
              <a:pathLst>
                <a:path w="1132" h="1537" extrusionOk="0">
                  <a:moveTo>
                    <a:pt x="0" y="846"/>
                  </a:moveTo>
                  <a:cubicBezTo>
                    <a:pt x="0" y="536"/>
                    <a:pt x="227" y="227"/>
                    <a:pt x="524" y="120"/>
                  </a:cubicBezTo>
                  <a:cubicBezTo>
                    <a:pt x="846" y="1"/>
                    <a:pt x="1132" y="191"/>
                    <a:pt x="1132" y="548"/>
                  </a:cubicBezTo>
                  <a:cubicBezTo>
                    <a:pt x="1132" y="715"/>
                    <a:pt x="1108" y="894"/>
                    <a:pt x="1048" y="1036"/>
                  </a:cubicBezTo>
                  <a:cubicBezTo>
                    <a:pt x="941" y="1358"/>
                    <a:pt x="655" y="1537"/>
                    <a:pt x="393" y="1477"/>
                  </a:cubicBezTo>
                  <a:cubicBezTo>
                    <a:pt x="179" y="1429"/>
                    <a:pt x="0" y="1144"/>
                    <a:pt x="0" y="846"/>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6" name="Google Shape;1036;p44"/>
            <p:cNvSpPr/>
            <p:nvPr/>
          </p:nvSpPr>
          <p:spPr>
            <a:xfrm>
              <a:off x="2576800" y="3736900"/>
              <a:ext cx="28900" cy="39600"/>
            </a:xfrm>
            <a:custGeom>
              <a:avLst/>
              <a:gdLst/>
              <a:ahLst/>
              <a:cxnLst/>
              <a:rect l="l" t="t" r="r" b="b"/>
              <a:pathLst>
                <a:path w="1156" h="1584" extrusionOk="0">
                  <a:moveTo>
                    <a:pt x="1155" y="631"/>
                  </a:moveTo>
                  <a:cubicBezTo>
                    <a:pt x="1108" y="905"/>
                    <a:pt x="989" y="1191"/>
                    <a:pt x="727" y="1382"/>
                  </a:cubicBezTo>
                  <a:cubicBezTo>
                    <a:pt x="453" y="1584"/>
                    <a:pt x="203" y="1489"/>
                    <a:pt x="108" y="1179"/>
                  </a:cubicBezTo>
                  <a:cubicBezTo>
                    <a:pt x="0" y="822"/>
                    <a:pt x="84" y="489"/>
                    <a:pt x="346" y="215"/>
                  </a:cubicBezTo>
                  <a:cubicBezTo>
                    <a:pt x="500" y="48"/>
                    <a:pt x="691" y="0"/>
                    <a:pt x="905" y="96"/>
                  </a:cubicBezTo>
                  <a:cubicBezTo>
                    <a:pt x="1108" y="179"/>
                    <a:pt x="1155" y="358"/>
                    <a:pt x="1155" y="631"/>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7" name="Google Shape;1037;p44"/>
            <p:cNvSpPr/>
            <p:nvPr/>
          </p:nvSpPr>
          <p:spPr>
            <a:xfrm>
              <a:off x="2485725" y="3745825"/>
              <a:ext cx="27700" cy="32475"/>
            </a:xfrm>
            <a:custGeom>
              <a:avLst/>
              <a:gdLst/>
              <a:ahLst/>
              <a:cxnLst/>
              <a:rect l="l" t="t" r="r" b="b"/>
              <a:pathLst>
                <a:path w="1108" h="1299" extrusionOk="0">
                  <a:moveTo>
                    <a:pt x="1107" y="489"/>
                  </a:moveTo>
                  <a:cubicBezTo>
                    <a:pt x="1107" y="894"/>
                    <a:pt x="810" y="1298"/>
                    <a:pt x="476" y="1287"/>
                  </a:cubicBezTo>
                  <a:cubicBezTo>
                    <a:pt x="226" y="1287"/>
                    <a:pt x="0" y="989"/>
                    <a:pt x="0" y="667"/>
                  </a:cubicBezTo>
                  <a:cubicBezTo>
                    <a:pt x="0" y="358"/>
                    <a:pt x="298" y="1"/>
                    <a:pt x="572" y="13"/>
                  </a:cubicBezTo>
                  <a:cubicBezTo>
                    <a:pt x="869" y="13"/>
                    <a:pt x="1095" y="227"/>
                    <a:pt x="1107" y="489"/>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8" name="Google Shape;1038;p44"/>
            <p:cNvSpPr/>
            <p:nvPr/>
          </p:nvSpPr>
          <p:spPr>
            <a:xfrm>
              <a:off x="2887250" y="3821725"/>
              <a:ext cx="28000" cy="37225"/>
            </a:xfrm>
            <a:custGeom>
              <a:avLst/>
              <a:gdLst/>
              <a:ahLst/>
              <a:cxnLst/>
              <a:rect l="l" t="t" r="r" b="b"/>
              <a:pathLst>
                <a:path w="1120" h="1489" extrusionOk="0">
                  <a:moveTo>
                    <a:pt x="13" y="715"/>
                  </a:moveTo>
                  <a:cubicBezTo>
                    <a:pt x="48" y="632"/>
                    <a:pt x="108" y="453"/>
                    <a:pt x="179" y="298"/>
                  </a:cubicBezTo>
                  <a:cubicBezTo>
                    <a:pt x="286" y="108"/>
                    <a:pt x="453" y="1"/>
                    <a:pt x="667" y="48"/>
                  </a:cubicBezTo>
                  <a:cubicBezTo>
                    <a:pt x="882" y="96"/>
                    <a:pt x="1013" y="251"/>
                    <a:pt x="1060" y="465"/>
                  </a:cubicBezTo>
                  <a:cubicBezTo>
                    <a:pt x="1120" y="798"/>
                    <a:pt x="882" y="1239"/>
                    <a:pt x="548" y="1358"/>
                  </a:cubicBezTo>
                  <a:cubicBezTo>
                    <a:pt x="239" y="1489"/>
                    <a:pt x="1" y="1251"/>
                    <a:pt x="13" y="715"/>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9" name="Google Shape;1039;p44"/>
            <p:cNvSpPr/>
            <p:nvPr/>
          </p:nvSpPr>
          <p:spPr>
            <a:xfrm>
              <a:off x="2751525" y="3824700"/>
              <a:ext cx="25925" cy="29500"/>
            </a:xfrm>
            <a:custGeom>
              <a:avLst/>
              <a:gdLst/>
              <a:ahLst/>
              <a:cxnLst/>
              <a:rect l="l" t="t" r="r" b="b"/>
              <a:pathLst>
                <a:path w="1037" h="1180" extrusionOk="0">
                  <a:moveTo>
                    <a:pt x="1036" y="596"/>
                  </a:moveTo>
                  <a:cubicBezTo>
                    <a:pt x="1024" y="941"/>
                    <a:pt x="798" y="1180"/>
                    <a:pt x="489" y="1180"/>
                  </a:cubicBezTo>
                  <a:cubicBezTo>
                    <a:pt x="203" y="1180"/>
                    <a:pt x="0" y="941"/>
                    <a:pt x="12" y="644"/>
                  </a:cubicBezTo>
                  <a:cubicBezTo>
                    <a:pt x="48" y="298"/>
                    <a:pt x="298" y="1"/>
                    <a:pt x="548" y="13"/>
                  </a:cubicBezTo>
                  <a:cubicBezTo>
                    <a:pt x="858" y="37"/>
                    <a:pt x="1036" y="251"/>
                    <a:pt x="1036" y="596"/>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40" name="Google Shape;1040;p44"/>
            <p:cNvSpPr/>
            <p:nvPr/>
          </p:nvSpPr>
          <p:spPr>
            <a:xfrm>
              <a:off x="2824150" y="3820550"/>
              <a:ext cx="25325" cy="30675"/>
            </a:xfrm>
            <a:custGeom>
              <a:avLst/>
              <a:gdLst/>
              <a:ahLst/>
              <a:cxnLst/>
              <a:rect l="l" t="t" r="r" b="b"/>
              <a:pathLst>
                <a:path w="1013" h="1227" extrusionOk="0">
                  <a:moveTo>
                    <a:pt x="1013" y="536"/>
                  </a:moveTo>
                  <a:cubicBezTo>
                    <a:pt x="965" y="643"/>
                    <a:pt x="917" y="869"/>
                    <a:pt x="798" y="1036"/>
                  </a:cubicBezTo>
                  <a:cubicBezTo>
                    <a:pt x="715" y="1131"/>
                    <a:pt x="489" y="1226"/>
                    <a:pt x="370" y="1179"/>
                  </a:cubicBezTo>
                  <a:cubicBezTo>
                    <a:pt x="251" y="1143"/>
                    <a:pt x="120" y="953"/>
                    <a:pt x="84" y="822"/>
                  </a:cubicBezTo>
                  <a:cubicBezTo>
                    <a:pt x="1" y="453"/>
                    <a:pt x="274" y="83"/>
                    <a:pt x="679" y="36"/>
                  </a:cubicBezTo>
                  <a:cubicBezTo>
                    <a:pt x="893" y="0"/>
                    <a:pt x="989" y="143"/>
                    <a:pt x="1013" y="536"/>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41" name="Google Shape;1041;p44"/>
            <p:cNvSpPr/>
            <p:nvPr/>
          </p:nvSpPr>
          <p:spPr>
            <a:xfrm>
              <a:off x="2391350" y="3583000"/>
              <a:ext cx="571525" cy="478675"/>
            </a:xfrm>
            <a:custGeom>
              <a:avLst/>
              <a:gdLst/>
              <a:ahLst/>
              <a:cxnLst/>
              <a:rect l="l" t="t" r="r" b="b"/>
              <a:pathLst>
                <a:path w="22861" h="19147" extrusionOk="0">
                  <a:moveTo>
                    <a:pt x="22623" y="7859"/>
                  </a:moveTo>
                  <a:cubicBezTo>
                    <a:pt x="22349" y="6490"/>
                    <a:pt x="21623" y="5418"/>
                    <a:pt x="20480" y="4668"/>
                  </a:cubicBezTo>
                  <a:cubicBezTo>
                    <a:pt x="19658" y="4132"/>
                    <a:pt x="18825" y="3835"/>
                    <a:pt x="17944" y="3716"/>
                  </a:cubicBezTo>
                  <a:cubicBezTo>
                    <a:pt x="17694" y="3692"/>
                    <a:pt x="17443" y="3668"/>
                    <a:pt x="17193" y="3668"/>
                  </a:cubicBezTo>
                  <a:cubicBezTo>
                    <a:pt x="16360" y="3668"/>
                    <a:pt x="15491" y="3823"/>
                    <a:pt x="14395" y="4180"/>
                  </a:cubicBezTo>
                  <a:cubicBezTo>
                    <a:pt x="14181" y="3478"/>
                    <a:pt x="13764" y="2894"/>
                    <a:pt x="13348" y="2346"/>
                  </a:cubicBezTo>
                  <a:lnTo>
                    <a:pt x="13276" y="2239"/>
                  </a:lnTo>
                  <a:cubicBezTo>
                    <a:pt x="12681" y="1442"/>
                    <a:pt x="11979" y="870"/>
                    <a:pt x="11097" y="549"/>
                  </a:cubicBezTo>
                  <a:cubicBezTo>
                    <a:pt x="10181" y="191"/>
                    <a:pt x="9240" y="1"/>
                    <a:pt x="8323" y="1"/>
                  </a:cubicBezTo>
                  <a:cubicBezTo>
                    <a:pt x="7704" y="1"/>
                    <a:pt x="7097" y="72"/>
                    <a:pt x="6502" y="239"/>
                  </a:cubicBezTo>
                  <a:cubicBezTo>
                    <a:pt x="5204" y="572"/>
                    <a:pt x="4013" y="1215"/>
                    <a:pt x="2977" y="2144"/>
                  </a:cubicBezTo>
                  <a:lnTo>
                    <a:pt x="2894" y="2215"/>
                  </a:lnTo>
                  <a:cubicBezTo>
                    <a:pt x="2382" y="2656"/>
                    <a:pt x="1846" y="3132"/>
                    <a:pt x="1441" y="3716"/>
                  </a:cubicBezTo>
                  <a:cubicBezTo>
                    <a:pt x="382" y="5263"/>
                    <a:pt x="1" y="6942"/>
                    <a:pt x="310" y="8716"/>
                  </a:cubicBezTo>
                  <a:lnTo>
                    <a:pt x="322" y="8823"/>
                  </a:lnTo>
                  <a:cubicBezTo>
                    <a:pt x="453" y="9585"/>
                    <a:pt x="596" y="10359"/>
                    <a:pt x="1084" y="11014"/>
                  </a:cubicBezTo>
                  <a:cubicBezTo>
                    <a:pt x="2013" y="12229"/>
                    <a:pt x="3061" y="13003"/>
                    <a:pt x="4323" y="13348"/>
                  </a:cubicBezTo>
                  <a:cubicBezTo>
                    <a:pt x="4489" y="13395"/>
                    <a:pt x="4644" y="13455"/>
                    <a:pt x="4787" y="13514"/>
                  </a:cubicBezTo>
                  <a:cubicBezTo>
                    <a:pt x="4823" y="13526"/>
                    <a:pt x="4847" y="13538"/>
                    <a:pt x="4882" y="13538"/>
                  </a:cubicBezTo>
                  <a:cubicBezTo>
                    <a:pt x="4763" y="14229"/>
                    <a:pt x="4418" y="14777"/>
                    <a:pt x="4049" y="15336"/>
                  </a:cubicBezTo>
                  <a:lnTo>
                    <a:pt x="3870" y="15610"/>
                  </a:lnTo>
                  <a:lnTo>
                    <a:pt x="3763" y="15753"/>
                  </a:lnTo>
                  <a:lnTo>
                    <a:pt x="3930" y="15812"/>
                  </a:lnTo>
                  <a:cubicBezTo>
                    <a:pt x="4120" y="15896"/>
                    <a:pt x="4228" y="15931"/>
                    <a:pt x="4323" y="15931"/>
                  </a:cubicBezTo>
                  <a:cubicBezTo>
                    <a:pt x="4430" y="15931"/>
                    <a:pt x="4513" y="15908"/>
                    <a:pt x="4656" y="15848"/>
                  </a:cubicBezTo>
                  <a:cubicBezTo>
                    <a:pt x="5585" y="15479"/>
                    <a:pt x="6335" y="14908"/>
                    <a:pt x="6906" y="14134"/>
                  </a:cubicBezTo>
                  <a:cubicBezTo>
                    <a:pt x="6966" y="14050"/>
                    <a:pt x="7085" y="13967"/>
                    <a:pt x="7145" y="13967"/>
                  </a:cubicBezTo>
                  <a:lnTo>
                    <a:pt x="7145" y="13967"/>
                  </a:lnTo>
                  <a:lnTo>
                    <a:pt x="7276" y="13967"/>
                  </a:lnTo>
                  <a:cubicBezTo>
                    <a:pt x="8085" y="13967"/>
                    <a:pt x="8823" y="13669"/>
                    <a:pt x="9490" y="13419"/>
                  </a:cubicBezTo>
                  <a:cubicBezTo>
                    <a:pt x="9585" y="13395"/>
                    <a:pt x="9669" y="13360"/>
                    <a:pt x="9776" y="13336"/>
                  </a:cubicBezTo>
                  <a:cubicBezTo>
                    <a:pt x="9788" y="13336"/>
                    <a:pt x="9812" y="13336"/>
                    <a:pt x="9812" y="13312"/>
                  </a:cubicBezTo>
                  <a:cubicBezTo>
                    <a:pt x="9812" y="13336"/>
                    <a:pt x="9823" y="13348"/>
                    <a:pt x="9823" y="13360"/>
                  </a:cubicBezTo>
                  <a:cubicBezTo>
                    <a:pt x="9847" y="13479"/>
                    <a:pt x="9883" y="13574"/>
                    <a:pt x="9931" y="13669"/>
                  </a:cubicBezTo>
                  <a:cubicBezTo>
                    <a:pt x="9954" y="13765"/>
                    <a:pt x="9990" y="13848"/>
                    <a:pt x="10014" y="13931"/>
                  </a:cubicBezTo>
                  <a:cubicBezTo>
                    <a:pt x="10085" y="14146"/>
                    <a:pt x="10169" y="14384"/>
                    <a:pt x="10312" y="14586"/>
                  </a:cubicBezTo>
                  <a:cubicBezTo>
                    <a:pt x="11264" y="15812"/>
                    <a:pt x="12324" y="16515"/>
                    <a:pt x="13514" y="16705"/>
                  </a:cubicBezTo>
                  <a:cubicBezTo>
                    <a:pt x="14169" y="16813"/>
                    <a:pt x="14455" y="17051"/>
                    <a:pt x="14634" y="17622"/>
                  </a:cubicBezTo>
                  <a:cubicBezTo>
                    <a:pt x="14896" y="18456"/>
                    <a:pt x="15550" y="18991"/>
                    <a:pt x="16491" y="19134"/>
                  </a:cubicBezTo>
                  <a:cubicBezTo>
                    <a:pt x="16539" y="19146"/>
                    <a:pt x="16574" y="19146"/>
                    <a:pt x="16622" y="19146"/>
                  </a:cubicBezTo>
                  <a:cubicBezTo>
                    <a:pt x="16753" y="19146"/>
                    <a:pt x="16860" y="19110"/>
                    <a:pt x="16932" y="19027"/>
                  </a:cubicBezTo>
                  <a:cubicBezTo>
                    <a:pt x="17051" y="18896"/>
                    <a:pt x="17039" y="18706"/>
                    <a:pt x="17027" y="18575"/>
                  </a:cubicBezTo>
                  <a:lnTo>
                    <a:pt x="17015" y="18408"/>
                  </a:lnTo>
                  <a:cubicBezTo>
                    <a:pt x="16967" y="18051"/>
                    <a:pt x="16908" y="17694"/>
                    <a:pt x="16908" y="17336"/>
                  </a:cubicBezTo>
                  <a:cubicBezTo>
                    <a:pt x="16908" y="16634"/>
                    <a:pt x="16979" y="16586"/>
                    <a:pt x="17634" y="16372"/>
                  </a:cubicBezTo>
                  <a:cubicBezTo>
                    <a:pt x="18717" y="16015"/>
                    <a:pt x="19670" y="15658"/>
                    <a:pt x="20444" y="14836"/>
                  </a:cubicBezTo>
                  <a:cubicBezTo>
                    <a:pt x="21480" y="13753"/>
                    <a:pt x="22194" y="12467"/>
                    <a:pt x="22563" y="11026"/>
                  </a:cubicBezTo>
                  <a:cubicBezTo>
                    <a:pt x="22849" y="10097"/>
                    <a:pt x="22861" y="9014"/>
                    <a:pt x="22623" y="7859"/>
                  </a:cubicBezTo>
                  <a:close/>
                  <a:moveTo>
                    <a:pt x="17705" y="15800"/>
                  </a:moveTo>
                  <a:lnTo>
                    <a:pt x="17646" y="15812"/>
                  </a:lnTo>
                  <a:cubicBezTo>
                    <a:pt x="17622" y="15836"/>
                    <a:pt x="17586" y="15836"/>
                    <a:pt x="17563" y="15848"/>
                  </a:cubicBezTo>
                  <a:cubicBezTo>
                    <a:pt x="17527" y="15860"/>
                    <a:pt x="17491" y="15860"/>
                    <a:pt x="17455" y="15872"/>
                  </a:cubicBezTo>
                  <a:lnTo>
                    <a:pt x="16562" y="16193"/>
                  </a:lnTo>
                  <a:lnTo>
                    <a:pt x="16491" y="16217"/>
                  </a:lnTo>
                  <a:lnTo>
                    <a:pt x="16479" y="16312"/>
                  </a:lnTo>
                  <a:cubicBezTo>
                    <a:pt x="16443" y="16432"/>
                    <a:pt x="16431" y="16527"/>
                    <a:pt x="16396" y="16646"/>
                  </a:cubicBezTo>
                  <a:cubicBezTo>
                    <a:pt x="16336" y="16932"/>
                    <a:pt x="16277" y="17217"/>
                    <a:pt x="16241" y="17503"/>
                  </a:cubicBezTo>
                  <a:cubicBezTo>
                    <a:pt x="16217" y="17646"/>
                    <a:pt x="16241" y="17777"/>
                    <a:pt x="16253" y="17932"/>
                  </a:cubicBezTo>
                  <a:cubicBezTo>
                    <a:pt x="16265" y="18003"/>
                    <a:pt x="16265" y="18063"/>
                    <a:pt x="16277" y="18134"/>
                  </a:cubicBezTo>
                  <a:lnTo>
                    <a:pt x="16277" y="18396"/>
                  </a:lnTo>
                  <a:cubicBezTo>
                    <a:pt x="15919" y="18313"/>
                    <a:pt x="15669" y="18170"/>
                    <a:pt x="15503" y="17896"/>
                  </a:cubicBezTo>
                  <a:cubicBezTo>
                    <a:pt x="15253" y="17467"/>
                    <a:pt x="15074" y="16979"/>
                    <a:pt x="14955" y="16646"/>
                  </a:cubicBezTo>
                  <a:cubicBezTo>
                    <a:pt x="14896" y="16455"/>
                    <a:pt x="14788" y="16253"/>
                    <a:pt x="14467" y="16217"/>
                  </a:cubicBezTo>
                  <a:cubicBezTo>
                    <a:pt x="14157" y="16193"/>
                    <a:pt x="13860" y="16158"/>
                    <a:pt x="13586" y="16098"/>
                  </a:cubicBezTo>
                  <a:cubicBezTo>
                    <a:pt x="12074" y="15800"/>
                    <a:pt x="11074" y="14979"/>
                    <a:pt x="10550" y="13610"/>
                  </a:cubicBezTo>
                  <a:cubicBezTo>
                    <a:pt x="10538" y="13574"/>
                    <a:pt x="10526" y="13538"/>
                    <a:pt x="10526" y="13491"/>
                  </a:cubicBezTo>
                  <a:cubicBezTo>
                    <a:pt x="10502" y="13360"/>
                    <a:pt x="10490" y="13229"/>
                    <a:pt x="10478" y="13110"/>
                  </a:cubicBezTo>
                  <a:lnTo>
                    <a:pt x="10478" y="13074"/>
                  </a:lnTo>
                  <a:cubicBezTo>
                    <a:pt x="10645" y="12955"/>
                    <a:pt x="10788" y="12860"/>
                    <a:pt x="10955" y="12752"/>
                  </a:cubicBezTo>
                  <a:cubicBezTo>
                    <a:pt x="11383" y="12455"/>
                    <a:pt x="11800" y="12169"/>
                    <a:pt x="12193" y="11860"/>
                  </a:cubicBezTo>
                  <a:cubicBezTo>
                    <a:pt x="12550" y="11574"/>
                    <a:pt x="12824" y="11264"/>
                    <a:pt x="13038" y="10931"/>
                  </a:cubicBezTo>
                  <a:cubicBezTo>
                    <a:pt x="13657" y="9943"/>
                    <a:pt x="14312" y="8752"/>
                    <a:pt x="14467" y="7347"/>
                  </a:cubicBezTo>
                  <a:cubicBezTo>
                    <a:pt x="14515" y="6871"/>
                    <a:pt x="14515" y="6371"/>
                    <a:pt x="14515" y="5895"/>
                  </a:cubicBezTo>
                  <a:lnTo>
                    <a:pt x="14515" y="5371"/>
                  </a:lnTo>
                  <a:cubicBezTo>
                    <a:pt x="14515" y="5240"/>
                    <a:pt x="14491" y="5097"/>
                    <a:pt x="14479" y="4978"/>
                  </a:cubicBezTo>
                  <a:cubicBezTo>
                    <a:pt x="14479" y="4954"/>
                    <a:pt x="14479" y="4918"/>
                    <a:pt x="14467" y="4894"/>
                  </a:cubicBezTo>
                  <a:cubicBezTo>
                    <a:pt x="14836" y="4668"/>
                    <a:pt x="15241" y="4597"/>
                    <a:pt x="15669" y="4525"/>
                  </a:cubicBezTo>
                  <a:cubicBezTo>
                    <a:pt x="15800" y="4490"/>
                    <a:pt x="15955" y="4478"/>
                    <a:pt x="16086" y="4442"/>
                  </a:cubicBezTo>
                  <a:cubicBezTo>
                    <a:pt x="16420" y="4371"/>
                    <a:pt x="16741" y="4347"/>
                    <a:pt x="17086" y="4347"/>
                  </a:cubicBezTo>
                  <a:cubicBezTo>
                    <a:pt x="17574" y="4347"/>
                    <a:pt x="18098" y="4418"/>
                    <a:pt x="18622" y="4561"/>
                  </a:cubicBezTo>
                  <a:cubicBezTo>
                    <a:pt x="20599" y="5144"/>
                    <a:pt x="21837" y="6549"/>
                    <a:pt x="22004" y="8419"/>
                  </a:cubicBezTo>
                  <a:cubicBezTo>
                    <a:pt x="22087" y="9264"/>
                    <a:pt x="22087" y="10026"/>
                    <a:pt x="21980" y="10740"/>
                  </a:cubicBezTo>
                  <a:cubicBezTo>
                    <a:pt x="21873" y="11455"/>
                    <a:pt x="21587" y="12110"/>
                    <a:pt x="21325" y="12645"/>
                  </a:cubicBezTo>
                  <a:cubicBezTo>
                    <a:pt x="20932" y="13431"/>
                    <a:pt x="20432" y="14110"/>
                    <a:pt x="19849" y="14669"/>
                  </a:cubicBezTo>
                  <a:cubicBezTo>
                    <a:pt x="19253" y="15241"/>
                    <a:pt x="18515" y="15515"/>
                    <a:pt x="17705" y="15800"/>
                  </a:cubicBezTo>
                  <a:close/>
                  <a:moveTo>
                    <a:pt x="8776" y="12979"/>
                  </a:moveTo>
                  <a:cubicBezTo>
                    <a:pt x="8514" y="13050"/>
                    <a:pt x="8240" y="13133"/>
                    <a:pt x="7978" y="13193"/>
                  </a:cubicBezTo>
                  <a:cubicBezTo>
                    <a:pt x="7847" y="13229"/>
                    <a:pt x="7704" y="13253"/>
                    <a:pt x="7585" y="13253"/>
                  </a:cubicBezTo>
                  <a:cubicBezTo>
                    <a:pt x="7395" y="13253"/>
                    <a:pt x="7252" y="13181"/>
                    <a:pt x="7109" y="13014"/>
                  </a:cubicBezTo>
                  <a:lnTo>
                    <a:pt x="6978" y="12860"/>
                  </a:lnTo>
                  <a:lnTo>
                    <a:pt x="6871" y="13038"/>
                  </a:lnTo>
                  <a:cubicBezTo>
                    <a:pt x="6323" y="13955"/>
                    <a:pt x="5763" y="14503"/>
                    <a:pt x="5061" y="14824"/>
                  </a:cubicBezTo>
                  <a:cubicBezTo>
                    <a:pt x="5085" y="14765"/>
                    <a:pt x="5097" y="14705"/>
                    <a:pt x="5132" y="14657"/>
                  </a:cubicBezTo>
                  <a:cubicBezTo>
                    <a:pt x="5275" y="14288"/>
                    <a:pt x="5430" y="13907"/>
                    <a:pt x="5597" y="13538"/>
                  </a:cubicBezTo>
                  <a:cubicBezTo>
                    <a:pt x="5668" y="13372"/>
                    <a:pt x="5728" y="13217"/>
                    <a:pt x="5656" y="13062"/>
                  </a:cubicBezTo>
                  <a:cubicBezTo>
                    <a:pt x="5597" y="12931"/>
                    <a:pt x="5430" y="12872"/>
                    <a:pt x="5275" y="12836"/>
                  </a:cubicBezTo>
                  <a:cubicBezTo>
                    <a:pt x="5121" y="12800"/>
                    <a:pt x="4954" y="12764"/>
                    <a:pt x="4799" y="12729"/>
                  </a:cubicBezTo>
                  <a:cubicBezTo>
                    <a:pt x="4561" y="12693"/>
                    <a:pt x="4347" y="12645"/>
                    <a:pt x="4120" y="12574"/>
                  </a:cubicBezTo>
                  <a:cubicBezTo>
                    <a:pt x="3727" y="12431"/>
                    <a:pt x="3370" y="12252"/>
                    <a:pt x="3073" y="12062"/>
                  </a:cubicBezTo>
                  <a:cubicBezTo>
                    <a:pt x="2704" y="11812"/>
                    <a:pt x="2334" y="11502"/>
                    <a:pt x="1930" y="11133"/>
                  </a:cubicBezTo>
                  <a:cubicBezTo>
                    <a:pt x="1382" y="10586"/>
                    <a:pt x="1168" y="9895"/>
                    <a:pt x="965" y="9050"/>
                  </a:cubicBezTo>
                  <a:cubicBezTo>
                    <a:pt x="560" y="7419"/>
                    <a:pt x="834" y="5847"/>
                    <a:pt x="1763" y="4323"/>
                  </a:cubicBezTo>
                  <a:cubicBezTo>
                    <a:pt x="2096" y="3787"/>
                    <a:pt x="2584" y="3323"/>
                    <a:pt x="3061" y="2882"/>
                  </a:cubicBezTo>
                  <a:lnTo>
                    <a:pt x="3156" y="2787"/>
                  </a:lnTo>
                  <a:cubicBezTo>
                    <a:pt x="4311" y="1692"/>
                    <a:pt x="5716" y="1025"/>
                    <a:pt x="7323" y="763"/>
                  </a:cubicBezTo>
                  <a:cubicBezTo>
                    <a:pt x="7704" y="703"/>
                    <a:pt x="8097" y="680"/>
                    <a:pt x="8466" y="680"/>
                  </a:cubicBezTo>
                  <a:cubicBezTo>
                    <a:pt x="9800" y="680"/>
                    <a:pt x="10978" y="1084"/>
                    <a:pt x="11967" y="1882"/>
                  </a:cubicBezTo>
                  <a:cubicBezTo>
                    <a:pt x="13122" y="2835"/>
                    <a:pt x="13753" y="4001"/>
                    <a:pt x="13860" y="5347"/>
                  </a:cubicBezTo>
                  <a:cubicBezTo>
                    <a:pt x="13919" y="6097"/>
                    <a:pt x="13967" y="6942"/>
                    <a:pt x="13753" y="7764"/>
                  </a:cubicBezTo>
                  <a:lnTo>
                    <a:pt x="13729" y="7847"/>
                  </a:lnTo>
                  <a:cubicBezTo>
                    <a:pt x="13669" y="8073"/>
                    <a:pt x="13622" y="8311"/>
                    <a:pt x="13526" y="8526"/>
                  </a:cubicBezTo>
                  <a:cubicBezTo>
                    <a:pt x="13288" y="9097"/>
                    <a:pt x="13074" y="9597"/>
                    <a:pt x="12836" y="10086"/>
                  </a:cubicBezTo>
                  <a:cubicBezTo>
                    <a:pt x="12526" y="10693"/>
                    <a:pt x="12086" y="11228"/>
                    <a:pt x="11443" y="11693"/>
                  </a:cubicBezTo>
                  <a:cubicBezTo>
                    <a:pt x="10621" y="12288"/>
                    <a:pt x="9823" y="12705"/>
                    <a:pt x="8990" y="12955"/>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grpSp>
      <p:grpSp>
        <p:nvGrpSpPr>
          <p:cNvPr id="1042" name="Google Shape;1042;p44"/>
          <p:cNvGrpSpPr/>
          <p:nvPr/>
        </p:nvGrpSpPr>
        <p:grpSpPr>
          <a:xfrm>
            <a:off x="7558957" y="3120698"/>
            <a:ext cx="653616" cy="895336"/>
            <a:chOff x="1731150" y="1748550"/>
            <a:chExt cx="228625" cy="313175"/>
          </a:xfrm>
        </p:grpSpPr>
        <p:sp>
          <p:nvSpPr>
            <p:cNvPr id="1043" name="Google Shape;1043;p44"/>
            <p:cNvSpPr/>
            <p:nvPr/>
          </p:nvSpPr>
          <p:spPr>
            <a:xfrm>
              <a:off x="1775500" y="1809575"/>
              <a:ext cx="134275" cy="179800"/>
            </a:xfrm>
            <a:custGeom>
              <a:avLst/>
              <a:gdLst/>
              <a:ahLst/>
              <a:cxnLst/>
              <a:rect l="l" t="t" r="r" b="b"/>
              <a:pathLst>
                <a:path w="5371" h="7192" extrusionOk="0">
                  <a:moveTo>
                    <a:pt x="5335" y="584"/>
                  </a:moveTo>
                  <a:cubicBezTo>
                    <a:pt x="5335" y="560"/>
                    <a:pt x="5335" y="548"/>
                    <a:pt x="5347" y="525"/>
                  </a:cubicBezTo>
                  <a:lnTo>
                    <a:pt x="5371" y="429"/>
                  </a:lnTo>
                  <a:lnTo>
                    <a:pt x="5299" y="370"/>
                  </a:lnTo>
                  <a:lnTo>
                    <a:pt x="5228" y="310"/>
                  </a:lnTo>
                  <a:cubicBezTo>
                    <a:pt x="5109" y="215"/>
                    <a:pt x="4954" y="108"/>
                    <a:pt x="4763" y="36"/>
                  </a:cubicBezTo>
                  <a:lnTo>
                    <a:pt x="4656" y="1"/>
                  </a:lnTo>
                  <a:lnTo>
                    <a:pt x="4585" y="72"/>
                  </a:lnTo>
                  <a:cubicBezTo>
                    <a:pt x="4573" y="108"/>
                    <a:pt x="4537" y="120"/>
                    <a:pt x="4525" y="132"/>
                  </a:cubicBezTo>
                  <a:cubicBezTo>
                    <a:pt x="4478" y="179"/>
                    <a:pt x="4442" y="227"/>
                    <a:pt x="4406" y="286"/>
                  </a:cubicBezTo>
                  <a:lnTo>
                    <a:pt x="4228" y="548"/>
                  </a:lnTo>
                  <a:cubicBezTo>
                    <a:pt x="4168" y="655"/>
                    <a:pt x="4097" y="751"/>
                    <a:pt x="4037" y="834"/>
                  </a:cubicBezTo>
                  <a:lnTo>
                    <a:pt x="2394" y="3156"/>
                  </a:lnTo>
                  <a:cubicBezTo>
                    <a:pt x="1656" y="4215"/>
                    <a:pt x="929" y="5251"/>
                    <a:pt x="179" y="6311"/>
                  </a:cubicBezTo>
                  <a:cubicBezTo>
                    <a:pt x="132" y="6370"/>
                    <a:pt x="120" y="6418"/>
                    <a:pt x="96" y="6478"/>
                  </a:cubicBezTo>
                  <a:cubicBezTo>
                    <a:pt x="72" y="6501"/>
                    <a:pt x="72" y="6525"/>
                    <a:pt x="60" y="6549"/>
                  </a:cubicBezTo>
                  <a:lnTo>
                    <a:pt x="1" y="6668"/>
                  </a:lnTo>
                  <a:lnTo>
                    <a:pt x="608" y="7097"/>
                  </a:lnTo>
                  <a:lnTo>
                    <a:pt x="703" y="6978"/>
                  </a:lnTo>
                  <a:lnTo>
                    <a:pt x="703" y="6978"/>
                  </a:lnTo>
                  <a:lnTo>
                    <a:pt x="608" y="7097"/>
                  </a:lnTo>
                  <a:lnTo>
                    <a:pt x="727" y="7192"/>
                  </a:lnTo>
                  <a:lnTo>
                    <a:pt x="822" y="7073"/>
                  </a:lnTo>
                  <a:cubicBezTo>
                    <a:pt x="2323" y="4930"/>
                    <a:pt x="3799" y="2834"/>
                    <a:pt x="5275" y="727"/>
                  </a:cubicBezTo>
                  <a:cubicBezTo>
                    <a:pt x="5311" y="667"/>
                    <a:pt x="5335" y="608"/>
                    <a:pt x="5335" y="584"/>
                  </a:cubicBezTo>
                  <a:close/>
                </a:path>
              </a:pathLst>
            </a:custGeom>
            <a:solidFill>
              <a:srgbClr val="66CEFE"/>
            </a:solidFill>
            <a:ln>
              <a:noFill/>
            </a:ln>
          </p:spPr>
          <p:txBody>
            <a:bodyPr spcFirstLastPara="1" wrap="square" lIns="91425" tIns="91425" rIns="91425" bIns="91425" anchor="ctr" anchorCtr="0">
              <a:noAutofit/>
            </a:bodyPr>
            <a:lstStyle/>
            <a:p>
              <a:endParaRPr sz="1800"/>
            </a:p>
          </p:txBody>
        </p:sp>
        <p:sp>
          <p:nvSpPr>
            <p:cNvPr id="1044" name="Google Shape;1044;p44"/>
            <p:cNvSpPr/>
            <p:nvPr/>
          </p:nvSpPr>
          <p:spPr>
            <a:xfrm>
              <a:off x="1760925" y="1797675"/>
              <a:ext cx="126825" cy="174450"/>
            </a:xfrm>
            <a:custGeom>
              <a:avLst/>
              <a:gdLst/>
              <a:ahLst/>
              <a:cxnLst/>
              <a:rect l="l" t="t" r="r" b="b"/>
              <a:pathLst>
                <a:path w="5073" h="6978" extrusionOk="0">
                  <a:moveTo>
                    <a:pt x="2477" y="4060"/>
                  </a:moveTo>
                  <a:lnTo>
                    <a:pt x="3858" y="2096"/>
                  </a:lnTo>
                  <a:cubicBezTo>
                    <a:pt x="4025" y="1858"/>
                    <a:pt x="4203" y="1620"/>
                    <a:pt x="4382" y="1382"/>
                  </a:cubicBezTo>
                  <a:cubicBezTo>
                    <a:pt x="4560" y="1143"/>
                    <a:pt x="4727" y="905"/>
                    <a:pt x="4882" y="667"/>
                  </a:cubicBezTo>
                  <a:cubicBezTo>
                    <a:pt x="4930" y="608"/>
                    <a:pt x="4965" y="536"/>
                    <a:pt x="4989" y="477"/>
                  </a:cubicBezTo>
                  <a:cubicBezTo>
                    <a:pt x="5001" y="441"/>
                    <a:pt x="5001" y="429"/>
                    <a:pt x="5013" y="405"/>
                  </a:cubicBezTo>
                  <a:lnTo>
                    <a:pt x="5072" y="286"/>
                  </a:lnTo>
                  <a:lnTo>
                    <a:pt x="4680" y="0"/>
                  </a:lnTo>
                  <a:lnTo>
                    <a:pt x="4584" y="60"/>
                  </a:lnTo>
                  <a:cubicBezTo>
                    <a:pt x="4572" y="72"/>
                    <a:pt x="4560" y="72"/>
                    <a:pt x="4560" y="84"/>
                  </a:cubicBezTo>
                  <a:cubicBezTo>
                    <a:pt x="4525" y="108"/>
                    <a:pt x="4477" y="131"/>
                    <a:pt x="4441" y="179"/>
                  </a:cubicBezTo>
                  <a:cubicBezTo>
                    <a:pt x="4299" y="369"/>
                    <a:pt x="4156" y="548"/>
                    <a:pt x="4001" y="727"/>
                  </a:cubicBezTo>
                  <a:cubicBezTo>
                    <a:pt x="3810" y="965"/>
                    <a:pt x="3608" y="1203"/>
                    <a:pt x="3441" y="1489"/>
                  </a:cubicBezTo>
                  <a:cubicBezTo>
                    <a:pt x="3227" y="1834"/>
                    <a:pt x="2989" y="2155"/>
                    <a:pt x="2775" y="2477"/>
                  </a:cubicBezTo>
                  <a:lnTo>
                    <a:pt x="2667" y="2632"/>
                  </a:lnTo>
                  <a:cubicBezTo>
                    <a:pt x="2429" y="2977"/>
                    <a:pt x="2144" y="3382"/>
                    <a:pt x="1965" y="3822"/>
                  </a:cubicBezTo>
                  <a:cubicBezTo>
                    <a:pt x="1941" y="3918"/>
                    <a:pt x="1882" y="3989"/>
                    <a:pt x="1822" y="4084"/>
                  </a:cubicBezTo>
                  <a:cubicBezTo>
                    <a:pt x="1501" y="4513"/>
                    <a:pt x="1203" y="4953"/>
                    <a:pt x="893" y="5394"/>
                  </a:cubicBezTo>
                  <a:lnTo>
                    <a:pt x="155" y="6465"/>
                  </a:lnTo>
                  <a:cubicBezTo>
                    <a:pt x="119" y="6501"/>
                    <a:pt x="108" y="6537"/>
                    <a:pt x="96" y="6585"/>
                  </a:cubicBezTo>
                  <a:cubicBezTo>
                    <a:pt x="96" y="6596"/>
                    <a:pt x="72" y="6608"/>
                    <a:pt x="60" y="6620"/>
                  </a:cubicBezTo>
                  <a:lnTo>
                    <a:pt x="0" y="6763"/>
                  </a:lnTo>
                  <a:lnTo>
                    <a:pt x="393" y="6977"/>
                  </a:lnTo>
                  <a:lnTo>
                    <a:pt x="465" y="6906"/>
                  </a:lnTo>
                  <a:lnTo>
                    <a:pt x="512" y="6858"/>
                  </a:lnTo>
                  <a:cubicBezTo>
                    <a:pt x="536" y="6835"/>
                    <a:pt x="572" y="6799"/>
                    <a:pt x="596" y="6763"/>
                  </a:cubicBezTo>
                  <a:cubicBezTo>
                    <a:pt x="750" y="6549"/>
                    <a:pt x="893" y="6346"/>
                    <a:pt x="1048" y="6144"/>
                  </a:cubicBezTo>
                  <a:cubicBezTo>
                    <a:pt x="1251" y="5823"/>
                    <a:pt x="2477" y="4060"/>
                    <a:pt x="2477" y="4060"/>
                  </a:cubicBezTo>
                  <a:close/>
                </a:path>
              </a:pathLst>
            </a:custGeom>
            <a:solidFill>
              <a:srgbClr val="66CEFE"/>
            </a:solidFill>
            <a:ln>
              <a:noFill/>
            </a:ln>
          </p:spPr>
          <p:txBody>
            <a:bodyPr spcFirstLastPara="1" wrap="square" lIns="91425" tIns="91425" rIns="91425" bIns="91425" anchor="ctr" anchorCtr="0">
              <a:noAutofit/>
            </a:bodyPr>
            <a:lstStyle/>
            <a:p>
              <a:endParaRPr sz="1800"/>
            </a:p>
          </p:txBody>
        </p:sp>
        <p:sp>
          <p:nvSpPr>
            <p:cNvPr id="1045" name="Google Shape;1045;p44"/>
            <p:cNvSpPr/>
            <p:nvPr/>
          </p:nvSpPr>
          <p:spPr>
            <a:xfrm>
              <a:off x="1799625" y="1824750"/>
              <a:ext cx="126525" cy="172075"/>
            </a:xfrm>
            <a:custGeom>
              <a:avLst/>
              <a:gdLst/>
              <a:ahLst/>
              <a:cxnLst/>
              <a:rect l="l" t="t" r="r" b="b"/>
              <a:pathLst>
                <a:path w="5061" h="6883" extrusionOk="0">
                  <a:moveTo>
                    <a:pt x="4667" y="1"/>
                  </a:moveTo>
                  <a:lnTo>
                    <a:pt x="4572" y="60"/>
                  </a:lnTo>
                  <a:cubicBezTo>
                    <a:pt x="4560" y="72"/>
                    <a:pt x="4548" y="72"/>
                    <a:pt x="4525" y="96"/>
                  </a:cubicBezTo>
                  <a:cubicBezTo>
                    <a:pt x="4501" y="120"/>
                    <a:pt x="4453" y="132"/>
                    <a:pt x="4429" y="179"/>
                  </a:cubicBezTo>
                  <a:cubicBezTo>
                    <a:pt x="3548" y="1501"/>
                    <a:pt x="2620" y="2835"/>
                    <a:pt x="1715" y="4097"/>
                  </a:cubicBezTo>
                  <a:cubicBezTo>
                    <a:pt x="1215" y="4811"/>
                    <a:pt x="691" y="5561"/>
                    <a:pt x="179" y="6287"/>
                  </a:cubicBezTo>
                  <a:cubicBezTo>
                    <a:pt x="143" y="6347"/>
                    <a:pt x="107" y="6418"/>
                    <a:pt x="84" y="6478"/>
                  </a:cubicBezTo>
                  <a:cubicBezTo>
                    <a:pt x="60" y="6502"/>
                    <a:pt x="48" y="6525"/>
                    <a:pt x="48" y="6549"/>
                  </a:cubicBezTo>
                  <a:lnTo>
                    <a:pt x="0" y="6621"/>
                  </a:lnTo>
                  <a:lnTo>
                    <a:pt x="48" y="6704"/>
                  </a:lnTo>
                  <a:cubicBezTo>
                    <a:pt x="84" y="6752"/>
                    <a:pt x="155" y="6883"/>
                    <a:pt x="298" y="6883"/>
                  </a:cubicBezTo>
                  <a:cubicBezTo>
                    <a:pt x="345" y="6883"/>
                    <a:pt x="381" y="6859"/>
                    <a:pt x="417" y="6847"/>
                  </a:cubicBezTo>
                  <a:lnTo>
                    <a:pt x="465" y="6835"/>
                  </a:lnTo>
                  <a:lnTo>
                    <a:pt x="917" y="6192"/>
                  </a:lnTo>
                  <a:cubicBezTo>
                    <a:pt x="1310" y="5609"/>
                    <a:pt x="1727" y="5037"/>
                    <a:pt x="2131" y="4454"/>
                  </a:cubicBezTo>
                  <a:lnTo>
                    <a:pt x="2167" y="4418"/>
                  </a:lnTo>
                  <a:cubicBezTo>
                    <a:pt x="2250" y="4299"/>
                    <a:pt x="2322" y="4180"/>
                    <a:pt x="2429" y="4097"/>
                  </a:cubicBezTo>
                  <a:cubicBezTo>
                    <a:pt x="2715" y="3847"/>
                    <a:pt x="2941" y="3525"/>
                    <a:pt x="3155" y="3227"/>
                  </a:cubicBezTo>
                  <a:lnTo>
                    <a:pt x="3239" y="3132"/>
                  </a:lnTo>
                  <a:lnTo>
                    <a:pt x="3453" y="2811"/>
                  </a:lnTo>
                  <a:cubicBezTo>
                    <a:pt x="3667" y="2513"/>
                    <a:pt x="3882" y="2204"/>
                    <a:pt x="4132" y="1906"/>
                  </a:cubicBezTo>
                  <a:cubicBezTo>
                    <a:pt x="4322" y="1656"/>
                    <a:pt x="4477" y="1382"/>
                    <a:pt x="4644" y="1120"/>
                  </a:cubicBezTo>
                  <a:cubicBezTo>
                    <a:pt x="4763" y="930"/>
                    <a:pt x="4870" y="751"/>
                    <a:pt x="5001" y="549"/>
                  </a:cubicBezTo>
                  <a:cubicBezTo>
                    <a:pt x="5037" y="513"/>
                    <a:pt x="5048" y="453"/>
                    <a:pt x="5048" y="406"/>
                  </a:cubicBezTo>
                  <a:lnTo>
                    <a:pt x="5048" y="358"/>
                  </a:lnTo>
                  <a:lnTo>
                    <a:pt x="5060" y="251"/>
                  </a:lnTo>
                  <a:close/>
                </a:path>
              </a:pathLst>
            </a:custGeom>
            <a:solidFill>
              <a:srgbClr val="66CEFE"/>
            </a:solidFill>
            <a:ln>
              <a:noFill/>
            </a:ln>
          </p:spPr>
          <p:txBody>
            <a:bodyPr spcFirstLastPara="1" wrap="square" lIns="91425" tIns="91425" rIns="91425" bIns="91425" anchor="ctr" anchorCtr="0">
              <a:noAutofit/>
            </a:bodyPr>
            <a:lstStyle/>
            <a:p>
              <a:endParaRPr sz="1800"/>
            </a:p>
          </p:txBody>
        </p:sp>
        <p:sp>
          <p:nvSpPr>
            <p:cNvPr id="1046" name="Google Shape;1046;p44"/>
            <p:cNvSpPr/>
            <p:nvPr/>
          </p:nvSpPr>
          <p:spPr>
            <a:xfrm>
              <a:off x="1749900" y="1968525"/>
              <a:ext cx="51225" cy="58075"/>
            </a:xfrm>
            <a:custGeom>
              <a:avLst/>
              <a:gdLst/>
              <a:ahLst/>
              <a:cxnLst/>
              <a:rect l="l" t="t" r="r" b="b"/>
              <a:pathLst>
                <a:path w="2049" h="2323" extrusionOk="0">
                  <a:moveTo>
                    <a:pt x="346" y="1"/>
                  </a:moveTo>
                  <a:lnTo>
                    <a:pt x="287" y="191"/>
                  </a:lnTo>
                  <a:cubicBezTo>
                    <a:pt x="263" y="227"/>
                    <a:pt x="251" y="251"/>
                    <a:pt x="251" y="286"/>
                  </a:cubicBezTo>
                  <a:cubicBezTo>
                    <a:pt x="227" y="358"/>
                    <a:pt x="203" y="417"/>
                    <a:pt x="191" y="477"/>
                  </a:cubicBezTo>
                  <a:cubicBezTo>
                    <a:pt x="144" y="655"/>
                    <a:pt x="120" y="846"/>
                    <a:pt x="72" y="1024"/>
                  </a:cubicBezTo>
                  <a:lnTo>
                    <a:pt x="60" y="1132"/>
                  </a:lnTo>
                  <a:cubicBezTo>
                    <a:pt x="48" y="1203"/>
                    <a:pt x="25" y="1275"/>
                    <a:pt x="25" y="1358"/>
                  </a:cubicBezTo>
                  <a:cubicBezTo>
                    <a:pt x="1" y="1572"/>
                    <a:pt x="72" y="1775"/>
                    <a:pt x="263" y="1894"/>
                  </a:cubicBezTo>
                  <a:cubicBezTo>
                    <a:pt x="382" y="1965"/>
                    <a:pt x="906" y="2322"/>
                    <a:pt x="906" y="2322"/>
                  </a:cubicBezTo>
                  <a:lnTo>
                    <a:pt x="1120" y="2167"/>
                  </a:lnTo>
                  <a:cubicBezTo>
                    <a:pt x="1203" y="2108"/>
                    <a:pt x="1299" y="2048"/>
                    <a:pt x="1382" y="1977"/>
                  </a:cubicBezTo>
                  <a:cubicBezTo>
                    <a:pt x="1477" y="1906"/>
                    <a:pt x="1561" y="1846"/>
                    <a:pt x="1656" y="1775"/>
                  </a:cubicBezTo>
                  <a:lnTo>
                    <a:pt x="1715" y="1715"/>
                  </a:lnTo>
                  <a:cubicBezTo>
                    <a:pt x="1811" y="1620"/>
                    <a:pt x="1953" y="1489"/>
                    <a:pt x="2025" y="1263"/>
                  </a:cubicBezTo>
                  <a:lnTo>
                    <a:pt x="2049" y="1155"/>
                  </a:ln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047" name="Google Shape;1047;p44"/>
            <p:cNvSpPr/>
            <p:nvPr/>
          </p:nvSpPr>
          <p:spPr>
            <a:xfrm>
              <a:off x="1896950" y="1757775"/>
              <a:ext cx="53900" cy="48550"/>
            </a:xfrm>
            <a:custGeom>
              <a:avLst/>
              <a:gdLst/>
              <a:ahLst/>
              <a:cxnLst/>
              <a:rect l="l" t="t" r="r" b="b"/>
              <a:pathLst>
                <a:path w="2156" h="1942" extrusionOk="0">
                  <a:moveTo>
                    <a:pt x="2120" y="977"/>
                  </a:moveTo>
                  <a:cubicBezTo>
                    <a:pt x="1727" y="382"/>
                    <a:pt x="1429" y="168"/>
                    <a:pt x="751" y="25"/>
                  </a:cubicBezTo>
                  <a:lnTo>
                    <a:pt x="691" y="1"/>
                  </a:lnTo>
                  <a:lnTo>
                    <a:pt x="655" y="37"/>
                  </a:lnTo>
                  <a:cubicBezTo>
                    <a:pt x="417" y="156"/>
                    <a:pt x="132" y="299"/>
                    <a:pt x="24" y="656"/>
                  </a:cubicBezTo>
                  <a:lnTo>
                    <a:pt x="1" y="751"/>
                  </a:lnTo>
                  <a:lnTo>
                    <a:pt x="72" y="811"/>
                  </a:lnTo>
                  <a:cubicBezTo>
                    <a:pt x="513" y="1227"/>
                    <a:pt x="1036" y="1584"/>
                    <a:pt x="1620" y="1894"/>
                  </a:cubicBezTo>
                  <a:lnTo>
                    <a:pt x="1703" y="1942"/>
                  </a:lnTo>
                  <a:lnTo>
                    <a:pt x="1786" y="1882"/>
                  </a:lnTo>
                  <a:cubicBezTo>
                    <a:pt x="2108" y="1644"/>
                    <a:pt x="2144" y="1299"/>
                    <a:pt x="2156" y="1049"/>
                  </a:cubicBezTo>
                  <a:lnTo>
                    <a:pt x="2156" y="989"/>
                  </a:lnTo>
                  <a:close/>
                </a:path>
              </a:pathLst>
            </a:custGeom>
            <a:solidFill>
              <a:schemeClr val="accent3"/>
            </a:solidFill>
            <a:ln>
              <a:noFill/>
            </a:ln>
          </p:spPr>
          <p:txBody>
            <a:bodyPr spcFirstLastPara="1" wrap="square" lIns="91425" tIns="91425" rIns="91425" bIns="91425" anchor="ctr" anchorCtr="0">
              <a:noAutofit/>
            </a:bodyPr>
            <a:lstStyle/>
            <a:p>
              <a:endParaRPr sz="1800"/>
            </a:p>
          </p:txBody>
        </p:sp>
        <p:sp>
          <p:nvSpPr>
            <p:cNvPr id="1048" name="Google Shape;1048;p44"/>
            <p:cNvSpPr/>
            <p:nvPr/>
          </p:nvSpPr>
          <p:spPr>
            <a:xfrm>
              <a:off x="1878200" y="1780700"/>
              <a:ext cx="62825" cy="50625"/>
            </a:xfrm>
            <a:custGeom>
              <a:avLst/>
              <a:gdLst/>
              <a:ahLst/>
              <a:cxnLst/>
              <a:rect l="l" t="t" r="r" b="b"/>
              <a:pathLst>
                <a:path w="2513" h="2025" extrusionOk="0">
                  <a:moveTo>
                    <a:pt x="2394" y="1346"/>
                  </a:moveTo>
                  <a:cubicBezTo>
                    <a:pt x="2334" y="1203"/>
                    <a:pt x="2251" y="1096"/>
                    <a:pt x="2120" y="989"/>
                  </a:cubicBezTo>
                  <a:cubicBezTo>
                    <a:pt x="1834" y="798"/>
                    <a:pt x="1560" y="608"/>
                    <a:pt x="1286" y="417"/>
                  </a:cubicBezTo>
                  <a:lnTo>
                    <a:pt x="905" y="144"/>
                  </a:lnTo>
                  <a:cubicBezTo>
                    <a:pt x="893" y="144"/>
                    <a:pt x="893" y="132"/>
                    <a:pt x="882" y="120"/>
                  </a:cubicBezTo>
                  <a:cubicBezTo>
                    <a:pt x="834" y="84"/>
                    <a:pt x="774" y="36"/>
                    <a:pt x="703" y="25"/>
                  </a:cubicBezTo>
                  <a:cubicBezTo>
                    <a:pt x="608" y="13"/>
                    <a:pt x="524" y="1"/>
                    <a:pt x="429" y="1"/>
                  </a:cubicBezTo>
                  <a:cubicBezTo>
                    <a:pt x="393" y="1"/>
                    <a:pt x="334" y="1"/>
                    <a:pt x="286" y="13"/>
                  </a:cubicBezTo>
                  <a:cubicBezTo>
                    <a:pt x="120" y="36"/>
                    <a:pt x="0" y="203"/>
                    <a:pt x="0" y="394"/>
                  </a:cubicBezTo>
                  <a:lnTo>
                    <a:pt x="0" y="489"/>
                  </a:lnTo>
                  <a:lnTo>
                    <a:pt x="72" y="537"/>
                  </a:lnTo>
                  <a:cubicBezTo>
                    <a:pt x="96" y="548"/>
                    <a:pt x="108" y="548"/>
                    <a:pt x="131" y="560"/>
                  </a:cubicBezTo>
                  <a:cubicBezTo>
                    <a:pt x="179" y="596"/>
                    <a:pt x="239" y="620"/>
                    <a:pt x="298" y="656"/>
                  </a:cubicBezTo>
                  <a:cubicBezTo>
                    <a:pt x="584" y="775"/>
                    <a:pt x="774" y="906"/>
                    <a:pt x="953" y="1072"/>
                  </a:cubicBezTo>
                  <a:cubicBezTo>
                    <a:pt x="1108" y="1203"/>
                    <a:pt x="1286" y="1310"/>
                    <a:pt x="1465" y="1394"/>
                  </a:cubicBezTo>
                  <a:lnTo>
                    <a:pt x="1548" y="1441"/>
                  </a:lnTo>
                  <a:cubicBezTo>
                    <a:pt x="1655" y="1501"/>
                    <a:pt x="1763" y="1620"/>
                    <a:pt x="1858" y="1739"/>
                  </a:cubicBezTo>
                  <a:cubicBezTo>
                    <a:pt x="1917" y="1799"/>
                    <a:pt x="1965" y="1858"/>
                    <a:pt x="2025" y="1918"/>
                  </a:cubicBezTo>
                  <a:lnTo>
                    <a:pt x="2120" y="2025"/>
                  </a:lnTo>
                  <a:lnTo>
                    <a:pt x="2215" y="1930"/>
                  </a:lnTo>
                  <a:cubicBezTo>
                    <a:pt x="2358" y="1822"/>
                    <a:pt x="2513" y="1644"/>
                    <a:pt x="2394" y="1346"/>
                  </a:cubicBez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049" name="Google Shape;1049;p44"/>
            <p:cNvSpPr/>
            <p:nvPr/>
          </p:nvSpPr>
          <p:spPr>
            <a:xfrm>
              <a:off x="1731150" y="1748550"/>
              <a:ext cx="228625" cy="313175"/>
            </a:xfrm>
            <a:custGeom>
              <a:avLst/>
              <a:gdLst/>
              <a:ahLst/>
              <a:cxnLst/>
              <a:rect l="l" t="t" r="r" b="b"/>
              <a:pathLst>
                <a:path w="9145" h="12527" extrusionOk="0">
                  <a:moveTo>
                    <a:pt x="7609" y="1"/>
                  </a:moveTo>
                  <a:cubicBezTo>
                    <a:pt x="8097" y="346"/>
                    <a:pt x="8573" y="691"/>
                    <a:pt x="9050" y="1013"/>
                  </a:cubicBezTo>
                  <a:cubicBezTo>
                    <a:pt x="9145" y="1311"/>
                    <a:pt x="9109" y="1584"/>
                    <a:pt x="9038" y="1858"/>
                  </a:cubicBezTo>
                  <a:cubicBezTo>
                    <a:pt x="8990" y="2037"/>
                    <a:pt x="8883" y="2156"/>
                    <a:pt x="8799" y="2299"/>
                  </a:cubicBezTo>
                  <a:cubicBezTo>
                    <a:pt x="8692" y="2454"/>
                    <a:pt x="8561" y="2608"/>
                    <a:pt x="8609" y="2835"/>
                  </a:cubicBezTo>
                  <a:cubicBezTo>
                    <a:pt x="8621" y="2918"/>
                    <a:pt x="8561" y="3025"/>
                    <a:pt x="8514" y="3096"/>
                  </a:cubicBezTo>
                  <a:cubicBezTo>
                    <a:pt x="7716" y="4228"/>
                    <a:pt x="7002" y="5430"/>
                    <a:pt x="6192" y="6561"/>
                  </a:cubicBezTo>
                  <a:cubicBezTo>
                    <a:pt x="6013" y="6823"/>
                    <a:pt x="5823" y="7061"/>
                    <a:pt x="5609" y="7276"/>
                  </a:cubicBezTo>
                  <a:cubicBezTo>
                    <a:pt x="5418" y="7490"/>
                    <a:pt x="5240" y="7692"/>
                    <a:pt x="5097" y="7930"/>
                  </a:cubicBezTo>
                  <a:cubicBezTo>
                    <a:pt x="4704" y="8502"/>
                    <a:pt x="4299" y="9062"/>
                    <a:pt x="3918" y="9633"/>
                  </a:cubicBezTo>
                  <a:cubicBezTo>
                    <a:pt x="3739" y="9883"/>
                    <a:pt x="3561" y="10133"/>
                    <a:pt x="3382" y="10371"/>
                  </a:cubicBezTo>
                  <a:cubicBezTo>
                    <a:pt x="3335" y="10431"/>
                    <a:pt x="3275" y="10490"/>
                    <a:pt x="3227" y="10514"/>
                  </a:cubicBezTo>
                  <a:cubicBezTo>
                    <a:pt x="3037" y="10538"/>
                    <a:pt x="2965" y="10693"/>
                    <a:pt x="2846" y="10812"/>
                  </a:cubicBezTo>
                  <a:cubicBezTo>
                    <a:pt x="2739" y="10907"/>
                    <a:pt x="2596" y="10990"/>
                    <a:pt x="2489" y="11086"/>
                  </a:cubicBezTo>
                  <a:cubicBezTo>
                    <a:pt x="2013" y="11538"/>
                    <a:pt x="1465" y="11907"/>
                    <a:pt x="965" y="12336"/>
                  </a:cubicBezTo>
                  <a:cubicBezTo>
                    <a:pt x="751" y="12526"/>
                    <a:pt x="227" y="12431"/>
                    <a:pt x="60" y="12169"/>
                  </a:cubicBezTo>
                  <a:cubicBezTo>
                    <a:pt x="13" y="12098"/>
                    <a:pt x="1" y="12014"/>
                    <a:pt x="13" y="11931"/>
                  </a:cubicBezTo>
                  <a:cubicBezTo>
                    <a:pt x="36" y="11752"/>
                    <a:pt x="48" y="11562"/>
                    <a:pt x="96" y="11395"/>
                  </a:cubicBezTo>
                  <a:cubicBezTo>
                    <a:pt x="239" y="10919"/>
                    <a:pt x="334" y="10419"/>
                    <a:pt x="417" y="9931"/>
                  </a:cubicBezTo>
                  <a:cubicBezTo>
                    <a:pt x="477" y="9633"/>
                    <a:pt x="548" y="9335"/>
                    <a:pt x="644" y="9038"/>
                  </a:cubicBezTo>
                  <a:cubicBezTo>
                    <a:pt x="703" y="8823"/>
                    <a:pt x="810" y="8621"/>
                    <a:pt x="929" y="8419"/>
                  </a:cubicBezTo>
                  <a:cubicBezTo>
                    <a:pt x="1430" y="7561"/>
                    <a:pt x="2072" y="6799"/>
                    <a:pt x="2620" y="5966"/>
                  </a:cubicBezTo>
                  <a:cubicBezTo>
                    <a:pt x="2751" y="5775"/>
                    <a:pt x="2858" y="5549"/>
                    <a:pt x="2977" y="5347"/>
                  </a:cubicBezTo>
                  <a:cubicBezTo>
                    <a:pt x="3132" y="5109"/>
                    <a:pt x="3251" y="4847"/>
                    <a:pt x="3406" y="4632"/>
                  </a:cubicBezTo>
                  <a:cubicBezTo>
                    <a:pt x="4037" y="3739"/>
                    <a:pt x="4680" y="2846"/>
                    <a:pt x="5359" y="1977"/>
                  </a:cubicBezTo>
                  <a:cubicBezTo>
                    <a:pt x="5537" y="1751"/>
                    <a:pt x="5704" y="1501"/>
                    <a:pt x="5871" y="1251"/>
                  </a:cubicBezTo>
                  <a:cubicBezTo>
                    <a:pt x="5942" y="1144"/>
                    <a:pt x="6013" y="1037"/>
                    <a:pt x="6168" y="1025"/>
                  </a:cubicBezTo>
                  <a:cubicBezTo>
                    <a:pt x="6323" y="1001"/>
                    <a:pt x="6418" y="858"/>
                    <a:pt x="6502" y="739"/>
                  </a:cubicBezTo>
                  <a:cubicBezTo>
                    <a:pt x="6621" y="596"/>
                    <a:pt x="6716" y="429"/>
                    <a:pt x="6883" y="299"/>
                  </a:cubicBezTo>
                  <a:cubicBezTo>
                    <a:pt x="7073" y="132"/>
                    <a:pt x="7311" y="48"/>
                    <a:pt x="7609" y="1"/>
                  </a:cubicBezTo>
                  <a:close/>
                  <a:moveTo>
                    <a:pt x="2477" y="9407"/>
                  </a:moveTo>
                  <a:cubicBezTo>
                    <a:pt x="3977" y="7264"/>
                    <a:pt x="5454" y="5168"/>
                    <a:pt x="6918" y="3073"/>
                  </a:cubicBezTo>
                  <a:cubicBezTo>
                    <a:pt x="6942" y="3037"/>
                    <a:pt x="6954" y="2989"/>
                    <a:pt x="6966" y="2918"/>
                  </a:cubicBezTo>
                  <a:cubicBezTo>
                    <a:pt x="6823" y="2799"/>
                    <a:pt x="6692" y="2680"/>
                    <a:pt x="6478" y="2608"/>
                  </a:cubicBezTo>
                  <a:cubicBezTo>
                    <a:pt x="6418" y="2680"/>
                    <a:pt x="6359" y="2739"/>
                    <a:pt x="6311" y="2799"/>
                  </a:cubicBezTo>
                  <a:cubicBezTo>
                    <a:pt x="6180" y="2977"/>
                    <a:pt x="6061" y="3168"/>
                    <a:pt x="5942" y="3370"/>
                  </a:cubicBezTo>
                  <a:cubicBezTo>
                    <a:pt x="4656" y="5192"/>
                    <a:pt x="3370" y="7014"/>
                    <a:pt x="2084" y="8847"/>
                  </a:cubicBezTo>
                  <a:cubicBezTo>
                    <a:pt x="2037" y="8907"/>
                    <a:pt x="2013" y="8978"/>
                    <a:pt x="1965" y="9050"/>
                  </a:cubicBezTo>
                  <a:cubicBezTo>
                    <a:pt x="2144" y="9169"/>
                    <a:pt x="2299" y="9276"/>
                    <a:pt x="2477" y="9407"/>
                  </a:cubicBezTo>
                  <a:close/>
                  <a:moveTo>
                    <a:pt x="1537" y="8740"/>
                  </a:moveTo>
                  <a:cubicBezTo>
                    <a:pt x="1584" y="8692"/>
                    <a:pt x="1632" y="8669"/>
                    <a:pt x="1656" y="8621"/>
                  </a:cubicBezTo>
                  <a:cubicBezTo>
                    <a:pt x="1811" y="8407"/>
                    <a:pt x="1953" y="8216"/>
                    <a:pt x="2108" y="8014"/>
                  </a:cubicBezTo>
                  <a:lnTo>
                    <a:pt x="3358" y="6228"/>
                  </a:lnTo>
                  <a:cubicBezTo>
                    <a:pt x="3870" y="5478"/>
                    <a:pt x="4394" y="4740"/>
                    <a:pt x="4930" y="3989"/>
                  </a:cubicBezTo>
                  <a:lnTo>
                    <a:pt x="5954" y="2561"/>
                  </a:lnTo>
                  <a:cubicBezTo>
                    <a:pt x="6013" y="2489"/>
                    <a:pt x="6049" y="2394"/>
                    <a:pt x="6073" y="2311"/>
                  </a:cubicBezTo>
                  <a:cubicBezTo>
                    <a:pt x="5990" y="2251"/>
                    <a:pt x="5930" y="2204"/>
                    <a:pt x="5859" y="2156"/>
                  </a:cubicBezTo>
                  <a:cubicBezTo>
                    <a:pt x="5811" y="2192"/>
                    <a:pt x="5763" y="2204"/>
                    <a:pt x="5740" y="2227"/>
                  </a:cubicBezTo>
                  <a:cubicBezTo>
                    <a:pt x="5418" y="2680"/>
                    <a:pt x="5037" y="3073"/>
                    <a:pt x="4739" y="3525"/>
                  </a:cubicBezTo>
                  <a:cubicBezTo>
                    <a:pt x="4501" y="3918"/>
                    <a:pt x="4227" y="4299"/>
                    <a:pt x="3966" y="4668"/>
                  </a:cubicBezTo>
                  <a:cubicBezTo>
                    <a:pt x="3716" y="5049"/>
                    <a:pt x="3454" y="5418"/>
                    <a:pt x="3275" y="5835"/>
                  </a:cubicBezTo>
                  <a:cubicBezTo>
                    <a:pt x="3239" y="5942"/>
                    <a:pt x="3180" y="6025"/>
                    <a:pt x="3096" y="6121"/>
                  </a:cubicBezTo>
                  <a:cubicBezTo>
                    <a:pt x="2549" y="6906"/>
                    <a:pt x="1989" y="7692"/>
                    <a:pt x="1430" y="8502"/>
                  </a:cubicBezTo>
                  <a:cubicBezTo>
                    <a:pt x="1406" y="8538"/>
                    <a:pt x="1394" y="8585"/>
                    <a:pt x="1358" y="8645"/>
                  </a:cubicBezTo>
                  <a:cubicBezTo>
                    <a:pt x="1430" y="8681"/>
                    <a:pt x="1477" y="8704"/>
                    <a:pt x="1537" y="8740"/>
                  </a:cubicBezTo>
                  <a:close/>
                  <a:moveTo>
                    <a:pt x="7418" y="3227"/>
                  </a:moveTo>
                  <a:cubicBezTo>
                    <a:pt x="7371" y="3275"/>
                    <a:pt x="7323" y="3287"/>
                    <a:pt x="7299" y="3323"/>
                  </a:cubicBezTo>
                  <a:cubicBezTo>
                    <a:pt x="5930" y="5394"/>
                    <a:pt x="4466" y="7383"/>
                    <a:pt x="3061" y="9419"/>
                  </a:cubicBezTo>
                  <a:cubicBezTo>
                    <a:pt x="3001" y="9502"/>
                    <a:pt x="2965" y="9585"/>
                    <a:pt x="2918" y="9657"/>
                  </a:cubicBezTo>
                  <a:cubicBezTo>
                    <a:pt x="2965" y="9752"/>
                    <a:pt x="3013" y="9800"/>
                    <a:pt x="3120" y="9752"/>
                  </a:cubicBezTo>
                  <a:cubicBezTo>
                    <a:pt x="3656" y="8978"/>
                    <a:pt x="4216" y="8192"/>
                    <a:pt x="4763" y="7395"/>
                  </a:cubicBezTo>
                  <a:cubicBezTo>
                    <a:pt x="4870" y="7264"/>
                    <a:pt x="4966" y="7121"/>
                    <a:pt x="5085" y="7014"/>
                  </a:cubicBezTo>
                  <a:cubicBezTo>
                    <a:pt x="5394" y="6740"/>
                    <a:pt x="5621" y="6406"/>
                    <a:pt x="5859" y="6073"/>
                  </a:cubicBezTo>
                  <a:cubicBezTo>
                    <a:pt x="6156" y="5656"/>
                    <a:pt x="6430" y="5240"/>
                    <a:pt x="6752" y="4859"/>
                  </a:cubicBezTo>
                  <a:cubicBezTo>
                    <a:pt x="7073" y="4442"/>
                    <a:pt x="7311" y="3966"/>
                    <a:pt x="7621" y="3513"/>
                  </a:cubicBezTo>
                  <a:cubicBezTo>
                    <a:pt x="7645" y="3489"/>
                    <a:pt x="7645" y="3442"/>
                    <a:pt x="7656" y="3382"/>
                  </a:cubicBezTo>
                  <a:cubicBezTo>
                    <a:pt x="7561" y="3335"/>
                    <a:pt x="7490" y="3275"/>
                    <a:pt x="7418" y="3227"/>
                  </a:cubicBezTo>
                  <a:close/>
                  <a:moveTo>
                    <a:pt x="1632" y="10943"/>
                  </a:moveTo>
                  <a:cubicBezTo>
                    <a:pt x="1775" y="10836"/>
                    <a:pt x="1894" y="10764"/>
                    <a:pt x="2013" y="10669"/>
                  </a:cubicBezTo>
                  <a:cubicBezTo>
                    <a:pt x="2120" y="10585"/>
                    <a:pt x="2239" y="10490"/>
                    <a:pt x="2346" y="10407"/>
                  </a:cubicBezTo>
                  <a:cubicBezTo>
                    <a:pt x="2465" y="10300"/>
                    <a:pt x="2549" y="10193"/>
                    <a:pt x="2596" y="10026"/>
                  </a:cubicBezTo>
                  <a:cubicBezTo>
                    <a:pt x="2120" y="9693"/>
                    <a:pt x="1644" y="9359"/>
                    <a:pt x="1156" y="9014"/>
                  </a:cubicBezTo>
                  <a:cubicBezTo>
                    <a:pt x="1120" y="9121"/>
                    <a:pt x="1072" y="9216"/>
                    <a:pt x="1060" y="9300"/>
                  </a:cubicBezTo>
                  <a:cubicBezTo>
                    <a:pt x="1013" y="9526"/>
                    <a:pt x="965" y="9728"/>
                    <a:pt x="929" y="9954"/>
                  </a:cubicBezTo>
                  <a:cubicBezTo>
                    <a:pt x="918" y="10026"/>
                    <a:pt x="894" y="10085"/>
                    <a:pt x="894" y="10169"/>
                  </a:cubicBezTo>
                  <a:cubicBezTo>
                    <a:pt x="882" y="10324"/>
                    <a:pt x="929" y="10466"/>
                    <a:pt x="1072" y="10562"/>
                  </a:cubicBezTo>
                  <a:cubicBezTo>
                    <a:pt x="1275" y="10693"/>
                    <a:pt x="1453" y="10824"/>
                    <a:pt x="1632" y="10943"/>
                  </a:cubicBezTo>
                  <a:close/>
                  <a:moveTo>
                    <a:pt x="6811" y="1084"/>
                  </a:moveTo>
                  <a:cubicBezTo>
                    <a:pt x="7264" y="1501"/>
                    <a:pt x="7776" y="1858"/>
                    <a:pt x="8323" y="2156"/>
                  </a:cubicBezTo>
                  <a:cubicBezTo>
                    <a:pt x="8597" y="1965"/>
                    <a:pt x="8621" y="1703"/>
                    <a:pt x="8633" y="1430"/>
                  </a:cubicBezTo>
                  <a:cubicBezTo>
                    <a:pt x="8252" y="858"/>
                    <a:pt x="7978" y="680"/>
                    <a:pt x="7359" y="549"/>
                  </a:cubicBezTo>
                  <a:cubicBezTo>
                    <a:pt x="7121" y="656"/>
                    <a:pt x="6894" y="787"/>
                    <a:pt x="6811" y="1084"/>
                  </a:cubicBezTo>
                  <a:close/>
                  <a:moveTo>
                    <a:pt x="8002" y="3108"/>
                  </a:moveTo>
                  <a:cubicBezTo>
                    <a:pt x="8157" y="2966"/>
                    <a:pt x="8192" y="2846"/>
                    <a:pt x="8133" y="2692"/>
                  </a:cubicBezTo>
                  <a:cubicBezTo>
                    <a:pt x="8085" y="2573"/>
                    <a:pt x="8014" y="2489"/>
                    <a:pt x="7895" y="2418"/>
                  </a:cubicBezTo>
                  <a:lnTo>
                    <a:pt x="6680" y="1561"/>
                  </a:lnTo>
                  <a:cubicBezTo>
                    <a:pt x="6644" y="1537"/>
                    <a:pt x="6597" y="1489"/>
                    <a:pt x="6549" y="1477"/>
                  </a:cubicBezTo>
                  <a:cubicBezTo>
                    <a:pt x="6430" y="1465"/>
                    <a:pt x="6299" y="1442"/>
                    <a:pt x="6180" y="1465"/>
                  </a:cubicBezTo>
                  <a:cubicBezTo>
                    <a:pt x="6085" y="1477"/>
                    <a:pt x="6013" y="1561"/>
                    <a:pt x="6013" y="1703"/>
                  </a:cubicBezTo>
                  <a:cubicBezTo>
                    <a:pt x="6073" y="1727"/>
                    <a:pt x="6144" y="1787"/>
                    <a:pt x="6228" y="1823"/>
                  </a:cubicBezTo>
                  <a:cubicBezTo>
                    <a:pt x="6478" y="1942"/>
                    <a:pt x="6716" y="2061"/>
                    <a:pt x="6906" y="2251"/>
                  </a:cubicBezTo>
                  <a:cubicBezTo>
                    <a:pt x="7073" y="2394"/>
                    <a:pt x="7275" y="2489"/>
                    <a:pt x="7478" y="2608"/>
                  </a:cubicBezTo>
                  <a:cubicBezTo>
                    <a:pt x="7680" y="2715"/>
                    <a:pt x="7823" y="2918"/>
                    <a:pt x="8002" y="3108"/>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grpSp>
    </p:spTree>
    <p:extLst>
      <p:ext uri="{BB962C8B-B14F-4D97-AF65-F5344CB8AC3E}">
        <p14:creationId xmlns:p14="http://schemas.microsoft.com/office/powerpoint/2010/main" val="2741015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35104-6EA5-1C4D-A94A-FF8E387EB454}"/>
              </a:ext>
            </a:extLst>
          </p:cNvPr>
          <p:cNvSpPr/>
          <p:nvPr/>
        </p:nvSpPr>
        <p:spPr>
          <a:xfrm>
            <a:off x="419795" y="3418801"/>
            <a:ext cx="8485015" cy="707886"/>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cap="none" spc="0" dirty="0">
                <a:ln/>
                <a:solidFill>
                  <a:schemeClr val="accent3"/>
                </a:solidFill>
                <a:effectLst/>
              </a:rPr>
              <a:t>MỞ RỘNG VÀ TỔNG KẾT CHỦ ĐỀ</a:t>
            </a:r>
          </a:p>
        </p:txBody>
      </p:sp>
      <p:pic>
        <p:nvPicPr>
          <p:cNvPr id="4" name="Picture 3">
            <a:extLst>
              <a:ext uri="{FF2B5EF4-FFF2-40B4-BE49-F238E27FC236}">
                <a16:creationId xmlns:a16="http://schemas.microsoft.com/office/drawing/2014/main" id="{11D6858D-0F1F-2945-8D31-48A30DAD7278}"/>
              </a:ext>
            </a:extLst>
          </p:cNvPr>
          <p:cNvPicPr>
            <a:picLocks noChangeAspect="1"/>
          </p:cNvPicPr>
          <p:nvPr/>
        </p:nvPicPr>
        <p:blipFill>
          <a:blip r:embed="rId2"/>
          <a:stretch>
            <a:fillRect/>
          </a:stretch>
        </p:blipFill>
        <p:spPr>
          <a:xfrm>
            <a:off x="2340858" y="636310"/>
            <a:ext cx="4292600" cy="2400300"/>
          </a:xfrm>
          <a:prstGeom prst="ellipse">
            <a:avLst/>
          </a:prstGeom>
          <a:ln>
            <a:noFill/>
          </a:ln>
          <a:effectLst>
            <a:softEdge rad="112500"/>
          </a:effectLst>
        </p:spPr>
      </p:pic>
    </p:spTree>
    <p:extLst>
      <p:ext uri="{BB962C8B-B14F-4D97-AF65-F5344CB8AC3E}">
        <p14:creationId xmlns:p14="http://schemas.microsoft.com/office/powerpoint/2010/main" val="2424990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41C4A32-4D4C-E64A-A2B8-2188E98FE2FB}"/>
              </a:ext>
            </a:extLst>
          </p:cNvPr>
          <p:cNvSpPr/>
          <p:nvPr/>
        </p:nvSpPr>
        <p:spPr>
          <a:xfrm>
            <a:off x="421966" y="80923"/>
            <a:ext cx="7436652" cy="52322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2800" b="1" cap="none" spc="0" dirty="0" err="1">
                <a:ln/>
                <a:solidFill>
                  <a:schemeClr val="accent3"/>
                </a:solidFill>
                <a:effectLst/>
              </a:rPr>
              <a:t>Một</a:t>
            </a:r>
            <a:r>
              <a:rPr lang="en-US" sz="2800" b="1" cap="none" spc="0" dirty="0">
                <a:ln/>
                <a:solidFill>
                  <a:schemeClr val="accent3"/>
                </a:solidFill>
                <a:effectLst/>
              </a:rPr>
              <a:t> </a:t>
            </a:r>
            <a:r>
              <a:rPr lang="en-US" sz="2800" b="1" cap="none" spc="0" dirty="0" err="1">
                <a:ln/>
                <a:solidFill>
                  <a:schemeClr val="accent3"/>
                </a:solidFill>
                <a:effectLst/>
              </a:rPr>
              <a:t>số</a:t>
            </a:r>
            <a:r>
              <a:rPr lang="en-US" sz="2800" b="1" cap="none" spc="0" dirty="0">
                <a:ln/>
                <a:solidFill>
                  <a:schemeClr val="accent3"/>
                </a:solidFill>
                <a:effectLst/>
              </a:rPr>
              <a:t> </a:t>
            </a:r>
            <a:r>
              <a:rPr lang="en-US" sz="2800" b="1" cap="none" spc="0" dirty="0" err="1">
                <a:ln/>
                <a:solidFill>
                  <a:schemeClr val="accent3"/>
                </a:solidFill>
                <a:effectLst/>
              </a:rPr>
              <a:t>danh</a:t>
            </a:r>
            <a:r>
              <a:rPr lang="en-US" sz="2800" b="1" cap="none" spc="0" dirty="0">
                <a:ln/>
                <a:solidFill>
                  <a:schemeClr val="accent3"/>
                </a:solidFill>
                <a:effectLst/>
              </a:rPr>
              <a:t> lam </a:t>
            </a:r>
            <a:r>
              <a:rPr lang="en-US" sz="2800" b="1" cap="none" spc="0" dirty="0" err="1">
                <a:ln/>
                <a:solidFill>
                  <a:schemeClr val="accent3"/>
                </a:solidFill>
                <a:effectLst/>
              </a:rPr>
              <a:t>thắng</a:t>
            </a:r>
            <a:r>
              <a:rPr lang="en-US" sz="2800" b="1" cap="none" spc="0" dirty="0">
                <a:ln/>
                <a:solidFill>
                  <a:schemeClr val="accent3"/>
                </a:solidFill>
                <a:effectLst/>
              </a:rPr>
              <a:t> </a:t>
            </a:r>
            <a:r>
              <a:rPr lang="en-US" sz="2800" b="1" cap="none" spc="0" dirty="0" err="1">
                <a:ln/>
                <a:solidFill>
                  <a:schemeClr val="accent3"/>
                </a:solidFill>
                <a:effectLst/>
              </a:rPr>
              <a:t>cảnh</a:t>
            </a:r>
            <a:r>
              <a:rPr lang="en-US" sz="2800" b="1" cap="none" spc="0" dirty="0">
                <a:ln/>
                <a:solidFill>
                  <a:schemeClr val="accent3"/>
                </a:solidFill>
                <a:effectLst/>
              </a:rPr>
              <a:t> </a:t>
            </a:r>
            <a:r>
              <a:rPr lang="en-US" sz="2800" b="1" cap="none" spc="0" dirty="0" err="1">
                <a:ln/>
                <a:solidFill>
                  <a:schemeClr val="accent3"/>
                </a:solidFill>
                <a:effectLst/>
              </a:rPr>
              <a:t>có</a:t>
            </a:r>
            <a:r>
              <a:rPr lang="en-US" sz="2800" b="1" cap="none" spc="0" dirty="0">
                <a:ln/>
                <a:solidFill>
                  <a:schemeClr val="accent3"/>
                </a:solidFill>
                <a:effectLst/>
              </a:rPr>
              <a:t> </a:t>
            </a:r>
            <a:r>
              <a:rPr lang="en-US" sz="2800" b="1" cap="none" spc="0" dirty="0" err="1">
                <a:ln/>
                <a:solidFill>
                  <a:schemeClr val="accent3"/>
                </a:solidFill>
                <a:effectLst/>
              </a:rPr>
              <a:t>thể</a:t>
            </a:r>
            <a:r>
              <a:rPr lang="en-US" sz="2800" b="1" cap="none" spc="0" dirty="0">
                <a:ln/>
                <a:solidFill>
                  <a:schemeClr val="accent3"/>
                </a:solidFill>
                <a:effectLst/>
              </a:rPr>
              <a:t> </a:t>
            </a:r>
            <a:r>
              <a:rPr lang="en-US" sz="2800" b="1" cap="none" spc="0" dirty="0" err="1">
                <a:ln/>
                <a:solidFill>
                  <a:schemeClr val="accent3"/>
                </a:solidFill>
                <a:effectLst/>
              </a:rPr>
              <a:t>sẽ</a:t>
            </a:r>
            <a:r>
              <a:rPr lang="en-US" sz="2800" b="1" cap="none" spc="0" dirty="0">
                <a:ln/>
                <a:solidFill>
                  <a:schemeClr val="accent3"/>
                </a:solidFill>
                <a:effectLst/>
              </a:rPr>
              <a:t> </a:t>
            </a:r>
            <a:r>
              <a:rPr lang="en-US" sz="2800" b="1" cap="none" spc="0" dirty="0" err="1">
                <a:ln/>
                <a:solidFill>
                  <a:schemeClr val="accent3"/>
                </a:solidFill>
                <a:effectLst/>
              </a:rPr>
              <a:t>đến</a:t>
            </a:r>
            <a:endParaRPr lang="en-US" sz="2800" b="1" cap="none" spc="0" dirty="0">
              <a:ln/>
              <a:solidFill>
                <a:schemeClr val="accent3"/>
              </a:solidFill>
              <a:effectLst/>
            </a:endParaRPr>
          </a:p>
        </p:txBody>
      </p:sp>
      <p:pic>
        <p:nvPicPr>
          <p:cNvPr id="1026" name="Picture 2" descr="15 danh lam thắng cảnh Hà Nội nổi tiếng, lâu đời nhất hiện nay">
            <a:extLst>
              <a:ext uri="{FF2B5EF4-FFF2-40B4-BE49-F238E27FC236}">
                <a16:creationId xmlns:a16="http://schemas.microsoft.com/office/drawing/2014/main" id="{A608CFDA-A31C-DC46-9A7D-4F221FBEB2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9672" y="2907693"/>
            <a:ext cx="2476616" cy="17377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ổng Hợp Tất Cả Danh Lam Thắng Cảnh Hà Nội Không Nên Bỏ Qua">
            <a:extLst>
              <a:ext uri="{FF2B5EF4-FFF2-40B4-BE49-F238E27FC236}">
                <a16:creationId xmlns:a16="http://schemas.microsoft.com/office/drawing/2014/main" id="{86413336-23AA-BB42-B28C-8239A80C53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21" y="2907693"/>
            <a:ext cx="2648402" cy="17241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13 danh lam thắng cảnh nổi tiếng ở Hà Nội - Vntrip.vn">
            <a:extLst>
              <a:ext uri="{FF2B5EF4-FFF2-40B4-BE49-F238E27FC236}">
                <a16:creationId xmlns:a16="http://schemas.microsoft.com/office/drawing/2014/main" id="{83636FFB-1581-1C4A-B78D-4E9260E807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9672" y="693090"/>
            <a:ext cx="2443106" cy="157129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hững danh lam thắng cảnh nổi tiếng tại Hà Nội nhất định phải đến một lần">
            <a:extLst>
              <a:ext uri="{FF2B5EF4-FFF2-40B4-BE49-F238E27FC236}">
                <a16:creationId xmlns:a16="http://schemas.microsoft.com/office/drawing/2014/main" id="{DC7472B8-F22F-464A-94DE-E3614A9F98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585" y="697654"/>
            <a:ext cx="2364973" cy="157129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Nắng nóng, oi bức ở Bắc Bộ và Bắc Trung Bộ - Báo Công an Nhân dân điện tử">
            <a:extLst>
              <a:ext uri="{FF2B5EF4-FFF2-40B4-BE49-F238E27FC236}">
                <a16:creationId xmlns:a16="http://schemas.microsoft.com/office/drawing/2014/main" id="{52BC5310-D9CD-DA4F-A5FC-FB4D9EF938A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4585" y="2874548"/>
            <a:ext cx="2364973" cy="177855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à Nội đóng cửa các di tích, danh lam thắng cảnh phòng virus corona | Thời  Đại">
            <a:extLst>
              <a:ext uri="{FF2B5EF4-FFF2-40B4-BE49-F238E27FC236}">
                <a16:creationId xmlns:a16="http://schemas.microsoft.com/office/drawing/2014/main" id="{AA46ECE1-20AD-644D-AE55-A6C83F1E486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53958" y="666022"/>
            <a:ext cx="2606565" cy="159836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FE260E0-62D2-C443-A068-B342EF6CB8AE}"/>
              </a:ext>
            </a:extLst>
          </p:cNvPr>
          <p:cNvSpPr txBox="1"/>
          <p:nvPr/>
        </p:nvSpPr>
        <p:spPr>
          <a:xfrm>
            <a:off x="6422703" y="4656183"/>
            <a:ext cx="2476616" cy="400110"/>
          </a:xfrm>
          <a:prstGeom prst="rect">
            <a:avLst/>
          </a:prstGeom>
          <a:noFill/>
        </p:spPr>
        <p:txBody>
          <a:bodyPr wrap="square" rtlCol="0">
            <a:spAutoFit/>
          </a:bodyPr>
          <a:lstStyle/>
          <a:p>
            <a:r>
              <a:rPr lang="en-VN" sz="2000" dirty="0"/>
              <a:t>Cột cờ Hà Nội</a:t>
            </a:r>
          </a:p>
        </p:txBody>
      </p:sp>
      <p:sp>
        <p:nvSpPr>
          <p:cNvPr id="18" name="TextBox 17">
            <a:extLst>
              <a:ext uri="{FF2B5EF4-FFF2-40B4-BE49-F238E27FC236}">
                <a16:creationId xmlns:a16="http://schemas.microsoft.com/office/drawing/2014/main" id="{82AA999C-57B1-2C40-B2CC-22109B4D61B7}"/>
              </a:ext>
            </a:extLst>
          </p:cNvPr>
          <p:cNvSpPr txBox="1"/>
          <p:nvPr/>
        </p:nvSpPr>
        <p:spPr>
          <a:xfrm>
            <a:off x="3201690" y="2379759"/>
            <a:ext cx="2476616" cy="400110"/>
          </a:xfrm>
          <a:prstGeom prst="rect">
            <a:avLst/>
          </a:prstGeom>
          <a:noFill/>
        </p:spPr>
        <p:txBody>
          <a:bodyPr wrap="square" rtlCol="0">
            <a:spAutoFit/>
          </a:bodyPr>
          <a:lstStyle/>
          <a:p>
            <a:r>
              <a:rPr lang="en-VN" sz="2000" dirty="0"/>
              <a:t>Hồ Hoàn Kiếm</a:t>
            </a:r>
          </a:p>
        </p:txBody>
      </p:sp>
      <p:sp>
        <p:nvSpPr>
          <p:cNvPr id="19" name="TextBox 18">
            <a:extLst>
              <a:ext uri="{FF2B5EF4-FFF2-40B4-BE49-F238E27FC236}">
                <a16:creationId xmlns:a16="http://schemas.microsoft.com/office/drawing/2014/main" id="{936BA56D-F4FD-2942-A73A-6C9356AF292A}"/>
              </a:ext>
            </a:extLst>
          </p:cNvPr>
          <p:cNvSpPr txBox="1"/>
          <p:nvPr/>
        </p:nvSpPr>
        <p:spPr>
          <a:xfrm>
            <a:off x="6698913" y="2343385"/>
            <a:ext cx="1961610" cy="400110"/>
          </a:xfrm>
          <a:prstGeom prst="rect">
            <a:avLst/>
          </a:prstGeom>
          <a:noFill/>
        </p:spPr>
        <p:txBody>
          <a:bodyPr wrap="square" rtlCol="0">
            <a:spAutoFit/>
          </a:bodyPr>
          <a:lstStyle/>
          <a:p>
            <a:r>
              <a:rPr lang="en-VN" sz="2000" dirty="0"/>
              <a:t>Văn Miếu</a:t>
            </a:r>
          </a:p>
        </p:txBody>
      </p:sp>
      <p:sp>
        <p:nvSpPr>
          <p:cNvPr id="20" name="TextBox 19">
            <a:extLst>
              <a:ext uri="{FF2B5EF4-FFF2-40B4-BE49-F238E27FC236}">
                <a16:creationId xmlns:a16="http://schemas.microsoft.com/office/drawing/2014/main" id="{F29B3B33-726C-0E49-9EE0-3E5154146B83}"/>
              </a:ext>
            </a:extLst>
          </p:cNvPr>
          <p:cNvSpPr txBox="1"/>
          <p:nvPr/>
        </p:nvSpPr>
        <p:spPr>
          <a:xfrm>
            <a:off x="796206" y="4651378"/>
            <a:ext cx="2476616" cy="400110"/>
          </a:xfrm>
          <a:prstGeom prst="rect">
            <a:avLst/>
          </a:prstGeom>
          <a:noFill/>
        </p:spPr>
        <p:txBody>
          <a:bodyPr wrap="square" rtlCol="0">
            <a:spAutoFit/>
          </a:bodyPr>
          <a:lstStyle/>
          <a:p>
            <a:r>
              <a:rPr lang="en-VN" sz="2000" dirty="0"/>
              <a:t>Lăng Bác</a:t>
            </a:r>
          </a:p>
        </p:txBody>
      </p:sp>
      <p:sp>
        <p:nvSpPr>
          <p:cNvPr id="21" name="TextBox 20">
            <a:extLst>
              <a:ext uri="{FF2B5EF4-FFF2-40B4-BE49-F238E27FC236}">
                <a16:creationId xmlns:a16="http://schemas.microsoft.com/office/drawing/2014/main" id="{6276F3D6-33D1-C74E-A381-823ADC1E8EB4}"/>
              </a:ext>
            </a:extLst>
          </p:cNvPr>
          <p:cNvSpPr txBox="1"/>
          <p:nvPr/>
        </p:nvSpPr>
        <p:spPr>
          <a:xfrm>
            <a:off x="2721296" y="4656183"/>
            <a:ext cx="3100033" cy="400110"/>
          </a:xfrm>
          <a:prstGeom prst="rect">
            <a:avLst/>
          </a:prstGeom>
          <a:noFill/>
        </p:spPr>
        <p:txBody>
          <a:bodyPr wrap="square" rtlCol="0">
            <a:spAutoFit/>
          </a:bodyPr>
          <a:lstStyle/>
          <a:p>
            <a:r>
              <a:rPr lang="en-VN" sz="2000" dirty="0"/>
              <a:t>Hoàng thành Thăng Long</a:t>
            </a:r>
          </a:p>
        </p:txBody>
      </p:sp>
      <p:sp>
        <p:nvSpPr>
          <p:cNvPr id="22" name="TextBox 21">
            <a:extLst>
              <a:ext uri="{FF2B5EF4-FFF2-40B4-BE49-F238E27FC236}">
                <a16:creationId xmlns:a16="http://schemas.microsoft.com/office/drawing/2014/main" id="{965A3035-3800-254D-AE34-0C5D827CDA22}"/>
              </a:ext>
            </a:extLst>
          </p:cNvPr>
          <p:cNvSpPr txBox="1"/>
          <p:nvPr/>
        </p:nvSpPr>
        <p:spPr>
          <a:xfrm>
            <a:off x="326940" y="2372057"/>
            <a:ext cx="2476616" cy="400110"/>
          </a:xfrm>
          <a:prstGeom prst="rect">
            <a:avLst/>
          </a:prstGeom>
          <a:noFill/>
        </p:spPr>
        <p:txBody>
          <a:bodyPr wrap="square" rtlCol="0">
            <a:spAutoFit/>
          </a:bodyPr>
          <a:lstStyle/>
          <a:p>
            <a:r>
              <a:rPr lang="en-VN" sz="2000" dirty="0"/>
              <a:t>Cầu Thê Húc</a:t>
            </a:r>
          </a:p>
        </p:txBody>
      </p:sp>
    </p:spTree>
    <p:extLst>
      <p:ext uri="{BB962C8B-B14F-4D97-AF65-F5344CB8AC3E}">
        <p14:creationId xmlns:p14="http://schemas.microsoft.com/office/powerpoint/2010/main" val="3184154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1032"/>
                                        </p:tgtEl>
                                        <p:attrNameLst>
                                          <p:attrName>style.visibility</p:attrName>
                                        </p:attrNameLst>
                                      </p:cBhvr>
                                      <p:to>
                                        <p:strVal val="visible"/>
                                      </p:to>
                                    </p:set>
                                    <p:animEffect transition="in" filter="blinds(horizontal)">
                                      <p:cBhvr>
                                        <p:cTn id="13" dur="500"/>
                                        <p:tgtEl>
                                          <p:spTgt spid="1032"/>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linds(horizontal)">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1042"/>
                                        </p:tgtEl>
                                        <p:attrNameLst>
                                          <p:attrName>style.visibility</p:attrName>
                                        </p:attrNameLst>
                                      </p:cBhvr>
                                      <p:to>
                                        <p:strVal val="visible"/>
                                      </p:to>
                                    </p:set>
                                    <p:animEffect transition="in" filter="checkerboard(across)">
                                      <p:cBhvr>
                                        <p:cTn id="21" dur="500"/>
                                        <p:tgtEl>
                                          <p:spTgt spid="1042"/>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checkerboard(across)">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1036"/>
                                        </p:tgtEl>
                                        <p:attrNameLst>
                                          <p:attrName>style.visibility</p:attrName>
                                        </p:attrNameLst>
                                      </p:cBhvr>
                                      <p:to>
                                        <p:strVal val="visible"/>
                                      </p:to>
                                    </p:set>
                                    <p:animEffect transition="in" filter="dissolve">
                                      <p:cBhvr>
                                        <p:cTn id="29" dur="500"/>
                                        <p:tgtEl>
                                          <p:spTgt spid="1036"/>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dissolv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26"/>
                                        </p:tgtEl>
                                        <p:attrNameLst>
                                          <p:attrName>style.visibility</p:attrName>
                                        </p:attrNameLst>
                                      </p:cBhvr>
                                      <p:to>
                                        <p:strVal val="visible"/>
                                      </p:to>
                                    </p:set>
                                    <p:anim calcmode="lin" valueType="num">
                                      <p:cBhvr additive="base">
                                        <p:cTn id="37" dur="500" fill="hold"/>
                                        <p:tgtEl>
                                          <p:spTgt spid="1026"/>
                                        </p:tgtEl>
                                        <p:attrNameLst>
                                          <p:attrName>ppt_x</p:attrName>
                                        </p:attrNameLst>
                                      </p:cBhvr>
                                      <p:tavLst>
                                        <p:tav tm="0">
                                          <p:val>
                                            <p:strVal val="#ppt_x"/>
                                          </p:val>
                                        </p:tav>
                                        <p:tav tm="100000">
                                          <p:val>
                                            <p:strVal val="#ppt_x"/>
                                          </p:val>
                                        </p:tav>
                                      </p:tavLst>
                                    </p:anim>
                                    <p:anim calcmode="lin" valueType="num">
                                      <p:cBhvr additive="base">
                                        <p:cTn id="38" dur="500" fill="hold"/>
                                        <p:tgtEl>
                                          <p:spTgt spid="1026"/>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500" fill="hold"/>
                                        <p:tgtEl>
                                          <p:spTgt spid="21"/>
                                        </p:tgtEl>
                                        <p:attrNameLst>
                                          <p:attrName>ppt_x</p:attrName>
                                        </p:attrNameLst>
                                      </p:cBhvr>
                                      <p:tavLst>
                                        <p:tav tm="0">
                                          <p:val>
                                            <p:strVal val="#ppt_x"/>
                                          </p:val>
                                        </p:tav>
                                        <p:tav tm="100000">
                                          <p:val>
                                            <p:strVal val="#ppt_x"/>
                                          </p:val>
                                        </p:tav>
                                      </p:tavLst>
                                    </p:anim>
                                    <p:anim calcmode="lin" valueType="num">
                                      <p:cBhvr additive="base">
                                        <p:cTn id="4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nodeType="clickEffect">
                                  <p:stCondLst>
                                    <p:cond delay="0"/>
                                  </p:stCondLst>
                                  <p:childTnLst>
                                    <p:set>
                                      <p:cBhvr>
                                        <p:cTn id="46" dur="1" fill="hold">
                                          <p:stCondLst>
                                            <p:cond delay="0"/>
                                          </p:stCondLst>
                                        </p:cTn>
                                        <p:tgtEl>
                                          <p:spTgt spid="1028"/>
                                        </p:tgtEl>
                                        <p:attrNameLst>
                                          <p:attrName>style.visibility</p:attrName>
                                        </p:attrNameLst>
                                      </p:cBhvr>
                                      <p:to>
                                        <p:strVal val="visible"/>
                                      </p:to>
                                    </p:set>
                                    <p:anim calcmode="lin" valueType="num">
                                      <p:cBhvr additive="base">
                                        <p:cTn id="47" dur="500"/>
                                        <p:tgtEl>
                                          <p:spTgt spid="1028"/>
                                        </p:tgtEl>
                                        <p:attrNameLst>
                                          <p:attrName>ppt_y</p:attrName>
                                        </p:attrNameLst>
                                      </p:cBhvr>
                                      <p:tavLst>
                                        <p:tav tm="0">
                                          <p:val>
                                            <p:strVal val="#ppt_y+#ppt_h*1.125000"/>
                                          </p:val>
                                        </p:tav>
                                        <p:tav tm="100000">
                                          <p:val>
                                            <p:strVal val="#ppt_y"/>
                                          </p:val>
                                        </p:tav>
                                      </p:tavLst>
                                    </p:anim>
                                    <p:animEffect transition="in" filter="wipe(up)">
                                      <p:cBhvr>
                                        <p:cTn id="48" dur="500"/>
                                        <p:tgtEl>
                                          <p:spTgt spid="1028"/>
                                        </p:tgtEl>
                                      </p:cBhvr>
                                    </p:animEffect>
                                  </p:childTnLst>
                                </p:cTn>
                              </p:par>
                              <p:par>
                                <p:cTn id="49" presetID="12" presetClass="entr" presetSubtype="4" fill="hold" grpId="0" nodeType="with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additive="base">
                                        <p:cTn id="51" dur="500"/>
                                        <p:tgtEl>
                                          <p:spTgt spid="8"/>
                                        </p:tgtEl>
                                        <p:attrNameLst>
                                          <p:attrName>ppt_y</p:attrName>
                                        </p:attrNameLst>
                                      </p:cBhvr>
                                      <p:tavLst>
                                        <p:tav tm="0">
                                          <p:val>
                                            <p:strVal val="#ppt_y+#ppt_h*1.125000"/>
                                          </p:val>
                                        </p:tav>
                                        <p:tav tm="100000">
                                          <p:val>
                                            <p:strVal val="#ppt_y"/>
                                          </p:val>
                                        </p:tav>
                                      </p:tavLst>
                                    </p:anim>
                                    <p:animEffect transition="in" filter="wipe(up)">
                                      <p:cBhvr>
                                        <p:cTn id="5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p:bldP spid="19" grpId="0"/>
      <p:bldP spid="20" grpId="0"/>
      <p:bldP spid="21"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op 10 Danh lam thắng cảnh đẹp như tranh vẽ nổi tiếng nhất Việt Nam">
            <a:hlinkClick r:id="" action="ppaction://media"/>
            <a:extLst>
              <a:ext uri="{FF2B5EF4-FFF2-40B4-BE49-F238E27FC236}">
                <a16:creationId xmlns:a16="http://schemas.microsoft.com/office/drawing/2014/main" id="{54B5C889-1A62-45B6-B179-11EF3CA6FC8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24386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72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BE32A3-69F4-864F-9F62-551F2A34A437}"/>
              </a:ext>
            </a:extLst>
          </p:cNvPr>
          <p:cNvSpPr/>
          <p:nvPr/>
        </p:nvSpPr>
        <p:spPr>
          <a:xfrm>
            <a:off x="813107" y="80923"/>
            <a:ext cx="6654386" cy="52322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2800" b="1" cap="none" spc="0" dirty="0" err="1">
                <a:ln/>
                <a:solidFill>
                  <a:schemeClr val="accent3"/>
                </a:solidFill>
                <a:effectLst/>
              </a:rPr>
              <a:t>Chuẩn</a:t>
            </a:r>
            <a:r>
              <a:rPr lang="en-US" sz="2800" b="1" cap="none" spc="0" dirty="0">
                <a:ln/>
                <a:solidFill>
                  <a:schemeClr val="accent3"/>
                </a:solidFill>
                <a:effectLst/>
              </a:rPr>
              <a:t> </a:t>
            </a:r>
            <a:r>
              <a:rPr lang="en-US" sz="2800" b="1" cap="none" spc="0" dirty="0" err="1">
                <a:ln/>
                <a:solidFill>
                  <a:schemeClr val="accent3"/>
                </a:solidFill>
                <a:effectLst/>
              </a:rPr>
              <a:t>bị</a:t>
            </a:r>
            <a:r>
              <a:rPr lang="en-US" sz="2800" b="1" cap="none" spc="0" dirty="0">
                <a:ln/>
                <a:solidFill>
                  <a:schemeClr val="accent3"/>
                </a:solidFill>
                <a:effectLst/>
              </a:rPr>
              <a:t> </a:t>
            </a:r>
            <a:r>
              <a:rPr lang="en-US" sz="2800" b="1" dirty="0" err="1">
                <a:ln/>
                <a:solidFill>
                  <a:schemeClr val="accent3"/>
                </a:solidFill>
              </a:rPr>
              <a:t>m</a:t>
            </a:r>
            <a:r>
              <a:rPr lang="en-US" sz="2800" b="1" cap="none" spc="0" dirty="0" err="1">
                <a:ln/>
                <a:solidFill>
                  <a:schemeClr val="accent3"/>
                </a:solidFill>
                <a:effectLst/>
              </a:rPr>
              <a:t>ột</a:t>
            </a:r>
            <a:r>
              <a:rPr lang="en-US" sz="2800" b="1" cap="none" spc="0" dirty="0">
                <a:ln/>
                <a:solidFill>
                  <a:schemeClr val="accent3"/>
                </a:solidFill>
                <a:effectLst/>
              </a:rPr>
              <a:t> </a:t>
            </a:r>
            <a:r>
              <a:rPr lang="en-US" sz="2800" b="1" cap="none" spc="0" dirty="0" err="1">
                <a:ln/>
                <a:solidFill>
                  <a:schemeClr val="accent3"/>
                </a:solidFill>
                <a:effectLst/>
              </a:rPr>
              <a:t>số</a:t>
            </a:r>
            <a:r>
              <a:rPr lang="en-US" sz="2800" b="1" cap="none" spc="0" dirty="0">
                <a:ln/>
                <a:solidFill>
                  <a:schemeClr val="accent3"/>
                </a:solidFill>
                <a:effectLst/>
              </a:rPr>
              <a:t> </a:t>
            </a:r>
            <a:r>
              <a:rPr lang="en-US" sz="2800" b="1" cap="none" spc="0" dirty="0" err="1">
                <a:ln/>
                <a:solidFill>
                  <a:schemeClr val="accent3"/>
                </a:solidFill>
                <a:effectLst/>
              </a:rPr>
              <a:t>câu</a:t>
            </a:r>
            <a:r>
              <a:rPr lang="en-US" sz="2800" b="1" cap="none" spc="0" dirty="0">
                <a:ln/>
                <a:solidFill>
                  <a:schemeClr val="accent3"/>
                </a:solidFill>
                <a:effectLst/>
              </a:rPr>
              <a:t> </a:t>
            </a:r>
            <a:r>
              <a:rPr lang="en-US" sz="2800" b="1" cap="none" spc="0" dirty="0" err="1">
                <a:ln/>
                <a:solidFill>
                  <a:schemeClr val="accent3"/>
                </a:solidFill>
                <a:effectLst/>
              </a:rPr>
              <a:t>hỏi</a:t>
            </a:r>
            <a:r>
              <a:rPr lang="en-US" sz="2800" b="1" cap="none" spc="0" dirty="0">
                <a:ln/>
                <a:solidFill>
                  <a:schemeClr val="accent3"/>
                </a:solidFill>
                <a:effectLst/>
              </a:rPr>
              <a:t> </a:t>
            </a:r>
            <a:r>
              <a:rPr lang="en-US" sz="2800" b="1" cap="none" spc="0" dirty="0" err="1">
                <a:ln/>
                <a:solidFill>
                  <a:schemeClr val="accent3"/>
                </a:solidFill>
                <a:effectLst/>
              </a:rPr>
              <a:t>cần</a:t>
            </a:r>
            <a:r>
              <a:rPr lang="en-US" sz="2800" b="1" cap="none" spc="0" dirty="0">
                <a:ln/>
                <a:solidFill>
                  <a:schemeClr val="accent3"/>
                </a:solidFill>
                <a:effectLst/>
              </a:rPr>
              <a:t> </a:t>
            </a:r>
            <a:r>
              <a:rPr lang="en-US" sz="2800" b="1" cap="none" spc="0" dirty="0" err="1">
                <a:ln/>
                <a:solidFill>
                  <a:schemeClr val="accent3"/>
                </a:solidFill>
                <a:effectLst/>
              </a:rPr>
              <a:t>giải</a:t>
            </a:r>
            <a:r>
              <a:rPr lang="en-US" sz="2800" b="1" cap="none" spc="0" dirty="0">
                <a:ln/>
                <a:solidFill>
                  <a:schemeClr val="accent3"/>
                </a:solidFill>
                <a:effectLst/>
              </a:rPr>
              <a:t> </a:t>
            </a:r>
            <a:r>
              <a:rPr lang="en-US" sz="2800" b="1" cap="none" spc="0" dirty="0" err="1">
                <a:ln/>
                <a:solidFill>
                  <a:schemeClr val="accent3"/>
                </a:solidFill>
                <a:effectLst/>
              </a:rPr>
              <a:t>đáp</a:t>
            </a:r>
            <a:r>
              <a:rPr lang="en-US" sz="2800" b="1" dirty="0">
                <a:ln/>
                <a:solidFill>
                  <a:schemeClr val="accent3"/>
                </a:solidFill>
              </a:rPr>
              <a:t>:</a:t>
            </a:r>
            <a:endParaRPr lang="en-US" sz="2800" b="1" cap="none" spc="0" dirty="0">
              <a:ln/>
              <a:solidFill>
                <a:schemeClr val="accent3"/>
              </a:solidFill>
              <a:effectLst/>
            </a:endParaRPr>
          </a:p>
        </p:txBody>
      </p:sp>
      <p:sp>
        <p:nvSpPr>
          <p:cNvPr id="5" name="TextBox 4">
            <a:extLst>
              <a:ext uri="{FF2B5EF4-FFF2-40B4-BE49-F238E27FC236}">
                <a16:creationId xmlns:a16="http://schemas.microsoft.com/office/drawing/2014/main" id="{1EB3B8E6-0203-1849-A34F-1B06552A1C11}"/>
              </a:ext>
            </a:extLst>
          </p:cNvPr>
          <p:cNvSpPr txBox="1"/>
          <p:nvPr/>
        </p:nvSpPr>
        <p:spPr>
          <a:xfrm>
            <a:off x="903888" y="997576"/>
            <a:ext cx="7168055" cy="523220"/>
          </a:xfrm>
          <a:prstGeom prst="rect">
            <a:avLst/>
          </a:prstGeom>
          <a:noFill/>
        </p:spPr>
        <p:txBody>
          <a:bodyPr wrap="square" rtlCol="0">
            <a:spAutoFit/>
          </a:bodyPr>
          <a:lstStyle/>
          <a:p>
            <a:pPr marL="285750" indent="-285750">
              <a:buFontTx/>
              <a:buChar char="-"/>
            </a:pPr>
            <a:r>
              <a:rPr lang="en-VN" sz="2800" dirty="0"/>
              <a:t>Tại sao địa điểm đó có tên như vậy?</a:t>
            </a:r>
          </a:p>
        </p:txBody>
      </p:sp>
      <p:sp>
        <p:nvSpPr>
          <p:cNvPr id="6" name="TextBox 5">
            <a:extLst>
              <a:ext uri="{FF2B5EF4-FFF2-40B4-BE49-F238E27FC236}">
                <a16:creationId xmlns:a16="http://schemas.microsoft.com/office/drawing/2014/main" id="{037CCE68-A20B-574A-B2B1-8CA640C3887B}"/>
              </a:ext>
            </a:extLst>
          </p:cNvPr>
          <p:cNvSpPr txBox="1"/>
          <p:nvPr/>
        </p:nvSpPr>
        <p:spPr>
          <a:xfrm>
            <a:off x="903887" y="1914229"/>
            <a:ext cx="7168055" cy="954107"/>
          </a:xfrm>
          <a:prstGeom prst="rect">
            <a:avLst/>
          </a:prstGeom>
          <a:noFill/>
        </p:spPr>
        <p:txBody>
          <a:bodyPr wrap="square" rtlCol="0">
            <a:spAutoFit/>
          </a:bodyPr>
          <a:lstStyle/>
          <a:p>
            <a:pPr marL="285750" indent="-285750">
              <a:buFontTx/>
              <a:buChar char="-"/>
            </a:pPr>
            <a:r>
              <a:rPr lang="en-VN" sz="2800" dirty="0"/>
              <a:t>Địa điểm này liên quan đến nhân vật nổi tiếng nào?</a:t>
            </a:r>
          </a:p>
        </p:txBody>
      </p:sp>
      <p:sp>
        <p:nvSpPr>
          <p:cNvPr id="7" name="TextBox 6">
            <a:extLst>
              <a:ext uri="{FF2B5EF4-FFF2-40B4-BE49-F238E27FC236}">
                <a16:creationId xmlns:a16="http://schemas.microsoft.com/office/drawing/2014/main" id="{3973E300-AA24-7A41-A3C3-756D8A1ED89E}"/>
              </a:ext>
            </a:extLst>
          </p:cNvPr>
          <p:cNvSpPr txBox="1"/>
          <p:nvPr/>
        </p:nvSpPr>
        <p:spPr>
          <a:xfrm>
            <a:off x="798785" y="3191817"/>
            <a:ext cx="7168055" cy="954107"/>
          </a:xfrm>
          <a:prstGeom prst="rect">
            <a:avLst/>
          </a:prstGeom>
          <a:noFill/>
        </p:spPr>
        <p:txBody>
          <a:bodyPr wrap="square" rtlCol="0">
            <a:spAutoFit/>
          </a:bodyPr>
          <a:lstStyle/>
          <a:p>
            <a:pPr marL="285750" indent="-285750">
              <a:buFontTx/>
              <a:buChar char="-"/>
            </a:pPr>
            <a:r>
              <a:rPr lang="en-VN" sz="2800" dirty="0"/>
              <a:t>Có truyền thuyết li kì nào được kể lại về nhân vật này?</a:t>
            </a:r>
          </a:p>
        </p:txBody>
      </p:sp>
    </p:spTree>
    <p:extLst>
      <p:ext uri="{BB962C8B-B14F-4D97-AF65-F5344CB8AC3E}">
        <p14:creationId xmlns:p14="http://schemas.microsoft.com/office/powerpoint/2010/main" val="226284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0944"/>
            <a:ext cx="9144000" cy="551905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Arial"/>
              <a:cs typeface="+mn-cs"/>
              <a:sym typeface="Arial"/>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086219" y="1685561"/>
            <a:ext cx="2000727" cy="467436"/>
          </a:xfrm>
          <a:prstGeom prst="rect">
            <a:avLst/>
          </a:prstGeom>
          <a:noFill/>
        </p:spPr>
        <p:txBody>
          <a:bodyPr wrap="square">
            <a:spAutoFit/>
          </a:bodyPr>
          <a:lstStyle/>
          <a:p>
            <a:pPr marL="0" marR="0" lvl="0" indent="0" algn="l" defTabSz="685800" rtl="0" eaLnBrk="1" fontAlgn="base" latinLnBrk="0" hangingPunct="1">
              <a:lnSpc>
                <a:spcPct val="125000"/>
              </a:lnSpc>
              <a:spcBef>
                <a:spcPct val="0"/>
              </a:spcBef>
              <a:spcAft>
                <a:spcPct val="0"/>
              </a:spcAft>
              <a:buClrTx/>
              <a:buSzTx/>
              <a:buFont typeface="Arial"/>
              <a:buNone/>
              <a:tabLst/>
              <a:defRPr/>
            </a:pPr>
            <a:r>
              <a:rPr kumimoji="0" lang="en-US" sz="195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sym typeface="Arial"/>
              </a:rPr>
              <a:t> </a:t>
            </a:r>
            <a:endParaRPr kumimoji="0" lang="en-US" sz="195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sym typeface="Aria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243711" y="52542"/>
            <a:ext cx="7110581" cy="5332084"/>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880" y="-39371"/>
            <a:ext cx="995363"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106370" y="369723"/>
            <a:ext cx="8091426" cy="461665"/>
          </a:xfrm>
          <a:prstGeom prst="rect">
            <a:avLst/>
          </a:prstGeom>
          <a:noFill/>
        </p:spPr>
        <p:txBody>
          <a:bodyPr wrap="square" rtlCol="0">
            <a:spAutoFit/>
          </a:bodyPr>
          <a:lstStyle/>
          <a:p>
            <a:pPr marL="0" marR="0" lvl="0" indent="0" algn="ctr" defTabSz="914378" rtl="0" eaLnBrk="1" fontAlgn="auto" latinLnBrk="0" hangingPunct="1">
              <a:lnSpc>
                <a:spcPct val="100000"/>
              </a:lnSpc>
              <a:spcBef>
                <a:spcPts val="0"/>
              </a:spcBef>
              <a:spcAft>
                <a:spcPts val="0"/>
              </a:spcAft>
              <a:buClrTx/>
              <a:buSzTx/>
              <a:buFont typeface="Arial"/>
              <a:buNone/>
              <a:tabLst/>
              <a:defRPr/>
            </a:pPr>
            <a:r>
              <a:rPr kumimoji="0" lang="en-US" altLang="zh-CN" sz="24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Thứ</a:t>
            </a:r>
            <a:r>
              <a:rPr kumimoji="0" lang="en-US" altLang="zh-CN" sz="24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 Tư </a:t>
            </a:r>
            <a:r>
              <a:rPr kumimoji="0" lang="en-US" altLang="zh-CN" sz="24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ngày</a:t>
            </a:r>
            <a:r>
              <a:rPr kumimoji="0" lang="en-US" altLang="zh-CN" sz="24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 </a:t>
            </a:r>
            <a:r>
              <a:rPr lang="en-US" altLang="zh-CN" sz="2400" b="1" kern="1200">
                <a:solidFill>
                  <a:prstClr val="black"/>
                </a:solidFill>
                <a:latin typeface="HP001 4 hàng" panose="020B0603050302020204" pitchFamily="34" charset="0"/>
                <a:ea typeface="方正卡通简体" panose="03000509000000000000" pitchFamily="65" charset="-122"/>
              </a:rPr>
              <a:t>23</a:t>
            </a:r>
            <a:r>
              <a:rPr kumimoji="0" lang="en-US" altLang="zh-CN" sz="24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 </a:t>
            </a:r>
            <a:r>
              <a:rPr kumimoji="0" lang="en-US" altLang="zh-CN" sz="24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tháng</a:t>
            </a:r>
            <a:r>
              <a:rPr kumimoji="0" lang="en-US" altLang="zh-CN" sz="24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 3 </a:t>
            </a:r>
            <a:r>
              <a:rPr kumimoji="0" lang="en-US" altLang="zh-CN" sz="24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năm</a:t>
            </a:r>
            <a:r>
              <a:rPr kumimoji="0" lang="en-US" altLang="zh-CN" sz="24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 2022</a:t>
            </a:r>
            <a:endParaRPr kumimoji="0" lang="zh-CN" altLang="en-US" sz="24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2762794" y="819533"/>
            <a:ext cx="3340293" cy="461665"/>
          </a:xfrm>
          <a:prstGeom prst="rect">
            <a:avLst/>
          </a:prstGeom>
          <a:noFill/>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 typeface="Arial"/>
              <a:buNone/>
              <a:tabLst/>
              <a:defRPr/>
            </a:pPr>
            <a:r>
              <a:rPr kumimoji="0" lang="en-US" altLang="zh-CN" sz="24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Hoạt động trải nghiệm</a:t>
            </a:r>
            <a:endParaRPr kumimoji="0" lang="en-US" altLang="zh-CN" sz="24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2247688" y="1286513"/>
            <a:ext cx="6590840" cy="461665"/>
          </a:xfrm>
          <a:prstGeom prst="rect">
            <a:avLst/>
          </a:prstGeom>
          <a:noFill/>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 typeface="Arial"/>
              <a:buNone/>
              <a:tabLst/>
              <a:defRPr/>
            </a:pPr>
            <a:r>
              <a:rPr kumimoji="0" lang="en-US" altLang="zh-CN" sz="2400" b="1" i="0" u="none" strike="noStrike" kern="1200" cap="none" spc="0" normalizeH="0" baseline="0" noProof="0" err="1">
                <a:ln>
                  <a:noFill/>
                </a:ln>
                <a:solidFill>
                  <a:srgbClr val="FF0000"/>
                </a:solidFill>
                <a:effectLst/>
                <a:uLnTx/>
                <a:uFillTx/>
                <a:latin typeface="HP001 4 hàng" panose="020B0603050302020204" pitchFamily="34" charset="0"/>
                <a:ea typeface="方正卡通简体" panose="03000509000000000000" pitchFamily="65" charset="-122"/>
                <a:cs typeface="Arial"/>
                <a:sym typeface="Arial"/>
              </a:rPr>
              <a:t>Bài</a:t>
            </a:r>
            <a:r>
              <a:rPr kumimoji="0" lang="en-US" altLang="zh-CN" sz="2400" b="1" i="0" u="none" strike="noStrike" kern="1200" cap="none" spc="0" normalizeH="0" baseline="0" noProof="0">
                <a:ln>
                  <a:noFill/>
                </a:ln>
                <a:solidFill>
                  <a:srgbClr val="FF0000"/>
                </a:solidFill>
                <a:effectLst/>
                <a:uLnTx/>
                <a:uFillTx/>
                <a:latin typeface="HP001 4 hàng" panose="020B0603050302020204" pitchFamily="34" charset="0"/>
                <a:ea typeface="方正卡通简体" panose="03000509000000000000" pitchFamily="65" charset="-122"/>
                <a:cs typeface="Arial"/>
                <a:sym typeface="Arial"/>
              </a:rPr>
              <a:t> 28: Cảnh đẹp quê em</a:t>
            </a:r>
            <a:endParaRPr kumimoji="0" lang="en-US" altLang="zh-CN" sz="24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Arial"/>
              <a:sym typeface="Arial"/>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2">
            <a:extLst>
              <a:ext uri="{28A0092B-C50C-407E-A947-70E740481C1C}">
                <a14:useLocalDpi xmlns:a14="http://schemas.microsoft.com/office/drawing/2010/main" val="0"/>
              </a:ext>
            </a:extLst>
          </a:blip>
          <a:srcRect l="84852" r="8408"/>
          <a:stretch/>
        </p:blipFill>
        <p:spPr>
          <a:xfrm>
            <a:off x="8319186" y="52541"/>
            <a:ext cx="513407" cy="5332084"/>
          </a:xfrm>
          <a:prstGeom prst="rect">
            <a:avLst/>
          </a:prstGeom>
        </p:spPr>
      </p:pic>
    </p:spTree>
    <p:extLst>
      <p:ext uri="{BB962C8B-B14F-4D97-AF65-F5344CB8AC3E}">
        <p14:creationId xmlns:p14="http://schemas.microsoft.com/office/powerpoint/2010/main" val="1834612987"/>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grpSp>
        <p:nvGrpSpPr>
          <p:cNvPr id="1020" name="Google Shape;1020;p44"/>
          <p:cNvGrpSpPr/>
          <p:nvPr/>
        </p:nvGrpSpPr>
        <p:grpSpPr>
          <a:xfrm>
            <a:off x="243407" y="326116"/>
            <a:ext cx="6143409" cy="4375251"/>
            <a:chOff x="1540350" y="826005"/>
            <a:chExt cx="6259025" cy="3378825"/>
          </a:xfrm>
        </p:grpSpPr>
        <p:sp>
          <p:nvSpPr>
            <p:cNvPr id="1021" name="Google Shape;1021;p44"/>
            <p:cNvSpPr/>
            <p:nvPr/>
          </p:nvSpPr>
          <p:spPr>
            <a:xfrm rot="-129175">
              <a:off x="1789023" y="1167494"/>
              <a:ext cx="5957405" cy="2926472"/>
            </a:xfrm>
            <a:prstGeom prst="roundRect">
              <a:avLst>
                <a:gd name="adj" fmla="val 24491"/>
              </a:avLst>
            </a:prstGeom>
            <a:noFill/>
            <a:ln w="28575"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endParaRPr sz="1800"/>
            </a:p>
          </p:txBody>
        </p:sp>
        <p:sp>
          <p:nvSpPr>
            <p:cNvPr id="1022" name="Google Shape;1022;p44"/>
            <p:cNvSpPr/>
            <p:nvPr/>
          </p:nvSpPr>
          <p:spPr>
            <a:xfrm rot="-129175">
              <a:off x="1593297" y="936869"/>
              <a:ext cx="5957405" cy="2926472"/>
            </a:xfrm>
            <a:prstGeom prst="roundRect">
              <a:avLst>
                <a:gd name="adj" fmla="val 24491"/>
              </a:avLst>
            </a:prstGeom>
            <a:solidFill>
              <a:schemeClr val="lt1"/>
            </a:solidFill>
            <a:ln>
              <a:noFill/>
            </a:ln>
          </p:spPr>
          <p:txBody>
            <a:bodyPr spcFirstLastPara="1" wrap="square" lIns="91425" tIns="91425" rIns="91425" bIns="91425" anchor="ctr" anchorCtr="0">
              <a:noAutofit/>
            </a:bodyPr>
            <a:lstStyle/>
            <a:p>
              <a:endParaRPr sz="1800"/>
            </a:p>
          </p:txBody>
        </p:sp>
      </p:grpSp>
      <p:sp>
        <p:nvSpPr>
          <p:cNvPr id="1023" name="Google Shape;1023;p44"/>
          <p:cNvSpPr txBox="1">
            <a:spLocks noGrp="1"/>
          </p:cNvSpPr>
          <p:nvPr>
            <p:ph type="title"/>
          </p:nvPr>
        </p:nvSpPr>
        <p:spPr>
          <a:xfrm>
            <a:off x="593407" y="896816"/>
            <a:ext cx="5476565" cy="3018798"/>
          </a:xfrm>
          <a:prstGeom prst="rect">
            <a:avLst/>
          </a:prstGeom>
        </p:spPr>
        <p:txBody>
          <a:bodyPr spcFirstLastPara="1" wrap="square" lIns="91425" tIns="91425" rIns="91425" bIns="91425" anchor="ctr" anchorCtr="0">
            <a:noAutofit/>
          </a:bodyPr>
          <a:lstStyle/>
          <a:p>
            <a:pPr algn="just"/>
            <a:r>
              <a:rPr lang="en-US" sz="3600" i="1" dirty="0" err="1">
                <a:latin typeface="Arial" panose="020B0604020202020204" pitchFamily="34" charset="0"/>
                <a:cs typeface="Arial" panose="020B0604020202020204" pitchFamily="34" charset="0"/>
              </a:rPr>
              <a:t>Mỗi</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chuyến</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đi</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chúng</a:t>
            </a:r>
            <a:r>
              <a:rPr lang="en-US" sz="3600" i="1" dirty="0">
                <a:latin typeface="Arial" panose="020B0604020202020204" pitchFamily="34" charset="0"/>
                <a:cs typeface="Arial" panose="020B0604020202020204" pitchFamily="34" charset="0"/>
              </a:rPr>
              <a:t> ta </a:t>
            </a:r>
            <a:r>
              <a:rPr lang="en-US" sz="3600" i="1" dirty="0" err="1">
                <a:latin typeface="Arial" panose="020B0604020202020204" pitchFamily="34" charset="0"/>
                <a:cs typeface="Arial" panose="020B0604020202020204" pitchFamily="34" charset="0"/>
              </a:rPr>
              <a:t>đều</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thu</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hoạch</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được</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nhiều</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thông</a:t>
            </a:r>
            <a:r>
              <a:rPr lang="en-US" sz="3600" i="1" dirty="0">
                <a:latin typeface="Arial" panose="020B0604020202020204" pitchFamily="34" charset="0"/>
                <a:cs typeface="Arial" panose="020B0604020202020204" pitchFamily="34" charset="0"/>
              </a:rPr>
              <a:t> tin </a:t>
            </a:r>
            <a:r>
              <a:rPr lang="en-US" sz="3600" i="1" dirty="0" err="1">
                <a:latin typeface="Arial" panose="020B0604020202020204" pitchFamily="34" charset="0"/>
                <a:cs typeface="Arial" panose="020B0604020202020204" pitchFamily="34" charset="0"/>
              </a:rPr>
              <a:t>thú</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vị</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Các</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em</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sẵn</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sàng</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để</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khám</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phá</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nhé</a:t>
            </a:r>
            <a:r>
              <a:rPr lang="en-US" sz="3600" i="1" dirty="0">
                <a:latin typeface="Arial" panose="020B0604020202020204" pitchFamily="34" charset="0"/>
                <a:cs typeface="Arial" panose="020B0604020202020204" pitchFamily="34" charset="0"/>
              </a:rPr>
              <a:t>!</a:t>
            </a:r>
            <a:endParaRPr sz="3600" i="1" dirty="0">
              <a:latin typeface="Arial" panose="020B0604020202020204" pitchFamily="34" charset="0"/>
              <a:cs typeface="Arial" panose="020B0604020202020204" pitchFamily="34" charset="0"/>
            </a:endParaRPr>
          </a:p>
        </p:txBody>
      </p:sp>
      <p:grpSp>
        <p:nvGrpSpPr>
          <p:cNvPr id="1024" name="Google Shape;1024;p44"/>
          <p:cNvGrpSpPr/>
          <p:nvPr/>
        </p:nvGrpSpPr>
        <p:grpSpPr>
          <a:xfrm>
            <a:off x="6389190" y="3344338"/>
            <a:ext cx="1315564" cy="1118517"/>
            <a:chOff x="1168000" y="1750950"/>
            <a:chExt cx="405425" cy="344700"/>
          </a:xfrm>
        </p:grpSpPr>
        <p:sp>
          <p:nvSpPr>
            <p:cNvPr id="1025" name="Google Shape;1025;p44"/>
            <p:cNvSpPr/>
            <p:nvPr/>
          </p:nvSpPr>
          <p:spPr>
            <a:xfrm>
              <a:off x="1364750" y="1767600"/>
              <a:ext cx="190525" cy="258100"/>
            </a:xfrm>
            <a:custGeom>
              <a:avLst/>
              <a:gdLst/>
              <a:ahLst/>
              <a:cxnLst/>
              <a:rect l="l" t="t" r="r" b="b"/>
              <a:pathLst>
                <a:path w="7621" h="10324" extrusionOk="0">
                  <a:moveTo>
                    <a:pt x="5239" y="1"/>
                  </a:moveTo>
                  <a:cubicBezTo>
                    <a:pt x="5025" y="1"/>
                    <a:pt x="4810" y="60"/>
                    <a:pt x="4596" y="84"/>
                  </a:cubicBezTo>
                  <a:cubicBezTo>
                    <a:pt x="4251" y="132"/>
                    <a:pt x="3917" y="191"/>
                    <a:pt x="3572" y="239"/>
                  </a:cubicBezTo>
                  <a:cubicBezTo>
                    <a:pt x="3346" y="263"/>
                    <a:pt x="3120" y="334"/>
                    <a:pt x="2905" y="394"/>
                  </a:cubicBezTo>
                  <a:cubicBezTo>
                    <a:pt x="2489" y="513"/>
                    <a:pt x="2084" y="668"/>
                    <a:pt x="1691" y="858"/>
                  </a:cubicBezTo>
                  <a:cubicBezTo>
                    <a:pt x="1619" y="906"/>
                    <a:pt x="1536" y="906"/>
                    <a:pt x="1441" y="918"/>
                  </a:cubicBezTo>
                  <a:cubicBezTo>
                    <a:pt x="1238" y="953"/>
                    <a:pt x="1060" y="1049"/>
                    <a:pt x="905" y="1191"/>
                  </a:cubicBezTo>
                  <a:cubicBezTo>
                    <a:pt x="595" y="1501"/>
                    <a:pt x="238" y="1787"/>
                    <a:pt x="84" y="2227"/>
                  </a:cubicBezTo>
                  <a:cubicBezTo>
                    <a:pt x="72" y="2287"/>
                    <a:pt x="24" y="2323"/>
                    <a:pt x="0" y="2358"/>
                  </a:cubicBezTo>
                  <a:cubicBezTo>
                    <a:pt x="131" y="3227"/>
                    <a:pt x="262" y="4025"/>
                    <a:pt x="405" y="4835"/>
                  </a:cubicBezTo>
                  <a:cubicBezTo>
                    <a:pt x="441" y="5121"/>
                    <a:pt x="524" y="5406"/>
                    <a:pt x="595" y="5668"/>
                  </a:cubicBezTo>
                  <a:cubicBezTo>
                    <a:pt x="703" y="6037"/>
                    <a:pt x="786" y="6418"/>
                    <a:pt x="846" y="6799"/>
                  </a:cubicBezTo>
                  <a:cubicBezTo>
                    <a:pt x="893" y="7097"/>
                    <a:pt x="941" y="7395"/>
                    <a:pt x="1012" y="7692"/>
                  </a:cubicBezTo>
                  <a:cubicBezTo>
                    <a:pt x="1238" y="8514"/>
                    <a:pt x="1500" y="9312"/>
                    <a:pt x="1596" y="10169"/>
                  </a:cubicBezTo>
                  <a:cubicBezTo>
                    <a:pt x="1608" y="10240"/>
                    <a:pt x="1608" y="10312"/>
                    <a:pt x="1727" y="10324"/>
                  </a:cubicBezTo>
                  <a:cubicBezTo>
                    <a:pt x="2036" y="10085"/>
                    <a:pt x="2393" y="9907"/>
                    <a:pt x="2631" y="9573"/>
                  </a:cubicBezTo>
                  <a:cubicBezTo>
                    <a:pt x="2739" y="9419"/>
                    <a:pt x="2917" y="9312"/>
                    <a:pt x="3096" y="9276"/>
                  </a:cubicBezTo>
                  <a:cubicBezTo>
                    <a:pt x="3441" y="9181"/>
                    <a:pt x="3763" y="9050"/>
                    <a:pt x="4096" y="8883"/>
                  </a:cubicBezTo>
                  <a:cubicBezTo>
                    <a:pt x="4191" y="8835"/>
                    <a:pt x="4310" y="8811"/>
                    <a:pt x="4417" y="8800"/>
                  </a:cubicBezTo>
                  <a:cubicBezTo>
                    <a:pt x="5072" y="8692"/>
                    <a:pt x="5727" y="8597"/>
                    <a:pt x="6382" y="8514"/>
                  </a:cubicBezTo>
                  <a:cubicBezTo>
                    <a:pt x="6463" y="8506"/>
                    <a:pt x="6545" y="8486"/>
                    <a:pt x="6622" y="8486"/>
                  </a:cubicBezTo>
                  <a:cubicBezTo>
                    <a:pt x="6658" y="8486"/>
                    <a:pt x="6693" y="8491"/>
                    <a:pt x="6727" y="8502"/>
                  </a:cubicBezTo>
                  <a:cubicBezTo>
                    <a:pt x="6989" y="8573"/>
                    <a:pt x="7263" y="8526"/>
                    <a:pt x="7525" y="8585"/>
                  </a:cubicBezTo>
                  <a:cubicBezTo>
                    <a:pt x="7549" y="8585"/>
                    <a:pt x="7573" y="8561"/>
                    <a:pt x="7620" y="8526"/>
                  </a:cubicBezTo>
                  <a:cubicBezTo>
                    <a:pt x="7489" y="8180"/>
                    <a:pt x="7442" y="7788"/>
                    <a:pt x="7382" y="7383"/>
                  </a:cubicBezTo>
                  <a:cubicBezTo>
                    <a:pt x="7323" y="7026"/>
                    <a:pt x="7275" y="6668"/>
                    <a:pt x="7215" y="6311"/>
                  </a:cubicBezTo>
                  <a:cubicBezTo>
                    <a:pt x="7203" y="6156"/>
                    <a:pt x="7192" y="6014"/>
                    <a:pt x="7132" y="5894"/>
                  </a:cubicBezTo>
                  <a:cubicBezTo>
                    <a:pt x="6930" y="5406"/>
                    <a:pt x="6894" y="4882"/>
                    <a:pt x="6811" y="4370"/>
                  </a:cubicBezTo>
                  <a:cubicBezTo>
                    <a:pt x="6787" y="4228"/>
                    <a:pt x="6775" y="4061"/>
                    <a:pt x="6715" y="3918"/>
                  </a:cubicBezTo>
                  <a:cubicBezTo>
                    <a:pt x="6596" y="3597"/>
                    <a:pt x="6537" y="3275"/>
                    <a:pt x="6489" y="2942"/>
                  </a:cubicBezTo>
                  <a:lnTo>
                    <a:pt x="6358" y="1965"/>
                  </a:lnTo>
                  <a:cubicBezTo>
                    <a:pt x="6322" y="1811"/>
                    <a:pt x="6299" y="1644"/>
                    <a:pt x="6239" y="1501"/>
                  </a:cubicBezTo>
                  <a:cubicBezTo>
                    <a:pt x="6144" y="1311"/>
                    <a:pt x="6096" y="1096"/>
                    <a:pt x="6072" y="870"/>
                  </a:cubicBezTo>
                  <a:cubicBezTo>
                    <a:pt x="6060" y="703"/>
                    <a:pt x="6025" y="501"/>
                    <a:pt x="6001" y="322"/>
                  </a:cubicBezTo>
                  <a:cubicBezTo>
                    <a:pt x="5977" y="239"/>
                    <a:pt x="5941" y="144"/>
                    <a:pt x="5906" y="60"/>
                  </a:cubicBezTo>
                  <a:cubicBezTo>
                    <a:pt x="5668" y="25"/>
                    <a:pt x="5465" y="1"/>
                    <a:pt x="5239" y="1"/>
                  </a:cubicBez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026" name="Google Shape;1026;p44"/>
            <p:cNvSpPr/>
            <p:nvPr/>
          </p:nvSpPr>
          <p:spPr>
            <a:xfrm>
              <a:off x="1182875" y="1809700"/>
              <a:ext cx="204525" cy="245175"/>
            </a:xfrm>
            <a:custGeom>
              <a:avLst/>
              <a:gdLst/>
              <a:ahLst/>
              <a:cxnLst/>
              <a:rect l="l" t="t" r="r" b="b"/>
              <a:pathLst>
                <a:path w="8181" h="9807" extrusionOk="0">
                  <a:moveTo>
                    <a:pt x="4383" y="1"/>
                  </a:moveTo>
                  <a:cubicBezTo>
                    <a:pt x="3995" y="1"/>
                    <a:pt x="3611" y="79"/>
                    <a:pt x="3227" y="139"/>
                  </a:cubicBezTo>
                  <a:cubicBezTo>
                    <a:pt x="2286" y="317"/>
                    <a:pt x="1382" y="615"/>
                    <a:pt x="501" y="948"/>
                  </a:cubicBezTo>
                  <a:cubicBezTo>
                    <a:pt x="322" y="1008"/>
                    <a:pt x="179" y="1115"/>
                    <a:pt x="0" y="1198"/>
                  </a:cubicBezTo>
                  <a:cubicBezTo>
                    <a:pt x="72" y="1317"/>
                    <a:pt x="108" y="1412"/>
                    <a:pt x="179" y="1484"/>
                  </a:cubicBezTo>
                  <a:cubicBezTo>
                    <a:pt x="322" y="1663"/>
                    <a:pt x="405" y="1853"/>
                    <a:pt x="417" y="2079"/>
                  </a:cubicBezTo>
                  <a:cubicBezTo>
                    <a:pt x="441" y="2341"/>
                    <a:pt x="524" y="2579"/>
                    <a:pt x="643" y="2817"/>
                  </a:cubicBezTo>
                  <a:cubicBezTo>
                    <a:pt x="679" y="2901"/>
                    <a:pt x="703" y="2984"/>
                    <a:pt x="715" y="3079"/>
                  </a:cubicBezTo>
                  <a:cubicBezTo>
                    <a:pt x="846" y="3627"/>
                    <a:pt x="977" y="4163"/>
                    <a:pt x="1096" y="4711"/>
                  </a:cubicBezTo>
                  <a:cubicBezTo>
                    <a:pt x="1239" y="5342"/>
                    <a:pt x="1370" y="5973"/>
                    <a:pt x="1501" y="6616"/>
                  </a:cubicBezTo>
                  <a:cubicBezTo>
                    <a:pt x="1536" y="6746"/>
                    <a:pt x="1560" y="6866"/>
                    <a:pt x="1596" y="6985"/>
                  </a:cubicBezTo>
                  <a:cubicBezTo>
                    <a:pt x="1751" y="7568"/>
                    <a:pt x="1905" y="8163"/>
                    <a:pt x="1965" y="8759"/>
                  </a:cubicBezTo>
                  <a:cubicBezTo>
                    <a:pt x="1977" y="8937"/>
                    <a:pt x="2013" y="9104"/>
                    <a:pt x="2036" y="9271"/>
                  </a:cubicBezTo>
                  <a:cubicBezTo>
                    <a:pt x="2072" y="9473"/>
                    <a:pt x="2191" y="9652"/>
                    <a:pt x="2286" y="9806"/>
                  </a:cubicBezTo>
                  <a:cubicBezTo>
                    <a:pt x="2584" y="9592"/>
                    <a:pt x="2846" y="9390"/>
                    <a:pt x="3120" y="9211"/>
                  </a:cubicBezTo>
                  <a:cubicBezTo>
                    <a:pt x="3763" y="8818"/>
                    <a:pt x="4453" y="8509"/>
                    <a:pt x="5203" y="8413"/>
                  </a:cubicBezTo>
                  <a:cubicBezTo>
                    <a:pt x="5584" y="8378"/>
                    <a:pt x="5954" y="8330"/>
                    <a:pt x="6323" y="8259"/>
                  </a:cubicBezTo>
                  <a:cubicBezTo>
                    <a:pt x="6453" y="8230"/>
                    <a:pt x="6581" y="8217"/>
                    <a:pt x="6707" y="8217"/>
                  </a:cubicBezTo>
                  <a:cubicBezTo>
                    <a:pt x="7108" y="8217"/>
                    <a:pt x="7487" y="8348"/>
                    <a:pt x="7859" y="8520"/>
                  </a:cubicBezTo>
                  <a:cubicBezTo>
                    <a:pt x="7930" y="8552"/>
                    <a:pt x="7996" y="8595"/>
                    <a:pt x="8068" y="8595"/>
                  </a:cubicBezTo>
                  <a:cubicBezTo>
                    <a:pt x="8103" y="8595"/>
                    <a:pt x="8140" y="8584"/>
                    <a:pt x="8180" y="8556"/>
                  </a:cubicBezTo>
                  <a:cubicBezTo>
                    <a:pt x="8180" y="8497"/>
                    <a:pt x="8180" y="8413"/>
                    <a:pt x="8168" y="8342"/>
                  </a:cubicBezTo>
                  <a:cubicBezTo>
                    <a:pt x="8121" y="7925"/>
                    <a:pt x="7990" y="7508"/>
                    <a:pt x="7870" y="7092"/>
                  </a:cubicBezTo>
                  <a:cubicBezTo>
                    <a:pt x="7680" y="6413"/>
                    <a:pt x="7489" y="5734"/>
                    <a:pt x="7406" y="5032"/>
                  </a:cubicBezTo>
                  <a:cubicBezTo>
                    <a:pt x="7394" y="4818"/>
                    <a:pt x="7335" y="4615"/>
                    <a:pt x="7275" y="4401"/>
                  </a:cubicBezTo>
                  <a:cubicBezTo>
                    <a:pt x="7156" y="3972"/>
                    <a:pt x="7049" y="3544"/>
                    <a:pt x="7013" y="3091"/>
                  </a:cubicBezTo>
                  <a:cubicBezTo>
                    <a:pt x="6918" y="2317"/>
                    <a:pt x="6835" y="1543"/>
                    <a:pt x="6751" y="770"/>
                  </a:cubicBezTo>
                  <a:cubicBezTo>
                    <a:pt x="6739" y="662"/>
                    <a:pt x="6716" y="543"/>
                    <a:pt x="6692" y="460"/>
                  </a:cubicBezTo>
                  <a:cubicBezTo>
                    <a:pt x="6561" y="424"/>
                    <a:pt x="6442" y="412"/>
                    <a:pt x="6335" y="365"/>
                  </a:cubicBezTo>
                  <a:cubicBezTo>
                    <a:pt x="5932" y="163"/>
                    <a:pt x="5510" y="37"/>
                    <a:pt x="5061" y="37"/>
                  </a:cubicBezTo>
                  <a:cubicBezTo>
                    <a:pt x="5006" y="37"/>
                    <a:pt x="4950" y="39"/>
                    <a:pt x="4894" y="43"/>
                  </a:cubicBezTo>
                  <a:lnTo>
                    <a:pt x="4846" y="43"/>
                  </a:lnTo>
                  <a:cubicBezTo>
                    <a:pt x="4691" y="13"/>
                    <a:pt x="4537" y="1"/>
                    <a:pt x="4383" y="1"/>
                  </a:cubicBez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027" name="Google Shape;1027;p44"/>
            <p:cNvSpPr/>
            <p:nvPr/>
          </p:nvSpPr>
          <p:spPr>
            <a:xfrm>
              <a:off x="1247475" y="2032225"/>
              <a:ext cx="127700" cy="44675"/>
            </a:xfrm>
            <a:custGeom>
              <a:avLst/>
              <a:gdLst/>
              <a:ahLst/>
              <a:cxnLst/>
              <a:rect l="l" t="t" r="r" b="b"/>
              <a:pathLst>
                <a:path w="5108" h="1787" extrusionOk="0">
                  <a:moveTo>
                    <a:pt x="3977" y="0"/>
                  </a:moveTo>
                  <a:cubicBezTo>
                    <a:pt x="3608" y="36"/>
                    <a:pt x="3239" y="120"/>
                    <a:pt x="2858" y="143"/>
                  </a:cubicBezTo>
                  <a:cubicBezTo>
                    <a:pt x="2227" y="203"/>
                    <a:pt x="1631" y="429"/>
                    <a:pt x="1072" y="739"/>
                  </a:cubicBezTo>
                  <a:cubicBezTo>
                    <a:pt x="691" y="965"/>
                    <a:pt x="310" y="1203"/>
                    <a:pt x="0" y="1572"/>
                  </a:cubicBezTo>
                  <a:cubicBezTo>
                    <a:pt x="60" y="1644"/>
                    <a:pt x="119" y="1727"/>
                    <a:pt x="167" y="1786"/>
                  </a:cubicBezTo>
                  <a:cubicBezTo>
                    <a:pt x="333" y="1679"/>
                    <a:pt x="464" y="1548"/>
                    <a:pt x="631" y="1501"/>
                  </a:cubicBezTo>
                  <a:cubicBezTo>
                    <a:pt x="869" y="1429"/>
                    <a:pt x="1072" y="1310"/>
                    <a:pt x="1298" y="1203"/>
                  </a:cubicBezTo>
                  <a:cubicBezTo>
                    <a:pt x="1869" y="905"/>
                    <a:pt x="2477" y="739"/>
                    <a:pt x="3096" y="655"/>
                  </a:cubicBezTo>
                  <a:cubicBezTo>
                    <a:pt x="3215" y="632"/>
                    <a:pt x="3334" y="620"/>
                    <a:pt x="3429" y="572"/>
                  </a:cubicBezTo>
                  <a:cubicBezTo>
                    <a:pt x="3596" y="477"/>
                    <a:pt x="3786" y="453"/>
                    <a:pt x="3965" y="417"/>
                  </a:cubicBezTo>
                  <a:cubicBezTo>
                    <a:pt x="4322" y="358"/>
                    <a:pt x="4667" y="274"/>
                    <a:pt x="5108" y="203"/>
                  </a:cubicBezTo>
                  <a:cubicBezTo>
                    <a:pt x="4763" y="120"/>
                    <a:pt x="4524" y="60"/>
                    <a:pt x="4310" y="12"/>
                  </a:cubicBezTo>
                  <a:cubicBezTo>
                    <a:pt x="4203" y="0"/>
                    <a:pt x="4084" y="0"/>
                    <a:pt x="3977" y="0"/>
                  </a:cubicBezTo>
                  <a:close/>
                </a:path>
              </a:pathLst>
            </a:custGeom>
            <a:solidFill>
              <a:schemeClr val="dk2"/>
            </a:solidFill>
            <a:ln>
              <a:noFill/>
            </a:ln>
          </p:spPr>
          <p:txBody>
            <a:bodyPr spcFirstLastPara="1" wrap="square" lIns="91425" tIns="91425" rIns="91425" bIns="91425" anchor="ctr" anchorCtr="0">
              <a:noAutofit/>
            </a:bodyPr>
            <a:lstStyle/>
            <a:p>
              <a:endParaRPr sz="1800"/>
            </a:p>
          </p:txBody>
        </p:sp>
        <p:sp>
          <p:nvSpPr>
            <p:cNvPr id="1028" name="Google Shape;1028;p44"/>
            <p:cNvSpPr/>
            <p:nvPr/>
          </p:nvSpPr>
          <p:spPr>
            <a:xfrm>
              <a:off x="1416825" y="1995825"/>
              <a:ext cx="136350" cy="43425"/>
            </a:xfrm>
            <a:custGeom>
              <a:avLst/>
              <a:gdLst/>
              <a:ahLst/>
              <a:cxnLst/>
              <a:rect l="l" t="t" r="r" b="b"/>
              <a:pathLst>
                <a:path w="5454" h="1737" extrusionOk="0">
                  <a:moveTo>
                    <a:pt x="4423" y="0"/>
                  </a:moveTo>
                  <a:cubicBezTo>
                    <a:pt x="4303" y="0"/>
                    <a:pt x="4183" y="12"/>
                    <a:pt x="4061" y="40"/>
                  </a:cubicBezTo>
                  <a:cubicBezTo>
                    <a:pt x="3870" y="87"/>
                    <a:pt x="3668" y="99"/>
                    <a:pt x="3465" y="123"/>
                  </a:cubicBezTo>
                  <a:cubicBezTo>
                    <a:pt x="2787" y="206"/>
                    <a:pt x="2096" y="325"/>
                    <a:pt x="1477" y="647"/>
                  </a:cubicBezTo>
                  <a:cubicBezTo>
                    <a:pt x="1441" y="659"/>
                    <a:pt x="1418" y="683"/>
                    <a:pt x="1406" y="683"/>
                  </a:cubicBezTo>
                  <a:cubicBezTo>
                    <a:pt x="1025" y="778"/>
                    <a:pt x="703" y="1004"/>
                    <a:pt x="370" y="1218"/>
                  </a:cubicBezTo>
                  <a:cubicBezTo>
                    <a:pt x="191" y="1337"/>
                    <a:pt x="60" y="1492"/>
                    <a:pt x="1" y="1707"/>
                  </a:cubicBezTo>
                  <a:cubicBezTo>
                    <a:pt x="46" y="1727"/>
                    <a:pt x="86" y="1736"/>
                    <a:pt x="123" y="1736"/>
                  </a:cubicBezTo>
                  <a:cubicBezTo>
                    <a:pt x="211" y="1736"/>
                    <a:pt x="279" y="1686"/>
                    <a:pt x="346" y="1635"/>
                  </a:cubicBezTo>
                  <a:cubicBezTo>
                    <a:pt x="632" y="1421"/>
                    <a:pt x="941" y="1302"/>
                    <a:pt x="1263" y="1183"/>
                  </a:cubicBezTo>
                  <a:lnTo>
                    <a:pt x="1715" y="1052"/>
                  </a:lnTo>
                  <a:cubicBezTo>
                    <a:pt x="1787" y="1016"/>
                    <a:pt x="1894" y="1016"/>
                    <a:pt x="1953" y="980"/>
                  </a:cubicBezTo>
                  <a:cubicBezTo>
                    <a:pt x="2120" y="825"/>
                    <a:pt x="2311" y="814"/>
                    <a:pt x="2513" y="778"/>
                  </a:cubicBezTo>
                  <a:cubicBezTo>
                    <a:pt x="2739" y="754"/>
                    <a:pt x="2977" y="718"/>
                    <a:pt x="3204" y="683"/>
                  </a:cubicBezTo>
                  <a:cubicBezTo>
                    <a:pt x="3311" y="659"/>
                    <a:pt x="3406" y="659"/>
                    <a:pt x="3489" y="599"/>
                  </a:cubicBezTo>
                  <a:cubicBezTo>
                    <a:pt x="3680" y="456"/>
                    <a:pt x="3918" y="444"/>
                    <a:pt x="4144" y="409"/>
                  </a:cubicBezTo>
                  <a:cubicBezTo>
                    <a:pt x="4573" y="337"/>
                    <a:pt x="5001" y="266"/>
                    <a:pt x="5454" y="206"/>
                  </a:cubicBezTo>
                  <a:cubicBezTo>
                    <a:pt x="5108" y="100"/>
                    <a:pt x="4770" y="0"/>
                    <a:pt x="4423" y="0"/>
                  </a:cubicBezTo>
                  <a:close/>
                </a:path>
              </a:pathLst>
            </a:custGeom>
            <a:solidFill>
              <a:schemeClr val="dk2"/>
            </a:solidFill>
            <a:ln>
              <a:noFill/>
            </a:ln>
          </p:spPr>
          <p:txBody>
            <a:bodyPr spcFirstLastPara="1" wrap="square" lIns="91425" tIns="91425" rIns="91425" bIns="91425" anchor="ctr" anchorCtr="0">
              <a:noAutofit/>
            </a:bodyPr>
            <a:lstStyle/>
            <a:p>
              <a:endParaRPr sz="1800"/>
            </a:p>
          </p:txBody>
        </p:sp>
        <p:sp>
          <p:nvSpPr>
            <p:cNvPr id="1029" name="Google Shape;1029;p44"/>
            <p:cNvSpPr/>
            <p:nvPr/>
          </p:nvSpPr>
          <p:spPr>
            <a:xfrm>
              <a:off x="1168000" y="1750950"/>
              <a:ext cx="405425" cy="344700"/>
            </a:xfrm>
            <a:custGeom>
              <a:avLst/>
              <a:gdLst/>
              <a:ahLst/>
              <a:cxnLst/>
              <a:rect l="l" t="t" r="r" b="b"/>
              <a:pathLst>
                <a:path w="16217" h="13788" extrusionOk="0">
                  <a:moveTo>
                    <a:pt x="2739" y="13133"/>
                  </a:moveTo>
                  <a:cubicBezTo>
                    <a:pt x="2679" y="13121"/>
                    <a:pt x="2631" y="13097"/>
                    <a:pt x="2584" y="13097"/>
                  </a:cubicBezTo>
                  <a:cubicBezTo>
                    <a:pt x="2322" y="13061"/>
                    <a:pt x="2215" y="12895"/>
                    <a:pt x="2167" y="12656"/>
                  </a:cubicBezTo>
                  <a:cubicBezTo>
                    <a:pt x="2143" y="12478"/>
                    <a:pt x="2108" y="12287"/>
                    <a:pt x="1988" y="12144"/>
                  </a:cubicBezTo>
                  <a:cubicBezTo>
                    <a:pt x="1953" y="12061"/>
                    <a:pt x="1953" y="11978"/>
                    <a:pt x="1929" y="11883"/>
                  </a:cubicBezTo>
                  <a:cubicBezTo>
                    <a:pt x="1905" y="11704"/>
                    <a:pt x="1869" y="11513"/>
                    <a:pt x="1858" y="11335"/>
                  </a:cubicBezTo>
                  <a:cubicBezTo>
                    <a:pt x="1786" y="10835"/>
                    <a:pt x="1715" y="10311"/>
                    <a:pt x="1572" y="9799"/>
                  </a:cubicBezTo>
                  <a:cubicBezTo>
                    <a:pt x="1477" y="9418"/>
                    <a:pt x="1417" y="9013"/>
                    <a:pt x="1322" y="8632"/>
                  </a:cubicBezTo>
                  <a:cubicBezTo>
                    <a:pt x="1203" y="8061"/>
                    <a:pt x="1072" y="7501"/>
                    <a:pt x="941" y="6941"/>
                  </a:cubicBezTo>
                  <a:cubicBezTo>
                    <a:pt x="857" y="6608"/>
                    <a:pt x="774" y="6275"/>
                    <a:pt x="703" y="5929"/>
                  </a:cubicBezTo>
                  <a:cubicBezTo>
                    <a:pt x="667" y="5810"/>
                    <a:pt x="643" y="5679"/>
                    <a:pt x="595" y="5560"/>
                  </a:cubicBezTo>
                  <a:cubicBezTo>
                    <a:pt x="476" y="5239"/>
                    <a:pt x="381" y="4905"/>
                    <a:pt x="345" y="4560"/>
                  </a:cubicBezTo>
                  <a:cubicBezTo>
                    <a:pt x="322" y="4465"/>
                    <a:pt x="310" y="4358"/>
                    <a:pt x="250" y="4286"/>
                  </a:cubicBezTo>
                  <a:cubicBezTo>
                    <a:pt x="107" y="4024"/>
                    <a:pt x="83" y="3727"/>
                    <a:pt x="0" y="3465"/>
                  </a:cubicBezTo>
                  <a:cubicBezTo>
                    <a:pt x="238" y="3179"/>
                    <a:pt x="500" y="2989"/>
                    <a:pt x="834" y="2858"/>
                  </a:cubicBezTo>
                  <a:cubicBezTo>
                    <a:pt x="2036" y="2346"/>
                    <a:pt x="3262" y="1965"/>
                    <a:pt x="4548" y="1786"/>
                  </a:cubicBezTo>
                  <a:cubicBezTo>
                    <a:pt x="4632" y="1762"/>
                    <a:pt x="4703" y="1750"/>
                    <a:pt x="4763" y="1750"/>
                  </a:cubicBezTo>
                  <a:cubicBezTo>
                    <a:pt x="5287" y="1762"/>
                    <a:pt x="5798" y="1750"/>
                    <a:pt x="6310" y="1822"/>
                  </a:cubicBezTo>
                  <a:cubicBezTo>
                    <a:pt x="6668" y="1881"/>
                    <a:pt x="7037" y="1988"/>
                    <a:pt x="7346" y="2215"/>
                  </a:cubicBezTo>
                  <a:cubicBezTo>
                    <a:pt x="7430" y="2274"/>
                    <a:pt x="7525" y="2274"/>
                    <a:pt x="7620" y="2298"/>
                  </a:cubicBezTo>
                  <a:cubicBezTo>
                    <a:pt x="7930" y="1881"/>
                    <a:pt x="8275" y="1512"/>
                    <a:pt x="8680" y="1215"/>
                  </a:cubicBezTo>
                  <a:cubicBezTo>
                    <a:pt x="8811" y="1107"/>
                    <a:pt x="8977" y="1036"/>
                    <a:pt x="9156" y="1012"/>
                  </a:cubicBezTo>
                  <a:cubicBezTo>
                    <a:pt x="9275" y="988"/>
                    <a:pt x="9406" y="929"/>
                    <a:pt x="9525" y="893"/>
                  </a:cubicBezTo>
                  <a:cubicBezTo>
                    <a:pt x="9811" y="750"/>
                    <a:pt x="10073" y="595"/>
                    <a:pt x="10418" y="560"/>
                  </a:cubicBezTo>
                  <a:cubicBezTo>
                    <a:pt x="10430" y="560"/>
                    <a:pt x="10442" y="560"/>
                    <a:pt x="10466" y="548"/>
                  </a:cubicBezTo>
                  <a:cubicBezTo>
                    <a:pt x="10942" y="274"/>
                    <a:pt x="11490" y="274"/>
                    <a:pt x="12014" y="191"/>
                  </a:cubicBezTo>
                  <a:cubicBezTo>
                    <a:pt x="12264" y="143"/>
                    <a:pt x="12526" y="119"/>
                    <a:pt x="12787" y="72"/>
                  </a:cubicBezTo>
                  <a:cubicBezTo>
                    <a:pt x="13026" y="24"/>
                    <a:pt x="13264" y="0"/>
                    <a:pt x="13514" y="72"/>
                  </a:cubicBezTo>
                  <a:cubicBezTo>
                    <a:pt x="13597" y="95"/>
                    <a:pt x="13704" y="72"/>
                    <a:pt x="13811" y="72"/>
                  </a:cubicBezTo>
                  <a:cubicBezTo>
                    <a:pt x="14121" y="72"/>
                    <a:pt x="14335" y="238"/>
                    <a:pt x="14371" y="548"/>
                  </a:cubicBezTo>
                  <a:cubicBezTo>
                    <a:pt x="14419" y="786"/>
                    <a:pt x="14454" y="1036"/>
                    <a:pt x="14478" y="1274"/>
                  </a:cubicBezTo>
                  <a:cubicBezTo>
                    <a:pt x="14526" y="1548"/>
                    <a:pt x="14550" y="1810"/>
                    <a:pt x="14692" y="2060"/>
                  </a:cubicBezTo>
                  <a:cubicBezTo>
                    <a:pt x="14752" y="2179"/>
                    <a:pt x="14776" y="2334"/>
                    <a:pt x="14788" y="2477"/>
                  </a:cubicBezTo>
                  <a:cubicBezTo>
                    <a:pt x="14847" y="2810"/>
                    <a:pt x="14895" y="3131"/>
                    <a:pt x="14942" y="3465"/>
                  </a:cubicBezTo>
                  <a:cubicBezTo>
                    <a:pt x="14990" y="3786"/>
                    <a:pt x="15062" y="4120"/>
                    <a:pt x="15169" y="4429"/>
                  </a:cubicBezTo>
                  <a:cubicBezTo>
                    <a:pt x="15240" y="4655"/>
                    <a:pt x="15264" y="4905"/>
                    <a:pt x="15300" y="5144"/>
                  </a:cubicBezTo>
                  <a:cubicBezTo>
                    <a:pt x="15359" y="5572"/>
                    <a:pt x="15443" y="5989"/>
                    <a:pt x="15585" y="6406"/>
                  </a:cubicBezTo>
                  <a:cubicBezTo>
                    <a:pt x="15681" y="6691"/>
                    <a:pt x="15704" y="7001"/>
                    <a:pt x="15740" y="7299"/>
                  </a:cubicBezTo>
                  <a:cubicBezTo>
                    <a:pt x="15776" y="7501"/>
                    <a:pt x="15824" y="7692"/>
                    <a:pt x="15907" y="7882"/>
                  </a:cubicBezTo>
                  <a:cubicBezTo>
                    <a:pt x="16026" y="8168"/>
                    <a:pt x="16121" y="8477"/>
                    <a:pt x="16181" y="8787"/>
                  </a:cubicBezTo>
                  <a:cubicBezTo>
                    <a:pt x="16216" y="9061"/>
                    <a:pt x="16193" y="9323"/>
                    <a:pt x="16157" y="9608"/>
                  </a:cubicBezTo>
                  <a:cubicBezTo>
                    <a:pt x="16145" y="9704"/>
                    <a:pt x="16062" y="9775"/>
                    <a:pt x="16002" y="9882"/>
                  </a:cubicBezTo>
                  <a:cubicBezTo>
                    <a:pt x="16050" y="10132"/>
                    <a:pt x="16181" y="10382"/>
                    <a:pt x="16074" y="10656"/>
                  </a:cubicBezTo>
                  <a:cubicBezTo>
                    <a:pt x="15883" y="10740"/>
                    <a:pt x="15704" y="10740"/>
                    <a:pt x="15526" y="10668"/>
                  </a:cubicBezTo>
                  <a:cubicBezTo>
                    <a:pt x="15300" y="10573"/>
                    <a:pt x="15073" y="10561"/>
                    <a:pt x="14847" y="10620"/>
                  </a:cubicBezTo>
                  <a:cubicBezTo>
                    <a:pt x="14633" y="10668"/>
                    <a:pt x="14395" y="10680"/>
                    <a:pt x="14169" y="10728"/>
                  </a:cubicBezTo>
                  <a:cubicBezTo>
                    <a:pt x="14002" y="10751"/>
                    <a:pt x="13823" y="10775"/>
                    <a:pt x="13669" y="10870"/>
                  </a:cubicBezTo>
                  <a:cubicBezTo>
                    <a:pt x="13585" y="10930"/>
                    <a:pt x="13466" y="10954"/>
                    <a:pt x="13347" y="10966"/>
                  </a:cubicBezTo>
                  <a:cubicBezTo>
                    <a:pt x="13121" y="11013"/>
                    <a:pt x="12883" y="11025"/>
                    <a:pt x="12656" y="11073"/>
                  </a:cubicBezTo>
                  <a:cubicBezTo>
                    <a:pt x="12478" y="11097"/>
                    <a:pt x="12287" y="11097"/>
                    <a:pt x="12121" y="11228"/>
                  </a:cubicBezTo>
                  <a:cubicBezTo>
                    <a:pt x="12085" y="11263"/>
                    <a:pt x="12025" y="11287"/>
                    <a:pt x="11966" y="11287"/>
                  </a:cubicBezTo>
                  <a:cubicBezTo>
                    <a:pt x="11573" y="11287"/>
                    <a:pt x="11228" y="11466"/>
                    <a:pt x="10871" y="11561"/>
                  </a:cubicBezTo>
                  <a:cubicBezTo>
                    <a:pt x="10597" y="11632"/>
                    <a:pt x="10311" y="11763"/>
                    <a:pt x="10073" y="11966"/>
                  </a:cubicBezTo>
                  <a:cubicBezTo>
                    <a:pt x="9918" y="12085"/>
                    <a:pt x="9787" y="12121"/>
                    <a:pt x="9597" y="12049"/>
                  </a:cubicBezTo>
                  <a:cubicBezTo>
                    <a:pt x="9418" y="11978"/>
                    <a:pt x="9204" y="11918"/>
                    <a:pt x="9013" y="11966"/>
                  </a:cubicBezTo>
                  <a:cubicBezTo>
                    <a:pt x="8406" y="11799"/>
                    <a:pt x="7823" y="11990"/>
                    <a:pt x="7227" y="12121"/>
                  </a:cubicBezTo>
                  <a:cubicBezTo>
                    <a:pt x="6941" y="12180"/>
                    <a:pt x="6668" y="12264"/>
                    <a:pt x="6382" y="12299"/>
                  </a:cubicBezTo>
                  <a:cubicBezTo>
                    <a:pt x="5668" y="12442"/>
                    <a:pt x="5001" y="12692"/>
                    <a:pt x="4382" y="13073"/>
                  </a:cubicBezTo>
                  <a:cubicBezTo>
                    <a:pt x="4370" y="13097"/>
                    <a:pt x="4358" y="13097"/>
                    <a:pt x="4358" y="13109"/>
                  </a:cubicBezTo>
                  <a:cubicBezTo>
                    <a:pt x="4060" y="13240"/>
                    <a:pt x="3763" y="13359"/>
                    <a:pt x="3560" y="13645"/>
                  </a:cubicBezTo>
                  <a:cubicBezTo>
                    <a:pt x="3501" y="13716"/>
                    <a:pt x="3346" y="13752"/>
                    <a:pt x="3239" y="13764"/>
                  </a:cubicBezTo>
                  <a:cubicBezTo>
                    <a:pt x="3108" y="13788"/>
                    <a:pt x="2989" y="13716"/>
                    <a:pt x="2917" y="13597"/>
                  </a:cubicBezTo>
                  <a:cubicBezTo>
                    <a:pt x="2881" y="13407"/>
                    <a:pt x="2810" y="13276"/>
                    <a:pt x="2739" y="13133"/>
                  </a:cubicBezTo>
                  <a:close/>
                  <a:moveTo>
                    <a:pt x="7882" y="3024"/>
                  </a:moveTo>
                  <a:cubicBezTo>
                    <a:pt x="8013" y="3893"/>
                    <a:pt x="8156" y="4691"/>
                    <a:pt x="8287" y="5501"/>
                  </a:cubicBezTo>
                  <a:cubicBezTo>
                    <a:pt x="8335" y="5787"/>
                    <a:pt x="8406" y="6072"/>
                    <a:pt x="8477" y="6334"/>
                  </a:cubicBezTo>
                  <a:cubicBezTo>
                    <a:pt x="8585" y="6703"/>
                    <a:pt x="8680" y="7084"/>
                    <a:pt x="8727" y="7465"/>
                  </a:cubicBezTo>
                  <a:cubicBezTo>
                    <a:pt x="8775" y="7763"/>
                    <a:pt x="8823" y="8061"/>
                    <a:pt x="8894" y="8358"/>
                  </a:cubicBezTo>
                  <a:cubicBezTo>
                    <a:pt x="9120" y="9180"/>
                    <a:pt x="9394" y="9978"/>
                    <a:pt x="9478" y="10835"/>
                  </a:cubicBezTo>
                  <a:cubicBezTo>
                    <a:pt x="9489" y="10906"/>
                    <a:pt x="9489" y="10978"/>
                    <a:pt x="9608" y="10990"/>
                  </a:cubicBezTo>
                  <a:cubicBezTo>
                    <a:pt x="9918" y="10751"/>
                    <a:pt x="10275" y="10573"/>
                    <a:pt x="10513" y="10239"/>
                  </a:cubicBezTo>
                  <a:cubicBezTo>
                    <a:pt x="10621" y="10085"/>
                    <a:pt x="10799" y="9978"/>
                    <a:pt x="10978" y="9942"/>
                  </a:cubicBezTo>
                  <a:cubicBezTo>
                    <a:pt x="11323" y="9847"/>
                    <a:pt x="11656" y="9716"/>
                    <a:pt x="11978" y="9549"/>
                  </a:cubicBezTo>
                  <a:cubicBezTo>
                    <a:pt x="12085" y="9501"/>
                    <a:pt x="12204" y="9477"/>
                    <a:pt x="12311" y="9466"/>
                  </a:cubicBezTo>
                  <a:cubicBezTo>
                    <a:pt x="12954" y="9358"/>
                    <a:pt x="13621" y="9263"/>
                    <a:pt x="14264" y="9180"/>
                  </a:cubicBezTo>
                  <a:cubicBezTo>
                    <a:pt x="14395" y="9168"/>
                    <a:pt x="14514" y="9132"/>
                    <a:pt x="14609" y="9168"/>
                  </a:cubicBezTo>
                  <a:cubicBezTo>
                    <a:pt x="14883" y="9239"/>
                    <a:pt x="15145" y="9192"/>
                    <a:pt x="15419" y="9251"/>
                  </a:cubicBezTo>
                  <a:cubicBezTo>
                    <a:pt x="15431" y="9251"/>
                    <a:pt x="15454" y="9227"/>
                    <a:pt x="15502" y="9192"/>
                  </a:cubicBezTo>
                  <a:cubicBezTo>
                    <a:pt x="15335" y="8835"/>
                    <a:pt x="15300" y="8430"/>
                    <a:pt x="15240" y="8037"/>
                  </a:cubicBezTo>
                  <a:cubicBezTo>
                    <a:pt x="15181" y="7680"/>
                    <a:pt x="15133" y="7322"/>
                    <a:pt x="15073" y="6965"/>
                  </a:cubicBezTo>
                  <a:cubicBezTo>
                    <a:pt x="15062" y="6810"/>
                    <a:pt x="15038" y="6668"/>
                    <a:pt x="14978" y="6549"/>
                  </a:cubicBezTo>
                  <a:cubicBezTo>
                    <a:pt x="14788" y="6048"/>
                    <a:pt x="14740" y="5537"/>
                    <a:pt x="14669" y="5025"/>
                  </a:cubicBezTo>
                  <a:cubicBezTo>
                    <a:pt x="14645" y="4882"/>
                    <a:pt x="14621" y="4715"/>
                    <a:pt x="14561" y="4560"/>
                  </a:cubicBezTo>
                  <a:cubicBezTo>
                    <a:pt x="14442" y="4251"/>
                    <a:pt x="14383" y="3929"/>
                    <a:pt x="14347" y="3596"/>
                  </a:cubicBezTo>
                  <a:lnTo>
                    <a:pt x="14204" y="2619"/>
                  </a:lnTo>
                  <a:cubicBezTo>
                    <a:pt x="14180" y="2465"/>
                    <a:pt x="14145" y="2298"/>
                    <a:pt x="14085" y="2155"/>
                  </a:cubicBezTo>
                  <a:cubicBezTo>
                    <a:pt x="14002" y="1965"/>
                    <a:pt x="13954" y="1750"/>
                    <a:pt x="13930" y="1524"/>
                  </a:cubicBezTo>
                  <a:cubicBezTo>
                    <a:pt x="13907" y="1346"/>
                    <a:pt x="13883" y="1155"/>
                    <a:pt x="13847" y="976"/>
                  </a:cubicBezTo>
                  <a:cubicBezTo>
                    <a:pt x="13835" y="893"/>
                    <a:pt x="13788" y="798"/>
                    <a:pt x="13764" y="714"/>
                  </a:cubicBezTo>
                  <a:cubicBezTo>
                    <a:pt x="13526" y="679"/>
                    <a:pt x="13311" y="655"/>
                    <a:pt x="13097" y="655"/>
                  </a:cubicBezTo>
                  <a:cubicBezTo>
                    <a:pt x="12883" y="655"/>
                    <a:pt x="12656" y="714"/>
                    <a:pt x="12454" y="738"/>
                  </a:cubicBezTo>
                  <a:cubicBezTo>
                    <a:pt x="12109" y="786"/>
                    <a:pt x="11764" y="845"/>
                    <a:pt x="11430" y="893"/>
                  </a:cubicBezTo>
                  <a:cubicBezTo>
                    <a:pt x="11204" y="917"/>
                    <a:pt x="10978" y="988"/>
                    <a:pt x="10751" y="1048"/>
                  </a:cubicBezTo>
                  <a:cubicBezTo>
                    <a:pt x="10335" y="1167"/>
                    <a:pt x="9942" y="1322"/>
                    <a:pt x="9549" y="1512"/>
                  </a:cubicBezTo>
                  <a:cubicBezTo>
                    <a:pt x="9478" y="1560"/>
                    <a:pt x="9382" y="1560"/>
                    <a:pt x="9299" y="1572"/>
                  </a:cubicBezTo>
                  <a:cubicBezTo>
                    <a:pt x="9085" y="1607"/>
                    <a:pt x="8906" y="1703"/>
                    <a:pt x="8763" y="1846"/>
                  </a:cubicBezTo>
                  <a:cubicBezTo>
                    <a:pt x="8454" y="2155"/>
                    <a:pt x="8096" y="2429"/>
                    <a:pt x="7942" y="2881"/>
                  </a:cubicBezTo>
                  <a:cubicBezTo>
                    <a:pt x="7954" y="2953"/>
                    <a:pt x="7918" y="3000"/>
                    <a:pt x="7882" y="3024"/>
                  </a:cubicBezTo>
                  <a:close/>
                  <a:moveTo>
                    <a:pt x="584" y="3572"/>
                  </a:moveTo>
                  <a:cubicBezTo>
                    <a:pt x="655" y="3691"/>
                    <a:pt x="679" y="3774"/>
                    <a:pt x="762" y="3846"/>
                  </a:cubicBezTo>
                  <a:cubicBezTo>
                    <a:pt x="905" y="4024"/>
                    <a:pt x="976" y="4215"/>
                    <a:pt x="1000" y="4441"/>
                  </a:cubicBezTo>
                  <a:cubicBezTo>
                    <a:pt x="1024" y="4715"/>
                    <a:pt x="1096" y="4953"/>
                    <a:pt x="1215" y="5191"/>
                  </a:cubicBezTo>
                  <a:cubicBezTo>
                    <a:pt x="1262" y="5263"/>
                    <a:pt x="1274" y="5358"/>
                    <a:pt x="1298" y="5441"/>
                  </a:cubicBezTo>
                  <a:cubicBezTo>
                    <a:pt x="1429" y="5989"/>
                    <a:pt x="1560" y="6525"/>
                    <a:pt x="1679" y="7072"/>
                  </a:cubicBezTo>
                  <a:cubicBezTo>
                    <a:pt x="1810" y="7703"/>
                    <a:pt x="1953" y="8346"/>
                    <a:pt x="2084" y="8977"/>
                  </a:cubicBezTo>
                  <a:cubicBezTo>
                    <a:pt x="2108" y="9120"/>
                    <a:pt x="2143" y="9239"/>
                    <a:pt x="2167" y="9358"/>
                  </a:cubicBezTo>
                  <a:cubicBezTo>
                    <a:pt x="2334" y="9930"/>
                    <a:pt x="2489" y="10525"/>
                    <a:pt x="2548" y="11121"/>
                  </a:cubicBezTo>
                  <a:cubicBezTo>
                    <a:pt x="2560" y="11299"/>
                    <a:pt x="2584" y="11466"/>
                    <a:pt x="2620" y="11632"/>
                  </a:cubicBezTo>
                  <a:cubicBezTo>
                    <a:pt x="2643" y="11835"/>
                    <a:pt x="2762" y="12013"/>
                    <a:pt x="2870" y="12168"/>
                  </a:cubicBezTo>
                  <a:cubicBezTo>
                    <a:pt x="3167" y="11954"/>
                    <a:pt x="3417" y="11752"/>
                    <a:pt x="3703" y="11573"/>
                  </a:cubicBezTo>
                  <a:cubicBezTo>
                    <a:pt x="4346" y="11180"/>
                    <a:pt x="5025" y="10870"/>
                    <a:pt x="5787" y="10787"/>
                  </a:cubicBezTo>
                  <a:cubicBezTo>
                    <a:pt x="6156" y="10740"/>
                    <a:pt x="6537" y="10692"/>
                    <a:pt x="6906" y="10620"/>
                  </a:cubicBezTo>
                  <a:cubicBezTo>
                    <a:pt x="7453" y="10501"/>
                    <a:pt x="7942" y="10668"/>
                    <a:pt x="8442" y="10882"/>
                  </a:cubicBezTo>
                  <a:cubicBezTo>
                    <a:pt x="8537" y="10930"/>
                    <a:pt x="8644" y="11001"/>
                    <a:pt x="8763" y="10918"/>
                  </a:cubicBezTo>
                  <a:cubicBezTo>
                    <a:pt x="8763" y="10859"/>
                    <a:pt x="8763" y="10787"/>
                    <a:pt x="8751" y="10704"/>
                  </a:cubicBezTo>
                  <a:cubicBezTo>
                    <a:pt x="8704" y="10275"/>
                    <a:pt x="8585" y="9858"/>
                    <a:pt x="8465" y="9442"/>
                  </a:cubicBezTo>
                  <a:cubicBezTo>
                    <a:pt x="8275" y="8763"/>
                    <a:pt x="8084" y="8084"/>
                    <a:pt x="8001" y="7370"/>
                  </a:cubicBezTo>
                  <a:cubicBezTo>
                    <a:pt x="7989" y="7168"/>
                    <a:pt x="7930" y="6953"/>
                    <a:pt x="7870" y="6751"/>
                  </a:cubicBezTo>
                  <a:cubicBezTo>
                    <a:pt x="7751" y="6322"/>
                    <a:pt x="7644" y="5882"/>
                    <a:pt x="7608" y="5441"/>
                  </a:cubicBezTo>
                  <a:cubicBezTo>
                    <a:pt x="7513" y="4667"/>
                    <a:pt x="7430" y="3893"/>
                    <a:pt x="7346" y="3120"/>
                  </a:cubicBezTo>
                  <a:cubicBezTo>
                    <a:pt x="7334" y="3012"/>
                    <a:pt x="7311" y="2893"/>
                    <a:pt x="7287" y="2810"/>
                  </a:cubicBezTo>
                  <a:cubicBezTo>
                    <a:pt x="7156" y="2774"/>
                    <a:pt x="7037" y="2762"/>
                    <a:pt x="6930" y="2715"/>
                  </a:cubicBezTo>
                  <a:cubicBezTo>
                    <a:pt x="6477" y="2489"/>
                    <a:pt x="6001" y="2358"/>
                    <a:pt x="5489" y="2393"/>
                  </a:cubicBezTo>
                  <a:lnTo>
                    <a:pt x="5441" y="2393"/>
                  </a:lnTo>
                  <a:cubicBezTo>
                    <a:pt x="4894" y="2286"/>
                    <a:pt x="4358" y="2405"/>
                    <a:pt x="3822" y="2489"/>
                  </a:cubicBezTo>
                  <a:cubicBezTo>
                    <a:pt x="2881" y="2667"/>
                    <a:pt x="1977" y="2965"/>
                    <a:pt x="1096" y="3298"/>
                  </a:cubicBezTo>
                  <a:cubicBezTo>
                    <a:pt x="905" y="3370"/>
                    <a:pt x="762" y="3477"/>
                    <a:pt x="584" y="3572"/>
                  </a:cubicBezTo>
                  <a:close/>
                  <a:moveTo>
                    <a:pt x="8299" y="11454"/>
                  </a:moveTo>
                  <a:cubicBezTo>
                    <a:pt x="7954" y="11359"/>
                    <a:pt x="7727" y="11311"/>
                    <a:pt x="7501" y="11263"/>
                  </a:cubicBezTo>
                  <a:cubicBezTo>
                    <a:pt x="7394" y="11240"/>
                    <a:pt x="7275" y="11228"/>
                    <a:pt x="7156" y="11240"/>
                  </a:cubicBezTo>
                  <a:cubicBezTo>
                    <a:pt x="6787" y="11287"/>
                    <a:pt x="6418" y="11359"/>
                    <a:pt x="6037" y="11394"/>
                  </a:cubicBezTo>
                  <a:cubicBezTo>
                    <a:pt x="5406" y="11454"/>
                    <a:pt x="4810" y="11680"/>
                    <a:pt x="4251" y="11990"/>
                  </a:cubicBezTo>
                  <a:cubicBezTo>
                    <a:pt x="3870" y="12216"/>
                    <a:pt x="3489" y="12454"/>
                    <a:pt x="3179" y="12823"/>
                  </a:cubicBezTo>
                  <a:cubicBezTo>
                    <a:pt x="3239" y="12895"/>
                    <a:pt x="3298" y="12978"/>
                    <a:pt x="3346" y="13037"/>
                  </a:cubicBezTo>
                  <a:cubicBezTo>
                    <a:pt x="3512" y="12930"/>
                    <a:pt x="3643" y="12787"/>
                    <a:pt x="3810" y="12752"/>
                  </a:cubicBezTo>
                  <a:cubicBezTo>
                    <a:pt x="4048" y="12680"/>
                    <a:pt x="4251" y="12549"/>
                    <a:pt x="4477" y="12454"/>
                  </a:cubicBezTo>
                  <a:cubicBezTo>
                    <a:pt x="5048" y="12156"/>
                    <a:pt x="5656" y="11990"/>
                    <a:pt x="6275" y="11906"/>
                  </a:cubicBezTo>
                  <a:cubicBezTo>
                    <a:pt x="6394" y="11883"/>
                    <a:pt x="6513" y="11871"/>
                    <a:pt x="6608" y="11823"/>
                  </a:cubicBezTo>
                  <a:cubicBezTo>
                    <a:pt x="6775" y="11728"/>
                    <a:pt x="6965" y="11704"/>
                    <a:pt x="7144" y="11656"/>
                  </a:cubicBezTo>
                  <a:cubicBezTo>
                    <a:pt x="7501" y="11609"/>
                    <a:pt x="7858" y="11549"/>
                    <a:pt x="8299" y="11454"/>
                  </a:cubicBezTo>
                  <a:close/>
                  <a:moveTo>
                    <a:pt x="15383" y="9978"/>
                  </a:moveTo>
                  <a:cubicBezTo>
                    <a:pt x="14931" y="9858"/>
                    <a:pt x="14478" y="9727"/>
                    <a:pt x="14002" y="9835"/>
                  </a:cubicBezTo>
                  <a:cubicBezTo>
                    <a:pt x="13811" y="9882"/>
                    <a:pt x="13597" y="9894"/>
                    <a:pt x="13407" y="9918"/>
                  </a:cubicBezTo>
                  <a:cubicBezTo>
                    <a:pt x="12728" y="10001"/>
                    <a:pt x="12037" y="10120"/>
                    <a:pt x="11418" y="10442"/>
                  </a:cubicBezTo>
                  <a:cubicBezTo>
                    <a:pt x="11383" y="10454"/>
                    <a:pt x="11359" y="10478"/>
                    <a:pt x="11335" y="10478"/>
                  </a:cubicBezTo>
                  <a:cubicBezTo>
                    <a:pt x="10966" y="10573"/>
                    <a:pt x="10644" y="10799"/>
                    <a:pt x="10311" y="11013"/>
                  </a:cubicBezTo>
                  <a:cubicBezTo>
                    <a:pt x="10132" y="11132"/>
                    <a:pt x="10001" y="11287"/>
                    <a:pt x="9942" y="11502"/>
                  </a:cubicBezTo>
                  <a:cubicBezTo>
                    <a:pt x="10085" y="11573"/>
                    <a:pt x="10192" y="11502"/>
                    <a:pt x="10287" y="11430"/>
                  </a:cubicBezTo>
                  <a:cubicBezTo>
                    <a:pt x="10561" y="11216"/>
                    <a:pt x="10882" y="11097"/>
                    <a:pt x="11204" y="10978"/>
                  </a:cubicBezTo>
                  <a:lnTo>
                    <a:pt x="11656" y="10847"/>
                  </a:lnTo>
                  <a:cubicBezTo>
                    <a:pt x="11728" y="10811"/>
                    <a:pt x="11835" y="10811"/>
                    <a:pt x="11894" y="10775"/>
                  </a:cubicBezTo>
                  <a:cubicBezTo>
                    <a:pt x="12049" y="10620"/>
                    <a:pt x="12252" y="10609"/>
                    <a:pt x="12454" y="10573"/>
                  </a:cubicBezTo>
                  <a:cubicBezTo>
                    <a:pt x="12680" y="10549"/>
                    <a:pt x="12918" y="10513"/>
                    <a:pt x="13145" y="10478"/>
                  </a:cubicBezTo>
                  <a:cubicBezTo>
                    <a:pt x="13240" y="10454"/>
                    <a:pt x="13347" y="10454"/>
                    <a:pt x="13418" y="10394"/>
                  </a:cubicBezTo>
                  <a:cubicBezTo>
                    <a:pt x="13621" y="10251"/>
                    <a:pt x="13859" y="10239"/>
                    <a:pt x="14073" y="10204"/>
                  </a:cubicBezTo>
                  <a:cubicBezTo>
                    <a:pt x="14526" y="10132"/>
                    <a:pt x="14954" y="10061"/>
                    <a:pt x="15383" y="9978"/>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0" name="Google Shape;1030;p44"/>
            <p:cNvSpPr/>
            <p:nvPr/>
          </p:nvSpPr>
          <p:spPr>
            <a:xfrm>
              <a:off x="1404625" y="1833700"/>
              <a:ext cx="89925" cy="110150"/>
            </a:xfrm>
            <a:custGeom>
              <a:avLst/>
              <a:gdLst/>
              <a:ahLst/>
              <a:cxnLst/>
              <a:rect l="l" t="t" r="r" b="b"/>
              <a:pathLst>
                <a:path w="3597" h="4406" extrusionOk="0">
                  <a:moveTo>
                    <a:pt x="1679" y="1834"/>
                  </a:moveTo>
                  <a:cubicBezTo>
                    <a:pt x="1846" y="1488"/>
                    <a:pt x="2025" y="1167"/>
                    <a:pt x="2037" y="762"/>
                  </a:cubicBezTo>
                  <a:cubicBezTo>
                    <a:pt x="1906" y="762"/>
                    <a:pt x="1798" y="774"/>
                    <a:pt x="1679" y="774"/>
                  </a:cubicBezTo>
                  <a:cubicBezTo>
                    <a:pt x="1310" y="822"/>
                    <a:pt x="941" y="869"/>
                    <a:pt x="560" y="893"/>
                  </a:cubicBezTo>
                  <a:cubicBezTo>
                    <a:pt x="441" y="917"/>
                    <a:pt x="346" y="917"/>
                    <a:pt x="227" y="893"/>
                  </a:cubicBezTo>
                  <a:cubicBezTo>
                    <a:pt x="108" y="881"/>
                    <a:pt x="13" y="774"/>
                    <a:pt x="1" y="655"/>
                  </a:cubicBezTo>
                  <a:cubicBezTo>
                    <a:pt x="1" y="560"/>
                    <a:pt x="48" y="452"/>
                    <a:pt x="143" y="417"/>
                  </a:cubicBezTo>
                  <a:cubicBezTo>
                    <a:pt x="274" y="381"/>
                    <a:pt x="417" y="322"/>
                    <a:pt x="560" y="298"/>
                  </a:cubicBezTo>
                  <a:cubicBezTo>
                    <a:pt x="1072" y="214"/>
                    <a:pt x="1596" y="119"/>
                    <a:pt x="2096" y="60"/>
                  </a:cubicBezTo>
                  <a:cubicBezTo>
                    <a:pt x="2572" y="0"/>
                    <a:pt x="2906" y="357"/>
                    <a:pt x="2787" y="833"/>
                  </a:cubicBezTo>
                  <a:cubicBezTo>
                    <a:pt x="2703" y="1119"/>
                    <a:pt x="2608" y="1381"/>
                    <a:pt x="2501" y="1655"/>
                  </a:cubicBezTo>
                  <a:lnTo>
                    <a:pt x="2322" y="2096"/>
                  </a:lnTo>
                  <a:cubicBezTo>
                    <a:pt x="2394" y="2179"/>
                    <a:pt x="2465" y="2227"/>
                    <a:pt x="2513" y="2274"/>
                  </a:cubicBezTo>
                  <a:cubicBezTo>
                    <a:pt x="2644" y="2441"/>
                    <a:pt x="2584" y="2667"/>
                    <a:pt x="2394" y="2727"/>
                  </a:cubicBezTo>
                  <a:cubicBezTo>
                    <a:pt x="2287" y="2750"/>
                    <a:pt x="2168" y="2774"/>
                    <a:pt x="2048" y="2798"/>
                  </a:cubicBezTo>
                  <a:cubicBezTo>
                    <a:pt x="1977" y="3012"/>
                    <a:pt x="1810" y="3203"/>
                    <a:pt x="1906" y="3441"/>
                  </a:cubicBezTo>
                  <a:cubicBezTo>
                    <a:pt x="2037" y="3500"/>
                    <a:pt x="2144" y="3453"/>
                    <a:pt x="2227" y="3393"/>
                  </a:cubicBezTo>
                  <a:cubicBezTo>
                    <a:pt x="2549" y="3215"/>
                    <a:pt x="2906" y="3215"/>
                    <a:pt x="3239" y="3203"/>
                  </a:cubicBezTo>
                  <a:cubicBezTo>
                    <a:pt x="3418" y="3191"/>
                    <a:pt x="3572" y="3322"/>
                    <a:pt x="3584" y="3465"/>
                  </a:cubicBezTo>
                  <a:cubicBezTo>
                    <a:pt x="3596" y="3620"/>
                    <a:pt x="3513" y="3762"/>
                    <a:pt x="3334" y="3822"/>
                  </a:cubicBezTo>
                  <a:cubicBezTo>
                    <a:pt x="3275" y="3846"/>
                    <a:pt x="3227" y="3858"/>
                    <a:pt x="3168" y="3870"/>
                  </a:cubicBezTo>
                  <a:cubicBezTo>
                    <a:pt x="2727" y="3917"/>
                    <a:pt x="2322" y="4120"/>
                    <a:pt x="1906" y="4286"/>
                  </a:cubicBezTo>
                  <a:cubicBezTo>
                    <a:pt x="1727" y="4358"/>
                    <a:pt x="1513" y="4393"/>
                    <a:pt x="1310" y="4393"/>
                  </a:cubicBezTo>
                  <a:cubicBezTo>
                    <a:pt x="1060" y="4405"/>
                    <a:pt x="894" y="4215"/>
                    <a:pt x="953" y="3977"/>
                  </a:cubicBezTo>
                  <a:cubicBezTo>
                    <a:pt x="1001" y="3762"/>
                    <a:pt x="977" y="3548"/>
                    <a:pt x="1156" y="3381"/>
                  </a:cubicBezTo>
                  <a:cubicBezTo>
                    <a:pt x="1179" y="3370"/>
                    <a:pt x="1191" y="3322"/>
                    <a:pt x="1191" y="3310"/>
                  </a:cubicBezTo>
                  <a:cubicBezTo>
                    <a:pt x="1156" y="3084"/>
                    <a:pt x="1298" y="2893"/>
                    <a:pt x="1370" y="2691"/>
                  </a:cubicBezTo>
                  <a:cubicBezTo>
                    <a:pt x="1394" y="2631"/>
                    <a:pt x="1394" y="2560"/>
                    <a:pt x="1429" y="2477"/>
                  </a:cubicBezTo>
                  <a:cubicBezTo>
                    <a:pt x="1298" y="2417"/>
                    <a:pt x="1191" y="2369"/>
                    <a:pt x="1072" y="2310"/>
                  </a:cubicBezTo>
                  <a:cubicBezTo>
                    <a:pt x="1001" y="2274"/>
                    <a:pt x="905" y="2250"/>
                    <a:pt x="834" y="2203"/>
                  </a:cubicBezTo>
                  <a:cubicBezTo>
                    <a:pt x="727" y="2143"/>
                    <a:pt x="715" y="2000"/>
                    <a:pt x="786" y="1905"/>
                  </a:cubicBezTo>
                  <a:cubicBezTo>
                    <a:pt x="894" y="1774"/>
                    <a:pt x="1036" y="1715"/>
                    <a:pt x="1203" y="1762"/>
                  </a:cubicBezTo>
                  <a:cubicBezTo>
                    <a:pt x="1370" y="1762"/>
                    <a:pt x="1513" y="1786"/>
                    <a:pt x="1679" y="1834"/>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1" name="Google Shape;1031;p44"/>
            <p:cNvSpPr/>
            <p:nvPr/>
          </p:nvSpPr>
          <p:spPr>
            <a:xfrm>
              <a:off x="1254025" y="1863150"/>
              <a:ext cx="75025" cy="122375"/>
            </a:xfrm>
            <a:custGeom>
              <a:avLst/>
              <a:gdLst/>
              <a:ahLst/>
              <a:cxnLst/>
              <a:rect l="l" t="t" r="r" b="b"/>
              <a:pathLst>
                <a:path w="3001" h="4895" extrusionOk="0">
                  <a:moveTo>
                    <a:pt x="1786" y="2977"/>
                  </a:moveTo>
                  <a:cubicBezTo>
                    <a:pt x="1584" y="3037"/>
                    <a:pt x="1405" y="3096"/>
                    <a:pt x="1226" y="3144"/>
                  </a:cubicBezTo>
                  <a:cubicBezTo>
                    <a:pt x="1072" y="3192"/>
                    <a:pt x="893" y="3192"/>
                    <a:pt x="691" y="3215"/>
                  </a:cubicBezTo>
                  <a:cubicBezTo>
                    <a:pt x="679" y="3513"/>
                    <a:pt x="595" y="3799"/>
                    <a:pt x="631" y="4097"/>
                  </a:cubicBezTo>
                  <a:cubicBezTo>
                    <a:pt x="667" y="4323"/>
                    <a:pt x="679" y="4561"/>
                    <a:pt x="572" y="4775"/>
                  </a:cubicBezTo>
                  <a:cubicBezTo>
                    <a:pt x="536" y="4882"/>
                    <a:pt x="393" y="4894"/>
                    <a:pt x="333" y="4811"/>
                  </a:cubicBezTo>
                  <a:cubicBezTo>
                    <a:pt x="274" y="4739"/>
                    <a:pt x="214" y="4644"/>
                    <a:pt x="191" y="4561"/>
                  </a:cubicBezTo>
                  <a:cubicBezTo>
                    <a:pt x="83" y="4239"/>
                    <a:pt x="0" y="3930"/>
                    <a:pt x="71" y="3585"/>
                  </a:cubicBezTo>
                  <a:cubicBezTo>
                    <a:pt x="83" y="3501"/>
                    <a:pt x="83" y="3394"/>
                    <a:pt x="83" y="3287"/>
                  </a:cubicBezTo>
                  <a:lnTo>
                    <a:pt x="83" y="2775"/>
                  </a:lnTo>
                  <a:cubicBezTo>
                    <a:pt x="83" y="2668"/>
                    <a:pt x="95" y="2561"/>
                    <a:pt x="83" y="2477"/>
                  </a:cubicBezTo>
                  <a:cubicBezTo>
                    <a:pt x="12" y="1918"/>
                    <a:pt x="71" y="1382"/>
                    <a:pt x="95" y="834"/>
                  </a:cubicBezTo>
                  <a:cubicBezTo>
                    <a:pt x="119" y="596"/>
                    <a:pt x="191" y="394"/>
                    <a:pt x="333" y="191"/>
                  </a:cubicBezTo>
                  <a:cubicBezTo>
                    <a:pt x="488" y="1"/>
                    <a:pt x="691" y="1"/>
                    <a:pt x="857" y="167"/>
                  </a:cubicBezTo>
                  <a:cubicBezTo>
                    <a:pt x="929" y="239"/>
                    <a:pt x="976" y="334"/>
                    <a:pt x="1036" y="406"/>
                  </a:cubicBezTo>
                  <a:cubicBezTo>
                    <a:pt x="1453" y="989"/>
                    <a:pt x="1869" y="1584"/>
                    <a:pt x="2179" y="2239"/>
                  </a:cubicBezTo>
                  <a:cubicBezTo>
                    <a:pt x="2417" y="2727"/>
                    <a:pt x="2655" y="3215"/>
                    <a:pt x="2941" y="3680"/>
                  </a:cubicBezTo>
                  <a:cubicBezTo>
                    <a:pt x="3000" y="3763"/>
                    <a:pt x="3000" y="3906"/>
                    <a:pt x="3000" y="4001"/>
                  </a:cubicBezTo>
                  <a:cubicBezTo>
                    <a:pt x="3000" y="4168"/>
                    <a:pt x="2893" y="4287"/>
                    <a:pt x="2762" y="4335"/>
                  </a:cubicBezTo>
                  <a:cubicBezTo>
                    <a:pt x="2643" y="4358"/>
                    <a:pt x="2512" y="4299"/>
                    <a:pt x="2441" y="4180"/>
                  </a:cubicBezTo>
                  <a:cubicBezTo>
                    <a:pt x="2346" y="4025"/>
                    <a:pt x="2262" y="3858"/>
                    <a:pt x="2179" y="3692"/>
                  </a:cubicBezTo>
                  <a:cubicBezTo>
                    <a:pt x="2084" y="3430"/>
                    <a:pt x="1941" y="3192"/>
                    <a:pt x="1786" y="2977"/>
                  </a:cubicBezTo>
                  <a:close/>
                  <a:moveTo>
                    <a:pt x="738" y="2620"/>
                  </a:moveTo>
                  <a:cubicBezTo>
                    <a:pt x="1036" y="2608"/>
                    <a:pt x="1286" y="2549"/>
                    <a:pt x="1500" y="2322"/>
                  </a:cubicBezTo>
                  <a:cubicBezTo>
                    <a:pt x="1250" y="1906"/>
                    <a:pt x="1084" y="1465"/>
                    <a:pt x="714" y="1108"/>
                  </a:cubicBezTo>
                  <a:cubicBezTo>
                    <a:pt x="607" y="1584"/>
                    <a:pt x="619" y="2144"/>
                    <a:pt x="738" y="2620"/>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grpSp>
      <p:grpSp>
        <p:nvGrpSpPr>
          <p:cNvPr id="1032" name="Google Shape;1032;p44"/>
          <p:cNvGrpSpPr/>
          <p:nvPr/>
        </p:nvGrpSpPr>
        <p:grpSpPr>
          <a:xfrm>
            <a:off x="0" y="-70423"/>
            <a:ext cx="1376855" cy="846255"/>
            <a:chOff x="2391350" y="3583000"/>
            <a:chExt cx="571525" cy="478675"/>
          </a:xfrm>
        </p:grpSpPr>
        <p:sp>
          <p:nvSpPr>
            <p:cNvPr id="1033" name="Google Shape;1033;p44"/>
            <p:cNvSpPr/>
            <p:nvPr/>
          </p:nvSpPr>
          <p:spPr>
            <a:xfrm>
              <a:off x="2400875" y="3591050"/>
              <a:ext cx="343225" cy="369125"/>
            </a:xfrm>
            <a:custGeom>
              <a:avLst/>
              <a:gdLst/>
              <a:ahLst/>
              <a:cxnLst/>
              <a:rect l="l" t="t" r="r" b="b"/>
              <a:pathLst>
                <a:path w="13729" h="14765" extrusionOk="0">
                  <a:moveTo>
                    <a:pt x="6621" y="12800"/>
                  </a:moveTo>
                  <a:cubicBezTo>
                    <a:pt x="6073" y="13704"/>
                    <a:pt x="5430" y="14419"/>
                    <a:pt x="4406" y="14764"/>
                  </a:cubicBezTo>
                  <a:cubicBezTo>
                    <a:pt x="4632" y="14228"/>
                    <a:pt x="4823" y="13693"/>
                    <a:pt x="5061" y="13157"/>
                  </a:cubicBezTo>
                  <a:cubicBezTo>
                    <a:pt x="5192" y="12847"/>
                    <a:pt x="5180" y="12740"/>
                    <a:pt x="4859" y="12657"/>
                  </a:cubicBezTo>
                  <a:cubicBezTo>
                    <a:pt x="4466" y="12550"/>
                    <a:pt x="4049" y="12514"/>
                    <a:pt x="3680" y="12383"/>
                  </a:cubicBezTo>
                  <a:cubicBezTo>
                    <a:pt x="3311" y="12252"/>
                    <a:pt x="2942" y="12073"/>
                    <a:pt x="2608" y="11847"/>
                  </a:cubicBezTo>
                  <a:cubicBezTo>
                    <a:pt x="2192" y="11561"/>
                    <a:pt x="1811" y="11240"/>
                    <a:pt x="1453" y="10895"/>
                  </a:cubicBezTo>
                  <a:cubicBezTo>
                    <a:pt x="834" y="10311"/>
                    <a:pt x="632" y="9525"/>
                    <a:pt x="441" y="8740"/>
                  </a:cubicBezTo>
                  <a:cubicBezTo>
                    <a:pt x="1" y="7001"/>
                    <a:pt x="346" y="5394"/>
                    <a:pt x="1251" y="3906"/>
                  </a:cubicBezTo>
                  <a:cubicBezTo>
                    <a:pt x="1608" y="3310"/>
                    <a:pt x="2168" y="2810"/>
                    <a:pt x="2668" y="2334"/>
                  </a:cubicBezTo>
                  <a:cubicBezTo>
                    <a:pt x="3858" y="1203"/>
                    <a:pt x="5287" y="524"/>
                    <a:pt x="6906" y="274"/>
                  </a:cubicBezTo>
                  <a:cubicBezTo>
                    <a:pt x="8633" y="0"/>
                    <a:pt x="10288" y="286"/>
                    <a:pt x="11669" y="1417"/>
                  </a:cubicBezTo>
                  <a:cubicBezTo>
                    <a:pt x="12776" y="2322"/>
                    <a:pt x="13503" y="3501"/>
                    <a:pt x="13622" y="4989"/>
                  </a:cubicBezTo>
                  <a:cubicBezTo>
                    <a:pt x="13681" y="5823"/>
                    <a:pt x="13729" y="6620"/>
                    <a:pt x="13514" y="7442"/>
                  </a:cubicBezTo>
                  <a:cubicBezTo>
                    <a:pt x="13443" y="7692"/>
                    <a:pt x="13383" y="7966"/>
                    <a:pt x="13276" y="8216"/>
                  </a:cubicBezTo>
                  <a:cubicBezTo>
                    <a:pt x="13062" y="8740"/>
                    <a:pt x="12836" y="9275"/>
                    <a:pt x="12586" y="9775"/>
                  </a:cubicBezTo>
                  <a:cubicBezTo>
                    <a:pt x="12252" y="10454"/>
                    <a:pt x="11752" y="11002"/>
                    <a:pt x="11133" y="11430"/>
                  </a:cubicBezTo>
                  <a:cubicBezTo>
                    <a:pt x="10371" y="12002"/>
                    <a:pt x="9538" y="12442"/>
                    <a:pt x="8633" y="12716"/>
                  </a:cubicBezTo>
                  <a:cubicBezTo>
                    <a:pt x="8299" y="12811"/>
                    <a:pt x="7966" y="12919"/>
                    <a:pt x="7621" y="13014"/>
                  </a:cubicBezTo>
                  <a:cubicBezTo>
                    <a:pt x="7287" y="13109"/>
                    <a:pt x="6942" y="13192"/>
                    <a:pt x="6621" y="12800"/>
                  </a:cubicBezTo>
                  <a:close/>
                  <a:moveTo>
                    <a:pt x="10466" y="6787"/>
                  </a:moveTo>
                  <a:cubicBezTo>
                    <a:pt x="10466" y="7085"/>
                    <a:pt x="10645" y="7370"/>
                    <a:pt x="10871" y="7418"/>
                  </a:cubicBezTo>
                  <a:cubicBezTo>
                    <a:pt x="11133" y="7478"/>
                    <a:pt x="11407" y="7299"/>
                    <a:pt x="11526" y="6977"/>
                  </a:cubicBezTo>
                  <a:cubicBezTo>
                    <a:pt x="11586" y="6823"/>
                    <a:pt x="11609" y="6656"/>
                    <a:pt x="11609" y="6489"/>
                  </a:cubicBezTo>
                  <a:cubicBezTo>
                    <a:pt x="11609" y="6132"/>
                    <a:pt x="11336" y="5942"/>
                    <a:pt x="11002" y="6061"/>
                  </a:cubicBezTo>
                  <a:cubicBezTo>
                    <a:pt x="10693" y="6168"/>
                    <a:pt x="10466" y="6477"/>
                    <a:pt x="10466" y="6787"/>
                  </a:cubicBezTo>
                  <a:close/>
                  <a:moveTo>
                    <a:pt x="8192" y="6465"/>
                  </a:moveTo>
                  <a:cubicBezTo>
                    <a:pt x="8192" y="6204"/>
                    <a:pt x="8145" y="6013"/>
                    <a:pt x="7918" y="5930"/>
                  </a:cubicBezTo>
                  <a:cubicBezTo>
                    <a:pt x="7716" y="5834"/>
                    <a:pt x="7514" y="5882"/>
                    <a:pt x="7371" y="6049"/>
                  </a:cubicBezTo>
                  <a:cubicBezTo>
                    <a:pt x="7109" y="6311"/>
                    <a:pt x="7026" y="6656"/>
                    <a:pt x="7133" y="7013"/>
                  </a:cubicBezTo>
                  <a:cubicBezTo>
                    <a:pt x="7216" y="7323"/>
                    <a:pt x="7478" y="7418"/>
                    <a:pt x="7740" y="7216"/>
                  </a:cubicBezTo>
                  <a:cubicBezTo>
                    <a:pt x="8026" y="7025"/>
                    <a:pt x="8145" y="6739"/>
                    <a:pt x="8192" y="6465"/>
                  </a:cubicBezTo>
                  <a:close/>
                  <a:moveTo>
                    <a:pt x="4501" y="6680"/>
                  </a:moveTo>
                  <a:cubicBezTo>
                    <a:pt x="4501" y="6418"/>
                    <a:pt x="4263" y="6204"/>
                    <a:pt x="3966" y="6204"/>
                  </a:cubicBezTo>
                  <a:cubicBezTo>
                    <a:pt x="3692" y="6204"/>
                    <a:pt x="3394" y="6561"/>
                    <a:pt x="3394" y="6858"/>
                  </a:cubicBezTo>
                  <a:cubicBezTo>
                    <a:pt x="3394" y="7192"/>
                    <a:pt x="3620" y="7478"/>
                    <a:pt x="3870" y="7478"/>
                  </a:cubicBezTo>
                  <a:cubicBezTo>
                    <a:pt x="4192" y="7478"/>
                    <a:pt x="4501" y="7085"/>
                    <a:pt x="4501" y="6680"/>
                  </a:cubicBez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034" name="Google Shape;1034;p44"/>
            <p:cNvSpPr/>
            <p:nvPr/>
          </p:nvSpPr>
          <p:spPr>
            <a:xfrm>
              <a:off x="2650325" y="3685700"/>
              <a:ext cx="297675" cy="361075"/>
            </a:xfrm>
            <a:custGeom>
              <a:avLst/>
              <a:gdLst/>
              <a:ahLst/>
              <a:cxnLst/>
              <a:rect l="l" t="t" r="r" b="b"/>
              <a:pathLst>
                <a:path w="11907" h="14443" extrusionOk="0">
                  <a:moveTo>
                    <a:pt x="6084" y="14443"/>
                  </a:moveTo>
                  <a:cubicBezTo>
                    <a:pt x="5584" y="14407"/>
                    <a:pt x="5239" y="14193"/>
                    <a:pt x="5049" y="13871"/>
                  </a:cubicBezTo>
                  <a:cubicBezTo>
                    <a:pt x="4810" y="13467"/>
                    <a:pt x="4632" y="13038"/>
                    <a:pt x="4477" y="12585"/>
                  </a:cubicBezTo>
                  <a:cubicBezTo>
                    <a:pt x="4406" y="12383"/>
                    <a:pt x="4334" y="12276"/>
                    <a:pt x="4120" y="12240"/>
                  </a:cubicBezTo>
                  <a:cubicBezTo>
                    <a:pt x="3822" y="12216"/>
                    <a:pt x="3525" y="12181"/>
                    <a:pt x="3227" y="12121"/>
                  </a:cubicBezTo>
                  <a:cubicBezTo>
                    <a:pt x="1715" y="11823"/>
                    <a:pt x="643" y="11014"/>
                    <a:pt x="84" y="9537"/>
                  </a:cubicBezTo>
                  <a:cubicBezTo>
                    <a:pt x="72" y="9490"/>
                    <a:pt x="60" y="9430"/>
                    <a:pt x="60" y="9383"/>
                  </a:cubicBezTo>
                  <a:cubicBezTo>
                    <a:pt x="48" y="9204"/>
                    <a:pt x="12" y="9025"/>
                    <a:pt x="0" y="8883"/>
                  </a:cubicBezTo>
                  <a:cubicBezTo>
                    <a:pt x="607" y="8454"/>
                    <a:pt x="1215" y="8061"/>
                    <a:pt x="1774" y="7621"/>
                  </a:cubicBezTo>
                  <a:cubicBezTo>
                    <a:pt x="2084" y="7382"/>
                    <a:pt x="2382" y="7061"/>
                    <a:pt x="2584" y="6740"/>
                  </a:cubicBezTo>
                  <a:cubicBezTo>
                    <a:pt x="3274" y="5656"/>
                    <a:pt x="3858" y="4501"/>
                    <a:pt x="4001" y="3215"/>
                  </a:cubicBezTo>
                  <a:cubicBezTo>
                    <a:pt x="4072" y="2572"/>
                    <a:pt x="4036" y="1906"/>
                    <a:pt x="4048" y="1263"/>
                  </a:cubicBezTo>
                  <a:cubicBezTo>
                    <a:pt x="4048" y="1084"/>
                    <a:pt x="4013" y="894"/>
                    <a:pt x="4001" y="715"/>
                  </a:cubicBezTo>
                  <a:cubicBezTo>
                    <a:pt x="4548" y="358"/>
                    <a:pt x="5168" y="322"/>
                    <a:pt x="5739" y="191"/>
                  </a:cubicBezTo>
                  <a:cubicBezTo>
                    <a:pt x="6620" y="1"/>
                    <a:pt x="7501" y="72"/>
                    <a:pt x="8335" y="310"/>
                  </a:cubicBezTo>
                  <a:cubicBezTo>
                    <a:pt x="10144" y="846"/>
                    <a:pt x="11633" y="2168"/>
                    <a:pt x="11835" y="4287"/>
                  </a:cubicBezTo>
                  <a:cubicBezTo>
                    <a:pt x="11907" y="5073"/>
                    <a:pt x="11907" y="5858"/>
                    <a:pt x="11799" y="6644"/>
                  </a:cubicBezTo>
                  <a:cubicBezTo>
                    <a:pt x="11716" y="7347"/>
                    <a:pt x="11442" y="7978"/>
                    <a:pt x="11133" y="8597"/>
                  </a:cubicBezTo>
                  <a:cubicBezTo>
                    <a:pt x="10740" y="9371"/>
                    <a:pt x="10252" y="10073"/>
                    <a:pt x="9632" y="10669"/>
                  </a:cubicBezTo>
                  <a:cubicBezTo>
                    <a:pt x="8989" y="11276"/>
                    <a:pt x="8180" y="11562"/>
                    <a:pt x="7382" y="11859"/>
                  </a:cubicBezTo>
                  <a:cubicBezTo>
                    <a:pt x="7323" y="11883"/>
                    <a:pt x="7251" y="11883"/>
                    <a:pt x="7192" y="11919"/>
                  </a:cubicBezTo>
                  <a:lnTo>
                    <a:pt x="6299" y="12228"/>
                  </a:lnTo>
                  <a:cubicBezTo>
                    <a:pt x="6215" y="12621"/>
                    <a:pt x="6120" y="13014"/>
                    <a:pt x="6072" y="13407"/>
                  </a:cubicBezTo>
                  <a:cubicBezTo>
                    <a:pt x="6037" y="13597"/>
                    <a:pt x="6096" y="13812"/>
                    <a:pt x="6120" y="14002"/>
                  </a:cubicBezTo>
                  <a:cubicBezTo>
                    <a:pt x="6096" y="14133"/>
                    <a:pt x="6084" y="14252"/>
                    <a:pt x="6084" y="14443"/>
                  </a:cubicBezTo>
                  <a:close/>
                  <a:moveTo>
                    <a:pt x="9490" y="6156"/>
                  </a:moveTo>
                  <a:cubicBezTo>
                    <a:pt x="9478" y="6692"/>
                    <a:pt x="9716" y="6930"/>
                    <a:pt x="10025" y="6811"/>
                  </a:cubicBezTo>
                  <a:cubicBezTo>
                    <a:pt x="10347" y="6692"/>
                    <a:pt x="10597" y="6251"/>
                    <a:pt x="10537" y="5918"/>
                  </a:cubicBezTo>
                  <a:cubicBezTo>
                    <a:pt x="10490" y="5716"/>
                    <a:pt x="10371" y="5549"/>
                    <a:pt x="10144" y="5501"/>
                  </a:cubicBezTo>
                  <a:cubicBezTo>
                    <a:pt x="9930" y="5442"/>
                    <a:pt x="9751" y="5549"/>
                    <a:pt x="9656" y="5751"/>
                  </a:cubicBezTo>
                  <a:cubicBezTo>
                    <a:pt x="9585" y="5906"/>
                    <a:pt x="9525" y="6085"/>
                    <a:pt x="9490" y="6156"/>
                  </a:cubicBezTo>
                  <a:close/>
                  <a:moveTo>
                    <a:pt x="5084" y="6156"/>
                  </a:moveTo>
                  <a:cubicBezTo>
                    <a:pt x="5108" y="5811"/>
                    <a:pt x="4906" y="5608"/>
                    <a:pt x="4596" y="5597"/>
                  </a:cubicBezTo>
                  <a:cubicBezTo>
                    <a:pt x="4346" y="5573"/>
                    <a:pt x="4072" y="5870"/>
                    <a:pt x="4060" y="6216"/>
                  </a:cubicBezTo>
                  <a:cubicBezTo>
                    <a:pt x="4048" y="6513"/>
                    <a:pt x="4251" y="6751"/>
                    <a:pt x="4537" y="6751"/>
                  </a:cubicBezTo>
                  <a:cubicBezTo>
                    <a:pt x="4846" y="6728"/>
                    <a:pt x="5072" y="6501"/>
                    <a:pt x="5084" y="6156"/>
                  </a:cubicBezTo>
                  <a:close/>
                  <a:moveTo>
                    <a:pt x="7966" y="5930"/>
                  </a:moveTo>
                  <a:cubicBezTo>
                    <a:pt x="7966" y="5549"/>
                    <a:pt x="7846" y="5394"/>
                    <a:pt x="7632" y="5430"/>
                  </a:cubicBezTo>
                  <a:cubicBezTo>
                    <a:pt x="7239" y="5477"/>
                    <a:pt x="6942" y="5835"/>
                    <a:pt x="7037" y="6216"/>
                  </a:cubicBezTo>
                  <a:cubicBezTo>
                    <a:pt x="7073" y="6347"/>
                    <a:pt x="7204" y="6549"/>
                    <a:pt x="7323" y="6573"/>
                  </a:cubicBezTo>
                  <a:cubicBezTo>
                    <a:pt x="7442" y="6609"/>
                    <a:pt x="7656" y="6525"/>
                    <a:pt x="7751" y="6430"/>
                  </a:cubicBezTo>
                  <a:cubicBezTo>
                    <a:pt x="7870" y="6251"/>
                    <a:pt x="7918" y="6025"/>
                    <a:pt x="7966" y="5930"/>
                  </a:cubicBezTo>
                  <a:close/>
                </a:path>
              </a:pathLst>
            </a:custGeom>
            <a:solidFill>
              <a:schemeClr val="accent3"/>
            </a:solidFill>
            <a:ln>
              <a:noFill/>
            </a:ln>
          </p:spPr>
          <p:txBody>
            <a:bodyPr spcFirstLastPara="1" wrap="square" lIns="91425" tIns="91425" rIns="91425" bIns="91425" anchor="ctr" anchorCtr="0">
              <a:noAutofit/>
            </a:bodyPr>
            <a:lstStyle/>
            <a:p>
              <a:endParaRPr sz="1800"/>
            </a:p>
          </p:txBody>
        </p:sp>
        <p:sp>
          <p:nvSpPr>
            <p:cNvPr id="1035" name="Google Shape;1035;p44"/>
            <p:cNvSpPr/>
            <p:nvPr/>
          </p:nvSpPr>
          <p:spPr>
            <a:xfrm>
              <a:off x="2662525" y="3739575"/>
              <a:ext cx="28300" cy="38425"/>
            </a:xfrm>
            <a:custGeom>
              <a:avLst/>
              <a:gdLst/>
              <a:ahLst/>
              <a:cxnLst/>
              <a:rect l="l" t="t" r="r" b="b"/>
              <a:pathLst>
                <a:path w="1132" h="1537" extrusionOk="0">
                  <a:moveTo>
                    <a:pt x="0" y="846"/>
                  </a:moveTo>
                  <a:cubicBezTo>
                    <a:pt x="0" y="536"/>
                    <a:pt x="227" y="227"/>
                    <a:pt x="524" y="120"/>
                  </a:cubicBezTo>
                  <a:cubicBezTo>
                    <a:pt x="846" y="1"/>
                    <a:pt x="1132" y="191"/>
                    <a:pt x="1132" y="548"/>
                  </a:cubicBezTo>
                  <a:cubicBezTo>
                    <a:pt x="1132" y="715"/>
                    <a:pt x="1108" y="894"/>
                    <a:pt x="1048" y="1036"/>
                  </a:cubicBezTo>
                  <a:cubicBezTo>
                    <a:pt x="941" y="1358"/>
                    <a:pt x="655" y="1537"/>
                    <a:pt x="393" y="1477"/>
                  </a:cubicBezTo>
                  <a:cubicBezTo>
                    <a:pt x="179" y="1429"/>
                    <a:pt x="0" y="1144"/>
                    <a:pt x="0" y="846"/>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6" name="Google Shape;1036;p44"/>
            <p:cNvSpPr/>
            <p:nvPr/>
          </p:nvSpPr>
          <p:spPr>
            <a:xfrm>
              <a:off x="2576800" y="3736900"/>
              <a:ext cx="28900" cy="39600"/>
            </a:xfrm>
            <a:custGeom>
              <a:avLst/>
              <a:gdLst/>
              <a:ahLst/>
              <a:cxnLst/>
              <a:rect l="l" t="t" r="r" b="b"/>
              <a:pathLst>
                <a:path w="1156" h="1584" extrusionOk="0">
                  <a:moveTo>
                    <a:pt x="1155" y="631"/>
                  </a:moveTo>
                  <a:cubicBezTo>
                    <a:pt x="1108" y="905"/>
                    <a:pt x="989" y="1191"/>
                    <a:pt x="727" y="1382"/>
                  </a:cubicBezTo>
                  <a:cubicBezTo>
                    <a:pt x="453" y="1584"/>
                    <a:pt x="203" y="1489"/>
                    <a:pt x="108" y="1179"/>
                  </a:cubicBezTo>
                  <a:cubicBezTo>
                    <a:pt x="0" y="822"/>
                    <a:pt x="84" y="489"/>
                    <a:pt x="346" y="215"/>
                  </a:cubicBezTo>
                  <a:cubicBezTo>
                    <a:pt x="500" y="48"/>
                    <a:pt x="691" y="0"/>
                    <a:pt x="905" y="96"/>
                  </a:cubicBezTo>
                  <a:cubicBezTo>
                    <a:pt x="1108" y="179"/>
                    <a:pt x="1155" y="358"/>
                    <a:pt x="1155" y="631"/>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7" name="Google Shape;1037;p44"/>
            <p:cNvSpPr/>
            <p:nvPr/>
          </p:nvSpPr>
          <p:spPr>
            <a:xfrm>
              <a:off x="2485725" y="3745825"/>
              <a:ext cx="27700" cy="32475"/>
            </a:xfrm>
            <a:custGeom>
              <a:avLst/>
              <a:gdLst/>
              <a:ahLst/>
              <a:cxnLst/>
              <a:rect l="l" t="t" r="r" b="b"/>
              <a:pathLst>
                <a:path w="1108" h="1299" extrusionOk="0">
                  <a:moveTo>
                    <a:pt x="1107" y="489"/>
                  </a:moveTo>
                  <a:cubicBezTo>
                    <a:pt x="1107" y="894"/>
                    <a:pt x="810" y="1298"/>
                    <a:pt x="476" y="1287"/>
                  </a:cubicBezTo>
                  <a:cubicBezTo>
                    <a:pt x="226" y="1287"/>
                    <a:pt x="0" y="989"/>
                    <a:pt x="0" y="667"/>
                  </a:cubicBezTo>
                  <a:cubicBezTo>
                    <a:pt x="0" y="358"/>
                    <a:pt x="298" y="1"/>
                    <a:pt x="572" y="13"/>
                  </a:cubicBezTo>
                  <a:cubicBezTo>
                    <a:pt x="869" y="13"/>
                    <a:pt x="1095" y="227"/>
                    <a:pt x="1107" y="489"/>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8" name="Google Shape;1038;p44"/>
            <p:cNvSpPr/>
            <p:nvPr/>
          </p:nvSpPr>
          <p:spPr>
            <a:xfrm>
              <a:off x="2887250" y="3821725"/>
              <a:ext cx="28000" cy="37225"/>
            </a:xfrm>
            <a:custGeom>
              <a:avLst/>
              <a:gdLst/>
              <a:ahLst/>
              <a:cxnLst/>
              <a:rect l="l" t="t" r="r" b="b"/>
              <a:pathLst>
                <a:path w="1120" h="1489" extrusionOk="0">
                  <a:moveTo>
                    <a:pt x="13" y="715"/>
                  </a:moveTo>
                  <a:cubicBezTo>
                    <a:pt x="48" y="632"/>
                    <a:pt x="108" y="453"/>
                    <a:pt x="179" y="298"/>
                  </a:cubicBezTo>
                  <a:cubicBezTo>
                    <a:pt x="286" y="108"/>
                    <a:pt x="453" y="1"/>
                    <a:pt x="667" y="48"/>
                  </a:cubicBezTo>
                  <a:cubicBezTo>
                    <a:pt x="882" y="96"/>
                    <a:pt x="1013" y="251"/>
                    <a:pt x="1060" y="465"/>
                  </a:cubicBezTo>
                  <a:cubicBezTo>
                    <a:pt x="1120" y="798"/>
                    <a:pt x="882" y="1239"/>
                    <a:pt x="548" y="1358"/>
                  </a:cubicBezTo>
                  <a:cubicBezTo>
                    <a:pt x="239" y="1489"/>
                    <a:pt x="1" y="1251"/>
                    <a:pt x="13" y="715"/>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9" name="Google Shape;1039;p44"/>
            <p:cNvSpPr/>
            <p:nvPr/>
          </p:nvSpPr>
          <p:spPr>
            <a:xfrm>
              <a:off x="2751525" y="3824700"/>
              <a:ext cx="25925" cy="29500"/>
            </a:xfrm>
            <a:custGeom>
              <a:avLst/>
              <a:gdLst/>
              <a:ahLst/>
              <a:cxnLst/>
              <a:rect l="l" t="t" r="r" b="b"/>
              <a:pathLst>
                <a:path w="1037" h="1180" extrusionOk="0">
                  <a:moveTo>
                    <a:pt x="1036" y="596"/>
                  </a:moveTo>
                  <a:cubicBezTo>
                    <a:pt x="1024" y="941"/>
                    <a:pt x="798" y="1180"/>
                    <a:pt x="489" y="1180"/>
                  </a:cubicBezTo>
                  <a:cubicBezTo>
                    <a:pt x="203" y="1180"/>
                    <a:pt x="0" y="941"/>
                    <a:pt x="12" y="644"/>
                  </a:cubicBezTo>
                  <a:cubicBezTo>
                    <a:pt x="48" y="298"/>
                    <a:pt x="298" y="1"/>
                    <a:pt x="548" y="13"/>
                  </a:cubicBezTo>
                  <a:cubicBezTo>
                    <a:pt x="858" y="37"/>
                    <a:pt x="1036" y="251"/>
                    <a:pt x="1036" y="596"/>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40" name="Google Shape;1040;p44"/>
            <p:cNvSpPr/>
            <p:nvPr/>
          </p:nvSpPr>
          <p:spPr>
            <a:xfrm>
              <a:off x="2824150" y="3820550"/>
              <a:ext cx="25325" cy="30675"/>
            </a:xfrm>
            <a:custGeom>
              <a:avLst/>
              <a:gdLst/>
              <a:ahLst/>
              <a:cxnLst/>
              <a:rect l="l" t="t" r="r" b="b"/>
              <a:pathLst>
                <a:path w="1013" h="1227" extrusionOk="0">
                  <a:moveTo>
                    <a:pt x="1013" y="536"/>
                  </a:moveTo>
                  <a:cubicBezTo>
                    <a:pt x="965" y="643"/>
                    <a:pt x="917" y="869"/>
                    <a:pt x="798" y="1036"/>
                  </a:cubicBezTo>
                  <a:cubicBezTo>
                    <a:pt x="715" y="1131"/>
                    <a:pt x="489" y="1226"/>
                    <a:pt x="370" y="1179"/>
                  </a:cubicBezTo>
                  <a:cubicBezTo>
                    <a:pt x="251" y="1143"/>
                    <a:pt x="120" y="953"/>
                    <a:pt x="84" y="822"/>
                  </a:cubicBezTo>
                  <a:cubicBezTo>
                    <a:pt x="1" y="453"/>
                    <a:pt x="274" y="83"/>
                    <a:pt x="679" y="36"/>
                  </a:cubicBezTo>
                  <a:cubicBezTo>
                    <a:pt x="893" y="0"/>
                    <a:pt x="989" y="143"/>
                    <a:pt x="1013" y="536"/>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41" name="Google Shape;1041;p44"/>
            <p:cNvSpPr/>
            <p:nvPr/>
          </p:nvSpPr>
          <p:spPr>
            <a:xfrm>
              <a:off x="2391350" y="3583000"/>
              <a:ext cx="571525" cy="478675"/>
            </a:xfrm>
            <a:custGeom>
              <a:avLst/>
              <a:gdLst/>
              <a:ahLst/>
              <a:cxnLst/>
              <a:rect l="l" t="t" r="r" b="b"/>
              <a:pathLst>
                <a:path w="22861" h="19147" extrusionOk="0">
                  <a:moveTo>
                    <a:pt x="22623" y="7859"/>
                  </a:moveTo>
                  <a:cubicBezTo>
                    <a:pt x="22349" y="6490"/>
                    <a:pt x="21623" y="5418"/>
                    <a:pt x="20480" y="4668"/>
                  </a:cubicBezTo>
                  <a:cubicBezTo>
                    <a:pt x="19658" y="4132"/>
                    <a:pt x="18825" y="3835"/>
                    <a:pt x="17944" y="3716"/>
                  </a:cubicBezTo>
                  <a:cubicBezTo>
                    <a:pt x="17694" y="3692"/>
                    <a:pt x="17443" y="3668"/>
                    <a:pt x="17193" y="3668"/>
                  </a:cubicBezTo>
                  <a:cubicBezTo>
                    <a:pt x="16360" y="3668"/>
                    <a:pt x="15491" y="3823"/>
                    <a:pt x="14395" y="4180"/>
                  </a:cubicBezTo>
                  <a:cubicBezTo>
                    <a:pt x="14181" y="3478"/>
                    <a:pt x="13764" y="2894"/>
                    <a:pt x="13348" y="2346"/>
                  </a:cubicBezTo>
                  <a:lnTo>
                    <a:pt x="13276" y="2239"/>
                  </a:lnTo>
                  <a:cubicBezTo>
                    <a:pt x="12681" y="1442"/>
                    <a:pt x="11979" y="870"/>
                    <a:pt x="11097" y="549"/>
                  </a:cubicBezTo>
                  <a:cubicBezTo>
                    <a:pt x="10181" y="191"/>
                    <a:pt x="9240" y="1"/>
                    <a:pt x="8323" y="1"/>
                  </a:cubicBezTo>
                  <a:cubicBezTo>
                    <a:pt x="7704" y="1"/>
                    <a:pt x="7097" y="72"/>
                    <a:pt x="6502" y="239"/>
                  </a:cubicBezTo>
                  <a:cubicBezTo>
                    <a:pt x="5204" y="572"/>
                    <a:pt x="4013" y="1215"/>
                    <a:pt x="2977" y="2144"/>
                  </a:cubicBezTo>
                  <a:lnTo>
                    <a:pt x="2894" y="2215"/>
                  </a:lnTo>
                  <a:cubicBezTo>
                    <a:pt x="2382" y="2656"/>
                    <a:pt x="1846" y="3132"/>
                    <a:pt x="1441" y="3716"/>
                  </a:cubicBezTo>
                  <a:cubicBezTo>
                    <a:pt x="382" y="5263"/>
                    <a:pt x="1" y="6942"/>
                    <a:pt x="310" y="8716"/>
                  </a:cubicBezTo>
                  <a:lnTo>
                    <a:pt x="322" y="8823"/>
                  </a:lnTo>
                  <a:cubicBezTo>
                    <a:pt x="453" y="9585"/>
                    <a:pt x="596" y="10359"/>
                    <a:pt x="1084" y="11014"/>
                  </a:cubicBezTo>
                  <a:cubicBezTo>
                    <a:pt x="2013" y="12229"/>
                    <a:pt x="3061" y="13003"/>
                    <a:pt x="4323" y="13348"/>
                  </a:cubicBezTo>
                  <a:cubicBezTo>
                    <a:pt x="4489" y="13395"/>
                    <a:pt x="4644" y="13455"/>
                    <a:pt x="4787" y="13514"/>
                  </a:cubicBezTo>
                  <a:cubicBezTo>
                    <a:pt x="4823" y="13526"/>
                    <a:pt x="4847" y="13538"/>
                    <a:pt x="4882" y="13538"/>
                  </a:cubicBezTo>
                  <a:cubicBezTo>
                    <a:pt x="4763" y="14229"/>
                    <a:pt x="4418" y="14777"/>
                    <a:pt x="4049" y="15336"/>
                  </a:cubicBezTo>
                  <a:lnTo>
                    <a:pt x="3870" y="15610"/>
                  </a:lnTo>
                  <a:lnTo>
                    <a:pt x="3763" y="15753"/>
                  </a:lnTo>
                  <a:lnTo>
                    <a:pt x="3930" y="15812"/>
                  </a:lnTo>
                  <a:cubicBezTo>
                    <a:pt x="4120" y="15896"/>
                    <a:pt x="4228" y="15931"/>
                    <a:pt x="4323" y="15931"/>
                  </a:cubicBezTo>
                  <a:cubicBezTo>
                    <a:pt x="4430" y="15931"/>
                    <a:pt x="4513" y="15908"/>
                    <a:pt x="4656" y="15848"/>
                  </a:cubicBezTo>
                  <a:cubicBezTo>
                    <a:pt x="5585" y="15479"/>
                    <a:pt x="6335" y="14908"/>
                    <a:pt x="6906" y="14134"/>
                  </a:cubicBezTo>
                  <a:cubicBezTo>
                    <a:pt x="6966" y="14050"/>
                    <a:pt x="7085" y="13967"/>
                    <a:pt x="7145" y="13967"/>
                  </a:cubicBezTo>
                  <a:lnTo>
                    <a:pt x="7145" y="13967"/>
                  </a:lnTo>
                  <a:lnTo>
                    <a:pt x="7276" y="13967"/>
                  </a:lnTo>
                  <a:cubicBezTo>
                    <a:pt x="8085" y="13967"/>
                    <a:pt x="8823" y="13669"/>
                    <a:pt x="9490" y="13419"/>
                  </a:cubicBezTo>
                  <a:cubicBezTo>
                    <a:pt x="9585" y="13395"/>
                    <a:pt x="9669" y="13360"/>
                    <a:pt x="9776" y="13336"/>
                  </a:cubicBezTo>
                  <a:cubicBezTo>
                    <a:pt x="9788" y="13336"/>
                    <a:pt x="9812" y="13336"/>
                    <a:pt x="9812" y="13312"/>
                  </a:cubicBezTo>
                  <a:cubicBezTo>
                    <a:pt x="9812" y="13336"/>
                    <a:pt x="9823" y="13348"/>
                    <a:pt x="9823" y="13360"/>
                  </a:cubicBezTo>
                  <a:cubicBezTo>
                    <a:pt x="9847" y="13479"/>
                    <a:pt x="9883" y="13574"/>
                    <a:pt x="9931" y="13669"/>
                  </a:cubicBezTo>
                  <a:cubicBezTo>
                    <a:pt x="9954" y="13765"/>
                    <a:pt x="9990" y="13848"/>
                    <a:pt x="10014" y="13931"/>
                  </a:cubicBezTo>
                  <a:cubicBezTo>
                    <a:pt x="10085" y="14146"/>
                    <a:pt x="10169" y="14384"/>
                    <a:pt x="10312" y="14586"/>
                  </a:cubicBezTo>
                  <a:cubicBezTo>
                    <a:pt x="11264" y="15812"/>
                    <a:pt x="12324" y="16515"/>
                    <a:pt x="13514" y="16705"/>
                  </a:cubicBezTo>
                  <a:cubicBezTo>
                    <a:pt x="14169" y="16813"/>
                    <a:pt x="14455" y="17051"/>
                    <a:pt x="14634" y="17622"/>
                  </a:cubicBezTo>
                  <a:cubicBezTo>
                    <a:pt x="14896" y="18456"/>
                    <a:pt x="15550" y="18991"/>
                    <a:pt x="16491" y="19134"/>
                  </a:cubicBezTo>
                  <a:cubicBezTo>
                    <a:pt x="16539" y="19146"/>
                    <a:pt x="16574" y="19146"/>
                    <a:pt x="16622" y="19146"/>
                  </a:cubicBezTo>
                  <a:cubicBezTo>
                    <a:pt x="16753" y="19146"/>
                    <a:pt x="16860" y="19110"/>
                    <a:pt x="16932" y="19027"/>
                  </a:cubicBezTo>
                  <a:cubicBezTo>
                    <a:pt x="17051" y="18896"/>
                    <a:pt x="17039" y="18706"/>
                    <a:pt x="17027" y="18575"/>
                  </a:cubicBezTo>
                  <a:lnTo>
                    <a:pt x="17015" y="18408"/>
                  </a:lnTo>
                  <a:cubicBezTo>
                    <a:pt x="16967" y="18051"/>
                    <a:pt x="16908" y="17694"/>
                    <a:pt x="16908" y="17336"/>
                  </a:cubicBezTo>
                  <a:cubicBezTo>
                    <a:pt x="16908" y="16634"/>
                    <a:pt x="16979" y="16586"/>
                    <a:pt x="17634" y="16372"/>
                  </a:cubicBezTo>
                  <a:cubicBezTo>
                    <a:pt x="18717" y="16015"/>
                    <a:pt x="19670" y="15658"/>
                    <a:pt x="20444" y="14836"/>
                  </a:cubicBezTo>
                  <a:cubicBezTo>
                    <a:pt x="21480" y="13753"/>
                    <a:pt x="22194" y="12467"/>
                    <a:pt x="22563" y="11026"/>
                  </a:cubicBezTo>
                  <a:cubicBezTo>
                    <a:pt x="22849" y="10097"/>
                    <a:pt x="22861" y="9014"/>
                    <a:pt x="22623" y="7859"/>
                  </a:cubicBezTo>
                  <a:close/>
                  <a:moveTo>
                    <a:pt x="17705" y="15800"/>
                  </a:moveTo>
                  <a:lnTo>
                    <a:pt x="17646" y="15812"/>
                  </a:lnTo>
                  <a:cubicBezTo>
                    <a:pt x="17622" y="15836"/>
                    <a:pt x="17586" y="15836"/>
                    <a:pt x="17563" y="15848"/>
                  </a:cubicBezTo>
                  <a:cubicBezTo>
                    <a:pt x="17527" y="15860"/>
                    <a:pt x="17491" y="15860"/>
                    <a:pt x="17455" y="15872"/>
                  </a:cubicBezTo>
                  <a:lnTo>
                    <a:pt x="16562" y="16193"/>
                  </a:lnTo>
                  <a:lnTo>
                    <a:pt x="16491" y="16217"/>
                  </a:lnTo>
                  <a:lnTo>
                    <a:pt x="16479" y="16312"/>
                  </a:lnTo>
                  <a:cubicBezTo>
                    <a:pt x="16443" y="16432"/>
                    <a:pt x="16431" y="16527"/>
                    <a:pt x="16396" y="16646"/>
                  </a:cubicBezTo>
                  <a:cubicBezTo>
                    <a:pt x="16336" y="16932"/>
                    <a:pt x="16277" y="17217"/>
                    <a:pt x="16241" y="17503"/>
                  </a:cubicBezTo>
                  <a:cubicBezTo>
                    <a:pt x="16217" y="17646"/>
                    <a:pt x="16241" y="17777"/>
                    <a:pt x="16253" y="17932"/>
                  </a:cubicBezTo>
                  <a:cubicBezTo>
                    <a:pt x="16265" y="18003"/>
                    <a:pt x="16265" y="18063"/>
                    <a:pt x="16277" y="18134"/>
                  </a:cubicBezTo>
                  <a:lnTo>
                    <a:pt x="16277" y="18396"/>
                  </a:lnTo>
                  <a:cubicBezTo>
                    <a:pt x="15919" y="18313"/>
                    <a:pt x="15669" y="18170"/>
                    <a:pt x="15503" y="17896"/>
                  </a:cubicBezTo>
                  <a:cubicBezTo>
                    <a:pt x="15253" y="17467"/>
                    <a:pt x="15074" y="16979"/>
                    <a:pt x="14955" y="16646"/>
                  </a:cubicBezTo>
                  <a:cubicBezTo>
                    <a:pt x="14896" y="16455"/>
                    <a:pt x="14788" y="16253"/>
                    <a:pt x="14467" y="16217"/>
                  </a:cubicBezTo>
                  <a:cubicBezTo>
                    <a:pt x="14157" y="16193"/>
                    <a:pt x="13860" y="16158"/>
                    <a:pt x="13586" y="16098"/>
                  </a:cubicBezTo>
                  <a:cubicBezTo>
                    <a:pt x="12074" y="15800"/>
                    <a:pt x="11074" y="14979"/>
                    <a:pt x="10550" y="13610"/>
                  </a:cubicBezTo>
                  <a:cubicBezTo>
                    <a:pt x="10538" y="13574"/>
                    <a:pt x="10526" y="13538"/>
                    <a:pt x="10526" y="13491"/>
                  </a:cubicBezTo>
                  <a:cubicBezTo>
                    <a:pt x="10502" y="13360"/>
                    <a:pt x="10490" y="13229"/>
                    <a:pt x="10478" y="13110"/>
                  </a:cubicBezTo>
                  <a:lnTo>
                    <a:pt x="10478" y="13074"/>
                  </a:lnTo>
                  <a:cubicBezTo>
                    <a:pt x="10645" y="12955"/>
                    <a:pt x="10788" y="12860"/>
                    <a:pt x="10955" y="12752"/>
                  </a:cubicBezTo>
                  <a:cubicBezTo>
                    <a:pt x="11383" y="12455"/>
                    <a:pt x="11800" y="12169"/>
                    <a:pt x="12193" y="11860"/>
                  </a:cubicBezTo>
                  <a:cubicBezTo>
                    <a:pt x="12550" y="11574"/>
                    <a:pt x="12824" y="11264"/>
                    <a:pt x="13038" y="10931"/>
                  </a:cubicBezTo>
                  <a:cubicBezTo>
                    <a:pt x="13657" y="9943"/>
                    <a:pt x="14312" y="8752"/>
                    <a:pt x="14467" y="7347"/>
                  </a:cubicBezTo>
                  <a:cubicBezTo>
                    <a:pt x="14515" y="6871"/>
                    <a:pt x="14515" y="6371"/>
                    <a:pt x="14515" y="5895"/>
                  </a:cubicBezTo>
                  <a:lnTo>
                    <a:pt x="14515" y="5371"/>
                  </a:lnTo>
                  <a:cubicBezTo>
                    <a:pt x="14515" y="5240"/>
                    <a:pt x="14491" y="5097"/>
                    <a:pt x="14479" y="4978"/>
                  </a:cubicBezTo>
                  <a:cubicBezTo>
                    <a:pt x="14479" y="4954"/>
                    <a:pt x="14479" y="4918"/>
                    <a:pt x="14467" y="4894"/>
                  </a:cubicBezTo>
                  <a:cubicBezTo>
                    <a:pt x="14836" y="4668"/>
                    <a:pt x="15241" y="4597"/>
                    <a:pt x="15669" y="4525"/>
                  </a:cubicBezTo>
                  <a:cubicBezTo>
                    <a:pt x="15800" y="4490"/>
                    <a:pt x="15955" y="4478"/>
                    <a:pt x="16086" y="4442"/>
                  </a:cubicBezTo>
                  <a:cubicBezTo>
                    <a:pt x="16420" y="4371"/>
                    <a:pt x="16741" y="4347"/>
                    <a:pt x="17086" y="4347"/>
                  </a:cubicBezTo>
                  <a:cubicBezTo>
                    <a:pt x="17574" y="4347"/>
                    <a:pt x="18098" y="4418"/>
                    <a:pt x="18622" y="4561"/>
                  </a:cubicBezTo>
                  <a:cubicBezTo>
                    <a:pt x="20599" y="5144"/>
                    <a:pt x="21837" y="6549"/>
                    <a:pt x="22004" y="8419"/>
                  </a:cubicBezTo>
                  <a:cubicBezTo>
                    <a:pt x="22087" y="9264"/>
                    <a:pt x="22087" y="10026"/>
                    <a:pt x="21980" y="10740"/>
                  </a:cubicBezTo>
                  <a:cubicBezTo>
                    <a:pt x="21873" y="11455"/>
                    <a:pt x="21587" y="12110"/>
                    <a:pt x="21325" y="12645"/>
                  </a:cubicBezTo>
                  <a:cubicBezTo>
                    <a:pt x="20932" y="13431"/>
                    <a:pt x="20432" y="14110"/>
                    <a:pt x="19849" y="14669"/>
                  </a:cubicBezTo>
                  <a:cubicBezTo>
                    <a:pt x="19253" y="15241"/>
                    <a:pt x="18515" y="15515"/>
                    <a:pt x="17705" y="15800"/>
                  </a:cubicBezTo>
                  <a:close/>
                  <a:moveTo>
                    <a:pt x="8776" y="12979"/>
                  </a:moveTo>
                  <a:cubicBezTo>
                    <a:pt x="8514" y="13050"/>
                    <a:pt x="8240" y="13133"/>
                    <a:pt x="7978" y="13193"/>
                  </a:cubicBezTo>
                  <a:cubicBezTo>
                    <a:pt x="7847" y="13229"/>
                    <a:pt x="7704" y="13253"/>
                    <a:pt x="7585" y="13253"/>
                  </a:cubicBezTo>
                  <a:cubicBezTo>
                    <a:pt x="7395" y="13253"/>
                    <a:pt x="7252" y="13181"/>
                    <a:pt x="7109" y="13014"/>
                  </a:cubicBezTo>
                  <a:lnTo>
                    <a:pt x="6978" y="12860"/>
                  </a:lnTo>
                  <a:lnTo>
                    <a:pt x="6871" y="13038"/>
                  </a:lnTo>
                  <a:cubicBezTo>
                    <a:pt x="6323" y="13955"/>
                    <a:pt x="5763" y="14503"/>
                    <a:pt x="5061" y="14824"/>
                  </a:cubicBezTo>
                  <a:cubicBezTo>
                    <a:pt x="5085" y="14765"/>
                    <a:pt x="5097" y="14705"/>
                    <a:pt x="5132" y="14657"/>
                  </a:cubicBezTo>
                  <a:cubicBezTo>
                    <a:pt x="5275" y="14288"/>
                    <a:pt x="5430" y="13907"/>
                    <a:pt x="5597" y="13538"/>
                  </a:cubicBezTo>
                  <a:cubicBezTo>
                    <a:pt x="5668" y="13372"/>
                    <a:pt x="5728" y="13217"/>
                    <a:pt x="5656" y="13062"/>
                  </a:cubicBezTo>
                  <a:cubicBezTo>
                    <a:pt x="5597" y="12931"/>
                    <a:pt x="5430" y="12872"/>
                    <a:pt x="5275" y="12836"/>
                  </a:cubicBezTo>
                  <a:cubicBezTo>
                    <a:pt x="5121" y="12800"/>
                    <a:pt x="4954" y="12764"/>
                    <a:pt x="4799" y="12729"/>
                  </a:cubicBezTo>
                  <a:cubicBezTo>
                    <a:pt x="4561" y="12693"/>
                    <a:pt x="4347" y="12645"/>
                    <a:pt x="4120" y="12574"/>
                  </a:cubicBezTo>
                  <a:cubicBezTo>
                    <a:pt x="3727" y="12431"/>
                    <a:pt x="3370" y="12252"/>
                    <a:pt x="3073" y="12062"/>
                  </a:cubicBezTo>
                  <a:cubicBezTo>
                    <a:pt x="2704" y="11812"/>
                    <a:pt x="2334" y="11502"/>
                    <a:pt x="1930" y="11133"/>
                  </a:cubicBezTo>
                  <a:cubicBezTo>
                    <a:pt x="1382" y="10586"/>
                    <a:pt x="1168" y="9895"/>
                    <a:pt x="965" y="9050"/>
                  </a:cubicBezTo>
                  <a:cubicBezTo>
                    <a:pt x="560" y="7419"/>
                    <a:pt x="834" y="5847"/>
                    <a:pt x="1763" y="4323"/>
                  </a:cubicBezTo>
                  <a:cubicBezTo>
                    <a:pt x="2096" y="3787"/>
                    <a:pt x="2584" y="3323"/>
                    <a:pt x="3061" y="2882"/>
                  </a:cubicBezTo>
                  <a:lnTo>
                    <a:pt x="3156" y="2787"/>
                  </a:lnTo>
                  <a:cubicBezTo>
                    <a:pt x="4311" y="1692"/>
                    <a:pt x="5716" y="1025"/>
                    <a:pt x="7323" y="763"/>
                  </a:cubicBezTo>
                  <a:cubicBezTo>
                    <a:pt x="7704" y="703"/>
                    <a:pt x="8097" y="680"/>
                    <a:pt x="8466" y="680"/>
                  </a:cubicBezTo>
                  <a:cubicBezTo>
                    <a:pt x="9800" y="680"/>
                    <a:pt x="10978" y="1084"/>
                    <a:pt x="11967" y="1882"/>
                  </a:cubicBezTo>
                  <a:cubicBezTo>
                    <a:pt x="13122" y="2835"/>
                    <a:pt x="13753" y="4001"/>
                    <a:pt x="13860" y="5347"/>
                  </a:cubicBezTo>
                  <a:cubicBezTo>
                    <a:pt x="13919" y="6097"/>
                    <a:pt x="13967" y="6942"/>
                    <a:pt x="13753" y="7764"/>
                  </a:cubicBezTo>
                  <a:lnTo>
                    <a:pt x="13729" y="7847"/>
                  </a:lnTo>
                  <a:cubicBezTo>
                    <a:pt x="13669" y="8073"/>
                    <a:pt x="13622" y="8311"/>
                    <a:pt x="13526" y="8526"/>
                  </a:cubicBezTo>
                  <a:cubicBezTo>
                    <a:pt x="13288" y="9097"/>
                    <a:pt x="13074" y="9597"/>
                    <a:pt x="12836" y="10086"/>
                  </a:cubicBezTo>
                  <a:cubicBezTo>
                    <a:pt x="12526" y="10693"/>
                    <a:pt x="12086" y="11228"/>
                    <a:pt x="11443" y="11693"/>
                  </a:cubicBezTo>
                  <a:cubicBezTo>
                    <a:pt x="10621" y="12288"/>
                    <a:pt x="9823" y="12705"/>
                    <a:pt x="8990" y="12955"/>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grpSp>
      <p:grpSp>
        <p:nvGrpSpPr>
          <p:cNvPr id="1042" name="Google Shape;1042;p44"/>
          <p:cNvGrpSpPr/>
          <p:nvPr/>
        </p:nvGrpSpPr>
        <p:grpSpPr>
          <a:xfrm>
            <a:off x="7558957" y="3120698"/>
            <a:ext cx="653616" cy="895336"/>
            <a:chOff x="1731150" y="1748550"/>
            <a:chExt cx="228625" cy="313175"/>
          </a:xfrm>
        </p:grpSpPr>
        <p:sp>
          <p:nvSpPr>
            <p:cNvPr id="1043" name="Google Shape;1043;p44"/>
            <p:cNvSpPr/>
            <p:nvPr/>
          </p:nvSpPr>
          <p:spPr>
            <a:xfrm>
              <a:off x="1775500" y="1809575"/>
              <a:ext cx="134275" cy="179800"/>
            </a:xfrm>
            <a:custGeom>
              <a:avLst/>
              <a:gdLst/>
              <a:ahLst/>
              <a:cxnLst/>
              <a:rect l="l" t="t" r="r" b="b"/>
              <a:pathLst>
                <a:path w="5371" h="7192" extrusionOk="0">
                  <a:moveTo>
                    <a:pt x="5335" y="584"/>
                  </a:moveTo>
                  <a:cubicBezTo>
                    <a:pt x="5335" y="560"/>
                    <a:pt x="5335" y="548"/>
                    <a:pt x="5347" y="525"/>
                  </a:cubicBezTo>
                  <a:lnTo>
                    <a:pt x="5371" y="429"/>
                  </a:lnTo>
                  <a:lnTo>
                    <a:pt x="5299" y="370"/>
                  </a:lnTo>
                  <a:lnTo>
                    <a:pt x="5228" y="310"/>
                  </a:lnTo>
                  <a:cubicBezTo>
                    <a:pt x="5109" y="215"/>
                    <a:pt x="4954" y="108"/>
                    <a:pt x="4763" y="36"/>
                  </a:cubicBezTo>
                  <a:lnTo>
                    <a:pt x="4656" y="1"/>
                  </a:lnTo>
                  <a:lnTo>
                    <a:pt x="4585" y="72"/>
                  </a:lnTo>
                  <a:cubicBezTo>
                    <a:pt x="4573" y="108"/>
                    <a:pt x="4537" y="120"/>
                    <a:pt x="4525" y="132"/>
                  </a:cubicBezTo>
                  <a:cubicBezTo>
                    <a:pt x="4478" y="179"/>
                    <a:pt x="4442" y="227"/>
                    <a:pt x="4406" y="286"/>
                  </a:cubicBezTo>
                  <a:lnTo>
                    <a:pt x="4228" y="548"/>
                  </a:lnTo>
                  <a:cubicBezTo>
                    <a:pt x="4168" y="655"/>
                    <a:pt x="4097" y="751"/>
                    <a:pt x="4037" y="834"/>
                  </a:cubicBezTo>
                  <a:lnTo>
                    <a:pt x="2394" y="3156"/>
                  </a:lnTo>
                  <a:cubicBezTo>
                    <a:pt x="1656" y="4215"/>
                    <a:pt x="929" y="5251"/>
                    <a:pt x="179" y="6311"/>
                  </a:cubicBezTo>
                  <a:cubicBezTo>
                    <a:pt x="132" y="6370"/>
                    <a:pt x="120" y="6418"/>
                    <a:pt x="96" y="6478"/>
                  </a:cubicBezTo>
                  <a:cubicBezTo>
                    <a:pt x="72" y="6501"/>
                    <a:pt x="72" y="6525"/>
                    <a:pt x="60" y="6549"/>
                  </a:cubicBezTo>
                  <a:lnTo>
                    <a:pt x="1" y="6668"/>
                  </a:lnTo>
                  <a:lnTo>
                    <a:pt x="608" y="7097"/>
                  </a:lnTo>
                  <a:lnTo>
                    <a:pt x="703" y="6978"/>
                  </a:lnTo>
                  <a:lnTo>
                    <a:pt x="703" y="6978"/>
                  </a:lnTo>
                  <a:lnTo>
                    <a:pt x="608" y="7097"/>
                  </a:lnTo>
                  <a:lnTo>
                    <a:pt x="727" y="7192"/>
                  </a:lnTo>
                  <a:lnTo>
                    <a:pt x="822" y="7073"/>
                  </a:lnTo>
                  <a:cubicBezTo>
                    <a:pt x="2323" y="4930"/>
                    <a:pt x="3799" y="2834"/>
                    <a:pt x="5275" y="727"/>
                  </a:cubicBezTo>
                  <a:cubicBezTo>
                    <a:pt x="5311" y="667"/>
                    <a:pt x="5335" y="608"/>
                    <a:pt x="5335" y="584"/>
                  </a:cubicBezTo>
                  <a:close/>
                </a:path>
              </a:pathLst>
            </a:custGeom>
            <a:solidFill>
              <a:srgbClr val="66CEFE"/>
            </a:solidFill>
            <a:ln>
              <a:noFill/>
            </a:ln>
          </p:spPr>
          <p:txBody>
            <a:bodyPr spcFirstLastPara="1" wrap="square" lIns="91425" tIns="91425" rIns="91425" bIns="91425" anchor="ctr" anchorCtr="0">
              <a:noAutofit/>
            </a:bodyPr>
            <a:lstStyle/>
            <a:p>
              <a:endParaRPr sz="1800"/>
            </a:p>
          </p:txBody>
        </p:sp>
        <p:sp>
          <p:nvSpPr>
            <p:cNvPr id="1044" name="Google Shape;1044;p44"/>
            <p:cNvSpPr/>
            <p:nvPr/>
          </p:nvSpPr>
          <p:spPr>
            <a:xfrm>
              <a:off x="1760925" y="1797675"/>
              <a:ext cx="126825" cy="174450"/>
            </a:xfrm>
            <a:custGeom>
              <a:avLst/>
              <a:gdLst/>
              <a:ahLst/>
              <a:cxnLst/>
              <a:rect l="l" t="t" r="r" b="b"/>
              <a:pathLst>
                <a:path w="5073" h="6978" extrusionOk="0">
                  <a:moveTo>
                    <a:pt x="2477" y="4060"/>
                  </a:moveTo>
                  <a:lnTo>
                    <a:pt x="3858" y="2096"/>
                  </a:lnTo>
                  <a:cubicBezTo>
                    <a:pt x="4025" y="1858"/>
                    <a:pt x="4203" y="1620"/>
                    <a:pt x="4382" y="1382"/>
                  </a:cubicBezTo>
                  <a:cubicBezTo>
                    <a:pt x="4560" y="1143"/>
                    <a:pt x="4727" y="905"/>
                    <a:pt x="4882" y="667"/>
                  </a:cubicBezTo>
                  <a:cubicBezTo>
                    <a:pt x="4930" y="608"/>
                    <a:pt x="4965" y="536"/>
                    <a:pt x="4989" y="477"/>
                  </a:cubicBezTo>
                  <a:cubicBezTo>
                    <a:pt x="5001" y="441"/>
                    <a:pt x="5001" y="429"/>
                    <a:pt x="5013" y="405"/>
                  </a:cubicBezTo>
                  <a:lnTo>
                    <a:pt x="5072" y="286"/>
                  </a:lnTo>
                  <a:lnTo>
                    <a:pt x="4680" y="0"/>
                  </a:lnTo>
                  <a:lnTo>
                    <a:pt x="4584" y="60"/>
                  </a:lnTo>
                  <a:cubicBezTo>
                    <a:pt x="4572" y="72"/>
                    <a:pt x="4560" y="72"/>
                    <a:pt x="4560" y="84"/>
                  </a:cubicBezTo>
                  <a:cubicBezTo>
                    <a:pt x="4525" y="108"/>
                    <a:pt x="4477" y="131"/>
                    <a:pt x="4441" y="179"/>
                  </a:cubicBezTo>
                  <a:cubicBezTo>
                    <a:pt x="4299" y="369"/>
                    <a:pt x="4156" y="548"/>
                    <a:pt x="4001" y="727"/>
                  </a:cubicBezTo>
                  <a:cubicBezTo>
                    <a:pt x="3810" y="965"/>
                    <a:pt x="3608" y="1203"/>
                    <a:pt x="3441" y="1489"/>
                  </a:cubicBezTo>
                  <a:cubicBezTo>
                    <a:pt x="3227" y="1834"/>
                    <a:pt x="2989" y="2155"/>
                    <a:pt x="2775" y="2477"/>
                  </a:cubicBezTo>
                  <a:lnTo>
                    <a:pt x="2667" y="2632"/>
                  </a:lnTo>
                  <a:cubicBezTo>
                    <a:pt x="2429" y="2977"/>
                    <a:pt x="2144" y="3382"/>
                    <a:pt x="1965" y="3822"/>
                  </a:cubicBezTo>
                  <a:cubicBezTo>
                    <a:pt x="1941" y="3918"/>
                    <a:pt x="1882" y="3989"/>
                    <a:pt x="1822" y="4084"/>
                  </a:cubicBezTo>
                  <a:cubicBezTo>
                    <a:pt x="1501" y="4513"/>
                    <a:pt x="1203" y="4953"/>
                    <a:pt x="893" y="5394"/>
                  </a:cubicBezTo>
                  <a:lnTo>
                    <a:pt x="155" y="6465"/>
                  </a:lnTo>
                  <a:cubicBezTo>
                    <a:pt x="119" y="6501"/>
                    <a:pt x="108" y="6537"/>
                    <a:pt x="96" y="6585"/>
                  </a:cubicBezTo>
                  <a:cubicBezTo>
                    <a:pt x="96" y="6596"/>
                    <a:pt x="72" y="6608"/>
                    <a:pt x="60" y="6620"/>
                  </a:cubicBezTo>
                  <a:lnTo>
                    <a:pt x="0" y="6763"/>
                  </a:lnTo>
                  <a:lnTo>
                    <a:pt x="393" y="6977"/>
                  </a:lnTo>
                  <a:lnTo>
                    <a:pt x="465" y="6906"/>
                  </a:lnTo>
                  <a:lnTo>
                    <a:pt x="512" y="6858"/>
                  </a:lnTo>
                  <a:cubicBezTo>
                    <a:pt x="536" y="6835"/>
                    <a:pt x="572" y="6799"/>
                    <a:pt x="596" y="6763"/>
                  </a:cubicBezTo>
                  <a:cubicBezTo>
                    <a:pt x="750" y="6549"/>
                    <a:pt x="893" y="6346"/>
                    <a:pt x="1048" y="6144"/>
                  </a:cubicBezTo>
                  <a:cubicBezTo>
                    <a:pt x="1251" y="5823"/>
                    <a:pt x="2477" y="4060"/>
                    <a:pt x="2477" y="4060"/>
                  </a:cubicBezTo>
                  <a:close/>
                </a:path>
              </a:pathLst>
            </a:custGeom>
            <a:solidFill>
              <a:srgbClr val="66CEFE"/>
            </a:solidFill>
            <a:ln>
              <a:noFill/>
            </a:ln>
          </p:spPr>
          <p:txBody>
            <a:bodyPr spcFirstLastPara="1" wrap="square" lIns="91425" tIns="91425" rIns="91425" bIns="91425" anchor="ctr" anchorCtr="0">
              <a:noAutofit/>
            </a:bodyPr>
            <a:lstStyle/>
            <a:p>
              <a:endParaRPr sz="1800"/>
            </a:p>
          </p:txBody>
        </p:sp>
        <p:sp>
          <p:nvSpPr>
            <p:cNvPr id="1045" name="Google Shape;1045;p44"/>
            <p:cNvSpPr/>
            <p:nvPr/>
          </p:nvSpPr>
          <p:spPr>
            <a:xfrm>
              <a:off x="1799625" y="1824750"/>
              <a:ext cx="126525" cy="172075"/>
            </a:xfrm>
            <a:custGeom>
              <a:avLst/>
              <a:gdLst/>
              <a:ahLst/>
              <a:cxnLst/>
              <a:rect l="l" t="t" r="r" b="b"/>
              <a:pathLst>
                <a:path w="5061" h="6883" extrusionOk="0">
                  <a:moveTo>
                    <a:pt x="4667" y="1"/>
                  </a:moveTo>
                  <a:lnTo>
                    <a:pt x="4572" y="60"/>
                  </a:lnTo>
                  <a:cubicBezTo>
                    <a:pt x="4560" y="72"/>
                    <a:pt x="4548" y="72"/>
                    <a:pt x="4525" y="96"/>
                  </a:cubicBezTo>
                  <a:cubicBezTo>
                    <a:pt x="4501" y="120"/>
                    <a:pt x="4453" y="132"/>
                    <a:pt x="4429" y="179"/>
                  </a:cubicBezTo>
                  <a:cubicBezTo>
                    <a:pt x="3548" y="1501"/>
                    <a:pt x="2620" y="2835"/>
                    <a:pt x="1715" y="4097"/>
                  </a:cubicBezTo>
                  <a:cubicBezTo>
                    <a:pt x="1215" y="4811"/>
                    <a:pt x="691" y="5561"/>
                    <a:pt x="179" y="6287"/>
                  </a:cubicBezTo>
                  <a:cubicBezTo>
                    <a:pt x="143" y="6347"/>
                    <a:pt x="107" y="6418"/>
                    <a:pt x="84" y="6478"/>
                  </a:cubicBezTo>
                  <a:cubicBezTo>
                    <a:pt x="60" y="6502"/>
                    <a:pt x="48" y="6525"/>
                    <a:pt x="48" y="6549"/>
                  </a:cubicBezTo>
                  <a:lnTo>
                    <a:pt x="0" y="6621"/>
                  </a:lnTo>
                  <a:lnTo>
                    <a:pt x="48" y="6704"/>
                  </a:lnTo>
                  <a:cubicBezTo>
                    <a:pt x="84" y="6752"/>
                    <a:pt x="155" y="6883"/>
                    <a:pt x="298" y="6883"/>
                  </a:cubicBezTo>
                  <a:cubicBezTo>
                    <a:pt x="345" y="6883"/>
                    <a:pt x="381" y="6859"/>
                    <a:pt x="417" y="6847"/>
                  </a:cubicBezTo>
                  <a:lnTo>
                    <a:pt x="465" y="6835"/>
                  </a:lnTo>
                  <a:lnTo>
                    <a:pt x="917" y="6192"/>
                  </a:lnTo>
                  <a:cubicBezTo>
                    <a:pt x="1310" y="5609"/>
                    <a:pt x="1727" y="5037"/>
                    <a:pt x="2131" y="4454"/>
                  </a:cubicBezTo>
                  <a:lnTo>
                    <a:pt x="2167" y="4418"/>
                  </a:lnTo>
                  <a:cubicBezTo>
                    <a:pt x="2250" y="4299"/>
                    <a:pt x="2322" y="4180"/>
                    <a:pt x="2429" y="4097"/>
                  </a:cubicBezTo>
                  <a:cubicBezTo>
                    <a:pt x="2715" y="3847"/>
                    <a:pt x="2941" y="3525"/>
                    <a:pt x="3155" y="3227"/>
                  </a:cubicBezTo>
                  <a:lnTo>
                    <a:pt x="3239" y="3132"/>
                  </a:lnTo>
                  <a:lnTo>
                    <a:pt x="3453" y="2811"/>
                  </a:lnTo>
                  <a:cubicBezTo>
                    <a:pt x="3667" y="2513"/>
                    <a:pt x="3882" y="2204"/>
                    <a:pt x="4132" y="1906"/>
                  </a:cubicBezTo>
                  <a:cubicBezTo>
                    <a:pt x="4322" y="1656"/>
                    <a:pt x="4477" y="1382"/>
                    <a:pt x="4644" y="1120"/>
                  </a:cubicBezTo>
                  <a:cubicBezTo>
                    <a:pt x="4763" y="930"/>
                    <a:pt x="4870" y="751"/>
                    <a:pt x="5001" y="549"/>
                  </a:cubicBezTo>
                  <a:cubicBezTo>
                    <a:pt x="5037" y="513"/>
                    <a:pt x="5048" y="453"/>
                    <a:pt x="5048" y="406"/>
                  </a:cubicBezTo>
                  <a:lnTo>
                    <a:pt x="5048" y="358"/>
                  </a:lnTo>
                  <a:lnTo>
                    <a:pt x="5060" y="251"/>
                  </a:lnTo>
                  <a:close/>
                </a:path>
              </a:pathLst>
            </a:custGeom>
            <a:solidFill>
              <a:srgbClr val="66CEFE"/>
            </a:solidFill>
            <a:ln>
              <a:noFill/>
            </a:ln>
          </p:spPr>
          <p:txBody>
            <a:bodyPr spcFirstLastPara="1" wrap="square" lIns="91425" tIns="91425" rIns="91425" bIns="91425" anchor="ctr" anchorCtr="0">
              <a:noAutofit/>
            </a:bodyPr>
            <a:lstStyle/>
            <a:p>
              <a:endParaRPr sz="1800"/>
            </a:p>
          </p:txBody>
        </p:sp>
        <p:sp>
          <p:nvSpPr>
            <p:cNvPr id="1046" name="Google Shape;1046;p44"/>
            <p:cNvSpPr/>
            <p:nvPr/>
          </p:nvSpPr>
          <p:spPr>
            <a:xfrm>
              <a:off x="1749900" y="1968525"/>
              <a:ext cx="51225" cy="58075"/>
            </a:xfrm>
            <a:custGeom>
              <a:avLst/>
              <a:gdLst/>
              <a:ahLst/>
              <a:cxnLst/>
              <a:rect l="l" t="t" r="r" b="b"/>
              <a:pathLst>
                <a:path w="2049" h="2323" extrusionOk="0">
                  <a:moveTo>
                    <a:pt x="346" y="1"/>
                  </a:moveTo>
                  <a:lnTo>
                    <a:pt x="287" y="191"/>
                  </a:lnTo>
                  <a:cubicBezTo>
                    <a:pt x="263" y="227"/>
                    <a:pt x="251" y="251"/>
                    <a:pt x="251" y="286"/>
                  </a:cubicBezTo>
                  <a:cubicBezTo>
                    <a:pt x="227" y="358"/>
                    <a:pt x="203" y="417"/>
                    <a:pt x="191" y="477"/>
                  </a:cubicBezTo>
                  <a:cubicBezTo>
                    <a:pt x="144" y="655"/>
                    <a:pt x="120" y="846"/>
                    <a:pt x="72" y="1024"/>
                  </a:cubicBezTo>
                  <a:lnTo>
                    <a:pt x="60" y="1132"/>
                  </a:lnTo>
                  <a:cubicBezTo>
                    <a:pt x="48" y="1203"/>
                    <a:pt x="25" y="1275"/>
                    <a:pt x="25" y="1358"/>
                  </a:cubicBezTo>
                  <a:cubicBezTo>
                    <a:pt x="1" y="1572"/>
                    <a:pt x="72" y="1775"/>
                    <a:pt x="263" y="1894"/>
                  </a:cubicBezTo>
                  <a:cubicBezTo>
                    <a:pt x="382" y="1965"/>
                    <a:pt x="906" y="2322"/>
                    <a:pt x="906" y="2322"/>
                  </a:cubicBezTo>
                  <a:lnTo>
                    <a:pt x="1120" y="2167"/>
                  </a:lnTo>
                  <a:cubicBezTo>
                    <a:pt x="1203" y="2108"/>
                    <a:pt x="1299" y="2048"/>
                    <a:pt x="1382" y="1977"/>
                  </a:cubicBezTo>
                  <a:cubicBezTo>
                    <a:pt x="1477" y="1906"/>
                    <a:pt x="1561" y="1846"/>
                    <a:pt x="1656" y="1775"/>
                  </a:cubicBezTo>
                  <a:lnTo>
                    <a:pt x="1715" y="1715"/>
                  </a:lnTo>
                  <a:cubicBezTo>
                    <a:pt x="1811" y="1620"/>
                    <a:pt x="1953" y="1489"/>
                    <a:pt x="2025" y="1263"/>
                  </a:cubicBezTo>
                  <a:lnTo>
                    <a:pt x="2049" y="1155"/>
                  </a:ln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047" name="Google Shape;1047;p44"/>
            <p:cNvSpPr/>
            <p:nvPr/>
          </p:nvSpPr>
          <p:spPr>
            <a:xfrm>
              <a:off x="1896950" y="1757775"/>
              <a:ext cx="53900" cy="48550"/>
            </a:xfrm>
            <a:custGeom>
              <a:avLst/>
              <a:gdLst/>
              <a:ahLst/>
              <a:cxnLst/>
              <a:rect l="l" t="t" r="r" b="b"/>
              <a:pathLst>
                <a:path w="2156" h="1942" extrusionOk="0">
                  <a:moveTo>
                    <a:pt x="2120" y="977"/>
                  </a:moveTo>
                  <a:cubicBezTo>
                    <a:pt x="1727" y="382"/>
                    <a:pt x="1429" y="168"/>
                    <a:pt x="751" y="25"/>
                  </a:cubicBezTo>
                  <a:lnTo>
                    <a:pt x="691" y="1"/>
                  </a:lnTo>
                  <a:lnTo>
                    <a:pt x="655" y="37"/>
                  </a:lnTo>
                  <a:cubicBezTo>
                    <a:pt x="417" y="156"/>
                    <a:pt x="132" y="299"/>
                    <a:pt x="24" y="656"/>
                  </a:cubicBezTo>
                  <a:lnTo>
                    <a:pt x="1" y="751"/>
                  </a:lnTo>
                  <a:lnTo>
                    <a:pt x="72" y="811"/>
                  </a:lnTo>
                  <a:cubicBezTo>
                    <a:pt x="513" y="1227"/>
                    <a:pt x="1036" y="1584"/>
                    <a:pt x="1620" y="1894"/>
                  </a:cubicBezTo>
                  <a:lnTo>
                    <a:pt x="1703" y="1942"/>
                  </a:lnTo>
                  <a:lnTo>
                    <a:pt x="1786" y="1882"/>
                  </a:lnTo>
                  <a:cubicBezTo>
                    <a:pt x="2108" y="1644"/>
                    <a:pt x="2144" y="1299"/>
                    <a:pt x="2156" y="1049"/>
                  </a:cubicBezTo>
                  <a:lnTo>
                    <a:pt x="2156" y="989"/>
                  </a:lnTo>
                  <a:close/>
                </a:path>
              </a:pathLst>
            </a:custGeom>
            <a:solidFill>
              <a:schemeClr val="accent3"/>
            </a:solidFill>
            <a:ln>
              <a:noFill/>
            </a:ln>
          </p:spPr>
          <p:txBody>
            <a:bodyPr spcFirstLastPara="1" wrap="square" lIns="91425" tIns="91425" rIns="91425" bIns="91425" anchor="ctr" anchorCtr="0">
              <a:noAutofit/>
            </a:bodyPr>
            <a:lstStyle/>
            <a:p>
              <a:endParaRPr sz="1800"/>
            </a:p>
          </p:txBody>
        </p:sp>
        <p:sp>
          <p:nvSpPr>
            <p:cNvPr id="1048" name="Google Shape;1048;p44"/>
            <p:cNvSpPr/>
            <p:nvPr/>
          </p:nvSpPr>
          <p:spPr>
            <a:xfrm>
              <a:off x="1878200" y="1780700"/>
              <a:ext cx="62825" cy="50625"/>
            </a:xfrm>
            <a:custGeom>
              <a:avLst/>
              <a:gdLst/>
              <a:ahLst/>
              <a:cxnLst/>
              <a:rect l="l" t="t" r="r" b="b"/>
              <a:pathLst>
                <a:path w="2513" h="2025" extrusionOk="0">
                  <a:moveTo>
                    <a:pt x="2394" y="1346"/>
                  </a:moveTo>
                  <a:cubicBezTo>
                    <a:pt x="2334" y="1203"/>
                    <a:pt x="2251" y="1096"/>
                    <a:pt x="2120" y="989"/>
                  </a:cubicBezTo>
                  <a:cubicBezTo>
                    <a:pt x="1834" y="798"/>
                    <a:pt x="1560" y="608"/>
                    <a:pt x="1286" y="417"/>
                  </a:cubicBezTo>
                  <a:lnTo>
                    <a:pt x="905" y="144"/>
                  </a:lnTo>
                  <a:cubicBezTo>
                    <a:pt x="893" y="144"/>
                    <a:pt x="893" y="132"/>
                    <a:pt x="882" y="120"/>
                  </a:cubicBezTo>
                  <a:cubicBezTo>
                    <a:pt x="834" y="84"/>
                    <a:pt x="774" y="36"/>
                    <a:pt x="703" y="25"/>
                  </a:cubicBezTo>
                  <a:cubicBezTo>
                    <a:pt x="608" y="13"/>
                    <a:pt x="524" y="1"/>
                    <a:pt x="429" y="1"/>
                  </a:cubicBezTo>
                  <a:cubicBezTo>
                    <a:pt x="393" y="1"/>
                    <a:pt x="334" y="1"/>
                    <a:pt x="286" y="13"/>
                  </a:cubicBezTo>
                  <a:cubicBezTo>
                    <a:pt x="120" y="36"/>
                    <a:pt x="0" y="203"/>
                    <a:pt x="0" y="394"/>
                  </a:cubicBezTo>
                  <a:lnTo>
                    <a:pt x="0" y="489"/>
                  </a:lnTo>
                  <a:lnTo>
                    <a:pt x="72" y="537"/>
                  </a:lnTo>
                  <a:cubicBezTo>
                    <a:pt x="96" y="548"/>
                    <a:pt x="108" y="548"/>
                    <a:pt x="131" y="560"/>
                  </a:cubicBezTo>
                  <a:cubicBezTo>
                    <a:pt x="179" y="596"/>
                    <a:pt x="239" y="620"/>
                    <a:pt x="298" y="656"/>
                  </a:cubicBezTo>
                  <a:cubicBezTo>
                    <a:pt x="584" y="775"/>
                    <a:pt x="774" y="906"/>
                    <a:pt x="953" y="1072"/>
                  </a:cubicBezTo>
                  <a:cubicBezTo>
                    <a:pt x="1108" y="1203"/>
                    <a:pt x="1286" y="1310"/>
                    <a:pt x="1465" y="1394"/>
                  </a:cubicBezTo>
                  <a:lnTo>
                    <a:pt x="1548" y="1441"/>
                  </a:lnTo>
                  <a:cubicBezTo>
                    <a:pt x="1655" y="1501"/>
                    <a:pt x="1763" y="1620"/>
                    <a:pt x="1858" y="1739"/>
                  </a:cubicBezTo>
                  <a:cubicBezTo>
                    <a:pt x="1917" y="1799"/>
                    <a:pt x="1965" y="1858"/>
                    <a:pt x="2025" y="1918"/>
                  </a:cubicBezTo>
                  <a:lnTo>
                    <a:pt x="2120" y="2025"/>
                  </a:lnTo>
                  <a:lnTo>
                    <a:pt x="2215" y="1930"/>
                  </a:lnTo>
                  <a:cubicBezTo>
                    <a:pt x="2358" y="1822"/>
                    <a:pt x="2513" y="1644"/>
                    <a:pt x="2394" y="1346"/>
                  </a:cubicBez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049" name="Google Shape;1049;p44"/>
            <p:cNvSpPr/>
            <p:nvPr/>
          </p:nvSpPr>
          <p:spPr>
            <a:xfrm>
              <a:off x="1731150" y="1748550"/>
              <a:ext cx="228625" cy="313175"/>
            </a:xfrm>
            <a:custGeom>
              <a:avLst/>
              <a:gdLst/>
              <a:ahLst/>
              <a:cxnLst/>
              <a:rect l="l" t="t" r="r" b="b"/>
              <a:pathLst>
                <a:path w="9145" h="12527" extrusionOk="0">
                  <a:moveTo>
                    <a:pt x="7609" y="1"/>
                  </a:moveTo>
                  <a:cubicBezTo>
                    <a:pt x="8097" y="346"/>
                    <a:pt x="8573" y="691"/>
                    <a:pt x="9050" y="1013"/>
                  </a:cubicBezTo>
                  <a:cubicBezTo>
                    <a:pt x="9145" y="1311"/>
                    <a:pt x="9109" y="1584"/>
                    <a:pt x="9038" y="1858"/>
                  </a:cubicBezTo>
                  <a:cubicBezTo>
                    <a:pt x="8990" y="2037"/>
                    <a:pt x="8883" y="2156"/>
                    <a:pt x="8799" y="2299"/>
                  </a:cubicBezTo>
                  <a:cubicBezTo>
                    <a:pt x="8692" y="2454"/>
                    <a:pt x="8561" y="2608"/>
                    <a:pt x="8609" y="2835"/>
                  </a:cubicBezTo>
                  <a:cubicBezTo>
                    <a:pt x="8621" y="2918"/>
                    <a:pt x="8561" y="3025"/>
                    <a:pt x="8514" y="3096"/>
                  </a:cubicBezTo>
                  <a:cubicBezTo>
                    <a:pt x="7716" y="4228"/>
                    <a:pt x="7002" y="5430"/>
                    <a:pt x="6192" y="6561"/>
                  </a:cubicBezTo>
                  <a:cubicBezTo>
                    <a:pt x="6013" y="6823"/>
                    <a:pt x="5823" y="7061"/>
                    <a:pt x="5609" y="7276"/>
                  </a:cubicBezTo>
                  <a:cubicBezTo>
                    <a:pt x="5418" y="7490"/>
                    <a:pt x="5240" y="7692"/>
                    <a:pt x="5097" y="7930"/>
                  </a:cubicBezTo>
                  <a:cubicBezTo>
                    <a:pt x="4704" y="8502"/>
                    <a:pt x="4299" y="9062"/>
                    <a:pt x="3918" y="9633"/>
                  </a:cubicBezTo>
                  <a:cubicBezTo>
                    <a:pt x="3739" y="9883"/>
                    <a:pt x="3561" y="10133"/>
                    <a:pt x="3382" y="10371"/>
                  </a:cubicBezTo>
                  <a:cubicBezTo>
                    <a:pt x="3335" y="10431"/>
                    <a:pt x="3275" y="10490"/>
                    <a:pt x="3227" y="10514"/>
                  </a:cubicBezTo>
                  <a:cubicBezTo>
                    <a:pt x="3037" y="10538"/>
                    <a:pt x="2965" y="10693"/>
                    <a:pt x="2846" y="10812"/>
                  </a:cubicBezTo>
                  <a:cubicBezTo>
                    <a:pt x="2739" y="10907"/>
                    <a:pt x="2596" y="10990"/>
                    <a:pt x="2489" y="11086"/>
                  </a:cubicBezTo>
                  <a:cubicBezTo>
                    <a:pt x="2013" y="11538"/>
                    <a:pt x="1465" y="11907"/>
                    <a:pt x="965" y="12336"/>
                  </a:cubicBezTo>
                  <a:cubicBezTo>
                    <a:pt x="751" y="12526"/>
                    <a:pt x="227" y="12431"/>
                    <a:pt x="60" y="12169"/>
                  </a:cubicBezTo>
                  <a:cubicBezTo>
                    <a:pt x="13" y="12098"/>
                    <a:pt x="1" y="12014"/>
                    <a:pt x="13" y="11931"/>
                  </a:cubicBezTo>
                  <a:cubicBezTo>
                    <a:pt x="36" y="11752"/>
                    <a:pt x="48" y="11562"/>
                    <a:pt x="96" y="11395"/>
                  </a:cubicBezTo>
                  <a:cubicBezTo>
                    <a:pt x="239" y="10919"/>
                    <a:pt x="334" y="10419"/>
                    <a:pt x="417" y="9931"/>
                  </a:cubicBezTo>
                  <a:cubicBezTo>
                    <a:pt x="477" y="9633"/>
                    <a:pt x="548" y="9335"/>
                    <a:pt x="644" y="9038"/>
                  </a:cubicBezTo>
                  <a:cubicBezTo>
                    <a:pt x="703" y="8823"/>
                    <a:pt x="810" y="8621"/>
                    <a:pt x="929" y="8419"/>
                  </a:cubicBezTo>
                  <a:cubicBezTo>
                    <a:pt x="1430" y="7561"/>
                    <a:pt x="2072" y="6799"/>
                    <a:pt x="2620" y="5966"/>
                  </a:cubicBezTo>
                  <a:cubicBezTo>
                    <a:pt x="2751" y="5775"/>
                    <a:pt x="2858" y="5549"/>
                    <a:pt x="2977" y="5347"/>
                  </a:cubicBezTo>
                  <a:cubicBezTo>
                    <a:pt x="3132" y="5109"/>
                    <a:pt x="3251" y="4847"/>
                    <a:pt x="3406" y="4632"/>
                  </a:cubicBezTo>
                  <a:cubicBezTo>
                    <a:pt x="4037" y="3739"/>
                    <a:pt x="4680" y="2846"/>
                    <a:pt x="5359" y="1977"/>
                  </a:cubicBezTo>
                  <a:cubicBezTo>
                    <a:pt x="5537" y="1751"/>
                    <a:pt x="5704" y="1501"/>
                    <a:pt x="5871" y="1251"/>
                  </a:cubicBezTo>
                  <a:cubicBezTo>
                    <a:pt x="5942" y="1144"/>
                    <a:pt x="6013" y="1037"/>
                    <a:pt x="6168" y="1025"/>
                  </a:cubicBezTo>
                  <a:cubicBezTo>
                    <a:pt x="6323" y="1001"/>
                    <a:pt x="6418" y="858"/>
                    <a:pt x="6502" y="739"/>
                  </a:cubicBezTo>
                  <a:cubicBezTo>
                    <a:pt x="6621" y="596"/>
                    <a:pt x="6716" y="429"/>
                    <a:pt x="6883" y="299"/>
                  </a:cubicBezTo>
                  <a:cubicBezTo>
                    <a:pt x="7073" y="132"/>
                    <a:pt x="7311" y="48"/>
                    <a:pt x="7609" y="1"/>
                  </a:cubicBezTo>
                  <a:close/>
                  <a:moveTo>
                    <a:pt x="2477" y="9407"/>
                  </a:moveTo>
                  <a:cubicBezTo>
                    <a:pt x="3977" y="7264"/>
                    <a:pt x="5454" y="5168"/>
                    <a:pt x="6918" y="3073"/>
                  </a:cubicBezTo>
                  <a:cubicBezTo>
                    <a:pt x="6942" y="3037"/>
                    <a:pt x="6954" y="2989"/>
                    <a:pt x="6966" y="2918"/>
                  </a:cubicBezTo>
                  <a:cubicBezTo>
                    <a:pt x="6823" y="2799"/>
                    <a:pt x="6692" y="2680"/>
                    <a:pt x="6478" y="2608"/>
                  </a:cubicBezTo>
                  <a:cubicBezTo>
                    <a:pt x="6418" y="2680"/>
                    <a:pt x="6359" y="2739"/>
                    <a:pt x="6311" y="2799"/>
                  </a:cubicBezTo>
                  <a:cubicBezTo>
                    <a:pt x="6180" y="2977"/>
                    <a:pt x="6061" y="3168"/>
                    <a:pt x="5942" y="3370"/>
                  </a:cubicBezTo>
                  <a:cubicBezTo>
                    <a:pt x="4656" y="5192"/>
                    <a:pt x="3370" y="7014"/>
                    <a:pt x="2084" y="8847"/>
                  </a:cubicBezTo>
                  <a:cubicBezTo>
                    <a:pt x="2037" y="8907"/>
                    <a:pt x="2013" y="8978"/>
                    <a:pt x="1965" y="9050"/>
                  </a:cubicBezTo>
                  <a:cubicBezTo>
                    <a:pt x="2144" y="9169"/>
                    <a:pt x="2299" y="9276"/>
                    <a:pt x="2477" y="9407"/>
                  </a:cubicBezTo>
                  <a:close/>
                  <a:moveTo>
                    <a:pt x="1537" y="8740"/>
                  </a:moveTo>
                  <a:cubicBezTo>
                    <a:pt x="1584" y="8692"/>
                    <a:pt x="1632" y="8669"/>
                    <a:pt x="1656" y="8621"/>
                  </a:cubicBezTo>
                  <a:cubicBezTo>
                    <a:pt x="1811" y="8407"/>
                    <a:pt x="1953" y="8216"/>
                    <a:pt x="2108" y="8014"/>
                  </a:cubicBezTo>
                  <a:lnTo>
                    <a:pt x="3358" y="6228"/>
                  </a:lnTo>
                  <a:cubicBezTo>
                    <a:pt x="3870" y="5478"/>
                    <a:pt x="4394" y="4740"/>
                    <a:pt x="4930" y="3989"/>
                  </a:cubicBezTo>
                  <a:lnTo>
                    <a:pt x="5954" y="2561"/>
                  </a:lnTo>
                  <a:cubicBezTo>
                    <a:pt x="6013" y="2489"/>
                    <a:pt x="6049" y="2394"/>
                    <a:pt x="6073" y="2311"/>
                  </a:cubicBezTo>
                  <a:cubicBezTo>
                    <a:pt x="5990" y="2251"/>
                    <a:pt x="5930" y="2204"/>
                    <a:pt x="5859" y="2156"/>
                  </a:cubicBezTo>
                  <a:cubicBezTo>
                    <a:pt x="5811" y="2192"/>
                    <a:pt x="5763" y="2204"/>
                    <a:pt x="5740" y="2227"/>
                  </a:cubicBezTo>
                  <a:cubicBezTo>
                    <a:pt x="5418" y="2680"/>
                    <a:pt x="5037" y="3073"/>
                    <a:pt x="4739" y="3525"/>
                  </a:cubicBezTo>
                  <a:cubicBezTo>
                    <a:pt x="4501" y="3918"/>
                    <a:pt x="4227" y="4299"/>
                    <a:pt x="3966" y="4668"/>
                  </a:cubicBezTo>
                  <a:cubicBezTo>
                    <a:pt x="3716" y="5049"/>
                    <a:pt x="3454" y="5418"/>
                    <a:pt x="3275" y="5835"/>
                  </a:cubicBezTo>
                  <a:cubicBezTo>
                    <a:pt x="3239" y="5942"/>
                    <a:pt x="3180" y="6025"/>
                    <a:pt x="3096" y="6121"/>
                  </a:cubicBezTo>
                  <a:cubicBezTo>
                    <a:pt x="2549" y="6906"/>
                    <a:pt x="1989" y="7692"/>
                    <a:pt x="1430" y="8502"/>
                  </a:cubicBezTo>
                  <a:cubicBezTo>
                    <a:pt x="1406" y="8538"/>
                    <a:pt x="1394" y="8585"/>
                    <a:pt x="1358" y="8645"/>
                  </a:cubicBezTo>
                  <a:cubicBezTo>
                    <a:pt x="1430" y="8681"/>
                    <a:pt x="1477" y="8704"/>
                    <a:pt x="1537" y="8740"/>
                  </a:cubicBezTo>
                  <a:close/>
                  <a:moveTo>
                    <a:pt x="7418" y="3227"/>
                  </a:moveTo>
                  <a:cubicBezTo>
                    <a:pt x="7371" y="3275"/>
                    <a:pt x="7323" y="3287"/>
                    <a:pt x="7299" y="3323"/>
                  </a:cubicBezTo>
                  <a:cubicBezTo>
                    <a:pt x="5930" y="5394"/>
                    <a:pt x="4466" y="7383"/>
                    <a:pt x="3061" y="9419"/>
                  </a:cubicBezTo>
                  <a:cubicBezTo>
                    <a:pt x="3001" y="9502"/>
                    <a:pt x="2965" y="9585"/>
                    <a:pt x="2918" y="9657"/>
                  </a:cubicBezTo>
                  <a:cubicBezTo>
                    <a:pt x="2965" y="9752"/>
                    <a:pt x="3013" y="9800"/>
                    <a:pt x="3120" y="9752"/>
                  </a:cubicBezTo>
                  <a:cubicBezTo>
                    <a:pt x="3656" y="8978"/>
                    <a:pt x="4216" y="8192"/>
                    <a:pt x="4763" y="7395"/>
                  </a:cubicBezTo>
                  <a:cubicBezTo>
                    <a:pt x="4870" y="7264"/>
                    <a:pt x="4966" y="7121"/>
                    <a:pt x="5085" y="7014"/>
                  </a:cubicBezTo>
                  <a:cubicBezTo>
                    <a:pt x="5394" y="6740"/>
                    <a:pt x="5621" y="6406"/>
                    <a:pt x="5859" y="6073"/>
                  </a:cubicBezTo>
                  <a:cubicBezTo>
                    <a:pt x="6156" y="5656"/>
                    <a:pt x="6430" y="5240"/>
                    <a:pt x="6752" y="4859"/>
                  </a:cubicBezTo>
                  <a:cubicBezTo>
                    <a:pt x="7073" y="4442"/>
                    <a:pt x="7311" y="3966"/>
                    <a:pt x="7621" y="3513"/>
                  </a:cubicBezTo>
                  <a:cubicBezTo>
                    <a:pt x="7645" y="3489"/>
                    <a:pt x="7645" y="3442"/>
                    <a:pt x="7656" y="3382"/>
                  </a:cubicBezTo>
                  <a:cubicBezTo>
                    <a:pt x="7561" y="3335"/>
                    <a:pt x="7490" y="3275"/>
                    <a:pt x="7418" y="3227"/>
                  </a:cubicBezTo>
                  <a:close/>
                  <a:moveTo>
                    <a:pt x="1632" y="10943"/>
                  </a:moveTo>
                  <a:cubicBezTo>
                    <a:pt x="1775" y="10836"/>
                    <a:pt x="1894" y="10764"/>
                    <a:pt x="2013" y="10669"/>
                  </a:cubicBezTo>
                  <a:cubicBezTo>
                    <a:pt x="2120" y="10585"/>
                    <a:pt x="2239" y="10490"/>
                    <a:pt x="2346" y="10407"/>
                  </a:cubicBezTo>
                  <a:cubicBezTo>
                    <a:pt x="2465" y="10300"/>
                    <a:pt x="2549" y="10193"/>
                    <a:pt x="2596" y="10026"/>
                  </a:cubicBezTo>
                  <a:cubicBezTo>
                    <a:pt x="2120" y="9693"/>
                    <a:pt x="1644" y="9359"/>
                    <a:pt x="1156" y="9014"/>
                  </a:cubicBezTo>
                  <a:cubicBezTo>
                    <a:pt x="1120" y="9121"/>
                    <a:pt x="1072" y="9216"/>
                    <a:pt x="1060" y="9300"/>
                  </a:cubicBezTo>
                  <a:cubicBezTo>
                    <a:pt x="1013" y="9526"/>
                    <a:pt x="965" y="9728"/>
                    <a:pt x="929" y="9954"/>
                  </a:cubicBezTo>
                  <a:cubicBezTo>
                    <a:pt x="918" y="10026"/>
                    <a:pt x="894" y="10085"/>
                    <a:pt x="894" y="10169"/>
                  </a:cubicBezTo>
                  <a:cubicBezTo>
                    <a:pt x="882" y="10324"/>
                    <a:pt x="929" y="10466"/>
                    <a:pt x="1072" y="10562"/>
                  </a:cubicBezTo>
                  <a:cubicBezTo>
                    <a:pt x="1275" y="10693"/>
                    <a:pt x="1453" y="10824"/>
                    <a:pt x="1632" y="10943"/>
                  </a:cubicBezTo>
                  <a:close/>
                  <a:moveTo>
                    <a:pt x="6811" y="1084"/>
                  </a:moveTo>
                  <a:cubicBezTo>
                    <a:pt x="7264" y="1501"/>
                    <a:pt x="7776" y="1858"/>
                    <a:pt x="8323" y="2156"/>
                  </a:cubicBezTo>
                  <a:cubicBezTo>
                    <a:pt x="8597" y="1965"/>
                    <a:pt x="8621" y="1703"/>
                    <a:pt x="8633" y="1430"/>
                  </a:cubicBezTo>
                  <a:cubicBezTo>
                    <a:pt x="8252" y="858"/>
                    <a:pt x="7978" y="680"/>
                    <a:pt x="7359" y="549"/>
                  </a:cubicBezTo>
                  <a:cubicBezTo>
                    <a:pt x="7121" y="656"/>
                    <a:pt x="6894" y="787"/>
                    <a:pt x="6811" y="1084"/>
                  </a:cubicBezTo>
                  <a:close/>
                  <a:moveTo>
                    <a:pt x="8002" y="3108"/>
                  </a:moveTo>
                  <a:cubicBezTo>
                    <a:pt x="8157" y="2966"/>
                    <a:pt x="8192" y="2846"/>
                    <a:pt x="8133" y="2692"/>
                  </a:cubicBezTo>
                  <a:cubicBezTo>
                    <a:pt x="8085" y="2573"/>
                    <a:pt x="8014" y="2489"/>
                    <a:pt x="7895" y="2418"/>
                  </a:cubicBezTo>
                  <a:lnTo>
                    <a:pt x="6680" y="1561"/>
                  </a:lnTo>
                  <a:cubicBezTo>
                    <a:pt x="6644" y="1537"/>
                    <a:pt x="6597" y="1489"/>
                    <a:pt x="6549" y="1477"/>
                  </a:cubicBezTo>
                  <a:cubicBezTo>
                    <a:pt x="6430" y="1465"/>
                    <a:pt x="6299" y="1442"/>
                    <a:pt x="6180" y="1465"/>
                  </a:cubicBezTo>
                  <a:cubicBezTo>
                    <a:pt x="6085" y="1477"/>
                    <a:pt x="6013" y="1561"/>
                    <a:pt x="6013" y="1703"/>
                  </a:cubicBezTo>
                  <a:cubicBezTo>
                    <a:pt x="6073" y="1727"/>
                    <a:pt x="6144" y="1787"/>
                    <a:pt x="6228" y="1823"/>
                  </a:cubicBezTo>
                  <a:cubicBezTo>
                    <a:pt x="6478" y="1942"/>
                    <a:pt x="6716" y="2061"/>
                    <a:pt x="6906" y="2251"/>
                  </a:cubicBezTo>
                  <a:cubicBezTo>
                    <a:pt x="7073" y="2394"/>
                    <a:pt x="7275" y="2489"/>
                    <a:pt x="7478" y="2608"/>
                  </a:cubicBezTo>
                  <a:cubicBezTo>
                    <a:pt x="7680" y="2715"/>
                    <a:pt x="7823" y="2918"/>
                    <a:pt x="8002" y="3108"/>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grpSp>
    </p:spTree>
    <p:extLst>
      <p:ext uri="{BB962C8B-B14F-4D97-AF65-F5344CB8AC3E}">
        <p14:creationId xmlns:p14="http://schemas.microsoft.com/office/powerpoint/2010/main" val="1521038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35104-6EA5-1C4D-A94A-FF8E387EB454}"/>
              </a:ext>
            </a:extLst>
          </p:cNvPr>
          <p:cNvSpPr/>
          <p:nvPr/>
        </p:nvSpPr>
        <p:spPr>
          <a:xfrm>
            <a:off x="1188438" y="3418801"/>
            <a:ext cx="6947736" cy="707886"/>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cap="none" spc="0" dirty="0">
                <a:ln/>
                <a:solidFill>
                  <a:schemeClr val="accent3"/>
                </a:solidFill>
                <a:effectLst/>
              </a:rPr>
              <a:t>HOẠT ĐỘNG SAU GIỜ HỌC</a:t>
            </a:r>
          </a:p>
        </p:txBody>
      </p:sp>
      <p:pic>
        <p:nvPicPr>
          <p:cNvPr id="4" name="Picture 3">
            <a:extLst>
              <a:ext uri="{FF2B5EF4-FFF2-40B4-BE49-F238E27FC236}">
                <a16:creationId xmlns:a16="http://schemas.microsoft.com/office/drawing/2014/main" id="{11D6858D-0F1F-2945-8D31-48A30DAD7278}"/>
              </a:ext>
            </a:extLst>
          </p:cNvPr>
          <p:cNvPicPr>
            <a:picLocks noChangeAspect="1"/>
          </p:cNvPicPr>
          <p:nvPr/>
        </p:nvPicPr>
        <p:blipFill>
          <a:blip r:embed="rId2"/>
          <a:stretch>
            <a:fillRect/>
          </a:stretch>
        </p:blipFill>
        <p:spPr>
          <a:xfrm>
            <a:off x="2340858" y="636310"/>
            <a:ext cx="4292600" cy="2400300"/>
          </a:xfrm>
          <a:prstGeom prst="ellipse">
            <a:avLst/>
          </a:prstGeom>
          <a:ln>
            <a:noFill/>
          </a:ln>
          <a:effectLst>
            <a:softEdge rad="112500"/>
          </a:effectLst>
        </p:spPr>
      </p:pic>
    </p:spTree>
    <p:extLst>
      <p:ext uri="{BB962C8B-B14F-4D97-AF65-F5344CB8AC3E}">
        <p14:creationId xmlns:p14="http://schemas.microsoft.com/office/powerpoint/2010/main" val="1134872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8" name="Group 7"/>
          <p:cNvGrpSpPr/>
          <p:nvPr/>
        </p:nvGrpSpPr>
        <p:grpSpPr>
          <a:xfrm>
            <a:off x="3705946" y="800100"/>
            <a:ext cx="5054128" cy="4023468"/>
            <a:chOff x="3705946" y="800100"/>
            <a:chExt cx="5054128" cy="4023468"/>
          </a:xfrm>
        </p:grpSpPr>
        <p:pic>
          <p:nvPicPr>
            <p:cNvPr id="5122" name="Picture 2" descr="20210409092710_wm_shs-hoat-dong-trai-nghiem-2"/>
            <p:cNvPicPr>
              <a:picLocks noChangeAspect="1" noChangeArrowheads="1"/>
            </p:cNvPicPr>
            <p:nvPr/>
          </p:nvPicPr>
          <p:blipFill rotWithShape="1">
            <a:blip r:embed="rId2">
              <a:extLst>
                <a:ext uri="{28A0092B-C50C-407E-A947-70E740481C1C}">
                  <a14:useLocalDpi xmlns:a14="http://schemas.microsoft.com/office/drawing/2010/main" val="0"/>
                </a:ext>
              </a:extLst>
            </a:blip>
            <a:srcRect l="39008" t="50129" r="6431" b="19097"/>
            <a:stretch/>
          </p:blipFill>
          <p:spPr bwMode="auto">
            <a:xfrm>
              <a:off x="3809999" y="904994"/>
              <a:ext cx="4950075" cy="3918574"/>
            </a:xfrm>
            <a:prstGeom prst="rect">
              <a:avLst/>
            </a:prstGeom>
            <a:noFill/>
            <a:extLst>
              <a:ext uri="{909E8E84-426E-40DD-AFC4-6F175D3DCCD1}">
                <a14:hiddenFill xmlns:a14="http://schemas.microsoft.com/office/drawing/2010/main">
                  <a:solidFill>
                    <a:srgbClr val="FFFFFF"/>
                  </a:solidFill>
                </a14:hiddenFill>
              </a:ext>
            </a:extLst>
          </p:spPr>
        </p:pic>
        <p:sp>
          <p:nvSpPr>
            <p:cNvPr id="7" name="Freeform 6"/>
            <p:cNvSpPr/>
            <p:nvPr/>
          </p:nvSpPr>
          <p:spPr>
            <a:xfrm>
              <a:off x="3705946" y="800100"/>
              <a:ext cx="2969174" cy="1722120"/>
            </a:xfrm>
            <a:custGeom>
              <a:avLst/>
              <a:gdLst>
                <a:gd name="connsiteX0" fmla="*/ 0 w 2735580"/>
                <a:gd name="connsiteY0" fmla="*/ 0 h 1569720"/>
                <a:gd name="connsiteX1" fmla="*/ 2735580 w 2735580"/>
                <a:gd name="connsiteY1" fmla="*/ 0 h 1569720"/>
                <a:gd name="connsiteX2" fmla="*/ 2735580 w 2735580"/>
                <a:gd name="connsiteY2" fmla="*/ 1165860 h 1569720"/>
                <a:gd name="connsiteX3" fmla="*/ 1912620 w 2735580"/>
                <a:gd name="connsiteY3" fmla="*/ 1143000 h 1569720"/>
                <a:gd name="connsiteX4" fmla="*/ 1722120 w 2735580"/>
                <a:gd name="connsiteY4" fmla="*/ 1363980 h 1569720"/>
                <a:gd name="connsiteX5" fmla="*/ 1866900 w 2735580"/>
                <a:gd name="connsiteY5" fmla="*/ 1569720 h 1569720"/>
                <a:gd name="connsiteX6" fmla="*/ 1150620 w 2735580"/>
                <a:gd name="connsiteY6" fmla="*/ 1554480 h 1569720"/>
                <a:gd name="connsiteX7" fmla="*/ 1036320 w 2735580"/>
                <a:gd name="connsiteY7" fmla="*/ 1470660 h 1569720"/>
                <a:gd name="connsiteX8" fmla="*/ 746760 w 2735580"/>
                <a:gd name="connsiteY8" fmla="*/ 1539240 h 1569720"/>
                <a:gd name="connsiteX9" fmla="*/ 548640 w 2735580"/>
                <a:gd name="connsiteY9" fmla="*/ 1546860 h 1569720"/>
                <a:gd name="connsiteX10" fmla="*/ 15240 w 2735580"/>
                <a:gd name="connsiteY10" fmla="*/ 1562100 h 1569720"/>
                <a:gd name="connsiteX11" fmla="*/ 0 w 2735580"/>
                <a:gd name="connsiteY11" fmla="*/ 0 h 156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5580" h="1569720">
                  <a:moveTo>
                    <a:pt x="0" y="0"/>
                  </a:moveTo>
                  <a:lnTo>
                    <a:pt x="2735580" y="0"/>
                  </a:lnTo>
                  <a:lnTo>
                    <a:pt x="2735580" y="1165860"/>
                  </a:lnTo>
                  <a:lnTo>
                    <a:pt x="1912620" y="1143000"/>
                  </a:lnTo>
                  <a:lnTo>
                    <a:pt x="1722120" y="1363980"/>
                  </a:lnTo>
                  <a:lnTo>
                    <a:pt x="1866900" y="1569720"/>
                  </a:lnTo>
                  <a:lnTo>
                    <a:pt x="1150620" y="1554480"/>
                  </a:lnTo>
                  <a:lnTo>
                    <a:pt x="1036320" y="1470660"/>
                  </a:lnTo>
                  <a:lnTo>
                    <a:pt x="746760" y="1539240"/>
                  </a:lnTo>
                  <a:lnTo>
                    <a:pt x="548640" y="1546860"/>
                  </a:lnTo>
                  <a:lnTo>
                    <a:pt x="15240" y="1562100"/>
                  </a:lnTo>
                  <a:lnTo>
                    <a:pt x="0" y="0"/>
                  </a:lnTo>
                  <a:close/>
                </a:path>
              </a:pathLst>
            </a:custGeom>
            <a:solidFill>
              <a:schemeClr val="bg1"/>
            </a:solidFill>
            <a:ln>
              <a:solidFill>
                <a:schemeClr val="bg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35828" y="151168"/>
            <a:ext cx="1000265" cy="933580"/>
          </a:xfrm>
          <a:prstGeom prst="rect">
            <a:avLst/>
          </a:prstGeom>
        </p:spPr>
      </p:pic>
      <p:sp>
        <p:nvSpPr>
          <p:cNvPr id="3" name="TextBox 2"/>
          <p:cNvSpPr txBox="1"/>
          <p:nvPr/>
        </p:nvSpPr>
        <p:spPr>
          <a:xfrm>
            <a:off x="731161" y="389358"/>
            <a:ext cx="3650340" cy="4196020"/>
          </a:xfrm>
          <a:prstGeom prst="rect">
            <a:avLst/>
          </a:prstGeom>
          <a:noFill/>
        </p:spPr>
        <p:txBody>
          <a:bodyPr wrap="square" rtlCol="0">
            <a:spAutoFit/>
          </a:bodyPr>
          <a:lstStyle/>
          <a:p>
            <a:pPr>
              <a:lnSpc>
                <a:spcPts val="3200"/>
              </a:lnSpc>
            </a:pPr>
            <a:r>
              <a:rPr lang="en-US" sz="2400" b="1" dirty="0">
                <a:solidFill>
                  <a:srgbClr val="00A651"/>
                </a:solidFill>
              </a:rPr>
              <a:t>         </a:t>
            </a:r>
            <a:r>
              <a:rPr lang="en-US" sz="2400" b="1" dirty="0" err="1">
                <a:solidFill>
                  <a:srgbClr val="05A8E8"/>
                </a:solidFill>
              </a:rPr>
              <a:t>Sinh</a:t>
            </a:r>
            <a:r>
              <a:rPr lang="en-US" sz="2400" b="1" dirty="0">
                <a:solidFill>
                  <a:srgbClr val="05A8E8"/>
                </a:solidFill>
              </a:rPr>
              <a:t> </a:t>
            </a:r>
            <a:r>
              <a:rPr lang="en-US" sz="2400" b="1" dirty="0" err="1">
                <a:solidFill>
                  <a:srgbClr val="05A8E8"/>
                </a:solidFill>
              </a:rPr>
              <a:t>hoạt</a:t>
            </a:r>
            <a:r>
              <a:rPr lang="en-US" sz="2400" b="1" dirty="0">
                <a:solidFill>
                  <a:srgbClr val="05A8E8"/>
                </a:solidFill>
              </a:rPr>
              <a:t> </a:t>
            </a:r>
            <a:r>
              <a:rPr lang="en-US" sz="2400" b="1" dirty="0" err="1">
                <a:solidFill>
                  <a:srgbClr val="05A8E8"/>
                </a:solidFill>
              </a:rPr>
              <a:t>lớp</a:t>
            </a:r>
            <a:endParaRPr lang="en-US" sz="2400" b="1" dirty="0">
              <a:solidFill>
                <a:srgbClr val="05A8E8"/>
              </a:solidFill>
            </a:endParaRPr>
          </a:p>
          <a:p>
            <a:pPr>
              <a:lnSpc>
                <a:spcPts val="3200"/>
              </a:lnSpc>
            </a:pPr>
            <a:endParaRPr lang="en-US" sz="2400" b="1" dirty="0">
              <a:solidFill>
                <a:srgbClr val="05A8E8"/>
              </a:solidFill>
            </a:endParaRPr>
          </a:p>
          <a:p>
            <a:pPr>
              <a:lnSpc>
                <a:spcPts val="3200"/>
              </a:lnSpc>
            </a:pPr>
            <a:r>
              <a:rPr lang="en-US" sz="2400" dirty="0" err="1">
                <a:solidFill>
                  <a:schemeClr val="tx2">
                    <a:lumMod val="10000"/>
                  </a:schemeClr>
                </a:solidFill>
              </a:rPr>
              <a:t>Cùng</a:t>
            </a:r>
            <a:r>
              <a:rPr lang="en-US" sz="2400" dirty="0">
                <a:solidFill>
                  <a:schemeClr val="tx2">
                    <a:lumMod val="10000"/>
                  </a:schemeClr>
                </a:solidFill>
              </a:rPr>
              <a:t> </a:t>
            </a:r>
            <a:r>
              <a:rPr lang="en-US" sz="2400" dirty="0" err="1">
                <a:solidFill>
                  <a:schemeClr val="tx2">
                    <a:lumMod val="10000"/>
                  </a:schemeClr>
                </a:solidFill>
              </a:rPr>
              <a:t>cả</a:t>
            </a:r>
            <a:r>
              <a:rPr lang="en-US" sz="2400" dirty="0">
                <a:solidFill>
                  <a:schemeClr val="tx2">
                    <a:lumMod val="10000"/>
                  </a:schemeClr>
                </a:solidFill>
              </a:rPr>
              <a:t> </a:t>
            </a:r>
            <a:r>
              <a:rPr lang="en-US" sz="2400" dirty="0" err="1">
                <a:solidFill>
                  <a:schemeClr val="tx2">
                    <a:lumMod val="10000"/>
                  </a:schemeClr>
                </a:solidFill>
              </a:rPr>
              <a:t>lớp</a:t>
            </a:r>
            <a:r>
              <a:rPr lang="en-US" sz="2400" dirty="0">
                <a:solidFill>
                  <a:schemeClr val="tx2">
                    <a:lumMod val="10000"/>
                  </a:schemeClr>
                </a:solidFill>
              </a:rPr>
              <a:t> </a:t>
            </a:r>
            <a:r>
              <a:rPr lang="en-US" sz="2400" dirty="0" err="1">
                <a:solidFill>
                  <a:schemeClr val="tx2">
                    <a:lumMod val="10000"/>
                  </a:schemeClr>
                </a:solidFill>
              </a:rPr>
              <a:t>tham</a:t>
            </a:r>
            <a:r>
              <a:rPr lang="en-US" sz="2400" dirty="0">
                <a:solidFill>
                  <a:schemeClr val="tx2">
                    <a:lumMod val="10000"/>
                  </a:schemeClr>
                </a:solidFill>
              </a:rPr>
              <a:t> </a:t>
            </a:r>
            <a:r>
              <a:rPr lang="en-US" sz="2400" dirty="0" err="1">
                <a:solidFill>
                  <a:schemeClr val="tx2">
                    <a:lumMod val="10000"/>
                  </a:schemeClr>
                </a:solidFill>
              </a:rPr>
              <a:t>quan</a:t>
            </a:r>
            <a:r>
              <a:rPr lang="en-US" sz="2400" dirty="0">
                <a:solidFill>
                  <a:schemeClr val="tx2">
                    <a:lumMod val="10000"/>
                  </a:schemeClr>
                </a:solidFill>
              </a:rPr>
              <a:t> </a:t>
            </a:r>
            <a:r>
              <a:rPr lang="en-US" sz="2400" dirty="0" err="1">
                <a:solidFill>
                  <a:schemeClr val="tx2">
                    <a:lumMod val="10000"/>
                  </a:schemeClr>
                </a:solidFill>
              </a:rPr>
              <a:t>một</a:t>
            </a:r>
            <a:r>
              <a:rPr lang="en-US" sz="2400" dirty="0">
                <a:solidFill>
                  <a:schemeClr val="tx2">
                    <a:lumMod val="10000"/>
                  </a:schemeClr>
                </a:solidFill>
              </a:rPr>
              <a:t> </a:t>
            </a:r>
            <a:r>
              <a:rPr lang="en-US" sz="2400" dirty="0" err="1">
                <a:solidFill>
                  <a:schemeClr val="tx2">
                    <a:lumMod val="10000"/>
                  </a:schemeClr>
                </a:solidFill>
              </a:rPr>
              <a:t>cảnh</a:t>
            </a:r>
            <a:r>
              <a:rPr lang="en-US" sz="2400" dirty="0">
                <a:solidFill>
                  <a:schemeClr val="tx2">
                    <a:lumMod val="10000"/>
                  </a:schemeClr>
                </a:solidFill>
              </a:rPr>
              <a:t> </a:t>
            </a:r>
            <a:r>
              <a:rPr lang="en-US" sz="2400" dirty="0" err="1">
                <a:solidFill>
                  <a:schemeClr val="tx2">
                    <a:lumMod val="10000"/>
                  </a:schemeClr>
                </a:solidFill>
              </a:rPr>
              <a:t>đẹp</a:t>
            </a:r>
            <a:r>
              <a:rPr lang="en-US" sz="2400" dirty="0">
                <a:solidFill>
                  <a:schemeClr val="tx2">
                    <a:lumMod val="10000"/>
                  </a:schemeClr>
                </a:solidFill>
              </a:rPr>
              <a:t> </a:t>
            </a:r>
            <a:r>
              <a:rPr lang="en-US" sz="2400" dirty="0" err="1">
                <a:solidFill>
                  <a:schemeClr val="tx2">
                    <a:lumMod val="10000"/>
                  </a:schemeClr>
                </a:solidFill>
              </a:rPr>
              <a:t>quê</a:t>
            </a:r>
            <a:r>
              <a:rPr lang="en-US" sz="2400" dirty="0">
                <a:solidFill>
                  <a:schemeClr val="tx2">
                    <a:lumMod val="10000"/>
                  </a:schemeClr>
                </a:solidFill>
              </a:rPr>
              <a:t> </a:t>
            </a:r>
            <a:r>
              <a:rPr lang="en-US" sz="2400" dirty="0" err="1">
                <a:solidFill>
                  <a:schemeClr val="tx2">
                    <a:lumMod val="10000"/>
                  </a:schemeClr>
                </a:solidFill>
              </a:rPr>
              <a:t>em</a:t>
            </a:r>
            <a:r>
              <a:rPr lang="en-US" sz="2400" dirty="0">
                <a:solidFill>
                  <a:schemeClr val="tx2">
                    <a:lumMod val="10000"/>
                  </a:schemeClr>
                </a:solidFill>
              </a:rPr>
              <a:t> </a:t>
            </a:r>
            <a:r>
              <a:rPr lang="en-US" sz="2400" dirty="0" err="1">
                <a:solidFill>
                  <a:schemeClr val="tx2">
                    <a:lumMod val="10000"/>
                  </a:schemeClr>
                </a:solidFill>
              </a:rPr>
              <a:t>theo</a:t>
            </a:r>
            <a:r>
              <a:rPr lang="en-US" sz="2400" dirty="0">
                <a:solidFill>
                  <a:schemeClr val="tx2">
                    <a:lumMod val="10000"/>
                  </a:schemeClr>
                </a:solidFill>
              </a:rPr>
              <a:t> </a:t>
            </a:r>
            <a:r>
              <a:rPr lang="en-US" sz="2400" dirty="0" err="1">
                <a:solidFill>
                  <a:schemeClr val="tx2">
                    <a:lumMod val="10000"/>
                  </a:schemeClr>
                </a:solidFill>
              </a:rPr>
              <a:t>kế</a:t>
            </a:r>
            <a:r>
              <a:rPr lang="en-US" sz="2400" dirty="0">
                <a:solidFill>
                  <a:schemeClr val="tx2">
                    <a:lumMod val="10000"/>
                  </a:schemeClr>
                </a:solidFill>
              </a:rPr>
              <a:t> </a:t>
            </a:r>
            <a:r>
              <a:rPr lang="en-US" sz="2400" dirty="0" err="1">
                <a:solidFill>
                  <a:schemeClr val="tx2">
                    <a:lumMod val="10000"/>
                  </a:schemeClr>
                </a:solidFill>
              </a:rPr>
              <a:t>hoạch</a:t>
            </a:r>
            <a:r>
              <a:rPr lang="en-US" sz="2400" dirty="0">
                <a:solidFill>
                  <a:schemeClr val="tx2">
                    <a:lumMod val="10000"/>
                  </a:schemeClr>
                </a:solidFill>
              </a:rPr>
              <a:t>.</a:t>
            </a:r>
          </a:p>
          <a:p>
            <a:pPr>
              <a:lnSpc>
                <a:spcPts val="3200"/>
              </a:lnSpc>
            </a:pPr>
            <a:r>
              <a:rPr lang="en-US" sz="2400" dirty="0">
                <a:solidFill>
                  <a:schemeClr val="tx2">
                    <a:lumMod val="10000"/>
                  </a:schemeClr>
                </a:solidFill>
              </a:rPr>
              <a:t>- </a:t>
            </a:r>
            <a:r>
              <a:rPr lang="en-US" sz="2400" dirty="0" err="1">
                <a:solidFill>
                  <a:schemeClr val="tx2">
                    <a:lumMod val="10000"/>
                  </a:schemeClr>
                </a:solidFill>
              </a:rPr>
              <a:t>Đi</a:t>
            </a:r>
            <a:r>
              <a:rPr lang="en-US" sz="2400" dirty="0">
                <a:solidFill>
                  <a:schemeClr val="tx2">
                    <a:lumMod val="10000"/>
                  </a:schemeClr>
                </a:solidFill>
              </a:rPr>
              <a:t> </a:t>
            </a:r>
            <a:r>
              <a:rPr lang="en-US" sz="2400" dirty="0" err="1">
                <a:solidFill>
                  <a:schemeClr val="tx2">
                    <a:lumMod val="10000"/>
                  </a:schemeClr>
                </a:solidFill>
              </a:rPr>
              <a:t>theo</a:t>
            </a:r>
            <a:r>
              <a:rPr lang="en-US" sz="2400" dirty="0">
                <a:solidFill>
                  <a:schemeClr val="tx2">
                    <a:lumMod val="10000"/>
                  </a:schemeClr>
                </a:solidFill>
              </a:rPr>
              <a:t> </a:t>
            </a:r>
            <a:r>
              <a:rPr lang="en-US" sz="2400" dirty="0" err="1">
                <a:solidFill>
                  <a:schemeClr val="tx2">
                    <a:lumMod val="10000"/>
                  </a:schemeClr>
                </a:solidFill>
              </a:rPr>
              <a:t>sự</a:t>
            </a:r>
            <a:r>
              <a:rPr lang="en-US" sz="2400" dirty="0">
                <a:solidFill>
                  <a:schemeClr val="tx2">
                    <a:lumMod val="10000"/>
                  </a:schemeClr>
                </a:solidFill>
              </a:rPr>
              <a:t> </a:t>
            </a:r>
            <a:r>
              <a:rPr lang="en-US" sz="2400" dirty="0" err="1">
                <a:solidFill>
                  <a:schemeClr val="tx2">
                    <a:lumMod val="10000"/>
                  </a:schemeClr>
                </a:solidFill>
              </a:rPr>
              <a:t>hướng</a:t>
            </a:r>
            <a:r>
              <a:rPr lang="en-US" sz="2400" dirty="0">
                <a:solidFill>
                  <a:schemeClr val="tx2">
                    <a:lumMod val="10000"/>
                  </a:schemeClr>
                </a:solidFill>
              </a:rPr>
              <a:t> </a:t>
            </a:r>
            <a:r>
              <a:rPr lang="en-US" sz="2400" dirty="0" err="1">
                <a:solidFill>
                  <a:schemeClr val="tx2">
                    <a:lumMod val="10000"/>
                  </a:schemeClr>
                </a:solidFill>
              </a:rPr>
              <a:t>dẫn</a:t>
            </a:r>
            <a:r>
              <a:rPr lang="en-US" sz="2400" dirty="0">
                <a:solidFill>
                  <a:schemeClr val="tx2">
                    <a:lumMod val="10000"/>
                  </a:schemeClr>
                </a:solidFill>
              </a:rPr>
              <a:t> </a:t>
            </a:r>
            <a:r>
              <a:rPr lang="en-US" sz="2400" dirty="0" err="1">
                <a:solidFill>
                  <a:schemeClr val="tx2">
                    <a:lumMod val="10000"/>
                  </a:schemeClr>
                </a:solidFill>
              </a:rPr>
              <a:t>của</a:t>
            </a:r>
            <a:r>
              <a:rPr lang="en-US" sz="2400" dirty="0">
                <a:solidFill>
                  <a:schemeClr val="tx2">
                    <a:lumMod val="10000"/>
                  </a:schemeClr>
                </a:solidFill>
              </a:rPr>
              <a:t> </a:t>
            </a:r>
            <a:r>
              <a:rPr lang="en-US" sz="2400" dirty="0" err="1">
                <a:solidFill>
                  <a:schemeClr val="tx2">
                    <a:lumMod val="10000"/>
                  </a:schemeClr>
                </a:solidFill>
              </a:rPr>
              <a:t>thầy</a:t>
            </a:r>
            <a:r>
              <a:rPr lang="en-US" sz="2400" dirty="0">
                <a:solidFill>
                  <a:schemeClr val="tx2">
                    <a:lumMod val="10000"/>
                  </a:schemeClr>
                </a:solidFill>
              </a:rPr>
              <a:t> </a:t>
            </a:r>
            <a:r>
              <a:rPr lang="en-US" sz="2400" dirty="0" err="1">
                <a:solidFill>
                  <a:schemeClr val="tx2">
                    <a:lumMod val="10000"/>
                  </a:schemeClr>
                </a:solidFill>
              </a:rPr>
              <a:t>cô</a:t>
            </a:r>
            <a:r>
              <a:rPr lang="en-US" sz="2400" dirty="0">
                <a:solidFill>
                  <a:schemeClr val="tx2">
                    <a:lumMod val="10000"/>
                  </a:schemeClr>
                </a:solidFill>
              </a:rPr>
              <a:t>.</a:t>
            </a:r>
          </a:p>
          <a:p>
            <a:pPr>
              <a:lnSpc>
                <a:spcPts val="3200"/>
              </a:lnSpc>
            </a:pPr>
            <a:r>
              <a:rPr lang="en-US" sz="2400" dirty="0">
                <a:solidFill>
                  <a:schemeClr val="tx2">
                    <a:lumMod val="10000"/>
                  </a:schemeClr>
                </a:solidFill>
              </a:rPr>
              <a:t>- </a:t>
            </a:r>
            <a:r>
              <a:rPr lang="en-US" sz="2400" dirty="0" err="1">
                <a:solidFill>
                  <a:schemeClr val="tx2">
                    <a:lumMod val="10000"/>
                  </a:schemeClr>
                </a:solidFill>
              </a:rPr>
              <a:t>Lắng</a:t>
            </a:r>
            <a:r>
              <a:rPr lang="en-US" sz="2400" dirty="0">
                <a:solidFill>
                  <a:schemeClr val="tx2">
                    <a:lumMod val="10000"/>
                  </a:schemeClr>
                </a:solidFill>
              </a:rPr>
              <a:t> </a:t>
            </a:r>
            <a:r>
              <a:rPr lang="en-US" sz="2400" dirty="0" err="1">
                <a:solidFill>
                  <a:schemeClr val="tx2">
                    <a:lumMod val="10000"/>
                  </a:schemeClr>
                </a:solidFill>
              </a:rPr>
              <a:t>nghe</a:t>
            </a:r>
            <a:r>
              <a:rPr lang="en-US" sz="2400" dirty="0">
                <a:solidFill>
                  <a:schemeClr val="tx2">
                    <a:lumMod val="10000"/>
                  </a:schemeClr>
                </a:solidFill>
              </a:rPr>
              <a:t> </a:t>
            </a:r>
            <a:r>
              <a:rPr lang="en-US" sz="2400" dirty="0" err="1">
                <a:solidFill>
                  <a:schemeClr val="tx2">
                    <a:lumMod val="10000"/>
                  </a:schemeClr>
                </a:solidFill>
              </a:rPr>
              <a:t>lời</a:t>
            </a:r>
            <a:r>
              <a:rPr lang="en-US" sz="2400" dirty="0">
                <a:solidFill>
                  <a:schemeClr val="tx2">
                    <a:lumMod val="10000"/>
                  </a:schemeClr>
                </a:solidFill>
              </a:rPr>
              <a:t> </a:t>
            </a:r>
            <a:r>
              <a:rPr lang="en-US" sz="2400" dirty="0" err="1">
                <a:solidFill>
                  <a:schemeClr val="tx2">
                    <a:lumMod val="10000"/>
                  </a:schemeClr>
                </a:solidFill>
              </a:rPr>
              <a:t>giới</a:t>
            </a:r>
            <a:r>
              <a:rPr lang="en-US" sz="2400" dirty="0">
                <a:solidFill>
                  <a:schemeClr val="tx2">
                    <a:lumMod val="10000"/>
                  </a:schemeClr>
                </a:solidFill>
              </a:rPr>
              <a:t> </a:t>
            </a:r>
            <a:r>
              <a:rPr lang="en-US" sz="2400" dirty="0" err="1">
                <a:solidFill>
                  <a:schemeClr val="tx2">
                    <a:lumMod val="10000"/>
                  </a:schemeClr>
                </a:solidFill>
              </a:rPr>
              <a:t>thiệu</a:t>
            </a:r>
            <a:r>
              <a:rPr lang="en-US" sz="2400" dirty="0">
                <a:solidFill>
                  <a:schemeClr val="tx2">
                    <a:lumMod val="10000"/>
                  </a:schemeClr>
                </a:solidFill>
              </a:rPr>
              <a:t> </a:t>
            </a:r>
            <a:r>
              <a:rPr lang="en-US" sz="2400" dirty="0" err="1">
                <a:solidFill>
                  <a:schemeClr val="tx2">
                    <a:lumMod val="10000"/>
                  </a:schemeClr>
                </a:solidFill>
              </a:rPr>
              <a:t>của</a:t>
            </a:r>
            <a:r>
              <a:rPr lang="en-US" sz="2400" dirty="0">
                <a:solidFill>
                  <a:schemeClr val="tx2">
                    <a:lumMod val="10000"/>
                  </a:schemeClr>
                </a:solidFill>
              </a:rPr>
              <a:t> </a:t>
            </a:r>
            <a:r>
              <a:rPr lang="en-US" sz="2400" dirty="0" err="1">
                <a:solidFill>
                  <a:schemeClr val="tx2">
                    <a:lumMod val="10000"/>
                  </a:schemeClr>
                </a:solidFill>
              </a:rPr>
              <a:t>thầy</a:t>
            </a:r>
            <a:r>
              <a:rPr lang="en-US" sz="2400" dirty="0">
                <a:solidFill>
                  <a:schemeClr val="tx2">
                    <a:lumMod val="10000"/>
                  </a:schemeClr>
                </a:solidFill>
              </a:rPr>
              <a:t> </a:t>
            </a:r>
            <a:r>
              <a:rPr lang="en-US" sz="2400" dirty="0" err="1">
                <a:solidFill>
                  <a:schemeClr val="tx2">
                    <a:lumMod val="10000"/>
                  </a:schemeClr>
                </a:solidFill>
              </a:rPr>
              <a:t>cô</a:t>
            </a:r>
            <a:r>
              <a:rPr lang="en-US" sz="2400" dirty="0">
                <a:solidFill>
                  <a:schemeClr val="tx2">
                    <a:lumMod val="10000"/>
                  </a:schemeClr>
                </a:solidFill>
              </a:rPr>
              <a:t> </a:t>
            </a:r>
            <a:r>
              <a:rPr lang="en-US" sz="2400" dirty="0" err="1">
                <a:solidFill>
                  <a:schemeClr val="tx2">
                    <a:lumMod val="10000"/>
                  </a:schemeClr>
                </a:solidFill>
              </a:rPr>
              <a:t>hoặc</a:t>
            </a:r>
            <a:r>
              <a:rPr lang="en-US" sz="2400" dirty="0">
                <a:solidFill>
                  <a:schemeClr val="tx2">
                    <a:lumMod val="10000"/>
                  </a:schemeClr>
                </a:solidFill>
              </a:rPr>
              <a:t> </a:t>
            </a:r>
            <a:r>
              <a:rPr lang="en-US" sz="2400" dirty="0" err="1">
                <a:solidFill>
                  <a:schemeClr val="tx2">
                    <a:lumMod val="10000"/>
                  </a:schemeClr>
                </a:solidFill>
              </a:rPr>
              <a:t>hướng</a:t>
            </a:r>
            <a:r>
              <a:rPr lang="en-US" sz="2400" dirty="0">
                <a:solidFill>
                  <a:schemeClr val="tx2">
                    <a:lumMod val="10000"/>
                  </a:schemeClr>
                </a:solidFill>
              </a:rPr>
              <a:t> </a:t>
            </a:r>
            <a:r>
              <a:rPr lang="en-US" sz="2400" dirty="0" err="1">
                <a:solidFill>
                  <a:schemeClr val="tx2">
                    <a:lumMod val="10000"/>
                  </a:schemeClr>
                </a:solidFill>
              </a:rPr>
              <a:t>dẫn</a:t>
            </a:r>
            <a:r>
              <a:rPr lang="en-US" sz="2400" dirty="0">
                <a:solidFill>
                  <a:schemeClr val="tx2">
                    <a:lumMod val="10000"/>
                  </a:schemeClr>
                </a:solidFill>
              </a:rPr>
              <a:t> </a:t>
            </a:r>
            <a:r>
              <a:rPr lang="en-US" sz="2400" dirty="0" err="1">
                <a:solidFill>
                  <a:schemeClr val="tx2">
                    <a:lumMod val="10000"/>
                  </a:schemeClr>
                </a:solidFill>
              </a:rPr>
              <a:t>viên</a:t>
            </a:r>
            <a:r>
              <a:rPr lang="en-US" sz="2400" dirty="0">
                <a:solidFill>
                  <a:schemeClr val="tx2">
                    <a:lumMod val="10000"/>
                  </a:schemeClr>
                </a:solidFill>
              </a:rPr>
              <a:t>.</a:t>
            </a:r>
          </a:p>
        </p:txBody>
      </p:sp>
    </p:spTree>
    <p:extLst>
      <p:ext uri="{BB962C8B-B14F-4D97-AF65-F5344CB8AC3E}">
        <p14:creationId xmlns:p14="http://schemas.microsoft.com/office/powerpoint/2010/main" val="1725752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left)">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left)">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left)">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35104-6EA5-1C4D-A94A-FF8E387EB454}"/>
              </a:ext>
            </a:extLst>
          </p:cNvPr>
          <p:cNvSpPr/>
          <p:nvPr/>
        </p:nvSpPr>
        <p:spPr>
          <a:xfrm>
            <a:off x="762832" y="3418801"/>
            <a:ext cx="7798930" cy="584775"/>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200" b="1" cap="none" spc="0" dirty="0">
                <a:ln/>
                <a:solidFill>
                  <a:schemeClr val="accent3"/>
                </a:solidFill>
                <a:effectLst/>
              </a:rPr>
              <a:t>HOẠT ĐỘNG GIÁO DỤC THEO CHỦ ĐỀ</a:t>
            </a:r>
          </a:p>
        </p:txBody>
      </p:sp>
      <p:pic>
        <p:nvPicPr>
          <p:cNvPr id="4" name="Picture 3">
            <a:extLst>
              <a:ext uri="{FF2B5EF4-FFF2-40B4-BE49-F238E27FC236}">
                <a16:creationId xmlns:a16="http://schemas.microsoft.com/office/drawing/2014/main" id="{11D6858D-0F1F-2945-8D31-48A30DAD7278}"/>
              </a:ext>
            </a:extLst>
          </p:cNvPr>
          <p:cNvPicPr>
            <a:picLocks noChangeAspect="1"/>
          </p:cNvPicPr>
          <p:nvPr/>
        </p:nvPicPr>
        <p:blipFill>
          <a:blip r:embed="rId2"/>
          <a:stretch>
            <a:fillRect/>
          </a:stretch>
        </p:blipFill>
        <p:spPr>
          <a:xfrm>
            <a:off x="2340858" y="636310"/>
            <a:ext cx="4292600" cy="2400300"/>
          </a:xfrm>
          <a:prstGeom prst="ellipse">
            <a:avLst/>
          </a:prstGeom>
          <a:ln>
            <a:noFill/>
          </a:ln>
          <a:effectLst>
            <a:softEdge rad="112500"/>
          </a:effectLst>
        </p:spPr>
      </p:pic>
    </p:spTree>
    <p:extLst>
      <p:ext uri="{BB962C8B-B14F-4D97-AF65-F5344CB8AC3E}">
        <p14:creationId xmlns:p14="http://schemas.microsoft.com/office/powerpoint/2010/main" val="1987745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35104-6EA5-1C4D-A94A-FF8E387EB454}"/>
              </a:ext>
            </a:extLst>
          </p:cNvPr>
          <p:cNvSpPr/>
          <p:nvPr/>
        </p:nvSpPr>
        <p:spPr>
          <a:xfrm>
            <a:off x="3068751" y="3418801"/>
            <a:ext cx="3187091" cy="707886"/>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cap="none" spc="0" dirty="0">
                <a:ln/>
                <a:solidFill>
                  <a:schemeClr val="accent3"/>
                </a:solidFill>
                <a:effectLst/>
              </a:rPr>
              <a:t>KHỞI ĐỘNG</a:t>
            </a:r>
          </a:p>
        </p:txBody>
      </p:sp>
      <p:pic>
        <p:nvPicPr>
          <p:cNvPr id="4" name="Picture 3">
            <a:extLst>
              <a:ext uri="{FF2B5EF4-FFF2-40B4-BE49-F238E27FC236}">
                <a16:creationId xmlns:a16="http://schemas.microsoft.com/office/drawing/2014/main" id="{11D6858D-0F1F-2945-8D31-48A30DAD7278}"/>
              </a:ext>
            </a:extLst>
          </p:cNvPr>
          <p:cNvPicPr>
            <a:picLocks noChangeAspect="1"/>
          </p:cNvPicPr>
          <p:nvPr/>
        </p:nvPicPr>
        <p:blipFill>
          <a:blip r:embed="rId2"/>
          <a:stretch>
            <a:fillRect/>
          </a:stretch>
        </p:blipFill>
        <p:spPr>
          <a:xfrm>
            <a:off x="2340858" y="636310"/>
            <a:ext cx="4292600" cy="2400300"/>
          </a:xfrm>
          <a:prstGeom prst="ellipse">
            <a:avLst/>
          </a:prstGeom>
          <a:ln>
            <a:noFill/>
          </a:ln>
          <a:effectLst>
            <a:softEdge rad="112500"/>
          </a:effectLst>
        </p:spPr>
      </p:pic>
    </p:spTree>
    <p:extLst>
      <p:ext uri="{BB962C8B-B14F-4D97-AF65-F5344CB8AC3E}">
        <p14:creationId xmlns:p14="http://schemas.microsoft.com/office/powerpoint/2010/main" val="3738429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98" y="10211"/>
            <a:ext cx="819264" cy="905001"/>
          </a:xfrm>
          <a:prstGeom prst="rect">
            <a:avLst/>
          </a:prstGeom>
        </p:spPr>
      </p:pic>
      <p:sp>
        <p:nvSpPr>
          <p:cNvPr id="4" name="TextBox 3"/>
          <p:cNvSpPr txBox="1"/>
          <p:nvPr/>
        </p:nvSpPr>
        <p:spPr>
          <a:xfrm>
            <a:off x="905162" y="137723"/>
            <a:ext cx="8077101" cy="1015663"/>
          </a:xfrm>
          <a:prstGeom prst="rect">
            <a:avLst/>
          </a:prstGeom>
          <a:noFill/>
        </p:spPr>
        <p:txBody>
          <a:bodyPr wrap="square" rtlCol="0">
            <a:spAutoFit/>
          </a:bodyPr>
          <a:lstStyle/>
          <a:p>
            <a:r>
              <a:rPr lang="en-US" sz="2400" b="1" dirty="0">
                <a:solidFill>
                  <a:srgbClr val="FF7C0A"/>
                </a:solidFill>
              </a:rPr>
              <a:t>         </a:t>
            </a:r>
            <a:r>
              <a:rPr lang="en-US" sz="2400" b="1" dirty="0" err="1">
                <a:solidFill>
                  <a:srgbClr val="FF7C0A"/>
                </a:solidFill>
              </a:rPr>
              <a:t>Hoạt</a:t>
            </a:r>
            <a:r>
              <a:rPr lang="en-US" sz="2400" b="1" dirty="0">
                <a:solidFill>
                  <a:srgbClr val="FF7C0A"/>
                </a:solidFill>
              </a:rPr>
              <a:t> </a:t>
            </a:r>
            <a:r>
              <a:rPr lang="en-US" sz="2400" b="1" dirty="0" err="1">
                <a:solidFill>
                  <a:srgbClr val="FF7C0A"/>
                </a:solidFill>
              </a:rPr>
              <a:t>động</a:t>
            </a:r>
            <a:r>
              <a:rPr lang="en-US" sz="2400" b="1" dirty="0">
                <a:solidFill>
                  <a:srgbClr val="FF7C0A"/>
                </a:solidFill>
              </a:rPr>
              <a:t> </a:t>
            </a:r>
            <a:r>
              <a:rPr lang="en-US" sz="2400" b="1" dirty="0" err="1">
                <a:solidFill>
                  <a:srgbClr val="FF7C0A"/>
                </a:solidFill>
              </a:rPr>
              <a:t>giáo</a:t>
            </a:r>
            <a:r>
              <a:rPr lang="en-US" sz="2400" b="1" dirty="0">
                <a:solidFill>
                  <a:srgbClr val="FF7C0A"/>
                </a:solidFill>
              </a:rPr>
              <a:t> </a:t>
            </a:r>
            <a:r>
              <a:rPr lang="en-US" sz="2400" b="1" dirty="0" err="1">
                <a:solidFill>
                  <a:srgbClr val="FF7C0A"/>
                </a:solidFill>
              </a:rPr>
              <a:t>dục</a:t>
            </a:r>
            <a:r>
              <a:rPr lang="en-US" sz="2400" b="1" dirty="0">
                <a:solidFill>
                  <a:srgbClr val="FF7C0A"/>
                </a:solidFill>
              </a:rPr>
              <a:t> </a:t>
            </a:r>
            <a:r>
              <a:rPr lang="en-US" sz="2400" b="1" dirty="0" err="1">
                <a:solidFill>
                  <a:srgbClr val="FF7C0A"/>
                </a:solidFill>
              </a:rPr>
              <a:t>theo</a:t>
            </a:r>
            <a:r>
              <a:rPr lang="en-US" sz="2400" b="1" dirty="0">
                <a:solidFill>
                  <a:srgbClr val="FF7C0A"/>
                </a:solidFill>
              </a:rPr>
              <a:t> </a:t>
            </a:r>
            <a:r>
              <a:rPr lang="en-US" sz="2400" b="1" dirty="0" err="1">
                <a:solidFill>
                  <a:srgbClr val="FF7C0A"/>
                </a:solidFill>
              </a:rPr>
              <a:t>chủ</a:t>
            </a:r>
            <a:r>
              <a:rPr lang="en-US" sz="2400" b="1" dirty="0">
                <a:solidFill>
                  <a:srgbClr val="FF7C0A"/>
                </a:solidFill>
              </a:rPr>
              <a:t> </a:t>
            </a:r>
            <a:r>
              <a:rPr lang="en-US" sz="2400" b="1" dirty="0" err="1">
                <a:solidFill>
                  <a:srgbClr val="FF7C0A"/>
                </a:solidFill>
              </a:rPr>
              <a:t>đề</a:t>
            </a:r>
            <a:endParaRPr lang="en-US" sz="2400" b="1" dirty="0">
              <a:solidFill>
                <a:srgbClr val="FF7C0A"/>
              </a:solidFill>
            </a:endParaRPr>
          </a:p>
          <a:p>
            <a:pPr>
              <a:lnSpc>
                <a:spcPct val="150000"/>
              </a:lnSpc>
            </a:pPr>
            <a:r>
              <a:rPr lang="en-US" sz="2400" dirty="0">
                <a:solidFill>
                  <a:schemeClr val="tx2">
                    <a:lumMod val="10000"/>
                  </a:schemeClr>
                </a:solidFill>
              </a:rPr>
              <a:t>1. </a:t>
            </a:r>
            <a:r>
              <a:rPr lang="en-US" sz="2400" dirty="0" err="1">
                <a:solidFill>
                  <a:schemeClr val="tx2">
                    <a:lumMod val="10000"/>
                  </a:schemeClr>
                </a:solidFill>
              </a:rPr>
              <a:t>Trò</a:t>
            </a:r>
            <a:r>
              <a:rPr lang="en-US" sz="2400" dirty="0">
                <a:solidFill>
                  <a:schemeClr val="tx2">
                    <a:lumMod val="10000"/>
                  </a:schemeClr>
                </a:solidFill>
              </a:rPr>
              <a:t> </a:t>
            </a:r>
            <a:r>
              <a:rPr lang="en-US" sz="2400" dirty="0" err="1">
                <a:solidFill>
                  <a:schemeClr val="tx2">
                    <a:lumMod val="10000"/>
                  </a:schemeClr>
                </a:solidFill>
              </a:rPr>
              <a:t>chơi</a:t>
            </a:r>
            <a:r>
              <a:rPr lang="en-US" sz="2400" dirty="0">
                <a:solidFill>
                  <a:schemeClr val="tx2">
                    <a:lumMod val="10000"/>
                  </a:schemeClr>
                </a:solidFill>
              </a:rPr>
              <a:t> </a:t>
            </a:r>
            <a:r>
              <a:rPr lang="en-US" sz="2400" i="1" dirty="0" err="1">
                <a:solidFill>
                  <a:schemeClr val="tx2">
                    <a:lumMod val="10000"/>
                  </a:schemeClr>
                </a:solidFill>
              </a:rPr>
              <a:t>Đoán</a:t>
            </a:r>
            <a:r>
              <a:rPr lang="en-US" sz="2400" i="1" dirty="0">
                <a:solidFill>
                  <a:schemeClr val="tx2">
                    <a:lumMod val="10000"/>
                  </a:schemeClr>
                </a:solidFill>
              </a:rPr>
              <a:t> </a:t>
            </a:r>
            <a:r>
              <a:rPr lang="en-US" sz="2400" i="1" dirty="0" err="1">
                <a:solidFill>
                  <a:schemeClr val="tx2">
                    <a:lumMod val="10000"/>
                  </a:schemeClr>
                </a:solidFill>
              </a:rPr>
              <a:t>tên</a:t>
            </a:r>
            <a:r>
              <a:rPr lang="en-US" sz="2400" i="1" dirty="0">
                <a:solidFill>
                  <a:schemeClr val="tx2">
                    <a:lumMod val="10000"/>
                  </a:schemeClr>
                </a:solidFill>
              </a:rPr>
              <a:t> </a:t>
            </a:r>
            <a:r>
              <a:rPr lang="en-US" sz="2400" i="1" dirty="0" err="1">
                <a:solidFill>
                  <a:schemeClr val="tx2">
                    <a:lumMod val="10000"/>
                  </a:schemeClr>
                </a:solidFill>
              </a:rPr>
              <a:t>cảnh</a:t>
            </a:r>
            <a:r>
              <a:rPr lang="en-US" sz="2400" i="1" dirty="0">
                <a:solidFill>
                  <a:schemeClr val="tx2">
                    <a:lumMod val="10000"/>
                  </a:schemeClr>
                </a:solidFill>
              </a:rPr>
              <a:t> </a:t>
            </a:r>
            <a:r>
              <a:rPr lang="en-US" sz="2400" i="1" dirty="0" err="1">
                <a:solidFill>
                  <a:schemeClr val="tx2">
                    <a:lumMod val="10000"/>
                  </a:schemeClr>
                </a:solidFill>
              </a:rPr>
              <a:t>đẹp</a:t>
            </a:r>
            <a:r>
              <a:rPr lang="en-US" sz="2400" i="1" dirty="0">
                <a:solidFill>
                  <a:schemeClr val="tx2">
                    <a:lumMod val="10000"/>
                  </a:schemeClr>
                </a:solidFill>
              </a:rPr>
              <a:t> </a:t>
            </a:r>
            <a:r>
              <a:rPr lang="en-US" sz="2400" i="1" dirty="0" err="1">
                <a:solidFill>
                  <a:schemeClr val="tx2">
                    <a:lumMod val="10000"/>
                  </a:schemeClr>
                </a:solidFill>
              </a:rPr>
              <a:t>quê</a:t>
            </a:r>
            <a:r>
              <a:rPr lang="en-US" sz="2400" i="1" dirty="0">
                <a:solidFill>
                  <a:schemeClr val="tx2">
                    <a:lumMod val="10000"/>
                  </a:schemeClr>
                </a:solidFill>
              </a:rPr>
              <a:t> </a:t>
            </a:r>
            <a:r>
              <a:rPr lang="en-US" sz="2400" i="1" dirty="0" err="1">
                <a:solidFill>
                  <a:schemeClr val="tx2">
                    <a:lumMod val="10000"/>
                  </a:schemeClr>
                </a:solidFill>
              </a:rPr>
              <a:t>hương</a:t>
            </a:r>
            <a:r>
              <a:rPr lang="en-US" sz="2400" i="1" dirty="0">
                <a:solidFill>
                  <a:schemeClr val="tx2">
                    <a:lumMod val="10000"/>
                  </a:schemeClr>
                </a:solidFill>
              </a:rPr>
              <a:t>.</a:t>
            </a:r>
            <a:endParaRPr lang="en-US" sz="2400" dirty="0">
              <a:solidFill>
                <a:schemeClr val="tx2">
                  <a:lumMod val="10000"/>
                </a:schemeClr>
              </a:solidFill>
            </a:endParaRPr>
          </a:p>
        </p:txBody>
      </p:sp>
      <p:pic>
        <p:nvPicPr>
          <p:cNvPr id="1026" name="Picture 2" descr="Vietnamese Sword Lake-Ho Hoan Kiem"/>
          <p:cNvPicPr>
            <a:picLocks noChangeAspect="1" noChangeArrowheads="1"/>
          </p:cNvPicPr>
          <p:nvPr/>
        </p:nvPicPr>
        <p:blipFill rotWithShape="1">
          <a:blip r:embed="rId3">
            <a:extLst>
              <a:ext uri="{28A0092B-C50C-407E-A947-70E740481C1C}">
                <a14:useLocalDpi xmlns:a14="http://schemas.microsoft.com/office/drawing/2010/main" val="0"/>
              </a:ext>
            </a:extLst>
          </a:blip>
          <a:srcRect t="13935" b="10667"/>
          <a:stretch/>
        </p:blipFill>
        <p:spPr bwMode="auto">
          <a:xfrm>
            <a:off x="1263122" y="1280898"/>
            <a:ext cx="3935146" cy="28058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rtoon Kid Thinking. Thoughtful Girl, Confused Girl, And Girl With  Illustrated Bulb Above Her Head Stock Vector - Illustration of asking,  inspiration: 188842606"/>
          <p:cNvPicPr>
            <a:picLocks noChangeAspect="1" noChangeArrowheads="1"/>
          </p:cNvPicPr>
          <p:nvPr/>
        </p:nvPicPr>
        <p:blipFill rotWithShape="1">
          <a:blip r:embed="rId4">
            <a:extLst>
              <a:ext uri="{28A0092B-C50C-407E-A947-70E740481C1C}">
                <a14:useLocalDpi xmlns:a14="http://schemas.microsoft.com/office/drawing/2010/main" val="0"/>
              </a:ext>
            </a:extLst>
          </a:blip>
          <a:srcRect t="14583" r="67946" b="13194"/>
          <a:stretch/>
        </p:blipFill>
        <p:spPr bwMode="auto">
          <a:xfrm>
            <a:off x="5671002" y="1430305"/>
            <a:ext cx="1890939" cy="26941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artoon Kid Thinking. Thoughtful Girl, Confused Girl, And Girl With  Illustrated Bulb Above Her Head Stock Vector - Illustration of asking,  inspiration: 188842606"/>
          <p:cNvPicPr>
            <a:picLocks noChangeAspect="1" noChangeArrowheads="1"/>
          </p:cNvPicPr>
          <p:nvPr/>
        </p:nvPicPr>
        <p:blipFill rotWithShape="1">
          <a:blip r:embed="rId4">
            <a:extLst>
              <a:ext uri="{28A0092B-C50C-407E-A947-70E740481C1C}">
                <a14:useLocalDpi xmlns:a14="http://schemas.microsoft.com/office/drawing/2010/main" val="0"/>
              </a:ext>
            </a:extLst>
          </a:blip>
          <a:srcRect l="30509" t="14583" r="37437" b="13194"/>
          <a:stretch/>
        </p:blipFill>
        <p:spPr bwMode="auto">
          <a:xfrm>
            <a:off x="5755218" y="1056765"/>
            <a:ext cx="1890939" cy="30676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artoon Kid Thinking. Thoughtful Girl, Confused Girl, And Girl With  Illustrated Bulb Above Her Head Stock Vector - Illustration of asking,  inspiration: 188842606"/>
          <p:cNvPicPr>
            <a:picLocks noChangeAspect="1" noChangeArrowheads="1"/>
          </p:cNvPicPr>
          <p:nvPr/>
        </p:nvPicPr>
        <p:blipFill rotWithShape="1">
          <a:blip r:embed="rId4">
            <a:extLst>
              <a:ext uri="{28A0092B-C50C-407E-A947-70E740481C1C}">
                <a14:useLocalDpi xmlns:a14="http://schemas.microsoft.com/office/drawing/2010/main" val="0"/>
              </a:ext>
            </a:extLst>
          </a:blip>
          <a:srcRect l="61018" t="14583" r="6928" b="13194"/>
          <a:stretch/>
        </p:blipFill>
        <p:spPr bwMode="auto">
          <a:xfrm>
            <a:off x="5686083" y="1430305"/>
            <a:ext cx="1890939" cy="2656430"/>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p:nvPr/>
        </p:nvSpPr>
        <p:spPr>
          <a:xfrm>
            <a:off x="6616470" y="909762"/>
            <a:ext cx="2032000" cy="1119216"/>
          </a:xfrm>
          <a:prstGeom prst="ellipse">
            <a:avLst/>
          </a:prstGeom>
          <a:solidFill>
            <a:srgbClr val="FED9D0"/>
          </a:soli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chemeClr val="tx2">
                    <a:lumMod val="10000"/>
                  </a:schemeClr>
                </a:solidFill>
              </a:rPr>
              <a:t>Hồ</a:t>
            </a:r>
            <a:r>
              <a:rPr lang="en-US" sz="2000" dirty="0">
                <a:solidFill>
                  <a:schemeClr val="tx2">
                    <a:lumMod val="10000"/>
                  </a:schemeClr>
                </a:solidFill>
              </a:rPr>
              <a:t> </a:t>
            </a:r>
            <a:r>
              <a:rPr lang="en-US" sz="2000" dirty="0" err="1">
                <a:solidFill>
                  <a:schemeClr val="tx2">
                    <a:lumMod val="10000"/>
                  </a:schemeClr>
                </a:solidFill>
              </a:rPr>
              <a:t>Gươm</a:t>
            </a:r>
            <a:endParaRPr lang="en-US" sz="2000" dirty="0">
              <a:solidFill>
                <a:schemeClr val="tx2">
                  <a:lumMod val="10000"/>
                </a:schemeClr>
              </a:solidFill>
            </a:endParaRPr>
          </a:p>
          <a:p>
            <a:pPr algn="ctr"/>
            <a:r>
              <a:rPr lang="en-US" sz="2000" dirty="0" err="1">
                <a:solidFill>
                  <a:schemeClr val="tx2">
                    <a:lumMod val="10000"/>
                  </a:schemeClr>
                </a:solidFill>
              </a:rPr>
              <a:t>Tháp</a:t>
            </a:r>
            <a:r>
              <a:rPr lang="en-US" sz="2000" dirty="0">
                <a:solidFill>
                  <a:schemeClr val="tx2">
                    <a:lumMod val="10000"/>
                  </a:schemeClr>
                </a:solidFill>
              </a:rPr>
              <a:t> </a:t>
            </a:r>
            <a:r>
              <a:rPr lang="en-US" sz="2000" dirty="0" err="1">
                <a:solidFill>
                  <a:schemeClr val="tx2">
                    <a:lumMod val="10000"/>
                  </a:schemeClr>
                </a:solidFill>
              </a:rPr>
              <a:t>Rùa</a:t>
            </a:r>
            <a:endParaRPr lang="en-US" sz="2000" dirty="0">
              <a:solidFill>
                <a:schemeClr val="tx2">
                  <a:lumMod val="10000"/>
                </a:schemeClr>
              </a:solidFill>
            </a:endParaRPr>
          </a:p>
        </p:txBody>
      </p:sp>
      <p:sp>
        <p:nvSpPr>
          <p:cNvPr id="10" name="Rectangle 9"/>
          <p:cNvSpPr/>
          <p:nvPr/>
        </p:nvSpPr>
        <p:spPr>
          <a:xfrm>
            <a:off x="1247552" y="1287935"/>
            <a:ext cx="1949823" cy="13836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204916" y="1291408"/>
            <a:ext cx="1970242" cy="13836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250180" y="2675009"/>
            <a:ext cx="1949823" cy="14222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204916" y="2675009"/>
            <a:ext cx="1970242" cy="14222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4560613-B82D-A643-8456-A704B71F3278}"/>
              </a:ext>
            </a:extLst>
          </p:cNvPr>
          <p:cNvSpPr txBox="1"/>
          <p:nvPr/>
        </p:nvSpPr>
        <p:spPr>
          <a:xfrm>
            <a:off x="820664" y="4288221"/>
            <a:ext cx="8077101" cy="523220"/>
          </a:xfrm>
          <a:prstGeom prst="rect">
            <a:avLst/>
          </a:prstGeom>
          <a:noFill/>
        </p:spPr>
        <p:txBody>
          <a:bodyPr wrap="square" rtlCol="0">
            <a:spAutoFit/>
          </a:bodyPr>
          <a:lstStyle/>
          <a:p>
            <a:r>
              <a:rPr lang="en-VN" sz="2800" dirty="0">
                <a:solidFill>
                  <a:srgbClr val="FF0000"/>
                </a:solidFill>
              </a:rPr>
              <a:t>Con đã đến danh lam thắng cảnh này chưa?</a:t>
            </a:r>
          </a:p>
        </p:txBody>
      </p:sp>
      <p:sp>
        <p:nvSpPr>
          <p:cNvPr id="16" name="TextBox 15">
            <a:extLst>
              <a:ext uri="{FF2B5EF4-FFF2-40B4-BE49-F238E27FC236}">
                <a16:creationId xmlns:a16="http://schemas.microsoft.com/office/drawing/2014/main" id="{B7B330A5-5DA3-DF4E-9FA7-0C6FB59C9C5D}"/>
              </a:ext>
            </a:extLst>
          </p:cNvPr>
          <p:cNvSpPr txBox="1"/>
          <p:nvPr/>
        </p:nvSpPr>
        <p:spPr>
          <a:xfrm>
            <a:off x="820664" y="4280889"/>
            <a:ext cx="8635421" cy="523220"/>
          </a:xfrm>
          <a:prstGeom prst="rect">
            <a:avLst/>
          </a:prstGeom>
          <a:noFill/>
        </p:spPr>
        <p:txBody>
          <a:bodyPr wrap="square" rtlCol="0">
            <a:spAutoFit/>
          </a:bodyPr>
          <a:lstStyle/>
          <a:p>
            <a:r>
              <a:rPr lang="en-VN" sz="2800" dirty="0">
                <a:solidFill>
                  <a:srgbClr val="FF0000"/>
                </a:solidFill>
              </a:rPr>
              <a:t>Em có cảm nhận gì khi ngắm cảnh đẹp nơi này?</a:t>
            </a:r>
          </a:p>
        </p:txBody>
      </p:sp>
    </p:spTree>
    <p:extLst>
      <p:ext uri="{BB962C8B-B14F-4D97-AF65-F5344CB8AC3E}">
        <p14:creationId xmlns:p14="http://schemas.microsoft.com/office/powerpoint/2010/main" val="3718466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left)">
                                      <p:cBhvr>
                                        <p:cTn id="7" dur="500"/>
                                        <p:tgtEl>
                                          <p:spTgt spid="4">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1026"/>
                                        </p:tgtEl>
                                        <p:attrNameLst>
                                          <p:attrName>style.visibility</p:attrName>
                                        </p:attrNameLst>
                                      </p:cBhvr>
                                      <p:to>
                                        <p:strVal val="visible"/>
                                      </p:to>
                                    </p:set>
                                    <p:animEffect transition="in" filter="fade">
                                      <p:cBhvr>
                                        <p:cTn id="23" dur="500"/>
                                        <p:tgtEl>
                                          <p:spTgt spid="102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028"/>
                                        </p:tgtEl>
                                        <p:attrNameLst>
                                          <p:attrName>style.visibility</p:attrName>
                                        </p:attrNameLst>
                                      </p:cBhvr>
                                      <p:to>
                                        <p:strVal val="visible"/>
                                      </p:to>
                                    </p:set>
                                    <p:animEffect transition="in" filter="fade">
                                      <p:cBhvr>
                                        <p:cTn id="28" dur="500"/>
                                        <p:tgtEl>
                                          <p:spTgt spid="102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1028"/>
                                        </p:tgtEl>
                                      </p:cBhvr>
                                    </p:animEffect>
                                    <p:set>
                                      <p:cBhvr>
                                        <p:cTn id="33" dur="1" fill="hold">
                                          <p:stCondLst>
                                            <p:cond delay="499"/>
                                          </p:stCondLst>
                                        </p:cTn>
                                        <p:tgtEl>
                                          <p:spTgt spid="1028"/>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par>
                                <p:cTn id="37" presetID="10" presetClass="exit" presetSubtype="0" fill="hold" grpId="1" nodeType="withEffect">
                                  <p:stCondLst>
                                    <p:cond delay="0"/>
                                  </p:stCondLst>
                                  <p:childTnLst>
                                    <p:animEffect transition="out" filter="fade">
                                      <p:cBhvr>
                                        <p:cTn id="38" dur="500"/>
                                        <p:tgtEl>
                                          <p:spTgt spid="14"/>
                                        </p:tgtEl>
                                      </p:cBhvr>
                                    </p:animEffect>
                                    <p:set>
                                      <p:cBhvr>
                                        <p:cTn id="39" dur="1" fill="hold">
                                          <p:stCondLst>
                                            <p:cond delay="499"/>
                                          </p:stCondLst>
                                        </p:cTn>
                                        <p:tgtEl>
                                          <p:spTgt spid="14"/>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10"/>
                                        </p:tgtEl>
                                      </p:cBhvr>
                                    </p:animEffect>
                                    <p:set>
                                      <p:cBhvr>
                                        <p:cTn id="49" dur="1" fill="hold">
                                          <p:stCondLst>
                                            <p:cond delay="499"/>
                                          </p:stCondLst>
                                        </p:cTn>
                                        <p:tgtEl>
                                          <p:spTgt spid="10"/>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13"/>
                                        </p:tgtEl>
                                      </p:cBhvr>
                                    </p:animEffect>
                                    <p:set>
                                      <p:cBhvr>
                                        <p:cTn id="54" dur="1" fill="hold">
                                          <p:stCondLst>
                                            <p:cond delay="499"/>
                                          </p:stCondLst>
                                        </p:cTn>
                                        <p:tgtEl>
                                          <p:spTgt spid="13"/>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500"/>
                                        <p:tgtEl>
                                          <p:spTgt spid="7"/>
                                        </p:tgtEl>
                                      </p:cBhvr>
                                    </p:animEffect>
                                    <p:set>
                                      <p:cBhvr>
                                        <p:cTn id="59" dur="1" fill="hold">
                                          <p:stCondLst>
                                            <p:cond delay="499"/>
                                          </p:stCondLst>
                                        </p:cTn>
                                        <p:tgtEl>
                                          <p:spTgt spid="7"/>
                                        </p:tgtEl>
                                        <p:attrNameLst>
                                          <p:attrName>style.visibility</p:attrName>
                                        </p:attrNameLst>
                                      </p:cBhvr>
                                      <p:to>
                                        <p:strVal val="hidden"/>
                                      </p:to>
                                    </p:set>
                                  </p:childTnLst>
                                </p:cTn>
                              </p:par>
                              <p:par>
                                <p:cTn id="60" presetID="10" presetClass="entr" presetSubtype="0" fill="hold" nodeType="with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fade">
                                      <p:cBhvr>
                                        <p:cTn id="62" dur="500"/>
                                        <p:tgtEl>
                                          <p:spTgt spid="8"/>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5"/>
                                        </p:tgtEl>
                                        <p:attrNameLst>
                                          <p:attrName>style.visibility</p:attrName>
                                        </p:attrNameLst>
                                      </p:cBhvr>
                                      <p:to>
                                        <p:strVal val="visible"/>
                                      </p:to>
                                    </p:set>
                                    <p:animEffect transition="in" filter="fade">
                                      <p:cBhvr>
                                        <p:cTn id="65" dur="500"/>
                                        <p:tgtEl>
                                          <p:spTgt spid="5"/>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53" presetClass="exit" presetSubtype="32" fill="hold" grpId="1" nodeType="clickEffect">
                                  <p:stCondLst>
                                    <p:cond delay="0"/>
                                  </p:stCondLst>
                                  <p:childTnLst>
                                    <p:anim calcmode="lin" valueType="num">
                                      <p:cBhvr>
                                        <p:cTn id="73" dur="500"/>
                                        <p:tgtEl>
                                          <p:spTgt spid="2"/>
                                        </p:tgtEl>
                                        <p:attrNameLst>
                                          <p:attrName>ppt_w</p:attrName>
                                        </p:attrNameLst>
                                      </p:cBhvr>
                                      <p:tavLst>
                                        <p:tav tm="0">
                                          <p:val>
                                            <p:strVal val="ppt_w"/>
                                          </p:val>
                                        </p:tav>
                                        <p:tav tm="100000">
                                          <p:val>
                                            <p:fltVal val="0"/>
                                          </p:val>
                                        </p:tav>
                                      </p:tavLst>
                                    </p:anim>
                                    <p:anim calcmode="lin" valueType="num">
                                      <p:cBhvr>
                                        <p:cTn id="74" dur="500"/>
                                        <p:tgtEl>
                                          <p:spTgt spid="2"/>
                                        </p:tgtEl>
                                        <p:attrNameLst>
                                          <p:attrName>ppt_h</p:attrName>
                                        </p:attrNameLst>
                                      </p:cBhvr>
                                      <p:tavLst>
                                        <p:tav tm="0">
                                          <p:val>
                                            <p:strVal val="ppt_h"/>
                                          </p:val>
                                        </p:tav>
                                        <p:tav tm="100000">
                                          <p:val>
                                            <p:fltVal val="0"/>
                                          </p:val>
                                        </p:tav>
                                      </p:tavLst>
                                    </p:anim>
                                    <p:animEffect transition="out" filter="fade">
                                      <p:cBhvr>
                                        <p:cTn id="75" dur="500"/>
                                        <p:tgtEl>
                                          <p:spTgt spid="2"/>
                                        </p:tgtEl>
                                      </p:cBhvr>
                                    </p:animEffect>
                                    <p:set>
                                      <p:cBhvr>
                                        <p:cTn id="76" dur="1" fill="hold">
                                          <p:stCondLst>
                                            <p:cond delay="499"/>
                                          </p:stCondLst>
                                        </p:cTn>
                                        <p:tgtEl>
                                          <p:spTgt spid="2"/>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3" presetClass="entr" presetSubtype="10"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Effect transition="in" filter="blinds(horizontal)">
                                      <p:cBhvr>
                                        <p:cTn id="8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animBg="1"/>
      <p:bldP spid="10" grpId="0" animBg="1"/>
      <p:bldP spid="10" grpId="1" animBg="1"/>
      <p:bldP spid="13" grpId="0" animBg="1"/>
      <p:bldP spid="13" grpId="1" animBg="1"/>
      <p:bldP spid="14" grpId="0" animBg="1"/>
      <p:bldP spid="14" grpId="1" animBg="1"/>
      <p:bldP spid="15" grpId="0" animBg="1"/>
      <p:bldP spid="15" grpId="1" animBg="1"/>
      <p:bldP spid="2" grpId="0"/>
      <p:bldP spid="2" grpId="1"/>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689" y="72838"/>
            <a:ext cx="819264" cy="905001"/>
          </a:xfrm>
          <a:prstGeom prst="rect">
            <a:avLst/>
          </a:prstGeom>
        </p:spPr>
      </p:pic>
      <p:sp>
        <p:nvSpPr>
          <p:cNvPr id="4" name="TextBox 3"/>
          <p:cNvSpPr txBox="1"/>
          <p:nvPr/>
        </p:nvSpPr>
        <p:spPr>
          <a:xfrm>
            <a:off x="1071953" y="240011"/>
            <a:ext cx="8077101" cy="1015663"/>
          </a:xfrm>
          <a:prstGeom prst="rect">
            <a:avLst/>
          </a:prstGeom>
          <a:noFill/>
        </p:spPr>
        <p:txBody>
          <a:bodyPr wrap="square" rtlCol="0">
            <a:spAutoFit/>
          </a:bodyPr>
          <a:lstStyle/>
          <a:p>
            <a:r>
              <a:rPr lang="en-US" sz="2400" b="1" dirty="0">
                <a:solidFill>
                  <a:srgbClr val="FF7C0A"/>
                </a:solidFill>
              </a:rPr>
              <a:t>         </a:t>
            </a:r>
            <a:r>
              <a:rPr lang="en-US" sz="2400" b="1" dirty="0" err="1">
                <a:solidFill>
                  <a:srgbClr val="FF7C0A"/>
                </a:solidFill>
              </a:rPr>
              <a:t>Hoạt</a:t>
            </a:r>
            <a:r>
              <a:rPr lang="en-US" sz="2400" b="1" dirty="0">
                <a:solidFill>
                  <a:srgbClr val="FF7C0A"/>
                </a:solidFill>
              </a:rPr>
              <a:t> </a:t>
            </a:r>
            <a:r>
              <a:rPr lang="en-US" sz="2400" b="1" dirty="0" err="1">
                <a:solidFill>
                  <a:srgbClr val="FF7C0A"/>
                </a:solidFill>
              </a:rPr>
              <a:t>động</a:t>
            </a:r>
            <a:r>
              <a:rPr lang="en-US" sz="2400" b="1" dirty="0">
                <a:solidFill>
                  <a:srgbClr val="FF7C0A"/>
                </a:solidFill>
              </a:rPr>
              <a:t> </a:t>
            </a:r>
            <a:r>
              <a:rPr lang="en-US" sz="2400" b="1" dirty="0" err="1">
                <a:solidFill>
                  <a:srgbClr val="FF7C0A"/>
                </a:solidFill>
              </a:rPr>
              <a:t>giáo</a:t>
            </a:r>
            <a:r>
              <a:rPr lang="en-US" sz="2400" b="1" dirty="0">
                <a:solidFill>
                  <a:srgbClr val="FF7C0A"/>
                </a:solidFill>
              </a:rPr>
              <a:t> </a:t>
            </a:r>
            <a:r>
              <a:rPr lang="en-US" sz="2400" b="1" dirty="0" err="1">
                <a:solidFill>
                  <a:srgbClr val="FF7C0A"/>
                </a:solidFill>
              </a:rPr>
              <a:t>dục</a:t>
            </a:r>
            <a:r>
              <a:rPr lang="en-US" sz="2400" b="1" dirty="0">
                <a:solidFill>
                  <a:srgbClr val="FF7C0A"/>
                </a:solidFill>
              </a:rPr>
              <a:t> </a:t>
            </a:r>
            <a:r>
              <a:rPr lang="en-US" sz="2400" b="1" dirty="0" err="1">
                <a:solidFill>
                  <a:srgbClr val="FF7C0A"/>
                </a:solidFill>
              </a:rPr>
              <a:t>theo</a:t>
            </a:r>
            <a:r>
              <a:rPr lang="en-US" sz="2400" b="1" dirty="0">
                <a:solidFill>
                  <a:srgbClr val="FF7C0A"/>
                </a:solidFill>
              </a:rPr>
              <a:t> </a:t>
            </a:r>
            <a:r>
              <a:rPr lang="en-US" sz="2400" b="1" dirty="0" err="1">
                <a:solidFill>
                  <a:srgbClr val="FF7C0A"/>
                </a:solidFill>
              </a:rPr>
              <a:t>chủ</a:t>
            </a:r>
            <a:r>
              <a:rPr lang="en-US" sz="2400" b="1" dirty="0">
                <a:solidFill>
                  <a:srgbClr val="FF7C0A"/>
                </a:solidFill>
              </a:rPr>
              <a:t> </a:t>
            </a:r>
            <a:r>
              <a:rPr lang="en-US" sz="2400" b="1" dirty="0" err="1">
                <a:solidFill>
                  <a:srgbClr val="FF7C0A"/>
                </a:solidFill>
              </a:rPr>
              <a:t>đề</a:t>
            </a:r>
            <a:endParaRPr lang="en-US" sz="2400" b="1" dirty="0">
              <a:solidFill>
                <a:srgbClr val="FF7C0A"/>
              </a:solidFill>
            </a:endParaRPr>
          </a:p>
          <a:p>
            <a:pPr>
              <a:lnSpc>
                <a:spcPct val="150000"/>
              </a:lnSpc>
            </a:pPr>
            <a:r>
              <a:rPr lang="en-US" sz="2400" dirty="0">
                <a:solidFill>
                  <a:schemeClr val="tx2">
                    <a:lumMod val="10000"/>
                  </a:schemeClr>
                </a:solidFill>
              </a:rPr>
              <a:t>1. </a:t>
            </a:r>
            <a:r>
              <a:rPr lang="en-US" sz="2400" dirty="0" err="1">
                <a:solidFill>
                  <a:schemeClr val="tx2">
                    <a:lumMod val="10000"/>
                  </a:schemeClr>
                </a:solidFill>
              </a:rPr>
              <a:t>Trò</a:t>
            </a:r>
            <a:r>
              <a:rPr lang="en-US" sz="2400" dirty="0">
                <a:solidFill>
                  <a:schemeClr val="tx2">
                    <a:lumMod val="10000"/>
                  </a:schemeClr>
                </a:solidFill>
              </a:rPr>
              <a:t> </a:t>
            </a:r>
            <a:r>
              <a:rPr lang="en-US" sz="2400" dirty="0" err="1">
                <a:solidFill>
                  <a:schemeClr val="tx2">
                    <a:lumMod val="10000"/>
                  </a:schemeClr>
                </a:solidFill>
              </a:rPr>
              <a:t>chơi</a:t>
            </a:r>
            <a:r>
              <a:rPr lang="en-US" sz="2400" dirty="0">
                <a:solidFill>
                  <a:schemeClr val="tx2">
                    <a:lumMod val="10000"/>
                  </a:schemeClr>
                </a:solidFill>
              </a:rPr>
              <a:t> </a:t>
            </a:r>
            <a:r>
              <a:rPr lang="en-US" sz="2400" i="1" dirty="0" err="1">
                <a:solidFill>
                  <a:schemeClr val="tx2">
                    <a:lumMod val="10000"/>
                  </a:schemeClr>
                </a:solidFill>
              </a:rPr>
              <a:t>Đoán</a:t>
            </a:r>
            <a:r>
              <a:rPr lang="en-US" sz="2400" i="1" dirty="0">
                <a:solidFill>
                  <a:schemeClr val="tx2">
                    <a:lumMod val="10000"/>
                  </a:schemeClr>
                </a:solidFill>
              </a:rPr>
              <a:t> </a:t>
            </a:r>
            <a:r>
              <a:rPr lang="en-US" sz="2400" i="1" dirty="0" err="1">
                <a:solidFill>
                  <a:schemeClr val="tx2">
                    <a:lumMod val="10000"/>
                  </a:schemeClr>
                </a:solidFill>
              </a:rPr>
              <a:t>tên</a:t>
            </a:r>
            <a:r>
              <a:rPr lang="en-US" sz="2400" i="1" dirty="0">
                <a:solidFill>
                  <a:schemeClr val="tx2">
                    <a:lumMod val="10000"/>
                  </a:schemeClr>
                </a:solidFill>
              </a:rPr>
              <a:t> </a:t>
            </a:r>
            <a:r>
              <a:rPr lang="en-US" sz="2400" i="1" dirty="0" err="1">
                <a:solidFill>
                  <a:schemeClr val="tx2">
                    <a:lumMod val="10000"/>
                  </a:schemeClr>
                </a:solidFill>
              </a:rPr>
              <a:t>cảnh</a:t>
            </a:r>
            <a:r>
              <a:rPr lang="en-US" sz="2400" i="1" dirty="0">
                <a:solidFill>
                  <a:schemeClr val="tx2">
                    <a:lumMod val="10000"/>
                  </a:schemeClr>
                </a:solidFill>
              </a:rPr>
              <a:t> </a:t>
            </a:r>
            <a:r>
              <a:rPr lang="en-US" sz="2400" i="1" dirty="0" err="1">
                <a:solidFill>
                  <a:schemeClr val="tx2">
                    <a:lumMod val="10000"/>
                  </a:schemeClr>
                </a:solidFill>
              </a:rPr>
              <a:t>đẹp</a:t>
            </a:r>
            <a:r>
              <a:rPr lang="en-US" sz="2400" i="1" dirty="0">
                <a:solidFill>
                  <a:schemeClr val="tx2">
                    <a:lumMod val="10000"/>
                  </a:schemeClr>
                </a:solidFill>
              </a:rPr>
              <a:t> </a:t>
            </a:r>
            <a:r>
              <a:rPr lang="en-US" sz="2400" i="1" dirty="0" err="1">
                <a:solidFill>
                  <a:schemeClr val="tx2">
                    <a:lumMod val="10000"/>
                  </a:schemeClr>
                </a:solidFill>
              </a:rPr>
              <a:t>quê</a:t>
            </a:r>
            <a:r>
              <a:rPr lang="en-US" sz="2400" i="1" dirty="0">
                <a:solidFill>
                  <a:schemeClr val="tx2">
                    <a:lumMod val="10000"/>
                  </a:schemeClr>
                </a:solidFill>
              </a:rPr>
              <a:t> </a:t>
            </a:r>
            <a:r>
              <a:rPr lang="en-US" sz="2400" i="1" dirty="0" err="1">
                <a:solidFill>
                  <a:schemeClr val="tx2">
                    <a:lumMod val="10000"/>
                  </a:schemeClr>
                </a:solidFill>
              </a:rPr>
              <a:t>hương</a:t>
            </a:r>
            <a:r>
              <a:rPr lang="en-US" sz="2400" i="1" dirty="0">
                <a:solidFill>
                  <a:schemeClr val="tx2">
                    <a:lumMod val="10000"/>
                  </a:schemeClr>
                </a:solidFill>
              </a:rPr>
              <a:t>.</a:t>
            </a:r>
            <a:endParaRPr lang="en-US" sz="2400" dirty="0">
              <a:solidFill>
                <a:schemeClr val="tx2">
                  <a:lumMod val="10000"/>
                </a:schemeClr>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36368" y="1273768"/>
            <a:ext cx="3763927" cy="28058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rtoon Kid Thinking. Thoughtful Girl, Confused Girl, And Girl With  Illustrated Bulb Above Her Head Stock Vector - Illustration of asking,  inspiration: 188842606"/>
          <p:cNvPicPr>
            <a:picLocks noChangeAspect="1" noChangeArrowheads="1"/>
          </p:cNvPicPr>
          <p:nvPr/>
        </p:nvPicPr>
        <p:blipFill rotWithShape="1">
          <a:blip r:embed="rId4">
            <a:extLst>
              <a:ext uri="{28A0092B-C50C-407E-A947-70E740481C1C}">
                <a14:useLocalDpi xmlns:a14="http://schemas.microsoft.com/office/drawing/2010/main" val="0"/>
              </a:ext>
            </a:extLst>
          </a:blip>
          <a:srcRect t="14583" r="67946" b="13194"/>
          <a:stretch/>
        </p:blipFill>
        <p:spPr bwMode="auto">
          <a:xfrm>
            <a:off x="5671002" y="1430305"/>
            <a:ext cx="1890939" cy="266739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artoon Kid Thinking. Thoughtful Girl, Confused Girl, And Girl With  Illustrated Bulb Above Her Head Stock Vector - Illustration of asking,  inspiration: 188842606"/>
          <p:cNvPicPr>
            <a:picLocks noChangeAspect="1" noChangeArrowheads="1"/>
          </p:cNvPicPr>
          <p:nvPr/>
        </p:nvPicPr>
        <p:blipFill rotWithShape="1">
          <a:blip r:embed="rId4">
            <a:extLst>
              <a:ext uri="{28A0092B-C50C-407E-A947-70E740481C1C}">
                <a14:useLocalDpi xmlns:a14="http://schemas.microsoft.com/office/drawing/2010/main" val="0"/>
              </a:ext>
            </a:extLst>
          </a:blip>
          <a:srcRect l="30509" t="14583" r="37437" b="13194"/>
          <a:stretch/>
        </p:blipFill>
        <p:spPr bwMode="auto">
          <a:xfrm>
            <a:off x="5764776" y="1430305"/>
            <a:ext cx="1890939" cy="266739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artoon Kid Thinking. Thoughtful Girl, Confused Girl, And Girl With  Illustrated Bulb Above Her Head Stock Vector - Illustration of asking,  inspiration: 188842606"/>
          <p:cNvPicPr>
            <a:picLocks noChangeAspect="1" noChangeArrowheads="1"/>
          </p:cNvPicPr>
          <p:nvPr/>
        </p:nvPicPr>
        <p:blipFill rotWithShape="1">
          <a:blip r:embed="rId4">
            <a:extLst>
              <a:ext uri="{28A0092B-C50C-407E-A947-70E740481C1C}">
                <a14:useLocalDpi xmlns:a14="http://schemas.microsoft.com/office/drawing/2010/main" val="0"/>
              </a:ext>
            </a:extLst>
          </a:blip>
          <a:srcRect l="61018" t="14583" r="6928" b="13194"/>
          <a:stretch/>
        </p:blipFill>
        <p:spPr bwMode="auto">
          <a:xfrm>
            <a:off x="5686083" y="1430305"/>
            <a:ext cx="1890939" cy="2667394"/>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p:nvPr/>
        </p:nvSpPr>
        <p:spPr>
          <a:xfrm>
            <a:off x="6616470" y="909762"/>
            <a:ext cx="2032000" cy="1119216"/>
          </a:xfrm>
          <a:prstGeom prst="ellipse">
            <a:avLst/>
          </a:prstGeom>
          <a:solidFill>
            <a:srgbClr val="FED9D0"/>
          </a:soli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chemeClr val="tx2">
                    <a:lumMod val="10000"/>
                  </a:schemeClr>
                </a:solidFill>
              </a:rPr>
              <a:t>Văn</a:t>
            </a:r>
            <a:r>
              <a:rPr lang="en-US" sz="2000" dirty="0">
                <a:solidFill>
                  <a:schemeClr val="tx2">
                    <a:lumMod val="10000"/>
                  </a:schemeClr>
                </a:solidFill>
              </a:rPr>
              <a:t> </a:t>
            </a:r>
            <a:r>
              <a:rPr lang="en-US" sz="2000" dirty="0" err="1">
                <a:solidFill>
                  <a:schemeClr val="tx2">
                    <a:lumMod val="10000"/>
                  </a:schemeClr>
                </a:solidFill>
              </a:rPr>
              <a:t>miếu</a:t>
            </a:r>
            <a:r>
              <a:rPr lang="en-US" sz="2000" dirty="0">
                <a:solidFill>
                  <a:schemeClr val="tx2">
                    <a:lumMod val="10000"/>
                  </a:schemeClr>
                </a:solidFill>
              </a:rPr>
              <a:t> </a:t>
            </a:r>
            <a:r>
              <a:rPr lang="en-US" sz="2000" dirty="0" err="1">
                <a:solidFill>
                  <a:schemeClr val="tx2">
                    <a:lumMod val="10000"/>
                  </a:schemeClr>
                </a:solidFill>
              </a:rPr>
              <a:t>Quốc</a:t>
            </a:r>
            <a:r>
              <a:rPr lang="en-US" sz="2000" dirty="0">
                <a:solidFill>
                  <a:schemeClr val="tx2">
                    <a:lumMod val="10000"/>
                  </a:schemeClr>
                </a:solidFill>
              </a:rPr>
              <a:t> </a:t>
            </a:r>
            <a:r>
              <a:rPr lang="en-US" sz="2000" dirty="0" err="1">
                <a:solidFill>
                  <a:schemeClr val="tx2">
                    <a:lumMod val="10000"/>
                  </a:schemeClr>
                </a:solidFill>
              </a:rPr>
              <a:t>Tử</a:t>
            </a:r>
            <a:r>
              <a:rPr lang="en-US" sz="2000" dirty="0">
                <a:solidFill>
                  <a:schemeClr val="tx2">
                    <a:lumMod val="10000"/>
                  </a:schemeClr>
                </a:solidFill>
              </a:rPr>
              <a:t> </a:t>
            </a:r>
            <a:r>
              <a:rPr lang="en-US" sz="2000" dirty="0" err="1">
                <a:solidFill>
                  <a:schemeClr val="tx2">
                    <a:lumMod val="10000"/>
                  </a:schemeClr>
                </a:solidFill>
              </a:rPr>
              <a:t>Giám</a:t>
            </a:r>
            <a:endParaRPr lang="en-US" sz="2000" dirty="0">
              <a:solidFill>
                <a:schemeClr val="tx2">
                  <a:lumMod val="10000"/>
                </a:schemeClr>
              </a:solidFill>
            </a:endParaRPr>
          </a:p>
        </p:txBody>
      </p:sp>
      <p:sp>
        <p:nvSpPr>
          <p:cNvPr id="10" name="Rectangle 9"/>
          <p:cNvSpPr/>
          <p:nvPr/>
        </p:nvSpPr>
        <p:spPr>
          <a:xfrm>
            <a:off x="1333245" y="1283277"/>
            <a:ext cx="1864214" cy="13836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194650" y="1284277"/>
            <a:ext cx="1884632" cy="13836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338503" y="2675463"/>
            <a:ext cx="1864214" cy="14222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204852" y="2677388"/>
            <a:ext cx="1884632" cy="14222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872099B-07F1-3A48-BA29-3AA5AF97D64F}"/>
              </a:ext>
            </a:extLst>
          </p:cNvPr>
          <p:cNvSpPr txBox="1"/>
          <p:nvPr/>
        </p:nvSpPr>
        <p:spPr>
          <a:xfrm>
            <a:off x="1629103" y="4267503"/>
            <a:ext cx="6274676" cy="523220"/>
          </a:xfrm>
          <a:prstGeom prst="rect">
            <a:avLst/>
          </a:prstGeom>
          <a:noFill/>
        </p:spPr>
        <p:txBody>
          <a:bodyPr wrap="square" rtlCol="0">
            <a:spAutoFit/>
          </a:bodyPr>
          <a:lstStyle/>
          <a:p>
            <a:r>
              <a:rPr lang="en-VN" sz="2800" dirty="0">
                <a:solidFill>
                  <a:srgbClr val="FF0000"/>
                </a:solidFill>
              </a:rPr>
              <a:t>Em đã đến thắng cảnh này chưa ?</a:t>
            </a:r>
          </a:p>
        </p:txBody>
      </p:sp>
      <p:sp>
        <p:nvSpPr>
          <p:cNvPr id="17" name="TextBox 16">
            <a:extLst>
              <a:ext uri="{FF2B5EF4-FFF2-40B4-BE49-F238E27FC236}">
                <a16:creationId xmlns:a16="http://schemas.microsoft.com/office/drawing/2014/main" id="{148D6EE9-4A85-624F-8099-27D0C9E72DB9}"/>
              </a:ext>
            </a:extLst>
          </p:cNvPr>
          <p:cNvSpPr txBox="1"/>
          <p:nvPr/>
        </p:nvSpPr>
        <p:spPr>
          <a:xfrm>
            <a:off x="1310861" y="4254236"/>
            <a:ext cx="8635421" cy="523220"/>
          </a:xfrm>
          <a:prstGeom prst="rect">
            <a:avLst/>
          </a:prstGeom>
          <a:noFill/>
        </p:spPr>
        <p:txBody>
          <a:bodyPr wrap="square" rtlCol="0">
            <a:spAutoFit/>
          </a:bodyPr>
          <a:lstStyle/>
          <a:p>
            <a:r>
              <a:rPr lang="en-VN" sz="2800" dirty="0">
                <a:solidFill>
                  <a:srgbClr val="FF0000"/>
                </a:solidFill>
              </a:rPr>
              <a:t>Em đã đi cùng ai đến thắng cảnh này?</a:t>
            </a:r>
          </a:p>
        </p:txBody>
      </p:sp>
    </p:spTree>
    <p:extLst>
      <p:ext uri="{BB962C8B-B14F-4D97-AF65-F5344CB8AC3E}">
        <p14:creationId xmlns:p14="http://schemas.microsoft.com/office/powerpoint/2010/main" val="9320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028"/>
                                        </p:tgtEl>
                                      </p:cBhvr>
                                    </p:animEffect>
                                    <p:set>
                                      <p:cBhvr>
                                        <p:cTn id="12" dur="1" fill="hold">
                                          <p:stCondLst>
                                            <p:cond delay="499"/>
                                          </p:stCondLst>
                                        </p:cTn>
                                        <p:tgtEl>
                                          <p:spTgt spid="1028"/>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xit" presetSubtype="0" fill="hold" grpId="1" nodeType="withEffect">
                                  <p:stCondLst>
                                    <p:cond delay="0"/>
                                  </p:stCondLst>
                                  <p:childTnLst>
                                    <p:animEffect transition="out" filter="fade">
                                      <p:cBhvr>
                                        <p:cTn id="17" dur="500"/>
                                        <p:tgtEl>
                                          <p:spTgt spid="14"/>
                                        </p:tgtEl>
                                      </p:cBhvr>
                                    </p:animEffect>
                                    <p:set>
                                      <p:cBhvr>
                                        <p:cTn id="18" dur="1" fill="hold">
                                          <p:stCondLst>
                                            <p:cond delay="499"/>
                                          </p:stCondLst>
                                        </p:cTn>
                                        <p:tgtEl>
                                          <p:spTgt spid="1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15"/>
                                        </p:tgtEl>
                                      </p:cBhvr>
                                    </p:animEffect>
                                    <p:set>
                                      <p:cBhvr>
                                        <p:cTn id="23" dur="1" fill="hold">
                                          <p:stCondLst>
                                            <p:cond delay="499"/>
                                          </p:stCondLst>
                                        </p:cTn>
                                        <p:tgtEl>
                                          <p:spTgt spid="1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10"/>
                                        </p:tgtEl>
                                      </p:cBhvr>
                                    </p:animEffect>
                                    <p:set>
                                      <p:cBhvr>
                                        <p:cTn id="28" dur="1" fill="hold">
                                          <p:stCondLst>
                                            <p:cond delay="499"/>
                                          </p:stCondLst>
                                        </p:cTn>
                                        <p:tgtEl>
                                          <p:spTgt spid="1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13"/>
                                        </p:tgtEl>
                                      </p:cBhvr>
                                    </p:animEffect>
                                    <p:set>
                                      <p:cBhvr>
                                        <p:cTn id="33" dur="1" fill="hold">
                                          <p:stCondLst>
                                            <p:cond delay="499"/>
                                          </p:stCondLst>
                                        </p:cTn>
                                        <p:tgtEl>
                                          <p:spTgt spid="13"/>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500"/>
                                        <p:tgtEl>
                                          <p:spTgt spid="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500"/>
                                        <p:tgtEl>
                                          <p:spTgt spid="5"/>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53" presetClass="exit" presetSubtype="32" fill="hold" grpId="1" nodeType="clickEffect">
                                  <p:stCondLst>
                                    <p:cond delay="0"/>
                                  </p:stCondLst>
                                  <p:childTnLst>
                                    <p:anim calcmode="lin" valueType="num">
                                      <p:cBhvr>
                                        <p:cTn id="52" dur="500"/>
                                        <p:tgtEl>
                                          <p:spTgt spid="16"/>
                                        </p:tgtEl>
                                        <p:attrNameLst>
                                          <p:attrName>ppt_w</p:attrName>
                                        </p:attrNameLst>
                                      </p:cBhvr>
                                      <p:tavLst>
                                        <p:tav tm="0">
                                          <p:val>
                                            <p:strVal val="ppt_w"/>
                                          </p:val>
                                        </p:tav>
                                        <p:tav tm="100000">
                                          <p:val>
                                            <p:fltVal val="0"/>
                                          </p:val>
                                        </p:tav>
                                      </p:tavLst>
                                    </p:anim>
                                    <p:anim calcmode="lin" valueType="num">
                                      <p:cBhvr>
                                        <p:cTn id="53" dur="500"/>
                                        <p:tgtEl>
                                          <p:spTgt spid="16"/>
                                        </p:tgtEl>
                                        <p:attrNameLst>
                                          <p:attrName>ppt_h</p:attrName>
                                        </p:attrNameLst>
                                      </p:cBhvr>
                                      <p:tavLst>
                                        <p:tav tm="0">
                                          <p:val>
                                            <p:strVal val="ppt_h"/>
                                          </p:val>
                                        </p:tav>
                                        <p:tav tm="100000">
                                          <p:val>
                                            <p:fltVal val="0"/>
                                          </p:val>
                                        </p:tav>
                                      </p:tavLst>
                                    </p:anim>
                                    <p:animEffect transition="out" filter="fade">
                                      <p:cBhvr>
                                        <p:cTn id="54" dur="500"/>
                                        <p:tgtEl>
                                          <p:spTgt spid="16"/>
                                        </p:tgtEl>
                                      </p:cBhvr>
                                    </p:animEffect>
                                    <p:set>
                                      <p:cBhvr>
                                        <p:cTn id="55" dur="1" fill="hold">
                                          <p:stCondLst>
                                            <p:cond delay="499"/>
                                          </p:stCondLst>
                                        </p:cTn>
                                        <p:tgtEl>
                                          <p:spTgt spid="16"/>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blinds(horizontal)">
                                      <p:cBhvr>
                                        <p:cTn id="6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1" animBg="1"/>
      <p:bldP spid="13" grpId="1" animBg="1"/>
      <p:bldP spid="14" grpId="1" animBg="1"/>
      <p:bldP spid="15" grpId="1" animBg="1"/>
      <p:bldP spid="16" grpId="0"/>
      <p:bldP spid="16" grpId="1"/>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737" y="4761"/>
            <a:ext cx="819264" cy="905001"/>
          </a:xfrm>
          <a:prstGeom prst="rect">
            <a:avLst/>
          </a:prstGeom>
        </p:spPr>
      </p:pic>
      <p:sp>
        <p:nvSpPr>
          <p:cNvPr id="4" name="TextBox 3"/>
          <p:cNvSpPr txBox="1"/>
          <p:nvPr/>
        </p:nvSpPr>
        <p:spPr>
          <a:xfrm>
            <a:off x="1229810" y="184679"/>
            <a:ext cx="8077101" cy="1015663"/>
          </a:xfrm>
          <a:prstGeom prst="rect">
            <a:avLst/>
          </a:prstGeom>
          <a:noFill/>
        </p:spPr>
        <p:txBody>
          <a:bodyPr wrap="square" rtlCol="0">
            <a:spAutoFit/>
          </a:bodyPr>
          <a:lstStyle/>
          <a:p>
            <a:r>
              <a:rPr lang="en-US" sz="2400" b="1" dirty="0">
                <a:solidFill>
                  <a:srgbClr val="FF7C0A"/>
                </a:solidFill>
              </a:rPr>
              <a:t>         </a:t>
            </a:r>
            <a:r>
              <a:rPr lang="en-US" sz="2400" b="1" dirty="0" err="1">
                <a:solidFill>
                  <a:srgbClr val="FF7C0A"/>
                </a:solidFill>
              </a:rPr>
              <a:t>Hoạt</a:t>
            </a:r>
            <a:r>
              <a:rPr lang="en-US" sz="2400" b="1" dirty="0">
                <a:solidFill>
                  <a:srgbClr val="FF7C0A"/>
                </a:solidFill>
              </a:rPr>
              <a:t> </a:t>
            </a:r>
            <a:r>
              <a:rPr lang="en-US" sz="2400" b="1" dirty="0" err="1">
                <a:solidFill>
                  <a:srgbClr val="FF7C0A"/>
                </a:solidFill>
              </a:rPr>
              <a:t>động</a:t>
            </a:r>
            <a:r>
              <a:rPr lang="en-US" sz="2400" b="1" dirty="0">
                <a:solidFill>
                  <a:srgbClr val="FF7C0A"/>
                </a:solidFill>
              </a:rPr>
              <a:t> </a:t>
            </a:r>
            <a:r>
              <a:rPr lang="en-US" sz="2400" b="1" dirty="0" err="1">
                <a:solidFill>
                  <a:srgbClr val="FF7C0A"/>
                </a:solidFill>
              </a:rPr>
              <a:t>giáo</a:t>
            </a:r>
            <a:r>
              <a:rPr lang="en-US" sz="2400" b="1" dirty="0">
                <a:solidFill>
                  <a:srgbClr val="FF7C0A"/>
                </a:solidFill>
              </a:rPr>
              <a:t> </a:t>
            </a:r>
            <a:r>
              <a:rPr lang="en-US" sz="2400" b="1" dirty="0" err="1">
                <a:solidFill>
                  <a:srgbClr val="FF7C0A"/>
                </a:solidFill>
              </a:rPr>
              <a:t>dục</a:t>
            </a:r>
            <a:r>
              <a:rPr lang="en-US" sz="2400" b="1" dirty="0">
                <a:solidFill>
                  <a:srgbClr val="FF7C0A"/>
                </a:solidFill>
              </a:rPr>
              <a:t> </a:t>
            </a:r>
            <a:r>
              <a:rPr lang="en-US" sz="2400" b="1" dirty="0" err="1">
                <a:solidFill>
                  <a:srgbClr val="FF7C0A"/>
                </a:solidFill>
              </a:rPr>
              <a:t>theo</a:t>
            </a:r>
            <a:r>
              <a:rPr lang="en-US" sz="2400" b="1" dirty="0">
                <a:solidFill>
                  <a:srgbClr val="FF7C0A"/>
                </a:solidFill>
              </a:rPr>
              <a:t> </a:t>
            </a:r>
            <a:r>
              <a:rPr lang="en-US" sz="2400" b="1" dirty="0" err="1">
                <a:solidFill>
                  <a:srgbClr val="FF7C0A"/>
                </a:solidFill>
              </a:rPr>
              <a:t>chủ</a:t>
            </a:r>
            <a:r>
              <a:rPr lang="en-US" sz="2400" b="1" dirty="0">
                <a:solidFill>
                  <a:srgbClr val="FF7C0A"/>
                </a:solidFill>
              </a:rPr>
              <a:t> </a:t>
            </a:r>
            <a:r>
              <a:rPr lang="en-US" sz="2400" b="1" dirty="0" err="1">
                <a:solidFill>
                  <a:srgbClr val="FF7C0A"/>
                </a:solidFill>
              </a:rPr>
              <a:t>đề</a:t>
            </a:r>
            <a:endParaRPr lang="en-US" sz="2400" b="1" dirty="0">
              <a:solidFill>
                <a:srgbClr val="FF7C0A"/>
              </a:solidFill>
            </a:endParaRPr>
          </a:p>
          <a:p>
            <a:pPr>
              <a:lnSpc>
                <a:spcPct val="150000"/>
              </a:lnSpc>
            </a:pPr>
            <a:r>
              <a:rPr lang="en-US" sz="2400" dirty="0">
                <a:solidFill>
                  <a:schemeClr val="tx2">
                    <a:lumMod val="10000"/>
                  </a:schemeClr>
                </a:solidFill>
              </a:rPr>
              <a:t>1. </a:t>
            </a:r>
            <a:r>
              <a:rPr lang="en-US" sz="2400" dirty="0" err="1">
                <a:solidFill>
                  <a:schemeClr val="tx2">
                    <a:lumMod val="10000"/>
                  </a:schemeClr>
                </a:solidFill>
              </a:rPr>
              <a:t>Trò</a:t>
            </a:r>
            <a:r>
              <a:rPr lang="en-US" sz="2400" dirty="0">
                <a:solidFill>
                  <a:schemeClr val="tx2">
                    <a:lumMod val="10000"/>
                  </a:schemeClr>
                </a:solidFill>
              </a:rPr>
              <a:t> </a:t>
            </a:r>
            <a:r>
              <a:rPr lang="en-US" sz="2400" dirty="0" err="1">
                <a:solidFill>
                  <a:schemeClr val="tx2">
                    <a:lumMod val="10000"/>
                  </a:schemeClr>
                </a:solidFill>
              </a:rPr>
              <a:t>chơi</a:t>
            </a:r>
            <a:r>
              <a:rPr lang="en-US" sz="2400" dirty="0">
                <a:solidFill>
                  <a:schemeClr val="tx2">
                    <a:lumMod val="10000"/>
                  </a:schemeClr>
                </a:solidFill>
              </a:rPr>
              <a:t> </a:t>
            </a:r>
            <a:r>
              <a:rPr lang="en-US" sz="2400" i="1" dirty="0" err="1">
                <a:solidFill>
                  <a:schemeClr val="tx2">
                    <a:lumMod val="10000"/>
                  </a:schemeClr>
                </a:solidFill>
              </a:rPr>
              <a:t>Đoán</a:t>
            </a:r>
            <a:r>
              <a:rPr lang="en-US" sz="2400" i="1" dirty="0">
                <a:solidFill>
                  <a:schemeClr val="tx2">
                    <a:lumMod val="10000"/>
                  </a:schemeClr>
                </a:solidFill>
              </a:rPr>
              <a:t> </a:t>
            </a:r>
            <a:r>
              <a:rPr lang="en-US" sz="2400" i="1" dirty="0" err="1">
                <a:solidFill>
                  <a:schemeClr val="tx2">
                    <a:lumMod val="10000"/>
                  </a:schemeClr>
                </a:solidFill>
              </a:rPr>
              <a:t>tên</a:t>
            </a:r>
            <a:r>
              <a:rPr lang="en-US" sz="2400" i="1" dirty="0">
                <a:solidFill>
                  <a:schemeClr val="tx2">
                    <a:lumMod val="10000"/>
                  </a:schemeClr>
                </a:solidFill>
              </a:rPr>
              <a:t> </a:t>
            </a:r>
            <a:r>
              <a:rPr lang="en-US" sz="2400" i="1" dirty="0" err="1">
                <a:solidFill>
                  <a:schemeClr val="tx2">
                    <a:lumMod val="10000"/>
                  </a:schemeClr>
                </a:solidFill>
              </a:rPr>
              <a:t>cảnh</a:t>
            </a:r>
            <a:r>
              <a:rPr lang="en-US" sz="2400" i="1" dirty="0">
                <a:solidFill>
                  <a:schemeClr val="tx2">
                    <a:lumMod val="10000"/>
                  </a:schemeClr>
                </a:solidFill>
              </a:rPr>
              <a:t> </a:t>
            </a:r>
            <a:r>
              <a:rPr lang="en-US" sz="2400" i="1" dirty="0" err="1">
                <a:solidFill>
                  <a:schemeClr val="tx2">
                    <a:lumMod val="10000"/>
                  </a:schemeClr>
                </a:solidFill>
              </a:rPr>
              <a:t>đẹp</a:t>
            </a:r>
            <a:r>
              <a:rPr lang="en-US" sz="2400" i="1" dirty="0">
                <a:solidFill>
                  <a:schemeClr val="tx2">
                    <a:lumMod val="10000"/>
                  </a:schemeClr>
                </a:solidFill>
              </a:rPr>
              <a:t> </a:t>
            </a:r>
            <a:r>
              <a:rPr lang="en-US" sz="2400" i="1" dirty="0" err="1">
                <a:solidFill>
                  <a:schemeClr val="tx2">
                    <a:lumMod val="10000"/>
                  </a:schemeClr>
                </a:solidFill>
              </a:rPr>
              <a:t>quê</a:t>
            </a:r>
            <a:r>
              <a:rPr lang="en-US" sz="2400" i="1" dirty="0">
                <a:solidFill>
                  <a:schemeClr val="tx2">
                    <a:lumMod val="10000"/>
                  </a:schemeClr>
                </a:solidFill>
              </a:rPr>
              <a:t> </a:t>
            </a:r>
            <a:r>
              <a:rPr lang="en-US" sz="2400" i="1" dirty="0" err="1">
                <a:solidFill>
                  <a:schemeClr val="tx2">
                    <a:lumMod val="10000"/>
                  </a:schemeClr>
                </a:solidFill>
              </a:rPr>
              <a:t>hương</a:t>
            </a:r>
            <a:r>
              <a:rPr lang="en-US" sz="2400" i="1" dirty="0">
                <a:solidFill>
                  <a:schemeClr val="tx2">
                    <a:lumMod val="10000"/>
                  </a:schemeClr>
                </a:solidFill>
              </a:rPr>
              <a:t>.</a:t>
            </a:r>
            <a:endParaRPr lang="en-US" sz="2400" dirty="0">
              <a:solidFill>
                <a:schemeClr val="tx2">
                  <a:lumMod val="10000"/>
                </a:schemeClr>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32118" y="1498463"/>
            <a:ext cx="3763927" cy="25077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rtoon Kid Thinking. Thoughtful Girl, Confused Girl, And Girl With  Illustrated Bulb Above Her Head Stock Vector - Illustration of asking,  inspiration: 188842606"/>
          <p:cNvPicPr>
            <a:picLocks noChangeAspect="1" noChangeArrowheads="1"/>
          </p:cNvPicPr>
          <p:nvPr/>
        </p:nvPicPr>
        <p:blipFill rotWithShape="1">
          <a:blip r:embed="rId4">
            <a:extLst>
              <a:ext uri="{28A0092B-C50C-407E-A947-70E740481C1C}">
                <a14:useLocalDpi xmlns:a14="http://schemas.microsoft.com/office/drawing/2010/main" val="0"/>
              </a:ext>
            </a:extLst>
          </a:blip>
          <a:srcRect t="14583" r="67946" b="13194"/>
          <a:stretch/>
        </p:blipFill>
        <p:spPr bwMode="auto">
          <a:xfrm>
            <a:off x="5671002" y="1430305"/>
            <a:ext cx="1890939" cy="258651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artoon Kid Thinking. Thoughtful Girl, Confused Girl, And Girl With  Illustrated Bulb Above Her Head Stock Vector - Illustration of asking,  inspiration: 188842606"/>
          <p:cNvPicPr>
            <a:picLocks noChangeAspect="1" noChangeArrowheads="1"/>
          </p:cNvPicPr>
          <p:nvPr/>
        </p:nvPicPr>
        <p:blipFill rotWithShape="1">
          <a:blip r:embed="rId4">
            <a:extLst>
              <a:ext uri="{28A0092B-C50C-407E-A947-70E740481C1C}">
                <a14:useLocalDpi xmlns:a14="http://schemas.microsoft.com/office/drawing/2010/main" val="0"/>
              </a:ext>
            </a:extLst>
          </a:blip>
          <a:srcRect l="30509" t="14583" r="37437" b="13194"/>
          <a:stretch/>
        </p:blipFill>
        <p:spPr bwMode="auto">
          <a:xfrm>
            <a:off x="5764776" y="1430305"/>
            <a:ext cx="1890939" cy="258651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artoon Kid Thinking. Thoughtful Girl, Confused Girl, And Girl With  Illustrated Bulb Above Her Head Stock Vector - Illustration of asking,  inspiration: 188842606"/>
          <p:cNvPicPr>
            <a:picLocks noChangeAspect="1" noChangeArrowheads="1"/>
          </p:cNvPicPr>
          <p:nvPr/>
        </p:nvPicPr>
        <p:blipFill rotWithShape="1">
          <a:blip r:embed="rId4">
            <a:extLst>
              <a:ext uri="{28A0092B-C50C-407E-A947-70E740481C1C}">
                <a14:useLocalDpi xmlns:a14="http://schemas.microsoft.com/office/drawing/2010/main" val="0"/>
              </a:ext>
            </a:extLst>
          </a:blip>
          <a:srcRect l="61018" t="14583" r="6928" b="13194"/>
          <a:stretch/>
        </p:blipFill>
        <p:spPr bwMode="auto">
          <a:xfrm>
            <a:off x="5686083" y="1430305"/>
            <a:ext cx="1890939" cy="2586511"/>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p:nvPr/>
        </p:nvSpPr>
        <p:spPr>
          <a:xfrm>
            <a:off x="6616470" y="909762"/>
            <a:ext cx="2032000" cy="1119216"/>
          </a:xfrm>
          <a:prstGeom prst="ellipse">
            <a:avLst/>
          </a:prstGeom>
          <a:solidFill>
            <a:srgbClr val="FED9D0"/>
          </a:soli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chemeClr val="tx2">
                    <a:lumMod val="10000"/>
                  </a:schemeClr>
                </a:solidFill>
              </a:rPr>
              <a:t>Lăng</a:t>
            </a:r>
            <a:r>
              <a:rPr lang="en-US" sz="2000" dirty="0">
                <a:solidFill>
                  <a:schemeClr val="tx2">
                    <a:lumMod val="10000"/>
                  </a:schemeClr>
                </a:solidFill>
              </a:rPr>
              <a:t> </a:t>
            </a:r>
            <a:r>
              <a:rPr lang="en-US" sz="2000" dirty="0" err="1">
                <a:solidFill>
                  <a:schemeClr val="tx2">
                    <a:lumMod val="10000"/>
                  </a:schemeClr>
                </a:solidFill>
              </a:rPr>
              <a:t>Bác</a:t>
            </a:r>
            <a:endParaRPr lang="en-US" sz="2000" dirty="0">
              <a:solidFill>
                <a:schemeClr val="tx2">
                  <a:lumMod val="10000"/>
                </a:schemeClr>
              </a:solidFill>
            </a:endParaRPr>
          </a:p>
        </p:txBody>
      </p:sp>
      <p:sp>
        <p:nvSpPr>
          <p:cNvPr id="10" name="Rectangle 9"/>
          <p:cNvSpPr/>
          <p:nvPr/>
        </p:nvSpPr>
        <p:spPr>
          <a:xfrm>
            <a:off x="1327215" y="1209149"/>
            <a:ext cx="1864214" cy="13836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186526" y="1200342"/>
            <a:ext cx="1884632" cy="13836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322312" y="2583943"/>
            <a:ext cx="1864214" cy="14222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197036" y="2594580"/>
            <a:ext cx="1884632" cy="14222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96E1B25-A4F9-0A40-AEC2-6F8E81AC7EF2}"/>
              </a:ext>
            </a:extLst>
          </p:cNvPr>
          <p:cNvSpPr txBox="1"/>
          <p:nvPr/>
        </p:nvSpPr>
        <p:spPr>
          <a:xfrm>
            <a:off x="1128690" y="4198578"/>
            <a:ext cx="6274676" cy="523220"/>
          </a:xfrm>
          <a:prstGeom prst="rect">
            <a:avLst/>
          </a:prstGeom>
          <a:noFill/>
        </p:spPr>
        <p:txBody>
          <a:bodyPr wrap="square" rtlCol="0">
            <a:spAutoFit/>
          </a:bodyPr>
          <a:lstStyle/>
          <a:p>
            <a:r>
              <a:rPr lang="en-VN" sz="2800" dirty="0">
                <a:solidFill>
                  <a:srgbClr val="FF0000"/>
                </a:solidFill>
              </a:rPr>
              <a:t>Em đã đến thắng cảnh này chưa ?</a:t>
            </a:r>
          </a:p>
        </p:txBody>
      </p:sp>
      <p:sp>
        <p:nvSpPr>
          <p:cNvPr id="17" name="TextBox 16">
            <a:extLst>
              <a:ext uri="{FF2B5EF4-FFF2-40B4-BE49-F238E27FC236}">
                <a16:creationId xmlns:a16="http://schemas.microsoft.com/office/drawing/2014/main" id="{BF604143-9C8D-834E-99D1-E010DDDE553C}"/>
              </a:ext>
            </a:extLst>
          </p:cNvPr>
          <p:cNvSpPr txBox="1"/>
          <p:nvPr/>
        </p:nvSpPr>
        <p:spPr>
          <a:xfrm>
            <a:off x="1128690" y="4198578"/>
            <a:ext cx="8635421" cy="523220"/>
          </a:xfrm>
          <a:prstGeom prst="rect">
            <a:avLst/>
          </a:prstGeom>
          <a:noFill/>
        </p:spPr>
        <p:txBody>
          <a:bodyPr wrap="square" rtlCol="0">
            <a:spAutoFit/>
          </a:bodyPr>
          <a:lstStyle/>
          <a:p>
            <a:r>
              <a:rPr lang="en-VN" sz="2800" dirty="0">
                <a:solidFill>
                  <a:srgbClr val="FF0000"/>
                </a:solidFill>
              </a:rPr>
              <a:t>Em có cảm nhận gì về danh thắng này?</a:t>
            </a:r>
          </a:p>
        </p:txBody>
      </p:sp>
    </p:spTree>
    <p:extLst>
      <p:ext uri="{BB962C8B-B14F-4D97-AF65-F5344CB8AC3E}">
        <p14:creationId xmlns:p14="http://schemas.microsoft.com/office/powerpoint/2010/main" val="106017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028"/>
                                        </p:tgtEl>
                                      </p:cBhvr>
                                    </p:animEffect>
                                    <p:set>
                                      <p:cBhvr>
                                        <p:cTn id="12" dur="1" fill="hold">
                                          <p:stCondLst>
                                            <p:cond delay="499"/>
                                          </p:stCondLst>
                                        </p:cTn>
                                        <p:tgtEl>
                                          <p:spTgt spid="1028"/>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xit" presetSubtype="0" fill="hold" grpId="1" nodeType="withEffect">
                                  <p:stCondLst>
                                    <p:cond delay="0"/>
                                  </p:stCondLst>
                                  <p:childTnLst>
                                    <p:animEffect transition="out" filter="fade">
                                      <p:cBhvr>
                                        <p:cTn id="17" dur="500"/>
                                        <p:tgtEl>
                                          <p:spTgt spid="14"/>
                                        </p:tgtEl>
                                      </p:cBhvr>
                                    </p:animEffect>
                                    <p:set>
                                      <p:cBhvr>
                                        <p:cTn id="18" dur="1" fill="hold">
                                          <p:stCondLst>
                                            <p:cond delay="499"/>
                                          </p:stCondLst>
                                        </p:cTn>
                                        <p:tgtEl>
                                          <p:spTgt spid="1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15"/>
                                        </p:tgtEl>
                                      </p:cBhvr>
                                    </p:animEffect>
                                    <p:set>
                                      <p:cBhvr>
                                        <p:cTn id="23" dur="1" fill="hold">
                                          <p:stCondLst>
                                            <p:cond delay="499"/>
                                          </p:stCondLst>
                                        </p:cTn>
                                        <p:tgtEl>
                                          <p:spTgt spid="1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10"/>
                                        </p:tgtEl>
                                      </p:cBhvr>
                                    </p:animEffect>
                                    <p:set>
                                      <p:cBhvr>
                                        <p:cTn id="28" dur="1" fill="hold">
                                          <p:stCondLst>
                                            <p:cond delay="499"/>
                                          </p:stCondLst>
                                        </p:cTn>
                                        <p:tgtEl>
                                          <p:spTgt spid="1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13"/>
                                        </p:tgtEl>
                                      </p:cBhvr>
                                    </p:animEffect>
                                    <p:set>
                                      <p:cBhvr>
                                        <p:cTn id="33" dur="1" fill="hold">
                                          <p:stCondLst>
                                            <p:cond delay="499"/>
                                          </p:stCondLst>
                                        </p:cTn>
                                        <p:tgtEl>
                                          <p:spTgt spid="13"/>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500"/>
                                        <p:tgtEl>
                                          <p:spTgt spid="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500"/>
                                        <p:tgtEl>
                                          <p:spTgt spid="5"/>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53" presetClass="exit" presetSubtype="32" fill="hold" grpId="1" nodeType="clickEffect">
                                  <p:stCondLst>
                                    <p:cond delay="0"/>
                                  </p:stCondLst>
                                  <p:childTnLst>
                                    <p:anim calcmode="lin" valueType="num">
                                      <p:cBhvr>
                                        <p:cTn id="52" dur="500"/>
                                        <p:tgtEl>
                                          <p:spTgt spid="16"/>
                                        </p:tgtEl>
                                        <p:attrNameLst>
                                          <p:attrName>ppt_w</p:attrName>
                                        </p:attrNameLst>
                                      </p:cBhvr>
                                      <p:tavLst>
                                        <p:tav tm="0">
                                          <p:val>
                                            <p:strVal val="ppt_w"/>
                                          </p:val>
                                        </p:tav>
                                        <p:tav tm="100000">
                                          <p:val>
                                            <p:fltVal val="0"/>
                                          </p:val>
                                        </p:tav>
                                      </p:tavLst>
                                    </p:anim>
                                    <p:anim calcmode="lin" valueType="num">
                                      <p:cBhvr>
                                        <p:cTn id="53" dur="500"/>
                                        <p:tgtEl>
                                          <p:spTgt spid="16"/>
                                        </p:tgtEl>
                                        <p:attrNameLst>
                                          <p:attrName>ppt_h</p:attrName>
                                        </p:attrNameLst>
                                      </p:cBhvr>
                                      <p:tavLst>
                                        <p:tav tm="0">
                                          <p:val>
                                            <p:strVal val="ppt_h"/>
                                          </p:val>
                                        </p:tav>
                                        <p:tav tm="100000">
                                          <p:val>
                                            <p:fltVal val="0"/>
                                          </p:val>
                                        </p:tav>
                                      </p:tavLst>
                                    </p:anim>
                                    <p:animEffect transition="out" filter="fade">
                                      <p:cBhvr>
                                        <p:cTn id="54" dur="500"/>
                                        <p:tgtEl>
                                          <p:spTgt spid="16"/>
                                        </p:tgtEl>
                                      </p:cBhvr>
                                    </p:animEffect>
                                    <p:set>
                                      <p:cBhvr>
                                        <p:cTn id="55" dur="1" fill="hold">
                                          <p:stCondLst>
                                            <p:cond delay="499"/>
                                          </p:stCondLst>
                                        </p:cTn>
                                        <p:tgtEl>
                                          <p:spTgt spid="16"/>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blinds(horizontal)">
                                      <p:cBhvr>
                                        <p:cTn id="6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1" animBg="1"/>
      <p:bldP spid="13" grpId="1" animBg="1"/>
      <p:bldP spid="14" grpId="1" animBg="1"/>
      <p:bldP spid="15" grpId="1" animBg="1"/>
      <p:bldP spid="16" grpId="0"/>
      <p:bldP spid="16" grpId="1"/>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grpSp>
        <p:nvGrpSpPr>
          <p:cNvPr id="1020" name="Google Shape;1020;p44"/>
          <p:cNvGrpSpPr/>
          <p:nvPr/>
        </p:nvGrpSpPr>
        <p:grpSpPr>
          <a:xfrm>
            <a:off x="243407" y="326116"/>
            <a:ext cx="6143409" cy="4375251"/>
            <a:chOff x="1540350" y="826005"/>
            <a:chExt cx="6259025" cy="3378825"/>
          </a:xfrm>
        </p:grpSpPr>
        <p:sp>
          <p:nvSpPr>
            <p:cNvPr id="1021" name="Google Shape;1021;p44"/>
            <p:cNvSpPr/>
            <p:nvPr/>
          </p:nvSpPr>
          <p:spPr>
            <a:xfrm rot="-129175">
              <a:off x="1789023" y="1167494"/>
              <a:ext cx="5957405" cy="2926472"/>
            </a:xfrm>
            <a:prstGeom prst="roundRect">
              <a:avLst>
                <a:gd name="adj" fmla="val 24491"/>
              </a:avLst>
            </a:prstGeom>
            <a:noFill/>
            <a:ln w="28575"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endParaRPr sz="1800"/>
            </a:p>
          </p:txBody>
        </p:sp>
        <p:sp>
          <p:nvSpPr>
            <p:cNvPr id="1022" name="Google Shape;1022;p44"/>
            <p:cNvSpPr/>
            <p:nvPr/>
          </p:nvSpPr>
          <p:spPr>
            <a:xfrm rot="-129175">
              <a:off x="1593297" y="936869"/>
              <a:ext cx="5957405" cy="2926472"/>
            </a:xfrm>
            <a:prstGeom prst="roundRect">
              <a:avLst>
                <a:gd name="adj" fmla="val 24491"/>
              </a:avLst>
            </a:prstGeom>
            <a:solidFill>
              <a:schemeClr val="lt1"/>
            </a:solidFill>
            <a:ln>
              <a:noFill/>
            </a:ln>
          </p:spPr>
          <p:txBody>
            <a:bodyPr spcFirstLastPara="1" wrap="square" lIns="91425" tIns="91425" rIns="91425" bIns="91425" anchor="ctr" anchorCtr="0">
              <a:noAutofit/>
            </a:bodyPr>
            <a:lstStyle/>
            <a:p>
              <a:endParaRPr sz="1800"/>
            </a:p>
          </p:txBody>
        </p:sp>
      </p:grpSp>
      <p:sp>
        <p:nvSpPr>
          <p:cNvPr id="1023" name="Google Shape;1023;p44"/>
          <p:cNvSpPr txBox="1">
            <a:spLocks noGrp="1"/>
          </p:cNvSpPr>
          <p:nvPr>
            <p:ph type="title"/>
          </p:nvPr>
        </p:nvSpPr>
        <p:spPr>
          <a:xfrm>
            <a:off x="593407" y="896816"/>
            <a:ext cx="5476565" cy="3018798"/>
          </a:xfrm>
          <a:prstGeom prst="rect">
            <a:avLst/>
          </a:prstGeom>
        </p:spPr>
        <p:txBody>
          <a:bodyPr spcFirstLastPara="1" wrap="square" lIns="91425" tIns="91425" rIns="91425" bIns="91425" anchor="ctr" anchorCtr="0">
            <a:noAutofit/>
          </a:bodyPr>
          <a:lstStyle/>
          <a:p>
            <a:pPr algn="just"/>
            <a:r>
              <a:rPr lang="en-US" sz="2800" i="1" dirty="0" err="1">
                <a:latin typeface="Arial" panose="020B0604020202020204" pitchFamily="34" charset="0"/>
                <a:cs typeface="Arial" panose="020B0604020202020204" pitchFamily="34" charset="0"/>
              </a:rPr>
              <a:t>Mỗi</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địa</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phương</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miền</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quê</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đều</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có</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những</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danh</a:t>
            </a:r>
            <a:r>
              <a:rPr lang="en-US" sz="2800" i="1" dirty="0">
                <a:latin typeface="Arial" panose="020B0604020202020204" pitchFamily="34" charset="0"/>
                <a:cs typeface="Arial" panose="020B0604020202020204" pitchFamily="34" charset="0"/>
              </a:rPr>
              <a:t> lam </a:t>
            </a:r>
            <a:r>
              <a:rPr lang="en-US" sz="2800" i="1" dirty="0" err="1">
                <a:latin typeface="Arial" panose="020B0604020202020204" pitchFamily="34" charset="0"/>
                <a:cs typeface="Arial" panose="020B0604020202020204" pitchFamily="34" charset="0"/>
              </a:rPr>
              <a:t>thắng</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cảnh</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của</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mình</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Em</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sống</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ở</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nơi</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nào</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thì</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cần</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hiểu</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về</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phong</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cảnh</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của</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nơi</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đó</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Chúng</a:t>
            </a:r>
            <a:r>
              <a:rPr lang="en-US" sz="2800" i="1" dirty="0">
                <a:latin typeface="Arial" panose="020B0604020202020204" pitchFamily="34" charset="0"/>
                <a:cs typeface="Arial" panose="020B0604020202020204" pitchFamily="34" charset="0"/>
              </a:rPr>
              <a:t> ta </a:t>
            </a:r>
            <a:r>
              <a:rPr lang="en-US" sz="2800" i="1" dirty="0" err="1">
                <a:latin typeface="Arial" panose="020B0604020202020204" pitchFamily="34" charset="0"/>
                <a:cs typeface="Arial" panose="020B0604020202020204" pitchFamily="34" charset="0"/>
              </a:rPr>
              <a:t>rất</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tự</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hào</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về</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cảnh</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đẹp</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của</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quê</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hương</a:t>
            </a:r>
            <a:r>
              <a:rPr lang="en-US" sz="2800" i="1" dirty="0">
                <a:latin typeface="Arial" panose="020B0604020202020204" pitchFamily="34" charset="0"/>
                <a:cs typeface="Arial" panose="020B0604020202020204" pitchFamily="34" charset="0"/>
              </a:rPr>
              <a:t>.</a:t>
            </a:r>
            <a:endParaRPr sz="2800" i="1" dirty="0">
              <a:latin typeface="Arial" panose="020B0604020202020204" pitchFamily="34" charset="0"/>
              <a:cs typeface="Arial" panose="020B0604020202020204" pitchFamily="34" charset="0"/>
            </a:endParaRPr>
          </a:p>
        </p:txBody>
      </p:sp>
      <p:grpSp>
        <p:nvGrpSpPr>
          <p:cNvPr id="1024" name="Google Shape;1024;p44"/>
          <p:cNvGrpSpPr/>
          <p:nvPr/>
        </p:nvGrpSpPr>
        <p:grpSpPr>
          <a:xfrm>
            <a:off x="6389190" y="3344338"/>
            <a:ext cx="1315564" cy="1118517"/>
            <a:chOff x="1168000" y="1750950"/>
            <a:chExt cx="405425" cy="344700"/>
          </a:xfrm>
        </p:grpSpPr>
        <p:sp>
          <p:nvSpPr>
            <p:cNvPr id="1025" name="Google Shape;1025;p44"/>
            <p:cNvSpPr/>
            <p:nvPr/>
          </p:nvSpPr>
          <p:spPr>
            <a:xfrm>
              <a:off x="1364750" y="1767600"/>
              <a:ext cx="190525" cy="258100"/>
            </a:xfrm>
            <a:custGeom>
              <a:avLst/>
              <a:gdLst/>
              <a:ahLst/>
              <a:cxnLst/>
              <a:rect l="l" t="t" r="r" b="b"/>
              <a:pathLst>
                <a:path w="7621" h="10324" extrusionOk="0">
                  <a:moveTo>
                    <a:pt x="5239" y="1"/>
                  </a:moveTo>
                  <a:cubicBezTo>
                    <a:pt x="5025" y="1"/>
                    <a:pt x="4810" y="60"/>
                    <a:pt x="4596" y="84"/>
                  </a:cubicBezTo>
                  <a:cubicBezTo>
                    <a:pt x="4251" y="132"/>
                    <a:pt x="3917" y="191"/>
                    <a:pt x="3572" y="239"/>
                  </a:cubicBezTo>
                  <a:cubicBezTo>
                    <a:pt x="3346" y="263"/>
                    <a:pt x="3120" y="334"/>
                    <a:pt x="2905" y="394"/>
                  </a:cubicBezTo>
                  <a:cubicBezTo>
                    <a:pt x="2489" y="513"/>
                    <a:pt x="2084" y="668"/>
                    <a:pt x="1691" y="858"/>
                  </a:cubicBezTo>
                  <a:cubicBezTo>
                    <a:pt x="1619" y="906"/>
                    <a:pt x="1536" y="906"/>
                    <a:pt x="1441" y="918"/>
                  </a:cubicBezTo>
                  <a:cubicBezTo>
                    <a:pt x="1238" y="953"/>
                    <a:pt x="1060" y="1049"/>
                    <a:pt x="905" y="1191"/>
                  </a:cubicBezTo>
                  <a:cubicBezTo>
                    <a:pt x="595" y="1501"/>
                    <a:pt x="238" y="1787"/>
                    <a:pt x="84" y="2227"/>
                  </a:cubicBezTo>
                  <a:cubicBezTo>
                    <a:pt x="72" y="2287"/>
                    <a:pt x="24" y="2323"/>
                    <a:pt x="0" y="2358"/>
                  </a:cubicBezTo>
                  <a:cubicBezTo>
                    <a:pt x="131" y="3227"/>
                    <a:pt x="262" y="4025"/>
                    <a:pt x="405" y="4835"/>
                  </a:cubicBezTo>
                  <a:cubicBezTo>
                    <a:pt x="441" y="5121"/>
                    <a:pt x="524" y="5406"/>
                    <a:pt x="595" y="5668"/>
                  </a:cubicBezTo>
                  <a:cubicBezTo>
                    <a:pt x="703" y="6037"/>
                    <a:pt x="786" y="6418"/>
                    <a:pt x="846" y="6799"/>
                  </a:cubicBezTo>
                  <a:cubicBezTo>
                    <a:pt x="893" y="7097"/>
                    <a:pt x="941" y="7395"/>
                    <a:pt x="1012" y="7692"/>
                  </a:cubicBezTo>
                  <a:cubicBezTo>
                    <a:pt x="1238" y="8514"/>
                    <a:pt x="1500" y="9312"/>
                    <a:pt x="1596" y="10169"/>
                  </a:cubicBezTo>
                  <a:cubicBezTo>
                    <a:pt x="1608" y="10240"/>
                    <a:pt x="1608" y="10312"/>
                    <a:pt x="1727" y="10324"/>
                  </a:cubicBezTo>
                  <a:cubicBezTo>
                    <a:pt x="2036" y="10085"/>
                    <a:pt x="2393" y="9907"/>
                    <a:pt x="2631" y="9573"/>
                  </a:cubicBezTo>
                  <a:cubicBezTo>
                    <a:pt x="2739" y="9419"/>
                    <a:pt x="2917" y="9312"/>
                    <a:pt x="3096" y="9276"/>
                  </a:cubicBezTo>
                  <a:cubicBezTo>
                    <a:pt x="3441" y="9181"/>
                    <a:pt x="3763" y="9050"/>
                    <a:pt x="4096" y="8883"/>
                  </a:cubicBezTo>
                  <a:cubicBezTo>
                    <a:pt x="4191" y="8835"/>
                    <a:pt x="4310" y="8811"/>
                    <a:pt x="4417" y="8800"/>
                  </a:cubicBezTo>
                  <a:cubicBezTo>
                    <a:pt x="5072" y="8692"/>
                    <a:pt x="5727" y="8597"/>
                    <a:pt x="6382" y="8514"/>
                  </a:cubicBezTo>
                  <a:cubicBezTo>
                    <a:pt x="6463" y="8506"/>
                    <a:pt x="6545" y="8486"/>
                    <a:pt x="6622" y="8486"/>
                  </a:cubicBezTo>
                  <a:cubicBezTo>
                    <a:pt x="6658" y="8486"/>
                    <a:pt x="6693" y="8491"/>
                    <a:pt x="6727" y="8502"/>
                  </a:cubicBezTo>
                  <a:cubicBezTo>
                    <a:pt x="6989" y="8573"/>
                    <a:pt x="7263" y="8526"/>
                    <a:pt x="7525" y="8585"/>
                  </a:cubicBezTo>
                  <a:cubicBezTo>
                    <a:pt x="7549" y="8585"/>
                    <a:pt x="7573" y="8561"/>
                    <a:pt x="7620" y="8526"/>
                  </a:cubicBezTo>
                  <a:cubicBezTo>
                    <a:pt x="7489" y="8180"/>
                    <a:pt x="7442" y="7788"/>
                    <a:pt x="7382" y="7383"/>
                  </a:cubicBezTo>
                  <a:cubicBezTo>
                    <a:pt x="7323" y="7026"/>
                    <a:pt x="7275" y="6668"/>
                    <a:pt x="7215" y="6311"/>
                  </a:cubicBezTo>
                  <a:cubicBezTo>
                    <a:pt x="7203" y="6156"/>
                    <a:pt x="7192" y="6014"/>
                    <a:pt x="7132" y="5894"/>
                  </a:cubicBezTo>
                  <a:cubicBezTo>
                    <a:pt x="6930" y="5406"/>
                    <a:pt x="6894" y="4882"/>
                    <a:pt x="6811" y="4370"/>
                  </a:cubicBezTo>
                  <a:cubicBezTo>
                    <a:pt x="6787" y="4228"/>
                    <a:pt x="6775" y="4061"/>
                    <a:pt x="6715" y="3918"/>
                  </a:cubicBezTo>
                  <a:cubicBezTo>
                    <a:pt x="6596" y="3597"/>
                    <a:pt x="6537" y="3275"/>
                    <a:pt x="6489" y="2942"/>
                  </a:cubicBezTo>
                  <a:lnTo>
                    <a:pt x="6358" y="1965"/>
                  </a:lnTo>
                  <a:cubicBezTo>
                    <a:pt x="6322" y="1811"/>
                    <a:pt x="6299" y="1644"/>
                    <a:pt x="6239" y="1501"/>
                  </a:cubicBezTo>
                  <a:cubicBezTo>
                    <a:pt x="6144" y="1311"/>
                    <a:pt x="6096" y="1096"/>
                    <a:pt x="6072" y="870"/>
                  </a:cubicBezTo>
                  <a:cubicBezTo>
                    <a:pt x="6060" y="703"/>
                    <a:pt x="6025" y="501"/>
                    <a:pt x="6001" y="322"/>
                  </a:cubicBezTo>
                  <a:cubicBezTo>
                    <a:pt x="5977" y="239"/>
                    <a:pt x="5941" y="144"/>
                    <a:pt x="5906" y="60"/>
                  </a:cubicBezTo>
                  <a:cubicBezTo>
                    <a:pt x="5668" y="25"/>
                    <a:pt x="5465" y="1"/>
                    <a:pt x="5239" y="1"/>
                  </a:cubicBez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026" name="Google Shape;1026;p44"/>
            <p:cNvSpPr/>
            <p:nvPr/>
          </p:nvSpPr>
          <p:spPr>
            <a:xfrm>
              <a:off x="1182875" y="1809700"/>
              <a:ext cx="204525" cy="245175"/>
            </a:xfrm>
            <a:custGeom>
              <a:avLst/>
              <a:gdLst/>
              <a:ahLst/>
              <a:cxnLst/>
              <a:rect l="l" t="t" r="r" b="b"/>
              <a:pathLst>
                <a:path w="8181" h="9807" extrusionOk="0">
                  <a:moveTo>
                    <a:pt x="4383" y="1"/>
                  </a:moveTo>
                  <a:cubicBezTo>
                    <a:pt x="3995" y="1"/>
                    <a:pt x="3611" y="79"/>
                    <a:pt x="3227" y="139"/>
                  </a:cubicBezTo>
                  <a:cubicBezTo>
                    <a:pt x="2286" y="317"/>
                    <a:pt x="1382" y="615"/>
                    <a:pt x="501" y="948"/>
                  </a:cubicBezTo>
                  <a:cubicBezTo>
                    <a:pt x="322" y="1008"/>
                    <a:pt x="179" y="1115"/>
                    <a:pt x="0" y="1198"/>
                  </a:cubicBezTo>
                  <a:cubicBezTo>
                    <a:pt x="72" y="1317"/>
                    <a:pt x="108" y="1412"/>
                    <a:pt x="179" y="1484"/>
                  </a:cubicBezTo>
                  <a:cubicBezTo>
                    <a:pt x="322" y="1663"/>
                    <a:pt x="405" y="1853"/>
                    <a:pt x="417" y="2079"/>
                  </a:cubicBezTo>
                  <a:cubicBezTo>
                    <a:pt x="441" y="2341"/>
                    <a:pt x="524" y="2579"/>
                    <a:pt x="643" y="2817"/>
                  </a:cubicBezTo>
                  <a:cubicBezTo>
                    <a:pt x="679" y="2901"/>
                    <a:pt x="703" y="2984"/>
                    <a:pt x="715" y="3079"/>
                  </a:cubicBezTo>
                  <a:cubicBezTo>
                    <a:pt x="846" y="3627"/>
                    <a:pt x="977" y="4163"/>
                    <a:pt x="1096" y="4711"/>
                  </a:cubicBezTo>
                  <a:cubicBezTo>
                    <a:pt x="1239" y="5342"/>
                    <a:pt x="1370" y="5973"/>
                    <a:pt x="1501" y="6616"/>
                  </a:cubicBezTo>
                  <a:cubicBezTo>
                    <a:pt x="1536" y="6746"/>
                    <a:pt x="1560" y="6866"/>
                    <a:pt x="1596" y="6985"/>
                  </a:cubicBezTo>
                  <a:cubicBezTo>
                    <a:pt x="1751" y="7568"/>
                    <a:pt x="1905" y="8163"/>
                    <a:pt x="1965" y="8759"/>
                  </a:cubicBezTo>
                  <a:cubicBezTo>
                    <a:pt x="1977" y="8937"/>
                    <a:pt x="2013" y="9104"/>
                    <a:pt x="2036" y="9271"/>
                  </a:cubicBezTo>
                  <a:cubicBezTo>
                    <a:pt x="2072" y="9473"/>
                    <a:pt x="2191" y="9652"/>
                    <a:pt x="2286" y="9806"/>
                  </a:cubicBezTo>
                  <a:cubicBezTo>
                    <a:pt x="2584" y="9592"/>
                    <a:pt x="2846" y="9390"/>
                    <a:pt x="3120" y="9211"/>
                  </a:cubicBezTo>
                  <a:cubicBezTo>
                    <a:pt x="3763" y="8818"/>
                    <a:pt x="4453" y="8509"/>
                    <a:pt x="5203" y="8413"/>
                  </a:cubicBezTo>
                  <a:cubicBezTo>
                    <a:pt x="5584" y="8378"/>
                    <a:pt x="5954" y="8330"/>
                    <a:pt x="6323" y="8259"/>
                  </a:cubicBezTo>
                  <a:cubicBezTo>
                    <a:pt x="6453" y="8230"/>
                    <a:pt x="6581" y="8217"/>
                    <a:pt x="6707" y="8217"/>
                  </a:cubicBezTo>
                  <a:cubicBezTo>
                    <a:pt x="7108" y="8217"/>
                    <a:pt x="7487" y="8348"/>
                    <a:pt x="7859" y="8520"/>
                  </a:cubicBezTo>
                  <a:cubicBezTo>
                    <a:pt x="7930" y="8552"/>
                    <a:pt x="7996" y="8595"/>
                    <a:pt x="8068" y="8595"/>
                  </a:cubicBezTo>
                  <a:cubicBezTo>
                    <a:pt x="8103" y="8595"/>
                    <a:pt x="8140" y="8584"/>
                    <a:pt x="8180" y="8556"/>
                  </a:cubicBezTo>
                  <a:cubicBezTo>
                    <a:pt x="8180" y="8497"/>
                    <a:pt x="8180" y="8413"/>
                    <a:pt x="8168" y="8342"/>
                  </a:cubicBezTo>
                  <a:cubicBezTo>
                    <a:pt x="8121" y="7925"/>
                    <a:pt x="7990" y="7508"/>
                    <a:pt x="7870" y="7092"/>
                  </a:cubicBezTo>
                  <a:cubicBezTo>
                    <a:pt x="7680" y="6413"/>
                    <a:pt x="7489" y="5734"/>
                    <a:pt x="7406" y="5032"/>
                  </a:cubicBezTo>
                  <a:cubicBezTo>
                    <a:pt x="7394" y="4818"/>
                    <a:pt x="7335" y="4615"/>
                    <a:pt x="7275" y="4401"/>
                  </a:cubicBezTo>
                  <a:cubicBezTo>
                    <a:pt x="7156" y="3972"/>
                    <a:pt x="7049" y="3544"/>
                    <a:pt x="7013" y="3091"/>
                  </a:cubicBezTo>
                  <a:cubicBezTo>
                    <a:pt x="6918" y="2317"/>
                    <a:pt x="6835" y="1543"/>
                    <a:pt x="6751" y="770"/>
                  </a:cubicBezTo>
                  <a:cubicBezTo>
                    <a:pt x="6739" y="662"/>
                    <a:pt x="6716" y="543"/>
                    <a:pt x="6692" y="460"/>
                  </a:cubicBezTo>
                  <a:cubicBezTo>
                    <a:pt x="6561" y="424"/>
                    <a:pt x="6442" y="412"/>
                    <a:pt x="6335" y="365"/>
                  </a:cubicBezTo>
                  <a:cubicBezTo>
                    <a:pt x="5932" y="163"/>
                    <a:pt x="5510" y="37"/>
                    <a:pt x="5061" y="37"/>
                  </a:cubicBezTo>
                  <a:cubicBezTo>
                    <a:pt x="5006" y="37"/>
                    <a:pt x="4950" y="39"/>
                    <a:pt x="4894" y="43"/>
                  </a:cubicBezTo>
                  <a:lnTo>
                    <a:pt x="4846" y="43"/>
                  </a:lnTo>
                  <a:cubicBezTo>
                    <a:pt x="4691" y="13"/>
                    <a:pt x="4537" y="1"/>
                    <a:pt x="4383" y="1"/>
                  </a:cubicBez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027" name="Google Shape;1027;p44"/>
            <p:cNvSpPr/>
            <p:nvPr/>
          </p:nvSpPr>
          <p:spPr>
            <a:xfrm>
              <a:off x="1247475" y="2032225"/>
              <a:ext cx="127700" cy="44675"/>
            </a:xfrm>
            <a:custGeom>
              <a:avLst/>
              <a:gdLst/>
              <a:ahLst/>
              <a:cxnLst/>
              <a:rect l="l" t="t" r="r" b="b"/>
              <a:pathLst>
                <a:path w="5108" h="1787" extrusionOk="0">
                  <a:moveTo>
                    <a:pt x="3977" y="0"/>
                  </a:moveTo>
                  <a:cubicBezTo>
                    <a:pt x="3608" y="36"/>
                    <a:pt x="3239" y="120"/>
                    <a:pt x="2858" y="143"/>
                  </a:cubicBezTo>
                  <a:cubicBezTo>
                    <a:pt x="2227" y="203"/>
                    <a:pt x="1631" y="429"/>
                    <a:pt x="1072" y="739"/>
                  </a:cubicBezTo>
                  <a:cubicBezTo>
                    <a:pt x="691" y="965"/>
                    <a:pt x="310" y="1203"/>
                    <a:pt x="0" y="1572"/>
                  </a:cubicBezTo>
                  <a:cubicBezTo>
                    <a:pt x="60" y="1644"/>
                    <a:pt x="119" y="1727"/>
                    <a:pt x="167" y="1786"/>
                  </a:cubicBezTo>
                  <a:cubicBezTo>
                    <a:pt x="333" y="1679"/>
                    <a:pt x="464" y="1548"/>
                    <a:pt x="631" y="1501"/>
                  </a:cubicBezTo>
                  <a:cubicBezTo>
                    <a:pt x="869" y="1429"/>
                    <a:pt x="1072" y="1310"/>
                    <a:pt x="1298" y="1203"/>
                  </a:cubicBezTo>
                  <a:cubicBezTo>
                    <a:pt x="1869" y="905"/>
                    <a:pt x="2477" y="739"/>
                    <a:pt x="3096" y="655"/>
                  </a:cubicBezTo>
                  <a:cubicBezTo>
                    <a:pt x="3215" y="632"/>
                    <a:pt x="3334" y="620"/>
                    <a:pt x="3429" y="572"/>
                  </a:cubicBezTo>
                  <a:cubicBezTo>
                    <a:pt x="3596" y="477"/>
                    <a:pt x="3786" y="453"/>
                    <a:pt x="3965" y="417"/>
                  </a:cubicBezTo>
                  <a:cubicBezTo>
                    <a:pt x="4322" y="358"/>
                    <a:pt x="4667" y="274"/>
                    <a:pt x="5108" y="203"/>
                  </a:cubicBezTo>
                  <a:cubicBezTo>
                    <a:pt x="4763" y="120"/>
                    <a:pt x="4524" y="60"/>
                    <a:pt x="4310" y="12"/>
                  </a:cubicBezTo>
                  <a:cubicBezTo>
                    <a:pt x="4203" y="0"/>
                    <a:pt x="4084" y="0"/>
                    <a:pt x="3977" y="0"/>
                  </a:cubicBezTo>
                  <a:close/>
                </a:path>
              </a:pathLst>
            </a:custGeom>
            <a:solidFill>
              <a:schemeClr val="dk2"/>
            </a:solidFill>
            <a:ln>
              <a:noFill/>
            </a:ln>
          </p:spPr>
          <p:txBody>
            <a:bodyPr spcFirstLastPara="1" wrap="square" lIns="91425" tIns="91425" rIns="91425" bIns="91425" anchor="ctr" anchorCtr="0">
              <a:noAutofit/>
            </a:bodyPr>
            <a:lstStyle/>
            <a:p>
              <a:endParaRPr sz="1800"/>
            </a:p>
          </p:txBody>
        </p:sp>
        <p:sp>
          <p:nvSpPr>
            <p:cNvPr id="1028" name="Google Shape;1028;p44"/>
            <p:cNvSpPr/>
            <p:nvPr/>
          </p:nvSpPr>
          <p:spPr>
            <a:xfrm>
              <a:off x="1416825" y="1995825"/>
              <a:ext cx="136350" cy="43425"/>
            </a:xfrm>
            <a:custGeom>
              <a:avLst/>
              <a:gdLst/>
              <a:ahLst/>
              <a:cxnLst/>
              <a:rect l="l" t="t" r="r" b="b"/>
              <a:pathLst>
                <a:path w="5454" h="1737" extrusionOk="0">
                  <a:moveTo>
                    <a:pt x="4423" y="0"/>
                  </a:moveTo>
                  <a:cubicBezTo>
                    <a:pt x="4303" y="0"/>
                    <a:pt x="4183" y="12"/>
                    <a:pt x="4061" y="40"/>
                  </a:cubicBezTo>
                  <a:cubicBezTo>
                    <a:pt x="3870" y="87"/>
                    <a:pt x="3668" y="99"/>
                    <a:pt x="3465" y="123"/>
                  </a:cubicBezTo>
                  <a:cubicBezTo>
                    <a:pt x="2787" y="206"/>
                    <a:pt x="2096" y="325"/>
                    <a:pt x="1477" y="647"/>
                  </a:cubicBezTo>
                  <a:cubicBezTo>
                    <a:pt x="1441" y="659"/>
                    <a:pt x="1418" y="683"/>
                    <a:pt x="1406" y="683"/>
                  </a:cubicBezTo>
                  <a:cubicBezTo>
                    <a:pt x="1025" y="778"/>
                    <a:pt x="703" y="1004"/>
                    <a:pt x="370" y="1218"/>
                  </a:cubicBezTo>
                  <a:cubicBezTo>
                    <a:pt x="191" y="1337"/>
                    <a:pt x="60" y="1492"/>
                    <a:pt x="1" y="1707"/>
                  </a:cubicBezTo>
                  <a:cubicBezTo>
                    <a:pt x="46" y="1727"/>
                    <a:pt x="86" y="1736"/>
                    <a:pt x="123" y="1736"/>
                  </a:cubicBezTo>
                  <a:cubicBezTo>
                    <a:pt x="211" y="1736"/>
                    <a:pt x="279" y="1686"/>
                    <a:pt x="346" y="1635"/>
                  </a:cubicBezTo>
                  <a:cubicBezTo>
                    <a:pt x="632" y="1421"/>
                    <a:pt x="941" y="1302"/>
                    <a:pt x="1263" y="1183"/>
                  </a:cubicBezTo>
                  <a:lnTo>
                    <a:pt x="1715" y="1052"/>
                  </a:lnTo>
                  <a:cubicBezTo>
                    <a:pt x="1787" y="1016"/>
                    <a:pt x="1894" y="1016"/>
                    <a:pt x="1953" y="980"/>
                  </a:cubicBezTo>
                  <a:cubicBezTo>
                    <a:pt x="2120" y="825"/>
                    <a:pt x="2311" y="814"/>
                    <a:pt x="2513" y="778"/>
                  </a:cubicBezTo>
                  <a:cubicBezTo>
                    <a:pt x="2739" y="754"/>
                    <a:pt x="2977" y="718"/>
                    <a:pt x="3204" y="683"/>
                  </a:cubicBezTo>
                  <a:cubicBezTo>
                    <a:pt x="3311" y="659"/>
                    <a:pt x="3406" y="659"/>
                    <a:pt x="3489" y="599"/>
                  </a:cubicBezTo>
                  <a:cubicBezTo>
                    <a:pt x="3680" y="456"/>
                    <a:pt x="3918" y="444"/>
                    <a:pt x="4144" y="409"/>
                  </a:cubicBezTo>
                  <a:cubicBezTo>
                    <a:pt x="4573" y="337"/>
                    <a:pt x="5001" y="266"/>
                    <a:pt x="5454" y="206"/>
                  </a:cubicBezTo>
                  <a:cubicBezTo>
                    <a:pt x="5108" y="100"/>
                    <a:pt x="4770" y="0"/>
                    <a:pt x="4423" y="0"/>
                  </a:cubicBezTo>
                  <a:close/>
                </a:path>
              </a:pathLst>
            </a:custGeom>
            <a:solidFill>
              <a:schemeClr val="dk2"/>
            </a:solidFill>
            <a:ln>
              <a:noFill/>
            </a:ln>
          </p:spPr>
          <p:txBody>
            <a:bodyPr spcFirstLastPara="1" wrap="square" lIns="91425" tIns="91425" rIns="91425" bIns="91425" anchor="ctr" anchorCtr="0">
              <a:noAutofit/>
            </a:bodyPr>
            <a:lstStyle/>
            <a:p>
              <a:endParaRPr sz="1800"/>
            </a:p>
          </p:txBody>
        </p:sp>
        <p:sp>
          <p:nvSpPr>
            <p:cNvPr id="1029" name="Google Shape;1029;p44"/>
            <p:cNvSpPr/>
            <p:nvPr/>
          </p:nvSpPr>
          <p:spPr>
            <a:xfrm>
              <a:off x="1168000" y="1750950"/>
              <a:ext cx="405425" cy="344700"/>
            </a:xfrm>
            <a:custGeom>
              <a:avLst/>
              <a:gdLst/>
              <a:ahLst/>
              <a:cxnLst/>
              <a:rect l="l" t="t" r="r" b="b"/>
              <a:pathLst>
                <a:path w="16217" h="13788" extrusionOk="0">
                  <a:moveTo>
                    <a:pt x="2739" y="13133"/>
                  </a:moveTo>
                  <a:cubicBezTo>
                    <a:pt x="2679" y="13121"/>
                    <a:pt x="2631" y="13097"/>
                    <a:pt x="2584" y="13097"/>
                  </a:cubicBezTo>
                  <a:cubicBezTo>
                    <a:pt x="2322" y="13061"/>
                    <a:pt x="2215" y="12895"/>
                    <a:pt x="2167" y="12656"/>
                  </a:cubicBezTo>
                  <a:cubicBezTo>
                    <a:pt x="2143" y="12478"/>
                    <a:pt x="2108" y="12287"/>
                    <a:pt x="1988" y="12144"/>
                  </a:cubicBezTo>
                  <a:cubicBezTo>
                    <a:pt x="1953" y="12061"/>
                    <a:pt x="1953" y="11978"/>
                    <a:pt x="1929" y="11883"/>
                  </a:cubicBezTo>
                  <a:cubicBezTo>
                    <a:pt x="1905" y="11704"/>
                    <a:pt x="1869" y="11513"/>
                    <a:pt x="1858" y="11335"/>
                  </a:cubicBezTo>
                  <a:cubicBezTo>
                    <a:pt x="1786" y="10835"/>
                    <a:pt x="1715" y="10311"/>
                    <a:pt x="1572" y="9799"/>
                  </a:cubicBezTo>
                  <a:cubicBezTo>
                    <a:pt x="1477" y="9418"/>
                    <a:pt x="1417" y="9013"/>
                    <a:pt x="1322" y="8632"/>
                  </a:cubicBezTo>
                  <a:cubicBezTo>
                    <a:pt x="1203" y="8061"/>
                    <a:pt x="1072" y="7501"/>
                    <a:pt x="941" y="6941"/>
                  </a:cubicBezTo>
                  <a:cubicBezTo>
                    <a:pt x="857" y="6608"/>
                    <a:pt x="774" y="6275"/>
                    <a:pt x="703" y="5929"/>
                  </a:cubicBezTo>
                  <a:cubicBezTo>
                    <a:pt x="667" y="5810"/>
                    <a:pt x="643" y="5679"/>
                    <a:pt x="595" y="5560"/>
                  </a:cubicBezTo>
                  <a:cubicBezTo>
                    <a:pt x="476" y="5239"/>
                    <a:pt x="381" y="4905"/>
                    <a:pt x="345" y="4560"/>
                  </a:cubicBezTo>
                  <a:cubicBezTo>
                    <a:pt x="322" y="4465"/>
                    <a:pt x="310" y="4358"/>
                    <a:pt x="250" y="4286"/>
                  </a:cubicBezTo>
                  <a:cubicBezTo>
                    <a:pt x="107" y="4024"/>
                    <a:pt x="83" y="3727"/>
                    <a:pt x="0" y="3465"/>
                  </a:cubicBezTo>
                  <a:cubicBezTo>
                    <a:pt x="238" y="3179"/>
                    <a:pt x="500" y="2989"/>
                    <a:pt x="834" y="2858"/>
                  </a:cubicBezTo>
                  <a:cubicBezTo>
                    <a:pt x="2036" y="2346"/>
                    <a:pt x="3262" y="1965"/>
                    <a:pt x="4548" y="1786"/>
                  </a:cubicBezTo>
                  <a:cubicBezTo>
                    <a:pt x="4632" y="1762"/>
                    <a:pt x="4703" y="1750"/>
                    <a:pt x="4763" y="1750"/>
                  </a:cubicBezTo>
                  <a:cubicBezTo>
                    <a:pt x="5287" y="1762"/>
                    <a:pt x="5798" y="1750"/>
                    <a:pt x="6310" y="1822"/>
                  </a:cubicBezTo>
                  <a:cubicBezTo>
                    <a:pt x="6668" y="1881"/>
                    <a:pt x="7037" y="1988"/>
                    <a:pt x="7346" y="2215"/>
                  </a:cubicBezTo>
                  <a:cubicBezTo>
                    <a:pt x="7430" y="2274"/>
                    <a:pt x="7525" y="2274"/>
                    <a:pt x="7620" y="2298"/>
                  </a:cubicBezTo>
                  <a:cubicBezTo>
                    <a:pt x="7930" y="1881"/>
                    <a:pt x="8275" y="1512"/>
                    <a:pt x="8680" y="1215"/>
                  </a:cubicBezTo>
                  <a:cubicBezTo>
                    <a:pt x="8811" y="1107"/>
                    <a:pt x="8977" y="1036"/>
                    <a:pt x="9156" y="1012"/>
                  </a:cubicBezTo>
                  <a:cubicBezTo>
                    <a:pt x="9275" y="988"/>
                    <a:pt x="9406" y="929"/>
                    <a:pt x="9525" y="893"/>
                  </a:cubicBezTo>
                  <a:cubicBezTo>
                    <a:pt x="9811" y="750"/>
                    <a:pt x="10073" y="595"/>
                    <a:pt x="10418" y="560"/>
                  </a:cubicBezTo>
                  <a:cubicBezTo>
                    <a:pt x="10430" y="560"/>
                    <a:pt x="10442" y="560"/>
                    <a:pt x="10466" y="548"/>
                  </a:cubicBezTo>
                  <a:cubicBezTo>
                    <a:pt x="10942" y="274"/>
                    <a:pt x="11490" y="274"/>
                    <a:pt x="12014" y="191"/>
                  </a:cubicBezTo>
                  <a:cubicBezTo>
                    <a:pt x="12264" y="143"/>
                    <a:pt x="12526" y="119"/>
                    <a:pt x="12787" y="72"/>
                  </a:cubicBezTo>
                  <a:cubicBezTo>
                    <a:pt x="13026" y="24"/>
                    <a:pt x="13264" y="0"/>
                    <a:pt x="13514" y="72"/>
                  </a:cubicBezTo>
                  <a:cubicBezTo>
                    <a:pt x="13597" y="95"/>
                    <a:pt x="13704" y="72"/>
                    <a:pt x="13811" y="72"/>
                  </a:cubicBezTo>
                  <a:cubicBezTo>
                    <a:pt x="14121" y="72"/>
                    <a:pt x="14335" y="238"/>
                    <a:pt x="14371" y="548"/>
                  </a:cubicBezTo>
                  <a:cubicBezTo>
                    <a:pt x="14419" y="786"/>
                    <a:pt x="14454" y="1036"/>
                    <a:pt x="14478" y="1274"/>
                  </a:cubicBezTo>
                  <a:cubicBezTo>
                    <a:pt x="14526" y="1548"/>
                    <a:pt x="14550" y="1810"/>
                    <a:pt x="14692" y="2060"/>
                  </a:cubicBezTo>
                  <a:cubicBezTo>
                    <a:pt x="14752" y="2179"/>
                    <a:pt x="14776" y="2334"/>
                    <a:pt x="14788" y="2477"/>
                  </a:cubicBezTo>
                  <a:cubicBezTo>
                    <a:pt x="14847" y="2810"/>
                    <a:pt x="14895" y="3131"/>
                    <a:pt x="14942" y="3465"/>
                  </a:cubicBezTo>
                  <a:cubicBezTo>
                    <a:pt x="14990" y="3786"/>
                    <a:pt x="15062" y="4120"/>
                    <a:pt x="15169" y="4429"/>
                  </a:cubicBezTo>
                  <a:cubicBezTo>
                    <a:pt x="15240" y="4655"/>
                    <a:pt x="15264" y="4905"/>
                    <a:pt x="15300" y="5144"/>
                  </a:cubicBezTo>
                  <a:cubicBezTo>
                    <a:pt x="15359" y="5572"/>
                    <a:pt x="15443" y="5989"/>
                    <a:pt x="15585" y="6406"/>
                  </a:cubicBezTo>
                  <a:cubicBezTo>
                    <a:pt x="15681" y="6691"/>
                    <a:pt x="15704" y="7001"/>
                    <a:pt x="15740" y="7299"/>
                  </a:cubicBezTo>
                  <a:cubicBezTo>
                    <a:pt x="15776" y="7501"/>
                    <a:pt x="15824" y="7692"/>
                    <a:pt x="15907" y="7882"/>
                  </a:cubicBezTo>
                  <a:cubicBezTo>
                    <a:pt x="16026" y="8168"/>
                    <a:pt x="16121" y="8477"/>
                    <a:pt x="16181" y="8787"/>
                  </a:cubicBezTo>
                  <a:cubicBezTo>
                    <a:pt x="16216" y="9061"/>
                    <a:pt x="16193" y="9323"/>
                    <a:pt x="16157" y="9608"/>
                  </a:cubicBezTo>
                  <a:cubicBezTo>
                    <a:pt x="16145" y="9704"/>
                    <a:pt x="16062" y="9775"/>
                    <a:pt x="16002" y="9882"/>
                  </a:cubicBezTo>
                  <a:cubicBezTo>
                    <a:pt x="16050" y="10132"/>
                    <a:pt x="16181" y="10382"/>
                    <a:pt x="16074" y="10656"/>
                  </a:cubicBezTo>
                  <a:cubicBezTo>
                    <a:pt x="15883" y="10740"/>
                    <a:pt x="15704" y="10740"/>
                    <a:pt x="15526" y="10668"/>
                  </a:cubicBezTo>
                  <a:cubicBezTo>
                    <a:pt x="15300" y="10573"/>
                    <a:pt x="15073" y="10561"/>
                    <a:pt x="14847" y="10620"/>
                  </a:cubicBezTo>
                  <a:cubicBezTo>
                    <a:pt x="14633" y="10668"/>
                    <a:pt x="14395" y="10680"/>
                    <a:pt x="14169" y="10728"/>
                  </a:cubicBezTo>
                  <a:cubicBezTo>
                    <a:pt x="14002" y="10751"/>
                    <a:pt x="13823" y="10775"/>
                    <a:pt x="13669" y="10870"/>
                  </a:cubicBezTo>
                  <a:cubicBezTo>
                    <a:pt x="13585" y="10930"/>
                    <a:pt x="13466" y="10954"/>
                    <a:pt x="13347" y="10966"/>
                  </a:cubicBezTo>
                  <a:cubicBezTo>
                    <a:pt x="13121" y="11013"/>
                    <a:pt x="12883" y="11025"/>
                    <a:pt x="12656" y="11073"/>
                  </a:cubicBezTo>
                  <a:cubicBezTo>
                    <a:pt x="12478" y="11097"/>
                    <a:pt x="12287" y="11097"/>
                    <a:pt x="12121" y="11228"/>
                  </a:cubicBezTo>
                  <a:cubicBezTo>
                    <a:pt x="12085" y="11263"/>
                    <a:pt x="12025" y="11287"/>
                    <a:pt x="11966" y="11287"/>
                  </a:cubicBezTo>
                  <a:cubicBezTo>
                    <a:pt x="11573" y="11287"/>
                    <a:pt x="11228" y="11466"/>
                    <a:pt x="10871" y="11561"/>
                  </a:cubicBezTo>
                  <a:cubicBezTo>
                    <a:pt x="10597" y="11632"/>
                    <a:pt x="10311" y="11763"/>
                    <a:pt x="10073" y="11966"/>
                  </a:cubicBezTo>
                  <a:cubicBezTo>
                    <a:pt x="9918" y="12085"/>
                    <a:pt x="9787" y="12121"/>
                    <a:pt x="9597" y="12049"/>
                  </a:cubicBezTo>
                  <a:cubicBezTo>
                    <a:pt x="9418" y="11978"/>
                    <a:pt x="9204" y="11918"/>
                    <a:pt x="9013" y="11966"/>
                  </a:cubicBezTo>
                  <a:cubicBezTo>
                    <a:pt x="8406" y="11799"/>
                    <a:pt x="7823" y="11990"/>
                    <a:pt x="7227" y="12121"/>
                  </a:cubicBezTo>
                  <a:cubicBezTo>
                    <a:pt x="6941" y="12180"/>
                    <a:pt x="6668" y="12264"/>
                    <a:pt x="6382" y="12299"/>
                  </a:cubicBezTo>
                  <a:cubicBezTo>
                    <a:pt x="5668" y="12442"/>
                    <a:pt x="5001" y="12692"/>
                    <a:pt x="4382" y="13073"/>
                  </a:cubicBezTo>
                  <a:cubicBezTo>
                    <a:pt x="4370" y="13097"/>
                    <a:pt x="4358" y="13097"/>
                    <a:pt x="4358" y="13109"/>
                  </a:cubicBezTo>
                  <a:cubicBezTo>
                    <a:pt x="4060" y="13240"/>
                    <a:pt x="3763" y="13359"/>
                    <a:pt x="3560" y="13645"/>
                  </a:cubicBezTo>
                  <a:cubicBezTo>
                    <a:pt x="3501" y="13716"/>
                    <a:pt x="3346" y="13752"/>
                    <a:pt x="3239" y="13764"/>
                  </a:cubicBezTo>
                  <a:cubicBezTo>
                    <a:pt x="3108" y="13788"/>
                    <a:pt x="2989" y="13716"/>
                    <a:pt x="2917" y="13597"/>
                  </a:cubicBezTo>
                  <a:cubicBezTo>
                    <a:pt x="2881" y="13407"/>
                    <a:pt x="2810" y="13276"/>
                    <a:pt x="2739" y="13133"/>
                  </a:cubicBezTo>
                  <a:close/>
                  <a:moveTo>
                    <a:pt x="7882" y="3024"/>
                  </a:moveTo>
                  <a:cubicBezTo>
                    <a:pt x="8013" y="3893"/>
                    <a:pt x="8156" y="4691"/>
                    <a:pt x="8287" y="5501"/>
                  </a:cubicBezTo>
                  <a:cubicBezTo>
                    <a:pt x="8335" y="5787"/>
                    <a:pt x="8406" y="6072"/>
                    <a:pt x="8477" y="6334"/>
                  </a:cubicBezTo>
                  <a:cubicBezTo>
                    <a:pt x="8585" y="6703"/>
                    <a:pt x="8680" y="7084"/>
                    <a:pt x="8727" y="7465"/>
                  </a:cubicBezTo>
                  <a:cubicBezTo>
                    <a:pt x="8775" y="7763"/>
                    <a:pt x="8823" y="8061"/>
                    <a:pt x="8894" y="8358"/>
                  </a:cubicBezTo>
                  <a:cubicBezTo>
                    <a:pt x="9120" y="9180"/>
                    <a:pt x="9394" y="9978"/>
                    <a:pt x="9478" y="10835"/>
                  </a:cubicBezTo>
                  <a:cubicBezTo>
                    <a:pt x="9489" y="10906"/>
                    <a:pt x="9489" y="10978"/>
                    <a:pt x="9608" y="10990"/>
                  </a:cubicBezTo>
                  <a:cubicBezTo>
                    <a:pt x="9918" y="10751"/>
                    <a:pt x="10275" y="10573"/>
                    <a:pt x="10513" y="10239"/>
                  </a:cubicBezTo>
                  <a:cubicBezTo>
                    <a:pt x="10621" y="10085"/>
                    <a:pt x="10799" y="9978"/>
                    <a:pt x="10978" y="9942"/>
                  </a:cubicBezTo>
                  <a:cubicBezTo>
                    <a:pt x="11323" y="9847"/>
                    <a:pt x="11656" y="9716"/>
                    <a:pt x="11978" y="9549"/>
                  </a:cubicBezTo>
                  <a:cubicBezTo>
                    <a:pt x="12085" y="9501"/>
                    <a:pt x="12204" y="9477"/>
                    <a:pt x="12311" y="9466"/>
                  </a:cubicBezTo>
                  <a:cubicBezTo>
                    <a:pt x="12954" y="9358"/>
                    <a:pt x="13621" y="9263"/>
                    <a:pt x="14264" y="9180"/>
                  </a:cubicBezTo>
                  <a:cubicBezTo>
                    <a:pt x="14395" y="9168"/>
                    <a:pt x="14514" y="9132"/>
                    <a:pt x="14609" y="9168"/>
                  </a:cubicBezTo>
                  <a:cubicBezTo>
                    <a:pt x="14883" y="9239"/>
                    <a:pt x="15145" y="9192"/>
                    <a:pt x="15419" y="9251"/>
                  </a:cubicBezTo>
                  <a:cubicBezTo>
                    <a:pt x="15431" y="9251"/>
                    <a:pt x="15454" y="9227"/>
                    <a:pt x="15502" y="9192"/>
                  </a:cubicBezTo>
                  <a:cubicBezTo>
                    <a:pt x="15335" y="8835"/>
                    <a:pt x="15300" y="8430"/>
                    <a:pt x="15240" y="8037"/>
                  </a:cubicBezTo>
                  <a:cubicBezTo>
                    <a:pt x="15181" y="7680"/>
                    <a:pt x="15133" y="7322"/>
                    <a:pt x="15073" y="6965"/>
                  </a:cubicBezTo>
                  <a:cubicBezTo>
                    <a:pt x="15062" y="6810"/>
                    <a:pt x="15038" y="6668"/>
                    <a:pt x="14978" y="6549"/>
                  </a:cubicBezTo>
                  <a:cubicBezTo>
                    <a:pt x="14788" y="6048"/>
                    <a:pt x="14740" y="5537"/>
                    <a:pt x="14669" y="5025"/>
                  </a:cubicBezTo>
                  <a:cubicBezTo>
                    <a:pt x="14645" y="4882"/>
                    <a:pt x="14621" y="4715"/>
                    <a:pt x="14561" y="4560"/>
                  </a:cubicBezTo>
                  <a:cubicBezTo>
                    <a:pt x="14442" y="4251"/>
                    <a:pt x="14383" y="3929"/>
                    <a:pt x="14347" y="3596"/>
                  </a:cubicBezTo>
                  <a:lnTo>
                    <a:pt x="14204" y="2619"/>
                  </a:lnTo>
                  <a:cubicBezTo>
                    <a:pt x="14180" y="2465"/>
                    <a:pt x="14145" y="2298"/>
                    <a:pt x="14085" y="2155"/>
                  </a:cubicBezTo>
                  <a:cubicBezTo>
                    <a:pt x="14002" y="1965"/>
                    <a:pt x="13954" y="1750"/>
                    <a:pt x="13930" y="1524"/>
                  </a:cubicBezTo>
                  <a:cubicBezTo>
                    <a:pt x="13907" y="1346"/>
                    <a:pt x="13883" y="1155"/>
                    <a:pt x="13847" y="976"/>
                  </a:cubicBezTo>
                  <a:cubicBezTo>
                    <a:pt x="13835" y="893"/>
                    <a:pt x="13788" y="798"/>
                    <a:pt x="13764" y="714"/>
                  </a:cubicBezTo>
                  <a:cubicBezTo>
                    <a:pt x="13526" y="679"/>
                    <a:pt x="13311" y="655"/>
                    <a:pt x="13097" y="655"/>
                  </a:cubicBezTo>
                  <a:cubicBezTo>
                    <a:pt x="12883" y="655"/>
                    <a:pt x="12656" y="714"/>
                    <a:pt x="12454" y="738"/>
                  </a:cubicBezTo>
                  <a:cubicBezTo>
                    <a:pt x="12109" y="786"/>
                    <a:pt x="11764" y="845"/>
                    <a:pt x="11430" y="893"/>
                  </a:cubicBezTo>
                  <a:cubicBezTo>
                    <a:pt x="11204" y="917"/>
                    <a:pt x="10978" y="988"/>
                    <a:pt x="10751" y="1048"/>
                  </a:cubicBezTo>
                  <a:cubicBezTo>
                    <a:pt x="10335" y="1167"/>
                    <a:pt x="9942" y="1322"/>
                    <a:pt x="9549" y="1512"/>
                  </a:cubicBezTo>
                  <a:cubicBezTo>
                    <a:pt x="9478" y="1560"/>
                    <a:pt x="9382" y="1560"/>
                    <a:pt x="9299" y="1572"/>
                  </a:cubicBezTo>
                  <a:cubicBezTo>
                    <a:pt x="9085" y="1607"/>
                    <a:pt x="8906" y="1703"/>
                    <a:pt x="8763" y="1846"/>
                  </a:cubicBezTo>
                  <a:cubicBezTo>
                    <a:pt x="8454" y="2155"/>
                    <a:pt x="8096" y="2429"/>
                    <a:pt x="7942" y="2881"/>
                  </a:cubicBezTo>
                  <a:cubicBezTo>
                    <a:pt x="7954" y="2953"/>
                    <a:pt x="7918" y="3000"/>
                    <a:pt x="7882" y="3024"/>
                  </a:cubicBezTo>
                  <a:close/>
                  <a:moveTo>
                    <a:pt x="584" y="3572"/>
                  </a:moveTo>
                  <a:cubicBezTo>
                    <a:pt x="655" y="3691"/>
                    <a:pt x="679" y="3774"/>
                    <a:pt x="762" y="3846"/>
                  </a:cubicBezTo>
                  <a:cubicBezTo>
                    <a:pt x="905" y="4024"/>
                    <a:pt x="976" y="4215"/>
                    <a:pt x="1000" y="4441"/>
                  </a:cubicBezTo>
                  <a:cubicBezTo>
                    <a:pt x="1024" y="4715"/>
                    <a:pt x="1096" y="4953"/>
                    <a:pt x="1215" y="5191"/>
                  </a:cubicBezTo>
                  <a:cubicBezTo>
                    <a:pt x="1262" y="5263"/>
                    <a:pt x="1274" y="5358"/>
                    <a:pt x="1298" y="5441"/>
                  </a:cubicBezTo>
                  <a:cubicBezTo>
                    <a:pt x="1429" y="5989"/>
                    <a:pt x="1560" y="6525"/>
                    <a:pt x="1679" y="7072"/>
                  </a:cubicBezTo>
                  <a:cubicBezTo>
                    <a:pt x="1810" y="7703"/>
                    <a:pt x="1953" y="8346"/>
                    <a:pt x="2084" y="8977"/>
                  </a:cubicBezTo>
                  <a:cubicBezTo>
                    <a:pt x="2108" y="9120"/>
                    <a:pt x="2143" y="9239"/>
                    <a:pt x="2167" y="9358"/>
                  </a:cubicBezTo>
                  <a:cubicBezTo>
                    <a:pt x="2334" y="9930"/>
                    <a:pt x="2489" y="10525"/>
                    <a:pt x="2548" y="11121"/>
                  </a:cubicBezTo>
                  <a:cubicBezTo>
                    <a:pt x="2560" y="11299"/>
                    <a:pt x="2584" y="11466"/>
                    <a:pt x="2620" y="11632"/>
                  </a:cubicBezTo>
                  <a:cubicBezTo>
                    <a:pt x="2643" y="11835"/>
                    <a:pt x="2762" y="12013"/>
                    <a:pt x="2870" y="12168"/>
                  </a:cubicBezTo>
                  <a:cubicBezTo>
                    <a:pt x="3167" y="11954"/>
                    <a:pt x="3417" y="11752"/>
                    <a:pt x="3703" y="11573"/>
                  </a:cubicBezTo>
                  <a:cubicBezTo>
                    <a:pt x="4346" y="11180"/>
                    <a:pt x="5025" y="10870"/>
                    <a:pt x="5787" y="10787"/>
                  </a:cubicBezTo>
                  <a:cubicBezTo>
                    <a:pt x="6156" y="10740"/>
                    <a:pt x="6537" y="10692"/>
                    <a:pt x="6906" y="10620"/>
                  </a:cubicBezTo>
                  <a:cubicBezTo>
                    <a:pt x="7453" y="10501"/>
                    <a:pt x="7942" y="10668"/>
                    <a:pt x="8442" y="10882"/>
                  </a:cubicBezTo>
                  <a:cubicBezTo>
                    <a:pt x="8537" y="10930"/>
                    <a:pt x="8644" y="11001"/>
                    <a:pt x="8763" y="10918"/>
                  </a:cubicBezTo>
                  <a:cubicBezTo>
                    <a:pt x="8763" y="10859"/>
                    <a:pt x="8763" y="10787"/>
                    <a:pt x="8751" y="10704"/>
                  </a:cubicBezTo>
                  <a:cubicBezTo>
                    <a:pt x="8704" y="10275"/>
                    <a:pt x="8585" y="9858"/>
                    <a:pt x="8465" y="9442"/>
                  </a:cubicBezTo>
                  <a:cubicBezTo>
                    <a:pt x="8275" y="8763"/>
                    <a:pt x="8084" y="8084"/>
                    <a:pt x="8001" y="7370"/>
                  </a:cubicBezTo>
                  <a:cubicBezTo>
                    <a:pt x="7989" y="7168"/>
                    <a:pt x="7930" y="6953"/>
                    <a:pt x="7870" y="6751"/>
                  </a:cubicBezTo>
                  <a:cubicBezTo>
                    <a:pt x="7751" y="6322"/>
                    <a:pt x="7644" y="5882"/>
                    <a:pt x="7608" y="5441"/>
                  </a:cubicBezTo>
                  <a:cubicBezTo>
                    <a:pt x="7513" y="4667"/>
                    <a:pt x="7430" y="3893"/>
                    <a:pt x="7346" y="3120"/>
                  </a:cubicBezTo>
                  <a:cubicBezTo>
                    <a:pt x="7334" y="3012"/>
                    <a:pt x="7311" y="2893"/>
                    <a:pt x="7287" y="2810"/>
                  </a:cubicBezTo>
                  <a:cubicBezTo>
                    <a:pt x="7156" y="2774"/>
                    <a:pt x="7037" y="2762"/>
                    <a:pt x="6930" y="2715"/>
                  </a:cubicBezTo>
                  <a:cubicBezTo>
                    <a:pt x="6477" y="2489"/>
                    <a:pt x="6001" y="2358"/>
                    <a:pt x="5489" y="2393"/>
                  </a:cubicBezTo>
                  <a:lnTo>
                    <a:pt x="5441" y="2393"/>
                  </a:lnTo>
                  <a:cubicBezTo>
                    <a:pt x="4894" y="2286"/>
                    <a:pt x="4358" y="2405"/>
                    <a:pt x="3822" y="2489"/>
                  </a:cubicBezTo>
                  <a:cubicBezTo>
                    <a:pt x="2881" y="2667"/>
                    <a:pt x="1977" y="2965"/>
                    <a:pt x="1096" y="3298"/>
                  </a:cubicBezTo>
                  <a:cubicBezTo>
                    <a:pt x="905" y="3370"/>
                    <a:pt x="762" y="3477"/>
                    <a:pt x="584" y="3572"/>
                  </a:cubicBezTo>
                  <a:close/>
                  <a:moveTo>
                    <a:pt x="8299" y="11454"/>
                  </a:moveTo>
                  <a:cubicBezTo>
                    <a:pt x="7954" y="11359"/>
                    <a:pt x="7727" y="11311"/>
                    <a:pt x="7501" y="11263"/>
                  </a:cubicBezTo>
                  <a:cubicBezTo>
                    <a:pt x="7394" y="11240"/>
                    <a:pt x="7275" y="11228"/>
                    <a:pt x="7156" y="11240"/>
                  </a:cubicBezTo>
                  <a:cubicBezTo>
                    <a:pt x="6787" y="11287"/>
                    <a:pt x="6418" y="11359"/>
                    <a:pt x="6037" y="11394"/>
                  </a:cubicBezTo>
                  <a:cubicBezTo>
                    <a:pt x="5406" y="11454"/>
                    <a:pt x="4810" y="11680"/>
                    <a:pt x="4251" y="11990"/>
                  </a:cubicBezTo>
                  <a:cubicBezTo>
                    <a:pt x="3870" y="12216"/>
                    <a:pt x="3489" y="12454"/>
                    <a:pt x="3179" y="12823"/>
                  </a:cubicBezTo>
                  <a:cubicBezTo>
                    <a:pt x="3239" y="12895"/>
                    <a:pt x="3298" y="12978"/>
                    <a:pt x="3346" y="13037"/>
                  </a:cubicBezTo>
                  <a:cubicBezTo>
                    <a:pt x="3512" y="12930"/>
                    <a:pt x="3643" y="12787"/>
                    <a:pt x="3810" y="12752"/>
                  </a:cubicBezTo>
                  <a:cubicBezTo>
                    <a:pt x="4048" y="12680"/>
                    <a:pt x="4251" y="12549"/>
                    <a:pt x="4477" y="12454"/>
                  </a:cubicBezTo>
                  <a:cubicBezTo>
                    <a:pt x="5048" y="12156"/>
                    <a:pt x="5656" y="11990"/>
                    <a:pt x="6275" y="11906"/>
                  </a:cubicBezTo>
                  <a:cubicBezTo>
                    <a:pt x="6394" y="11883"/>
                    <a:pt x="6513" y="11871"/>
                    <a:pt x="6608" y="11823"/>
                  </a:cubicBezTo>
                  <a:cubicBezTo>
                    <a:pt x="6775" y="11728"/>
                    <a:pt x="6965" y="11704"/>
                    <a:pt x="7144" y="11656"/>
                  </a:cubicBezTo>
                  <a:cubicBezTo>
                    <a:pt x="7501" y="11609"/>
                    <a:pt x="7858" y="11549"/>
                    <a:pt x="8299" y="11454"/>
                  </a:cubicBezTo>
                  <a:close/>
                  <a:moveTo>
                    <a:pt x="15383" y="9978"/>
                  </a:moveTo>
                  <a:cubicBezTo>
                    <a:pt x="14931" y="9858"/>
                    <a:pt x="14478" y="9727"/>
                    <a:pt x="14002" y="9835"/>
                  </a:cubicBezTo>
                  <a:cubicBezTo>
                    <a:pt x="13811" y="9882"/>
                    <a:pt x="13597" y="9894"/>
                    <a:pt x="13407" y="9918"/>
                  </a:cubicBezTo>
                  <a:cubicBezTo>
                    <a:pt x="12728" y="10001"/>
                    <a:pt x="12037" y="10120"/>
                    <a:pt x="11418" y="10442"/>
                  </a:cubicBezTo>
                  <a:cubicBezTo>
                    <a:pt x="11383" y="10454"/>
                    <a:pt x="11359" y="10478"/>
                    <a:pt x="11335" y="10478"/>
                  </a:cubicBezTo>
                  <a:cubicBezTo>
                    <a:pt x="10966" y="10573"/>
                    <a:pt x="10644" y="10799"/>
                    <a:pt x="10311" y="11013"/>
                  </a:cubicBezTo>
                  <a:cubicBezTo>
                    <a:pt x="10132" y="11132"/>
                    <a:pt x="10001" y="11287"/>
                    <a:pt x="9942" y="11502"/>
                  </a:cubicBezTo>
                  <a:cubicBezTo>
                    <a:pt x="10085" y="11573"/>
                    <a:pt x="10192" y="11502"/>
                    <a:pt x="10287" y="11430"/>
                  </a:cubicBezTo>
                  <a:cubicBezTo>
                    <a:pt x="10561" y="11216"/>
                    <a:pt x="10882" y="11097"/>
                    <a:pt x="11204" y="10978"/>
                  </a:cubicBezTo>
                  <a:lnTo>
                    <a:pt x="11656" y="10847"/>
                  </a:lnTo>
                  <a:cubicBezTo>
                    <a:pt x="11728" y="10811"/>
                    <a:pt x="11835" y="10811"/>
                    <a:pt x="11894" y="10775"/>
                  </a:cubicBezTo>
                  <a:cubicBezTo>
                    <a:pt x="12049" y="10620"/>
                    <a:pt x="12252" y="10609"/>
                    <a:pt x="12454" y="10573"/>
                  </a:cubicBezTo>
                  <a:cubicBezTo>
                    <a:pt x="12680" y="10549"/>
                    <a:pt x="12918" y="10513"/>
                    <a:pt x="13145" y="10478"/>
                  </a:cubicBezTo>
                  <a:cubicBezTo>
                    <a:pt x="13240" y="10454"/>
                    <a:pt x="13347" y="10454"/>
                    <a:pt x="13418" y="10394"/>
                  </a:cubicBezTo>
                  <a:cubicBezTo>
                    <a:pt x="13621" y="10251"/>
                    <a:pt x="13859" y="10239"/>
                    <a:pt x="14073" y="10204"/>
                  </a:cubicBezTo>
                  <a:cubicBezTo>
                    <a:pt x="14526" y="10132"/>
                    <a:pt x="14954" y="10061"/>
                    <a:pt x="15383" y="9978"/>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0" name="Google Shape;1030;p44"/>
            <p:cNvSpPr/>
            <p:nvPr/>
          </p:nvSpPr>
          <p:spPr>
            <a:xfrm>
              <a:off x="1404625" y="1833700"/>
              <a:ext cx="89925" cy="110150"/>
            </a:xfrm>
            <a:custGeom>
              <a:avLst/>
              <a:gdLst/>
              <a:ahLst/>
              <a:cxnLst/>
              <a:rect l="l" t="t" r="r" b="b"/>
              <a:pathLst>
                <a:path w="3597" h="4406" extrusionOk="0">
                  <a:moveTo>
                    <a:pt x="1679" y="1834"/>
                  </a:moveTo>
                  <a:cubicBezTo>
                    <a:pt x="1846" y="1488"/>
                    <a:pt x="2025" y="1167"/>
                    <a:pt x="2037" y="762"/>
                  </a:cubicBezTo>
                  <a:cubicBezTo>
                    <a:pt x="1906" y="762"/>
                    <a:pt x="1798" y="774"/>
                    <a:pt x="1679" y="774"/>
                  </a:cubicBezTo>
                  <a:cubicBezTo>
                    <a:pt x="1310" y="822"/>
                    <a:pt x="941" y="869"/>
                    <a:pt x="560" y="893"/>
                  </a:cubicBezTo>
                  <a:cubicBezTo>
                    <a:pt x="441" y="917"/>
                    <a:pt x="346" y="917"/>
                    <a:pt x="227" y="893"/>
                  </a:cubicBezTo>
                  <a:cubicBezTo>
                    <a:pt x="108" y="881"/>
                    <a:pt x="13" y="774"/>
                    <a:pt x="1" y="655"/>
                  </a:cubicBezTo>
                  <a:cubicBezTo>
                    <a:pt x="1" y="560"/>
                    <a:pt x="48" y="452"/>
                    <a:pt x="143" y="417"/>
                  </a:cubicBezTo>
                  <a:cubicBezTo>
                    <a:pt x="274" y="381"/>
                    <a:pt x="417" y="322"/>
                    <a:pt x="560" y="298"/>
                  </a:cubicBezTo>
                  <a:cubicBezTo>
                    <a:pt x="1072" y="214"/>
                    <a:pt x="1596" y="119"/>
                    <a:pt x="2096" y="60"/>
                  </a:cubicBezTo>
                  <a:cubicBezTo>
                    <a:pt x="2572" y="0"/>
                    <a:pt x="2906" y="357"/>
                    <a:pt x="2787" y="833"/>
                  </a:cubicBezTo>
                  <a:cubicBezTo>
                    <a:pt x="2703" y="1119"/>
                    <a:pt x="2608" y="1381"/>
                    <a:pt x="2501" y="1655"/>
                  </a:cubicBezTo>
                  <a:lnTo>
                    <a:pt x="2322" y="2096"/>
                  </a:lnTo>
                  <a:cubicBezTo>
                    <a:pt x="2394" y="2179"/>
                    <a:pt x="2465" y="2227"/>
                    <a:pt x="2513" y="2274"/>
                  </a:cubicBezTo>
                  <a:cubicBezTo>
                    <a:pt x="2644" y="2441"/>
                    <a:pt x="2584" y="2667"/>
                    <a:pt x="2394" y="2727"/>
                  </a:cubicBezTo>
                  <a:cubicBezTo>
                    <a:pt x="2287" y="2750"/>
                    <a:pt x="2168" y="2774"/>
                    <a:pt x="2048" y="2798"/>
                  </a:cubicBezTo>
                  <a:cubicBezTo>
                    <a:pt x="1977" y="3012"/>
                    <a:pt x="1810" y="3203"/>
                    <a:pt x="1906" y="3441"/>
                  </a:cubicBezTo>
                  <a:cubicBezTo>
                    <a:pt x="2037" y="3500"/>
                    <a:pt x="2144" y="3453"/>
                    <a:pt x="2227" y="3393"/>
                  </a:cubicBezTo>
                  <a:cubicBezTo>
                    <a:pt x="2549" y="3215"/>
                    <a:pt x="2906" y="3215"/>
                    <a:pt x="3239" y="3203"/>
                  </a:cubicBezTo>
                  <a:cubicBezTo>
                    <a:pt x="3418" y="3191"/>
                    <a:pt x="3572" y="3322"/>
                    <a:pt x="3584" y="3465"/>
                  </a:cubicBezTo>
                  <a:cubicBezTo>
                    <a:pt x="3596" y="3620"/>
                    <a:pt x="3513" y="3762"/>
                    <a:pt x="3334" y="3822"/>
                  </a:cubicBezTo>
                  <a:cubicBezTo>
                    <a:pt x="3275" y="3846"/>
                    <a:pt x="3227" y="3858"/>
                    <a:pt x="3168" y="3870"/>
                  </a:cubicBezTo>
                  <a:cubicBezTo>
                    <a:pt x="2727" y="3917"/>
                    <a:pt x="2322" y="4120"/>
                    <a:pt x="1906" y="4286"/>
                  </a:cubicBezTo>
                  <a:cubicBezTo>
                    <a:pt x="1727" y="4358"/>
                    <a:pt x="1513" y="4393"/>
                    <a:pt x="1310" y="4393"/>
                  </a:cubicBezTo>
                  <a:cubicBezTo>
                    <a:pt x="1060" y="4405"/>
                    <a:pt x="894" y="4215"/>
                    <a:pt x="953" y="3977"/>
                  </a:cubicBezTo>
                  <a:cubicBezTo>
                    <a:pt x="1001" y="3762"/>
                    <a:pt x="977" y="3548"/>
                    <a:pt x="1156" y="3381"/>
                  </a:cubicBezTo>
                  <a:cubicBezTo>
                    <a:pt x="1179" y="3370"/>
                    <a:pt x="1191" y="3322"/>
                    <a:pt x="1191" y="3310"/>
                  </a:cubicBezTo>
                  <a:cubicBezTo>
                    <a:pt x="1156" y="3084"/>
                    <a:pt x="1298" y="2893"/>
                    <a:pt x="1370" y="2691"/>
                  </a:cubicBezTo>
                  <a:cubicBezTo>
                    <a:pt x="1394" y="2631"/>
                    <a:pt x="1394" y="2560"/>
                    <a:pt x="1429" y="2477"/>
                  </a:cubicBezTo>
                  <a:cubicBezTo>
                    <a:pt x="1298" y="2417"/>
                    <a:pt x="1191" y="2369"/>
                    <a:pt x="1072" y="2310"/>
                  </a:cubicBezTo>
                  <a:cubicBezTo>
                    <a:pt x="1001" y="2274"/>
                    <a:pt x="905" y="2250"/>
                    <a:pt x="834" y="2203"/>
                  </a:cubicBezTo>
                  <a:cubicBezTo>
                    <a:pt x="727" y="2143"/>
                    <a:pt x="715" y="2000"/>
                    <a:pt x="786" y="1905"/>
                  </a:cubicBezTo>
                  <a:cubicBezTo>
                    <a:pt x="894" y="1774"/>
                    <a:pt x="1036" y="1715"/>
                    <a:pt x="1203" y="1762"/>
                  </a:cubicBezTo>
                  <a:cubicBezTo>
                    <a:pt x="1370" y="1762"/>
                    <a:pt x="1513" y="1786"/>
                    <a:pt x="1679" y="1834"/>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1" name="Google Shape;1031;p44"/>
            <p:cNvSpPr/>
            <p:nvPr/>
          </p:nvSpPr>
          <p:spPr>
            <a:xfrm>
              <a:off x="1254025" y="1863150"/>
              <a:ext cx="75025" cy="122375"/>
            </a:xfrm>
            <a:custGeom>
              <a:avLst/>
              <a:gdLst/>
              <a:ahLst/>
              <a:cxnLst/>
              <a:rect l="l" t="t" r="r" b="b"/>
              <a:pathLst>
                <a:path w="3001" h="4895" extrusionOk="0">
                  <a:moveTo>
                    <a:pt x="1786" y="2977"/>
                  </a:moveTo>
                  <a:cubicBezTo>
                    <a:pt x="1584" y="3037"/>
                    <a:pt x="1405" y="3096"/>
                    <a:pt x="1226" y="3144"/>
                  </a:cubicBezTo>
                  <a:cubicBezTo>
                    <a:pt x="1072" y="3192"/>
                    <a:pt x="893" y="3192"/>
                    <a:pt x="691" y="3215"/>
                  </a:cubicBezTo>
                  <a:cubicBezTo>
                    <a:pt x="679" y="3513"/>
                    <a:pt x="595" y="3799"/>
                    <a:pt x="631" y="4097"/>
                  </a:cubicBezTo>
                  <a:cubicBezTo>
                    <a:pt x="667" y="4323"/>
                    <a:pt x="679" y="4561"/>
                    <a:pt x="572" y="4775"/>
                  </a:cubicBezTo>
                  <a:cubicBezTo>
                    <a:pt x="536" y="4882"/>
                    <a:pt x="393" y="4894"/>
                    <a:pt x="333" y="4811"/>
                  </a:cubicBezTo>
                  <a:cubicBezTo>
                    <a:pt x="274" y="4739"/>
                    <a:pt x="214" y="4644"/>
                    <a:pt x="191" y="4561"/>
                  </a:cubicBezTo>
                  <a:cubicBezTo>
                    <a:pt x="83" y="4239"/>
                    <a:pt x="0" y="3930"/>
                    <a:pt x="71" y="3585"/>
                  </a:cubicBezTo>
                  <a:cubicBezTo>
                    <a:pt x="83" y="3501"/>
                    <a:pt x="83" y="3394"/>
                    <a:pt x="83" y="3287"/>
                  </a:cubicBezTo>
                  <a:lnTo>
                    <a:pt x="83" y="2775"/>
                  </a:lnTo>
                  <a:cubicBezTo>
                    <a:pt x="83" y="2668"/>
                    <a:pt x="95" y="2561"/>
                    <a:pt x="83" y="2477"/>
                  </a:cubicBezTo>
                  <a:cubicBezTo>
                    <a:pt x="12" y="1918"/>
                    <a:pt x="71" y="1382"/>
                    <a:pt x="95" y="834"/>
                  </a:cubicBezTo>
                  <a:cubicBezTo>
                    <a:pt x="119" y="596"/>
                    <a:pt x="191" y="394"/>
                    <a:pt x="333" y="191"/>
                  </a:cubicBezTo>
                  <a:cubicBezTo>
                    <a:pt x="488" y="1"/>
                    <a:pt x="691" y="1"/>
                    <a:pt x="857" y="167"/>
                  </a:cubicBezTo>
                  <a:cubicBezTo>
                    <a:pt x="929" y="239"/>
                    <a:pt x="976" y="334"/>
                    <a:pt x="1036" y="406"/>
                  </a:cubicBezTo>
                  <a:cubicBezTo>
                    <a:pt x="1453" y="989"/>
                    <a:pt x="1869" y="1584"/>
                    <a:pt x="2179" y="2239"/>
                  </a:cubicBezTo>
                  <a:cubicBezTo>
                    <a:pt x="2417" y="2727"/>
                    <a:pt x="2655" y="3215"/>
                    <a:pt x="2941" y="3680"/>
                  </a:cubicBezTo>
                  <a:cubicBezTo>
                    <a:pt x="3000" y="3763"/>
                    <a:pt x="3000" y="3906"/>
                    <a:pt x="3000" y="4001"/>
                  </a:cubicBezTo>
                  <a:cubicBezTo>
                    <a:pt x="3000" y="4168"/>
                    <a:pt x="2893" y="4287"/>
                    <a:pt x="2762" y="4335"/>
                  </a:cubicBezTo>
                  <a:cubicBezTo>
                    <a:pt x="2643" y="4358"/>
                    <a:pt x="2512" y="4299"/>
                    <a:pt x="2441" y="4180"/>
                  </a:cubicBezTo>
                  <a:cubicBezTo>
                    <a:pt x="2346" y="4025"/>
                    <a:pt x="2262" y="3858"/>
                    <a:pt x="2179" y="3692"/>
                  </a:cubicBezTo>
                  <a:cubicBezTo>
                    <a:pt x="2084" y="3430"/>
                    <a:pt x="1941" y="3192"/>
                    <a:pt x="1786" y="2977"/>
                  </a:cubicBezTo>
                  <a:close/>
                  <a:moveTo>
                    <a:pt x="738" y="2620"/>
                  </a:moveTo>
                  <a:cubicBezTo>
                    <a:pt x="1036" y="2608"/>
                    <a:pt x="1286" y="2549"/>
                    <a:pt x="1500" y="2322"/>
                  </a:cubicBezTo>
                  <a:cubicBezTo>
                    <a:pt x="1250" y="1906"/>
                    <a:pt x="1084" y="1465"/>
                    <a:pt x="714" y="1108"/>
                  </a:cubicBezTo>
                  <a:cubicBezTo>
                    <a:pt x="607" y="1584"/>
                    <a:pt x="619" y="2144"/>
                    <a:pt x="738" y="2620"/>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grpSp>
      <p:grpSp>
        <p:nvGrpSpPr>
          <p:cNvPr id="1032" name="Google Shape;1032;p44"/>
          <p:cNvGrpSpPr/>
          <p:nvPr/>
        </p:nvGrpSpPr>
        <p:grpSpPr>
          <a:xfrm>
            <a:off x="0" y="-70423"/>
            <a:ext cx="1376855" cy="846255"/>
            <a:chOff x="2391350" y="3583000"/>
            <a:chExt cx="571525" cy="478675"/>
          </a:xfrm>
        </p:grpSpPr>
        <p:sp>
          <p:nvSpPr>
            <p:cNvPr id="1033" name="Google Shape;1033;p44"/>
            <p:cNvSpPr/>
            <p:nvPr/>
          </p:nvSpPr>
          <p:spPr>
            <a:xfrm>
              <a:off x="2400875" y="3591050"/>
              <a:ext cx="343225" cy="369125"/>
            </a:xfrm>
            <a:custGeom>
              <a:avLst/>
              <a:gdLst/>
              <a:ahLst/>
              <a:cxnLst/>
              <a:rect l="l" t="t" r="r" b="b"/>
              <a:pathLst>
                <a:path w="13729" h="14765" extrusionOk="0">
                  <a:moveTo>
                    <a:pt x="6621" y="12800"/>
                  </a:moveTo>
                  <a:cubicBezTo>
                    <a:pt x="6073" y="13704"/>
                    <a:pt x="5430" y="14419"/>
                    <a:pt x="4406" y="14764"/>
                  </a:cubicBezTo>
                  <a:cubicBezTo>
                    <a:pt x="4632" y="14228"/>
                    <a:pt x="4823" y="13693"/>
                    <a:pt x="5061" y="13157"/>
                  </a:cubicBezTo>
                  <a:cubicBezTo>
                    <a:pt x="5192" y="12847"/>
                    <a:pt x="5180" y="12740"/>
                    <a:pt x="4859" y="12657"/>
                  </a:cubicBezTo>
                  <a:cubicBezTo>
                    <a:pt x="4466" y="12550"/>
                    <a:pt x="4049" y="12514"/>
                    <a:pt x="3680" y="12383"/>
                  </a:cubicBezTo>
                  <a:cubicBezTo>
                    <a:pt x="3311" y="12252"/>
                    <a:pt x="2942" y="12073"/>
                    <a:pt x="2608" y="11847"/>
                  </a:cubicBezTo>
                  <a:cubicBezTo>
                    <a:pt x="2192" y="11561"/>
                    <a:pt x="1811" y="11240"/>
                    <a:pt x="1453" y="10895"/>
                  </a:cubicBezTo>
                  <a:cubicBezTo>
                    <a:pt x="834" y="10311"/>
                    <a:pt x="632" y="9525"/>
                    <a:pt x="441" y="8740"/>
                  </a:cubicBezTo>
                  <a:cubicBezTo>
                    <a:pt x="1" y="7001"/>
                    <a:pt x="346" y="5394"/>
                    <a:pt x="1251" y="3906"/>
                  </a:cubicBezTo>
                  <a:cubicBezTo>
                    <a:pt x="1608" y="3310"/>
                    <a:pt x="2168" y="2810"/>
                    <a:pt x="2668" y="2334"/>
                  </a:cubicBezTo>
                  <a:cubicBezTo>
                    <a:pt x="3858" y="1203"/>
                    <a:pt x="5287" y="524"/>
                    <a:pt x="6906" y="274"/>
                  </a:cubicBezTo>
                  <a:cubicBezTo>
                    <a:pt x="8633" y="0"/>
                    <a:pt x="10288" y="286"/>
                    <a:pt x="11669" y="1417"/>
                  </a:cubicBezTo>
                  <a:cubicBezTo>
                    <a:pt x="12776" y="2322"/>
                    <a:pt x="13503" y="3501"/>
                    <a:pt x="13622" y="4989"/>
                  </a:cubicBezTo>
                  <a:cubicBezTo>
                    <a:pt x="13681" y="5823"/>
                    <a:pt x="13729" y="6620"/>
                    <a:pt x="13514" y="7442"/>
                  </a:cubicBezTo>
                  <a:cubicBezTo>
                    <a:pt x="13443" y="7692"/>
                    <a:pt x="13383" y="7966"/>
                    <a:pt x="13276" y="8216"/>
                  </a:cubicBezTo>
                  <a:cubicBezTo>
                    <a:pt x="13062" y="8740"/>
                    <a:pt x="12836" y="9275"/>
                    <a:pt x="12586" y="9775"/>
                  </a:cubicBezTo>
                  <a:cubicBezTo>
                    <a:pt x="12252" y="10454"/>
                    <a:pt x="11752" y="11002"/>
                    <a:pt x="11133" y="11430"/>
                  </a:cubicBezTo>
                  <a:cubicBezTo>
                    <a:pt x="10371" y="12002"/>
                    <a:pt x="9538" y="12442"/>
                    <a:pt x="8633" y="12716"/>
                  </a:cubicBezTo>
                  <a:cubicBezTo>
                    <a:pt x="8299" y="12811"/>
                    <a:pt x="7966" y="12919"/>
                    <a:pt x="7621" y="13014"/>
                  </a:cubicBezTo>
                  <a:cubicBezTo>
                    <a:pt x="7287" y="13109"/>
                    <a:pt x="6942" y="13192"/>
                    <a:pt x="6621" y="12800"/>
                  </a:cubicBezTo>
                  <a:close/>
                  <a:moveTo>
                    <a:pt x="10466" y="6787"/>
                  </a:moveTo>
                  <a:cubicBezTo>
                    <a:pt x="10466" y="7085"/>
                    <a:pt x="10645" y="7370"/>
                    <a:pt x="10871" y="7418"/>
                  </a:cubicBezTo>
                  <a:cubicBezTo>
                    <a:pt x="11133" y="7478"/>
                    <a:pt x="11407" y="7299"/>
                    <a:pt x="11526" y="6977"/>
                  </a:cubicBezTo>
                  <a:cubicBezTo>
                    <a:pt x="11586" y="6823"/>
                    <a:pt x="11609" y="6656"/>
                    <a:pt x="11609" y="6489"/>
                  </a:cubicBezTo>
                  <a:cubicBezTo>
                    <a:pt x="11609" y="6132"/>
                    <a:pt x="11336" y="5942"/>
                    <a:pt x="11002" y="6061"/>
                  </a:cubicBezTo>
                  <a:cubicBezTo>
                    <a:pt x="10693" y="6168"/>
                    <a:pt x="10466" y="6477"/>
                    <a:pt x="10466" y="6787"/>
                  </a:cubicBezTo>
                  <a:close/>
                  <a:moveTo>
                    <a:pt x="8192" y="6465"/>
                  </a:moveTo>
                  <a:cubicBezTo>
                    <a:pt x="8192" y="6204"/>
                    <a:pt x="8145" y="6013"/>
                    <a:pt x="7918" y="5930"/>
                  </a:cubicBezTo>
                  <a:cubicBezTo>
                    <a:pt x="7716" y="5834"/>
                    <a:pt x="7514" y="5882"/>
                    <a:pt x="7371" y="6049"/>
                  </a:cubicBezTo>
                  <a:cubicBezTo>
                    <a:pt x="7109" y="6311"/>
                    <a:pt x="7026" y="6656"/>
                    <a:pt x="7133" y="7013"/>
                  </a:cubicBezTo>
                  <a:cubicBezTo>
                    <a:pt x="7216" y="7323"/>
                    <a:pt x="7478" y="7418"/>
                    <a:pt x="7740" y="7216"/>
                  </a:cubicBezTo>
                  <a:cubicBezTo>
                    <a:pt x="8026" y="7025"/>
                    <a:pt x="8145" y="6739"/>
                    <a:pt x="8192" y="6465"/>
                  </a:cubicBezTo>
                  <a:close/>
                  <a:moveTo>
                    <a:pt x="4501" y="6680"/>
                  </a:moveTo>
                  <a:cubicBezTo>
                    <a:pt x="4501" y="6418"/>
                    <a:pt x="4263" y="6204"/>
                    <a:pt x="3966" y="6204"/>
                  </a:cubicBezTo>
                  <a:cubicBezTo>
                    <a:pt x="3692" y="6204"/>
                    <a:pt x="3394" y="6561"/>
                    <a:pt x="3394" y="6858"/>
                  </a:cubicBezTo>
                  <a:cubicBezTo>
                    <a:pt x="3394" y="7192"/>
                    <a:pt x="3620" y="7478"/>
                    <a:pt x="3870" y="7478"/>
                  </a:cubicBezTo>
                  <a:cubicBezTo>
                    <a:pt x="4192" y="7478"/>
                    <a:pt x="4501" y="7085"/>
                    <a:pt x="4501" y="6680"/>
                  </a:cubicBez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034" name="Google Shape;1034;p44"/>
            <p:cNvSpPr/>
            <p:nvPr/>
          </p:nvSpPr>
          <p:spPr>
            <a:xfrm>
              <a:off x="2650325" y="3685700"/>
              <a:ext cx="297675" cy="361075"/>
            </a:xfrm>
            <a:custGeom>
              <a:avLst/>
              <a:gdLst/>
              <a:ahLst/>
              <a:cxnLst/>
              <a:rect l="l" t="t" r="r" b="b"/>
              <a:pathLst>
                <a:path w="11907" h="14443" extrusionOk="0">
                  <a:moveTo>
                    <a:pt x="6084" y="14443"/>
                  </a:moveTo>
                  <a:cubicBezTo>
                    <a:pt x="5584" y="14407"/>
                    <a:pt x="5239" y="14193"/>
                    <a:pt x="5049" y="13871"/>
                  </a:cubicBezTo>
                  <a:cubicBezTo>
                    <a:pt x="4810" y="13467"/>
                    <a:pt x="4632" y="13038"/>
                    <a:pt x="4477" y="12585"/>
                  </a:cubicBezTo>
                  <a:cubicBezTo>
                    <a:pt x="4406" y="12383"/>
                    <a:pt x="4334" y="12276"/>
                    <a:pt x="4120" y="12240"/>
                  </a:cubicBezTo>
                  <a:cubicBezTo>
                    <a:pt x="3822" y="12216"/>
                    <a:pt x="3525" y="12181"/>
                    <a:pt x="3227" y="12121"/>
                  </a:cubicBezTo>
                  <a:cubicBezTo>
                    <a:pt x="1715" y="11823"/>
                    <a:pt x="643" y="11014"/>
                    <a:pt x="84" y="9537"/>
                  </a:cubicBezTo>
                  <a:cubicBezTo>
                    <a:pt x="72" y="9490"/>
                    <a:pt x="60" y="9430"/>
                    <a:pt x="60" y="9383"/>
                  </a:cubicBezTo>
                  <a:cubicBezTo>
                    <a:pt x="48" y="9204"/>
                    <a:pt x="12" y="9025"/>
                    <a:pt x="0" y="8883"/>
                  </a:cubicBezTo>
                  <a:cubicBezTo>
                    <a:pt x="607" y="8454"/>
                    <a:pt x="1215" y="8061"/>
                    <a:pt x="1774" y="7621"/>
                  </a:cubicBezTo>
                  <a:cubicBezTo>
                    <a:pt x="2084" y="7382"/>
                    <a:pt x="2382" y="7061"/>
                    <a:pt x="2584" y="6740"/>
                  </a:cubicBezTo>
                  <a:cubicBezTo>
                    <a:pt x="3274" y="5656"/>
                    <a:pt x="3858" y="4501"/>
                    <a:pt x="4001" y="3215"/>
                  </a:cubicBezTo>
                  <a:cubicBezTo>
                    <a:pt x="4072" y="2572"/>
                    <a:pt x="4036" y="1906"/>
                    <a:pt x="4048" y="1263"/>
                  </a:cubicBezTo>
                  <a:cubicBezTo>
                    <a:pt x="4048" y="1084"/>
                    <a:pt x="4013" y="894"/>
                    <a:pt x="4001" y="715"/>
                  </a:cubicBezTo>
                  <a:cubicBezTo>
                    <a:pt x="4548" y="358"/>
                    <a:pt x="5168" y="322"/>
                    <a:pt x="5739" y="191"/>
                  </a:cubicBezTo>
                  <a:cubicBezTo>
                    <a:pt x="6620" y="1"/>
                    <a:pt x="7501" y="72"/>
                    <a:pt x="8335" y="310"/>
                  </a:cubicBezTo>
                  <a:cubicBezTo>
                    <a:pt x="10144" y="846"/>
                    <a:pt x="11633" y="2168"/>
                    <a:pt x="11835" y="4287"/>
                  </a:cubicBezTo>
                  <a:cubicBezTo>
                    <a:pt x="11907" y="5073"/>
                    <a:pt x="11907" y="5858"/>
                    <a:pt x="11799" y="6644"/>
                  </a:cubicBezTo>
                  <a:cubicBezTo>
                    <a:pt x="11716" y="7347"/>
                    <a:pt x="11442" y="7978"/>
                    <a:pt x="11133" y="8597"/>
                  </a:cubicBezTo>
                  <a:cubicBezTo>
                    <a:pt x="10740" y="9371"/>
                    <a:pt x="10252" y="10073"/>
                    <a:pt x="9632" y="10669"/>
                  </a:cubicBezTo>
                  <a:cubicBezTo>
                    <a:pt x="8989" y="11276"/>
                    <a:pt x="8180" y="11562"/>
                    <a:pt x="7382" y="11859"/>
                  </a:cubicBezTo>
                  <a:cubicBezTo>
                    <a:pt x="7323" y="11883"/>
                    <a:pt x="7251" y="11883"/>
                    <a:pt x="7192" y="11919"/>
                  </a:cubicBezTo>
                  <a:lnTo>
                    <a:pt x="6299" y="12228"/>
                  </a:lnTo>
                  <a:cubicBezTo>
                    <a:pt x="6215" y="12621"/>
                    <a:pt x="6120" y="13014"/>
                    <a:pt x="6072" y="13407"/>
                  </a:cubicBezTo>
                  <a:cubicBezTo>
                    <a:pt x="6037" y="13597"/>
                    <a:pt x="6096" y="13812"/>
                    <a:pt x="6120" y="14002"/>
                  </a:cubicBezTo>
                  <a:cubicBezTo>
                    <a:pt x="6096" y="14133"/>
                    <a:pt x="6084" y="14252"/>
                    <a:pt x="6084" y="14443"/>
                  </a:cubicBezTo>
                  <a:close/>
                  <a:moveTo>
                    <a:pt x="9490" y="6156"/>
                  </a:moveTo>
                  <a:cubicBezTo>
                    <a:pt x="9478" y="6692"/>
                    <a:pt x="9716" y="6930"/>
                    <a:pt x="10025" y="6811"/>
                  </a:cubicBezTo>
                  <a:cubicBezTo>
                    <a:pt x="10347" y="6692"/>
                    <a:pt x="10597" y="6251"/>
                    <a:pt x="10537" y="5918"/>
                  </a:cubicBezTo>
                  <a:cubicBezTo>
                    <a:pt x="10490" y="5716"/>
                    <a:pt x="10371" y="5549"/>
                    <a:pt x="10144" y="5501"/>
                  </a:cubicBezTo>
                  <a:cubicBezTo>
                    <a:pt x="9930" y="5442"/>
                    <a:pt x="9751" y="5549"/>
                    <a:pt x="9656" y="5751"/>
                  </a:cubicBezTo>
                  <a:cubicBezTo>
                    <a:pt x="9585" y="5906"/>
                    <a:pt x="9525" y="6085"/>
                    <a:pt x="9490" y="6156"/>
                  </a:cubicBezTo>
                  <a:close/>
                  <a:moveTo>
                    <a:pt x="5084" y="6156"/>
                  </a:moveTo>
                  <a:cubicBezTo>
                    <a:pt x="5108" y="5811"/>
                    <a:pt x="4906" y="5608"/>
                    <a:pt x="4596" y="5597"/>
                  </a:cubicBezTo>
                  <a:cubicBezTo>
                    <a:pt x="4346" y="5573"/>
                    <a:pt x="4072" y="5870"/>
                    <a:pt x="4060" y="6216"/>
                  </a:cubicBezTo>
                  <a:cubicBezTo>
                    <a:pt x="4048" y="6513"/>
                    <a:pt x="4251" y="6751"/>
                    <a:pt x="4537" y="6751"/>
                  </a:cubicBezTo>
                  <a:cubicBezTo>
                    <a:pt x="4846" y="6728"/>
                    <a:pt x="5072" y="6501"/>
                    <a:pt x="5084" y="6156"/>
                  </a:cubicBezTo>
                  <a:close/>
                  <a:moveTo>
                    <a:pt x="7966" y="5930"/>
                  </a:moveTo>
                  <a:cubicBezTo>
                    <a:pt x="7966" y="5549"/>
                    <a:pt x="7846" y="5394"/>
                    <a:pt x="7632" y="5430"/>
                  </a:cubicBezTo>
                  <a:cubicBezTo>
                    <a:pt x="7239" y="5477"/>
                    <a:pt x="6942" y="5835"/>
                    <a:pt x="7037" y="6216"/>
                  </a:cubicBezTo>
                  <a:cubicBezTo>
                    <a:pt x="7073" y="6347"/>
                    <a:pt x="7204" y="6549"/>
                    <a:pt x="7323" y="6573"/>
                  </a:cubicBezTo>
                  <a:cubicBezTo>
                    <a:pt x="7442" y="6609"/>
                    <a:pt x="7656" y="6525"/>
                    <a:pt x="7751" y="6430"/>
                  </a:cubicBezTo>
                  <a:cubicBezTo>
                    <a:pt x="7870" y="6251"/>
                    <a:pt x="7918" y="6025"/>
                    <a:pt x="7966" y="5930"/>
                  </a:cubicBezTo>
                  <a:close/>
                </a:path>
              </a:pathLst>
            </a:custGeom>
            <a:solidFill>
              <a:schemeClr val="accent3"/>
            </a:solidFill>
            <a:ln>
              <a:noFill/>
            </a:ln>
          </p:spPr>
          <p:txBody>
            <a:bodyPr spcFirstLastPara="1" wrap="square" lIns="91425" tIns="91425" rIns="91425" bIns="91425" anchor="ctr" anchorCtr="0">
              <a:noAutofit/>
            </a:bodyPr>
            <a:lstStyle/>
            <a:p>
              <a:endParaRPr sz="1800"/>
            </a:p>
          </p:txBody>
        </p:sp>
        <p:sp>
          <p:nvSpPr>
            <p:cNvPr id="1035" name="Google Shape;1035;p44"/>
            <p:cNvSpPr/>
            <p:nvPr/>
          </p:nvSpPr>
          <p:spPr>
            <a:xfrm>
              <a:off x="2662525" y="3739575"/>
              <a:ext cx="28300" cy="38425"/>
            </a:xfrm>
            <a:custGeom>
              <a:avLst/>
              <a:gdLst/>
              <a:ahLst/>
              <a:cxnLst/>
              <a:rect l="l" t="t" r="r" b="b"/>
              <a:pathLst>
                <a:path w="1132" h="1537" extrusionOk="0">
                  <a:moveTo>
                    <a:pt x="0" y="846"/>
                  </a:moveTo>
                  <a:cubicBezTo>
                    <a:pt x="0" y="536"/>
                    <a:pt x="227" y="227"/>
                    <a:pt x="524" y="120"/>
                  </a:cubicBezTo>
                  <a:cubicBezTo>
                    <a:pt x="846" y="1"/>
                    <a:pt x="1132" y="191"/>
                    <a:pt x="1132" y="548"/>
                  </a:cubicBezTo>
                  <a:cubicBezTo>
                    <a:pt x="1132" y="715"/>
                    <a:pt x="1108" y="894"/>
                    <a:pt x="1048" y="1036"/>
                  </a:cubicBezTo>
                  <a:cubicBezTo>
                    <a:pt x="941" y="1358"/>
                    <a:pt x="655" y="1537"/>
                    <a:pt x="393" y="1477"/>
                  </a:cubicBezTo>
                  <a:cubicBezTo>
                    <a:pt x="179" y="1429"/>
                    <a:pt x="0" y="1144"/>
                    <a:pt x="0" y="846"/>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6" name="Google Shape;1036;p44"/>
            <p:cNvSpPr/>
            <p:nvPr/>
          </p:nvSpPr>
          <p:spPr>
            <a:xfrm>
              <a:off x="2576800" y="3736900"/>
              <a:ext cx="28900" cy="39600"/>
            </a:xfrm>
            <a:custGeom>
              <a:avLst/>
              <a:gdLst/>
              <a:ahLst/>
              <a:cxnLst/>
              <a:rect l="l" t="t" r="r" b="b"/>
              <a:pathLst>
                <a:path w="1156" h="1584" extrusionOk="0">
                  <a:moveTo>
                    <a:pt x="1155" y="631"/>
                  </a:moveTo>
                  <a:cubicBezTo>
                    <a:pt x="1108" y="905"/>
                    <a:pt x="989" y="1191"/>
                    <a:pt x="727" y="1382"/>
                  </a:cubicBezTo>
                  <a:cubicBezTo>
                    <a:pt x="453" y="1584"/>
                    <a:pt x="203" y="1489"/>
                    <a:pt x="108" y="1179"/>
                  </a:cubicBezTo>
                  <a:cubicBezTo>
                    <a:pt x="0" y="822"/>
                    <a:pt x="84" y="489"/>
                    <a:pt x="346" y="215"/>
                  </a:cubicBezTo>
                  <a:cubicBezTo>
                    <a:pt x="500" y="48"/>
                    <a:pt x="691" y="0"/>
                    <a:pt x="905" y="96"/>
                  </a:cubicBezTo>
                  <a:cubicBezTo>
                    <a:pt x="1108" y="179"/>
                    <a:pt x="1155" y="358"/>
                    <a:pt x="1155" y="631"/>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7" name="Google Shape;1037;p44"/>
            <p:cNvSpPr/>
            <p:nvPr/>
          </p:nvSpPr>
          <p:spPr>
            <a:xfrm>
              <a:off x="2485725" y="3745825"/>
              <a:ext cx="27700" cy="32475"/>
            </a:xfrm>
            <a:custGeom>
              <a:avLst/>
              <a:gdLst/>
              <a:ahLst/>
              <a:cxnLst/>
              <a:rect l="l" t="t" r="r" b="b"/>
              <a:pathLst>
                <a:path w="1108" h="1299" extrusionOk="0">
                  <a:moveTo>
                    <a:pt x="1107" y="489"/>
                  </a:moveTo>
                  <a:cubicBezTo>
                    <a:pt x="1107" y="894"/>
                    <a:pt x="810" y="1298"/>
                    <a:pt x="476" y="1287"/>
                  </a:cubicBezTo>
                  <a:cubicBezTo>
                    <a:pt x="226" y="1287"/>
                    <a:pt x="0" y="989"/>
                    <a:pt x="0" y="667"/>
                  </a:cubicBezTo>
                  <a:cubicBezTo>
                    <a:pt x="0" y="358"/>
                    <a:pt x="298" y="1"/>
                    <a:pt x="572" y="13"/>
                  </a:cubicBezTo>
                  <a:cubicBezTo>
                    <a:pt x="869" y="13"/>
                    <a:pt x="1095" y="227"/>
                    <a:pt x="1107" y="489"/>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8" name="Google Shape;1038;p44"/>
            <p:cNvSpPr/>
            <p:nvPr/>
          </p:nvSpPr>
          <p:spPr>
            <a:xfrm>
              <a:off x="2887250" y="3821725"/>
              <a:ext cx="28000" cy="37225"/>
            </a:xfrm>
            <a:custGeom>
              <a:avLst/>
              <a:gdLst/>
              <a:ahLst/>
              <a:cxnLst/>
              <a:rect l="l" t="t" r="r" b="b"/>
              <a:pathLst>
                <a:path w="1120" h="1489" extrusionOk="0">
                  <a:moveTo>
                    <a:pt x="13" y="715"/>
                  </a:moveTo>
                  <a:cubicBezTo>
                    <a:pt x="48" y="632"/>
                    <a:pt x="108" y="453"/>
                    <a:pt x="179" y="298"/>
                  </a:cubicBezTo>
                  <a:cubicBezTo>
                    <a:pt x="286" y="108"/>
                    <a:pt x="453" y="1"/>
                    <a:pt x="667" y="48"/>
                  </a:cubicBezTo>
                  <a:cubicBezTo>
                    <a:pt x="882" y="96"/>
                    <a:pt x="1013" y="251"/>
                    <a:pt x="1060" y="465"/>
                  </a:cubicBezTo>
                  <a:cubicBezTo>
                    <a:pt x="1120" y="798"/>
                    <a:pt x="882" y="1239"/>
                    <a:pt x="548" y="1358"/>
                  </a:cubicBezTo>
                  <a:cubicBezTo>
                    <a:pt x="239" y="1489"/>
                    <a:pt x="1" y="1251"/>
                    <a:pt x="13" y="715"/>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39" name="Google Shape;1039;p44"/>
            <p:cNvSpPr/>
            <p:nvPr/>
          </p:nvSpPr>
          <p:spPr>
            <a:xfrm>
              <a:off x="2751525" y="3824700"/>
              <a:ext cx="25925" cy="29500"/>
            </a:xfrm>
            <a:custGeom>
              <a:avLst/>
              <a:gdLst/>
              <a:ahLst/>
              <a:cxnLst/>
              <a:rect l="l" t="t" r="r" b="b"/>
              <a:pathLst>
                <a:path w="1037" h="1180" extrusionOk="0">
                  <a:moveTo>
                    <a:pt x="1036" y="596"/>
                  </a:moveTo>
                  <a:cubicBezTo>
                    <a:pt x="1024" y="941"/>
                    <a:pt x="798" y="1180"/>
                    <a:pt x="489" y="1180"/>
                  </a:cubicBezTo>
                  <a:cubicBezTo>
                    <a:pt x="203" y="1180"/>
                    <a:pt x="0" y="941"/>
                    <a:pt x="12" y="644"/>
                  </a:cubicBezTo>
                  <a:cubicBezTo>
                    <a:pt x="48" y="298"/>
                    <a:pt x="298" y="1"/>
                    <a:pt x="548" y="13"/>
                  </a:cubicBezTo>
                  <a:cubicBezTo>
                    <a:pt x="858" y="37"/>
                    <a:pt x="1036" y="251"/>
                    <a:pt x="1036" y="596"/>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40" name="Google Shape;1040;p44"/>
            <p:cNvSpPr/>
            <p:nvPr/>
          </p:nvSpPr>
          <p:spPr>
            <a:xfrm>
              <a:off x="2824150" y="3820550"/>
              <a:ext cx="25325" cy="30675"/>
            </a:xfrm>
            <a:custGeom>
              <a:avLst/>
              <a:gdLst/>
              <a:ahLst/>
              <a:cxnLst/>
              <a:rect l="l" t="t" r="r" b="b"/>
              <a:pathLst>
                <a:path w="1013" h="1227" extrusionOk="0">
                  <a:moveTo>
                    <a:pt x="1013" y="536"/>
                  </a:moveTo>
                  <a:cubicBezTo>
                    <a:pt x="965" y="643"/>
                    <a:pt x="917" y="869"/>
                    <a:pt x="798" y="1036"/>
                  </a:cubicBezTo>
                  <a:cubicBezTo>
                    <a:pt x="715" y="1131"/>
                    <a:pt x="489" y="1226"/>
                    <a:pt x="370" y="1179"/>
                  </a:cubicBezTo>
                  <a:cubicBezTo>
                    <a:pt x="251" y="1143"/>
                    <a:pt x="120" y="953"/>
                    <a:pt x="84" y="822"/>
                  </a:cubicBezTo>
                  <a:cubicBezTo>
                    <a:pt x="1" y="453"/>
                    <a:pt x="274" y="83"/>
                    <a:pt x="679" y="36"/>
                  </a:cubicBezTo>
                  <a:cubicBezTo>
                    <a:pt x="893" y="0"/>
                    <a:pt x="989" y="143"/>
                    <a:pt x="1013" y="536"/>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041" name="Google Shape;1041;p44"/>
            <p:cNvSpPr/>
            <p:nvPr/>
          </p:nvSpPr>
          <p:spPr>
            <a:xfrm>
              <a:off x="2391350" y="3583000"/>
              <a:ext cx="571525" cy="478675"/>
            </a:xfrm>
            <a:custGeom>
              <a:avLst/>
              <a:gdLst/>
              <a:ahLst/>
              <a:cxnLst/>
              <a:rect l="l" t="t" r="r" b="b"/>
              <a:pathLst>
                <a:path w="22861" h="19147" extrusionOk="0">
                  <a:moveTo>
                    <a:pt x="22623" y="7859"/>
                  </a:moveTo>
                  <a:cubicBezTo>
                    <a:pt x="22349" y="6490"/>
                    <a:pt x="21623" y="5418"/>
                    <a:pt x="20480" y="4668"/>
                  </a:cubicBezTo>
                  <a:cubicBezTo>
                    <a:pt x="19658" y="4132"/>
                    <a:pt x="18825" y="3835"/>
                    <a:pt x="17944" y="3716"/>
                  </a:cubicBezTo>
                  <a:cubicBezTo>
                    <a:pt x="17694" y="3692"/>
                    <a:pt x="17443" y="3668"/>
                    <a:pt x="17193" y="3668"/>
                  </a:cubicBezTo>
                  <a:cubicBezTo>
                    <a:pt x="16360" y="3668"/>
                    <a:pt x="15491" y="3823"/>
                    <a:pt x="14395" y="4180"/>
                  </a:cubicBezTo>
                  <a:cubicBezTo>
                    <a:pt x="14181" y="3478"/>
                    <a:pt x="13764" y="2894"/>
                    <a:pt x="13348" y="2346"/>
                  </a:cubicBezTo>
                  <a:lnTo>
                    <a:pt x="13276" y="2239"/>
                  </a:lnTo>
                  <a:cubicBezTo>
                    <a:pt x="12681" y="1442"/>
                    <a:pt x="11979" y="870"/>
                    <a:pt x="11097" y="549"/>
                  </a:cubicBezTo>
                  <a:cubicBezTo>
                    <a:pt x="10181" y="191"/>
                    <a:pt x="9240" y="1"/>
                    <a:pt x="8323" y="1"/>
                  </a:cubicBezTo>
                  <a:cubicBezTo>
                    <a:pt x="7704" y="1"/>
                    <a:pt x="7097" y="72"/>
                    <a:pt x="6502" y="239"/>
                  </a:cubicBezTo>
                  <a:cubicBezTo>
                    <a:pt x="5204" y="572"/>
                    <a:pt x="4013" y="1215"/>
                    <a:pt x="2977" y="2144"/>
                  </a:cubicBezTo>
                  <a:lnTo>
                    <a:pt x="2894" y="2215"/>
                  </a:lnTo>
                  <a:cubicBezTo>
                    <a:pt x="2382" y="2656"/>
                    <a:pt x="1846" y="3132"/>
                    <a:pt x="1441" y="3716"/>
                  </a:cubicBezTo>
                  <a:cubicBezTo>
                    <a:pt x="382" y="5263"/>
                    <a:pt x="1" y="6942"/>
                    <a:pt x="310" y="8716"/>
                  </a:cubicBezTo>
                  <a:lnTo>
                    <a:pt x="322" y="8823"/>
                  </a:lnTo>
                  <a:cubicBezTo>
                    <a:pt x="453" y="9585"/>
                    <a:pt x="596" y="10359"/>
                    <a:pt x="1084" y="11014"/>
                  </a:cubicBezTo>
                  <a:cubicBezTo>
                    <a:pt x="2013" y="12229"/>
                    <a:pt x="3061" y="13003"/>
                    <a:pt x="4323" y="13348"/>
                  </a:cubicBezTo>
                  <a:cubicBezTo>
                    <a:pt x="4489" y="13395"/>
                    <a:pt x="4644" y="13455"/>
                    <a:pt x="4787" y="13514"/>
                  </a:cubicBezTo>
                  <a:cubicBezTo>
                    <a:pt x="4823" y="13526"/>
                    <a:pt x="4847" y="13538"/>
                    <a:pt x="4882" y="13538"/>
                  </a:cubicBezTo>
                  <a:cubicBezTo>
                    <a:pt x="4763" y="14229"/>
                    <a:pt x="4418" y="14777"/>
                    <a:pt x="4049" y="15336"/>
                  </a:cubicBezTo>
                  <a:lnTo>
                    <a:pt x="3870" y="15610"/>
                  </a:lnTo>
                  <a:lnTo>
                    <a:pt x="3763" y="15753"/>
                  </a:lnTo>
                  <a:lnTo>
                    <a:pt x="3930" y="15812"/>
                  </a:lnTo>
                  <a:cubicBezTo>
                    <a:pt x="4120" y="15896"/>
                    <a:pt x="4228" y="15931"/>
                    <a:pt x="4323" y="15931"/>
                  </a:cubicBezTo>
                  <a:cubicBezTo>
                    <a:pt x="4430" y="15931"/>
                    <a:pt x="4513" y="15908"/>
                    <a:pt x="4656" y="15848"/>
                  </a:cubicBezTo>
                  <a:cubicBezTo>
                    <a:pt x="5585" y="15479"/>
                    <a:pt x="6335" y="14908"/>
                    <a:pt x="6906" y="14134"/>
                  </a:cubicBezTo>
                  <a:cubicBezTo>
                    <a:pt x="6966" y="14050"/>
                    <a:pt x="7085" y="13967"/>
                    <a:pt x="7145" y="13967"/>
                  </a:cubicBezTo>
                  <a:lnTo>
                    <a:pt x="7145" y="13967"/>
                  </a:lnTo>
                  <a:lnTo>
                    <a:pt x="7276" y="13967"/>
                  </a:lnTo>
                  <a:cubicBezTo>
                    <a:pt x="8085" y="13967"/>
                    <a:pt x="8823" y="13669"/>
                    <a:pt x="9490" y="13419"/>
                  </a:cubicBezTo>
                  <a:cubicBezTo>
                    <a:pt x="9585" y="13395"/>
                    <a:pt x="9669" y="13360"/>
                    <a:pt x="9776" y="13336"/>
                  </a:cubicBezTo>
                  <a:cubicBezTo>
                    <a:pt x="9788" y="13336"/>
                    <a:pt x="9812" y="13336"/>
                    <a:pt x="9812" y="13312"/>
                  </a:cubicBezTo>
                  <a:cubicBezTo>
                    <a:pt x="9812" y="13336"/>
                    <a:pt x="9823" y="13348"/>
                    <a:pt x="9823" y="13360"/>
                  </a:cubicBezTo>
                  <a:cubicBezTo>
                    <a:pt x="9847" y="13479"/>
                    <a:pt x="9883" y="13574"/>
                    <a:pt x="9931" y="13669"/>
                  </a:cubicBezTo>
                  <a:cubicBezTo>
                    <a:pt x="9954" y="13765"/>
                    <a:pt x="9990" y="13848"/>
                    <a:pt x="10014" y="13931"/>
                  </a:cubicBezTo>
                  <a:cubicBezTo>
                    <a:pt x="10085" y="14146"/>
                    <a:pt x="10169" y="14384"/>
                    <a:pt x="10312" y="14586"/>
                  </a:cubicBezTo>
                  <a:cubicBezTo>
                    <a:pt x="11264" y="15812"/>
                    <a:pt x="12324" y="16515"/>
                    <a:pt x="13514" y="16705"/>
                  </a:cubicBezTo>
                  <a:cubicBezTo>
                    <a:pt x="14169" y="16813"/>
                    <a:pt x="14455" y="17051"/>
                    <a:pt x="14634" y="17622"/>
                  </a:cubicBezTo>
                  <a:cubicBezTo>
                    <a:pt x="14896" y="18456"/>
                    <a:pt x="15550" y="18991"/>
                    <a:pt x="16491" y="19134"/>
                  </a:cubicBezTo>
                  <a:cubicBezTo>
                    <a:pt x="16539" y="19146"/>
                    <a:pt x="16574" y="19146"/>
                    <a:pt x="16622" y="19146"/>
                  </a:cubicBezTo>
                  <a:cubicBezTo>
                    <a:pt x="16753" y="19146"/>
                    <a:pt x="16860" y="19110"/>
                    <a:pt x="16932" y="19027"/>
                  </a:cubicBezTo>
                  <a:cubicBezTo>
                    <a:pt x="17051" y="18896"/>
                    <a:pt x="17039" y="18706"/>
                    <a:pt x="17027" y="18575"/>
                  </a:cubicBezTo>
                  <a:lnTo>
                    <a:pt x="17015" y="18408"/>
                  </a:lnTo>
                  <a:cubicBezTo>
                    <a:pt x="16967" y="18051"/>
                    <a:pt x="16908" y="17694"/>
                    <a:pt x="16908" y="17336"/>
                  </a:cubicBezTo>
                  <a:cubicBezTo>
                    <a:pt x="16908" y="16634"/>
                    <a:pt x="16979" y="16586"/>
                    <a:pt x="17634" y="16372"/>
                  </a:cubicBezTo>
                  <a:cubicBezTo>
                    <a:pt x="18717" y="16015"/>
                    <a:pt x="19670" y="15658"/>
                    <a:pt x="20444" y="14836"/>
                  </a:cubicBezTo>
                  <a:cubicBezTo>
                    <a:pt x="21480" y="13753"/>
                    <a:pt x="22194" y="12467"/>
                    <a:pt x="22563" y="11026"/>
                  </a:cubicBezTo>
                  <a:cubicBezTo>
                    <a:pt x="22849" y="10097"/>
                    <a:pt x="22861" y="9014"/>
                    <a:pt x="22623" y="7859"/>
                  </a:cubicBezTo>
                  <a:close/>
                  <a:moveTo>
                    <a:pt x="17705" y="15800"/>
                  </a:moveTo>
                  <a:lnTo>
                    <a:pt x="17646" y="15812"/>
                  </a:lnTo>
                  <a:cubicBezTo>
                    <a:pt x="17622" y="15836"/>
                    <a:pt x="17586" y="15836"/>
                    <a:pt x="17563" y="15848"/>
                  </a:cubicBezTo>
                  <a:cubicBezTo>
                    <a:pt x="17527" y="15860"/>
                    <a:pt x="17491" y="15860"/>
                    <a:pt x="17455" y="15872"/>
                  </a:cubicBezTo>
                  <a:lnTo>
                    <a:pt x="16562" y="16193"/>
                  </a:lnTo>
                  <a:lnTo>
                    <a:pt x="16491" y="16217"/>
                  </a:lnTo>
                  <a:lnTo>
                    <a:pt x="16479" y="16312"/>
                  </a:lnTo>
                  <a:cubicBezTo>
                    <a:pt x="16443" y="16432"/>
                    <a:pt x="16431" y="16527"/>
                    <a:pt x="16396" y="16646"/>
                  </a:cubicBezTo>
                  <a:cubicBezTo>
                    <a:pt x="16336" y="16932"/>
                    <a:pt x="16277" y="17217"/>
                    <a:pt x="16241" y="17503"/>
                  </a:cubicBezTo>
                  <a:cubicBezTo>
                    <a:pt x="16217" y="17646"/>
                    <a:pt x="16241" y="17777"/>
                    <a:pt x="16253" y="17932"/>
                  </a:cubicBezTo>
                  <a:cubicBezTo>
                    <a:pt x="16265" y="18003"/>
                    <a:pt x="16265" y="18063"/>
                    <a:pt x="16277" y="18134"/>
                  </a:cubicBezTo>
                  <a:lnTo>
                    <a:pt x="16277" y="18396"/>
                  </a:lnTo>
                  <a:cubicBezTo>
                    <a:pt x="15919" y="18313"/>
                    <a:pt x="15669" y="18170"/>
                    <a:pt x="15503" y="17896"/>
                  </a:cubicBezTo>
                  <a:cubicBezTo>
                    <a:pt x="15253" y="17467"/>
                    <a:pt x="15074" y="16979"/>
                    <a:pt x="14955" y="16646"/>
                  </a:cubicBezTo>
                  <a:cubicBezTo>
                    <a:pt x="14896" y="16455"/>
                    <a:pt x="14788" y="16253"/>
                    <a:pt x="14467" y="16217"/>
                  </a:cubicBezTo>
                  <a:cubicBezTo>
                    <a:pt x="14157" y="16193"/>
                    <a:pt x="13860" y="16158"/>
                    <a:pt x="13586" y="16098"/>
                  </a:cubicBezTo>
                  <a:cubicBezTo>
                    <a:pt x="12074" y="15800"/>
                    <a:pt x="11074" y="14979"/>
                    <a:pt x="10550" y="13610"/>
                  </a:cubicBezTo>
                  <a:cubicBezTo>
                    <a:pt x="10538" y="13574"/>
                    <a:pt x="10526" y="13538"/>
                    <a:pt x="10526" y="13491"/>
                  </a:cubicBezTo>
                  <a:cubicBezTo>
                    <a:pt x="10502" y="13360"/>
                    <a:pt x="10490" y="13229"/>
                    <a:pt x="10478" y="13110"/>
                  </a:cubicBezTo>
                  <a:lnTo>
                    <a:pt x="10478" y="13074"/>
                  </a:lnTo>
                  <a:cubicBezTo>
                    <a:pt x="10645" y="12955"/>
                    <a:pt x="10788" y="12860"/>
                    <a:pt x="10955" y="12752"/>
                  </a:cubicBezTo>
                  <a:cubicBezTo>
                    <a:pt x="11383" y="12455"/>
                    <a:pt x="11800" y="12169"/>
                    <a:pt x="12193" y="11860"/>
                  </a:cubicBezTo>
                  <a:cubicBezTo>
                    <a:pt x="12550" y="11574"/>
                    <a:pt x="12824" y="11264"/>
                    <a:pt x="13038" y="10931"/>
                  </a:cubicBezTo>
                  <a:cubicBezTo>
                    <a:pt x="13657" y="9943"/>
                    <a:pt x="14312" y="8752"/>
                    <a:pt x="14467" y="7347"/>
                  </a:cubicBezTo>
                  <a:cubicBezTo>
                    <a:pt x="14515" y="6871"/>
                    <a:pt x="14515" y="6371"/>
                    <a:pt x="14515" y="5895"/>
                  </a:cubicBezTo>
                  <a:lnTo>
                    <a:pt x="14515" y="5371"/>
                  </a:lnTo>
                  <a:cubicBezTo>
                    <a:pt x="14515" y="5240"/>
                    <a:pt x="14491" y="5097"/>
                    <a:pt x="14479" y="4978"/>
                  </a:cubicBezTo>
                  <a:cubicBezTo>
                    <a:pt x="14479" y="4954"/>
                    <a:pt x="14479" y="4918"/>
                    <a:pt x="14467" y="4894"/>
                  </a:cubicBezTo>
                  <a:cubicBezTo>
                    <a:pt x="14836" y="4668"/>
                    <a:pt x="15241" y="4597"/>
                    <a:pt x="15669" y="4525"/>
                  </a:cubicBezTo>
                  <a:cubicBezTo>
                    <a:pt x="15800" y="4490"/>
                    <a:pt x="15955" y="4478"/>
                    <a:pt x="16086" y="4442"/>
                  </a:cubicBezTo>
                  <a:cubicBezTo>
                    <a:pt x="16420" y="4371"/>
                    <a:pt x="16741" y="4347"/>
                    <a:pt x="17086" y="4347"/>
                  </a:cubicBezTo>
                  <a:cubicBezTo>
                    <a:pt x="17574" y="4347"/>
                    <a:pt x="18098" y="4418"/>
                    <a:pt x="18622" y="4561"/>
                  </a:cubicBezTo>
                  <a:cubicBezTo>
                    <a:pt x="20599" y="5144"/>
                    <a:pt x="21837" y="6549"/>
                    <a:pt x="22004" y="8419"/>
                  </a:cubicBezTo>
                  <a:cubicBezTo>
                    <a:pt x="22087" y="9264"/>
                    <a:pt x="22087" y="10026"/>
                    <a:pt x="21980" y="10740"/>
                  </a:cubicBezTo>
                  <a:cubicBezTo>
                    <a:pt x="21873" y="11455"/>
                    <a:pt x="21587" y="12110"/>
                    <a:pt x="21325" y="12645"/>
                  </a:cubicBezTo>
                  <a:cubicBezTo>
                    <a:pt x="20932" y="13431"/>
                    <a:pt x="20432" y="14110"/>
                    <a:pt x="19849" y="14669"/>
                  </a:cubicBezTo>
                  <a:cubicBezTo>
                    <a:pt x="19253" y="15241"/>
                    <a:pt x="18515" y="15515"/>
                    <a:pt x="17705" y="15800"/>
                  </a:cubicBezTo>
                  <a:close/>
                  <a:moveTo>
                    <a:pt x="8776" y="12979"/>
                  </a:moveTo>
                  <a:cubicBezTo>
                    <a:pt x="8514" y="13050"/>
                    <a:pt x="8240" y="13133"/>
                    <a:pt x="7978" y="13193"/>
                  </a:cubicBezTo>
                  <a:cubicBezTo>
                    <a:pt x="7847" y="13229"/>
                    <a:pt x="7704" y="13253"/>
                    <a:pt x="7585" y="13253"/>
                  </a:cubicBezTo>
                  <a:cubicBezTo>
                    <a:pt x="7395" y="13253"/>
                    <a:pt x="7252" y="13181"/>
                    <a:pt x="7109" y="13014"/>
                  </a:cubicBezTo>
                  <a:lnTo>
                    <a:pt x="6978" y="12860"/>
                  </a:lnTo>
                  <a:lnTo>
                    <a:pt x="6871" y="13038"/>
                  </a:lnTo>
                  <a:cubicBezTo>
                    <a:pt x="6323" y="13955"/>
                    <a:pt x="5763" y="14503"/>
                    <a:pt x="5061" y="14824"/>
                  </a:cubicBezTo>
                  <a:cubicBezTo>
                    <a:pt x="5085" y="14765"/>
                    <a:pt x="5097" y="14705"/>
                    <a:pt x="5132" y="14657"/>
                  </a:cubicBezTo>
                  <a:cubicBezTo>
                    <a:pt x="5275" y="14288"/>
                    <a:pt x="5430" y="13907"/>
                    <a:pt x="5597" y="13538"/>
                  </a:cubicBezTo>
                  <a:cubicBezTo>
                    <a:pt x="5668" y="13372"/>
                    <a:pt x="5728" y="13217"/>
                    <a:pt x="5656" y="13062"/>
                  </a:cubicBezTo>
                  <a:cubicBezTo>
                    <a:pt x="5597" y="12931"/>
                    <a:pt x="5430" y="12872"/>
                    <a:pt x="5275" y="12836"/>
                  </a:cubicBezTo>
                  <a:cubicBezTo>
                    <a:pt x="5121" y="12800"/>
                    <a:pt x="4954" y="12764"/>
                    <a:pt x="4799" y="12729"/>
                  </a:cubicBezTo>
                  <a:cubicBezTo>
                    <a:pt x="4561" y="12693"/>
                    <a:pt x="4347" y="12645"/>
                    <a:pt x="4120" y="12574"/>
                  </a:cubicBezTo>
                  <a:cubicBezTo>
                    <a:pt x="3727" y="12431"/>
                    <a:pt x="3370" y="12252"/>
                    <a:pt x="3073" y="12062"/>
                  </a:cubicBezTo>
                  <a:cubicBezTo>
                    <a:pt x="2704" y="11812"/>
                    <a:pt x="2334" y="11502"/>
                    <a:pt x="1930" y="11133"/>
                  </a:cubicBezTo>
                  <a:cubicBezTo>
                    <a:pt x="1382" y="10586"/>
                    <a:pt x="1168" y="9895"/>
                    <a:pt x="965" y="9050"/>
                  </a:cubicBezTo>
                  <a:cubicBezTo>
                    <a:pt x="560" y="7419"/>
                    <a:pt x="834" y="5847"/>
                    <a:pt x="1763" y="4323"/>
                  </a:cubicBezTo>
                  <a:cubicBezTo>
                    <a:pt x="2096" y="3787"/>
                    <a:pt x="2584" y="3323"/>
                    <a:pt x="3061" y="2882"/>
                  </a:cubicBezTo>
                  <a:lnTo>
                    <a:pt x="3156" y="2787"/>
                  </a:lnTo>
                  <a:cubicBezTo>
                    <a:pt x="4311" y="1692"/>
                    <a:pt x="5716" y="1025"/>
                    <a:pt x="7323" y="763"/>
                  </a:cubicBezTo>
                  <a:cubicBezTo>
                    <a:pt x="7704" y="703"/>
                    <a:pt x="8097" y="680"/>
                    <a:pt x="8466" y="680"/>
                  </a:cubicBezTo>
                  <a:cubicBezTo>
                    <a:pt x="9800" y="680"/>
                    <a:pt x="10978" y="1084"/>
                    <a:pt x="11967" y="1882"/>
                  </a:cubicBezTo>
                  <a:cubicBezTo>
                    <a:pt x="13122" y="2835"/>
                    <a:pt x="13753" y="4001"/>
                    <a:pt x="13860" y="5347"/>
                  </a:cubicBezTo>
                  <a:cubicBezTo>
                    <a:pt x="13919" y="6097"/>
                    <a:pt x="13967" y="6942"/>
                    <a:pt x="13753" y="7764"/>
                  </a:cubicBezTo>
                  <a:lnTo>
                    <a:pt x="13729" y="7847"/>
                  </a:lnTo>
                  <a:cubicBezTo>
                    <a:pt x="13669" y="8073"/>
                    <a:pt x="13622" y="8311"/>
                    <a:pt x="13526" y="8526"/>
                  </a:cubicBezTo>
                  <a:cubicBezTo>
                    <a:pt x="13288" y="9097"/>
                    <a:pt x="13074" y="9597"/>
                    <a:pt x="12836" y="10086"/>
                  </a:cubicBezTo>
                  <a:cubicBezTo>
                    <a:pt x="12526" y="10693"/>
                    <a:pt x="12086" y="11228"/>
                    <a:pt x="11443" y="11693"/>
                  </a:cubicBezTo>
                  <a:cubicBezTo>
                    <a:pt x="10621" y="12288"/>
                    <a:pt x="9823" y="12705"/>
                    <a:pt x="8990" y="12955"/>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grpSp>
      <p:grpSp>
        <p:nvGrpSpPr>
          <p:cNvPr id="1042" name="Google Shape;1042;p44"/>
          <p:cNvGrpSpPr/>
          <p:nvPr/>
        </p:nvGrpSpPr>
        <p:grpSpPr>
          <a:xfrm>
            <a:off x="7558957" y="3120698"/>
            <a:ext cx="653616" cy="895336"/>
            <a:chOff x="1731150" y="1748550"/>
            <a:chExt cx="228625" cy="313175"/>
          </a:xfrm>
        </p:grpSpPr>
        <p:sp>
          <p:nvSpPr>
            <p:cNvPr id="1043" name="Google Shape;1043;p44"/>
            <p:cNvSpPr/>
            <p:nvPr/>
          </p:nvSpPr>
          <p:spPr>
            <a:xfrm>
              <a:off x="1775500" y="1809575"/>
              <a:ext cx="134275" cy="179800"/>
            </a:xfrm>
            <a:custGeom>
              <a:avLst/>
              <a:gdLst/>
              <a:ahLst/>
              <a:cxnLst/>
              <a:rect l="l" t="t" r="r" b="b"/>
              <a:pathLst>
                <a:path w="5371" h="7192" extrusionOk="0">
                  <a:moveTo>
                    <a:pt x="5335" y="584"/>
                  </a:moveTo>
                  <a:cubicBezTo>
                    <a:pt x="5335" y="560"/>
                    <a:pt x="5335" y="548"/>
                    <a:pt x="5347" y="525"/>
                  </a:cubicBezTo>
                  <a:lnTo>
                    <a:pt x="5371" y="429"/>
                  </a:lnTo>
                  <a:lnTo>
                    <a:pt x="5299" y="370"/>
                  </a:lnTo>
                  <a:lnTo>
                    <a:pt x="5228" y="310"/>
                  </a:lnTo>
                  <a:cubicBezTo>
                    <a:pt x="5109" y="215"/>
                    <a:pt x="4954" y="108"/>
                    <a:pt x="4763" y="36"/>
                  </a:cubicBezTo>
                  <a:lnTo>
                    <a:pt x="4656" y="1"/>
                  </a:lnTo>
                  <a:lnTo>
                    <a:pt x="4585" y="72"/>
                  </a:lnTo>
                  <a:cubicBezTo>
                    <a:pt x="4573" y="108"/>
                    <a:pt x="4537" y="120"/>
                    <a:pt x="4525" y="132"/>
                  </a:cubicBezTo>
                  <a:cubicBezTo>
                    <a:pt x="4478" y="179"/>
                    <a:pt x="4442" y="227"/>
                    <a:pt x="4406" y="286"/>
                  </a:cubicBezTo>
                  <a:lnTo>
                    <a:pt x="4228" y="548"/>
                  </a:lnTo>
                  <a:cubicBezTo>
                    <a:pt x="4168" y="655"/>
                    <a:pt x="4097" y="751"/>
                    <a:pt x="4037" y="834"/>
                  </a:cubicBezTo>
                  <a:lnTo>
                    <a:pt x="2394" y="3156"/>
                  </a:lnTo>
                  <a:cubicBezTo>
                    <a:pt x="1656" y="4215"/>
                    <a:pt x="929" y="5251"/>
                    <a:pt x="179" y="6311"/>
                  </a:cubicBezTo>
                  <a:cubicBezTo>
                    <a:pt x="132" y="6370"/>
                    <a:pt x="120" y="6418"/>
                    <a:pt x="96" y="6478"/>
                  </a:cubicBezTo>
                  <a:cubicBezTo>
                    <a:pt x="72" y="6501"/>
                    <a:pt x="72" y="6525"/>
                    <a:pt x="60" y="6549"/>
                  </a:cubicBezTo>
                  <a:lnTo>
                    <a:pt x="1" y="6668"/>
                  </a:lnTo>
                  <a:lnTo>
                    <a:pt x="608" y="7097"/>
                  </a:lnTo>
                  <a:lnTo>
                    <a:pt x="703" y="6978"/>
                  </a:lnTo>
                  <a:lnTo>
                    <a:pt x="703" y="6978"/>
                  </a:lnTo>
                  <a:lnTo>
                    <a:pt x="608" y="7097"/>
                  </a:lnTo>
                  <a:lnTo>
                    <a:pt x="727" y="7192"/>
                  </a:lnTo>
                  <a:lnTo>
                    <a:pt x="822" y="7073"/>
                  </a:lnTo>
                  <a:cubicBezTo>
                    <a:pt x="2323" y="4930"/>
                    <a:pt x="3799" y="2834"/>
                    <a:pt x="5275" y="727"/>
                  </a:cubicBezTo>
                  <a:cubicBezTo>
                    <a:pt x="5311" y="667"/>
                    <a:pt x="5335" y="608"/>
                    <a:pt x="5335" y="584"/>
                  </a:cubicBezTo>
                  <a:close/>
                </a:path>
              </a:pathLst>
            </a:custGeom>
            <a:solidFill>
              <a:srgbClr val="66CEFE"/>
            </a:solidFill>
            <a:ln>
              <a:noFill/>
            </a:ln>
          </p:spPr>
          <p:txBody>
            <a:bodyPr spcFirstLastPara="1" wrap="square" lIns="91425" tIns="91425" rIns="91425" bIns="91425" anchor="ctr" anchorCtr="0">
              <a:noAutofit/>
            </a:bodyPr>
            <a:lstStyle/>
            <a:p>
              <a:endParaRPr sz="1800"/>
            </a:p>
          </p:txBody>
        </p:sp>
        <p:sp>
          <p:nvSpPr>
            <p:cNvPr id="1044" name="Google Shape;1044;p44"/>
            <p:cNvSpPr/>
            <p:nvPr/>
          </p:nvSpPr>
          <p:spPr>
            <a:xfrm>
              <a:off x="1760925" y="1797675"/>
              <a:ext cx="126825" cy="174450"/>
            </a:xfrm>
            <a:custGeom>
              <a:avLst/>
              <a:gdLst/>
              <a:ahLst/>
              <a:cxnLst/>
              <a:rect l="l" t="t" r="r" b="b"/>
              <a:pathLst>
                <a:path w="5073" h="6978" extrusionOk="0">
                  <a:moveTo>
                    <a:pt x="2477" y="4060"/>
                  </a:moveTo>
                  <a:lnTo>
                    <a:pt x="3858" y="2096"/>
                  </a:lnTo>
                  <a:cubicBezTo>
                    <a:pt x="4025" y="1858"/>
                    <a:pt x="4203" y="1620"/>
                    <a:pt x="4382" y="1382"/>
                  </a:cubicBezTo>
                  <a:cubicBezTo>
                    <a:pt x="4560" y="1143"/>
                    <a:pt x="4727" y="905"/>
                    <a:pt x="4882" y="667"/>
                  </a:cubicBezTo>
                  <a:cubicBezTo>
                    <a:pt x="4930" y="608"/>
                    <a:pt x="4965" y="536"/>
                    <a:pt x="4989" y="477"/>
                  </a:cubicBezTo>
                  <a:cubicBezTo>
                    <a:pt x="5001" y="441"/>
                    <a:pt x="5001" y="429"/>
                    <a:pt x="5013" y="405"/>
                  </a:cubicBezTo>
                  <a:lnTo>
                    <a:pt x="5072" y="286"/>
                  </a:lnTo>
                  <a:lnTo>
                    <a:pt x="4680" y="0"/>
                  </a:lnTo>
                  <a:lnTo>
                    <a:pt x="4584" y="60"/>
                  </a:lnTo>
                  <a:cubicBezTo>
                    <a:pt x="4572" y="72"/>
                    <a:pt x="4560" y="72"/>
                    <a:pt x="4560" y="84"/>
                  </a:cubicBezTo>
                  <a:cubicBezTo>
                    <a:pt x="4525" y="108"/>
                    <a:pt x="4477" y="131"/>
                    <a:pt x="4441" y="179"/>
                  </a:cubicBezTo>
                  <a:cubicBezTo>
                    <a:pt x="4299" y="369"/>
                    <a:pt x="4156" y="548"/>
                    <a:pt x="4001" y="727"/>
                  </a:cubicBezTo>
                  <a:cubicBezTo>
                    <a:pt x="3810" y="965"/>
                    <a:pt x="3608" y="1203"/>
                    <a:pt x="3441" y="1489"/>
                  </a:cubicBezTo>
                  <a:cubicBezTo>
                    <a:pt x="3227" y="1834"/>
                    <a:pt x="2989" y="2155"/>
                    <a:pt x="2775" y="2477"/>
                  </a:cubicBezTo>
                  <a:lnTo>
                    <a:pt x="2667" y="2632"/>
                  </a:lnTo>
                  <a:cubicBezTo>
                    <a:pt x="2429" y="2977"/>
                    <a:pt x="2144" y="3382"/>
                    <a:pt x="1965" y="3822"/>
                  </a:cubicBezTo>
                  <a:cubicBezTo>
                    <a:pt x="1941" y="3918"/>
                    <a:pt x="1882" y="3989"/>
                    <a:pt x="1822" y="4084"/>
                  </a:cubicBezTo>
                  <a:cubicBezTo>
                    <a:pt x="1501" y="4513"/>
                    <a:pt x="1203" y="4953"/>
                    <a:pt x="893" y="5394"/>
                  </a:cubicBezTo>
                  <a:lnTo>
                    <a:pt x="155" y="6465"/>
                  </a:lnTo>
                  <a:cubicBezTo>
                    <a:pt x="119" y="6501"/>
                    <a:pt x="108" y="6537"/>
                    <a:pt x="96" y="6585"/>
                  </a:cubicBezTo>
                  <a:cubicBezTo>
                    <a:pt x="96" y="6596"/>
                    <a:pt x="72" y="6608"/>
                    <a:pt x="60" y="6620"/>
                  </a:cubicBezTo>
                  <a:lnTo>
                    <a:pt x="0" y="6763"/>
                  </a:lnTo>
                  <a:lnTo>
                    <a:pt x="393" y="6977"/>
                  </a:lnTo>
                  <a:lnTo>
                    <a:pt x="465" y="6906"/>
                  </a:lnTo>
                  <a:lnTo>
                    <a:pt x="512" y="6858"/>
                  </a:lnTo>
                  <a:cubicBezTo>
                    <a:pt x="536" y="6835"/>
                    <a:pt x="572" y="6799"/>
                    <a:pt x="596" y="6763"/>
                  </a:cubicBezTo>
                  <a:cubicBezTo>
                    <a:pt x="750" y="6549"/>
                    <a:pt x="893" y="6346"/>
                    <a:pt x="1048" y="6144"/>
                  </a:cubicBezTo>
                  <a:cubicBezTo>
                    <a:pt x="1251" y="5823"/>
                    <a:pt x="2477" y="4060"/>
                    <a:pt x="2477" y="4060"/>
                  </a:cubicBezTo>
                  <a:close/>
                </a:path>
              </a:pathLst>
            </a:custGeom>
            <a:solidFill>
              <a:srgbClr val="66CEFE"/>
            </a:solidFill>
            <a:ln>
              <a:noFill/>
            </a:ln>
          </p:spPr>
          <p:txBody>
            <a:bodyPr spcFirstLastPara="1" wrap="square" lIns="91425" tIns="91425" rIns="91425" bIns="91425" anchor="ctr" anchorCtr="0">
              <a:noAutofit/>
            </a:bodyPr>
            <a:lstStyle/>
            <a:p>
              <a:endParaRPr sz="1800"/>
            </a:p>
          </p:txBody>
        </p:sp>
        <p:sp>
          <p:nvSpPr>
            <p:cNvPr id="1045" name="Google Shape;1045;p44"/>
            <p:cNvSpPr/>
            <p:nvPr/>
          </p:nvSpPr>
          <p:spPr>
            <a:xfrm>
              <a:off x="1799625" y="1824750"/>
              <a:ext cx="126525" cy="172075"/>
            </a:xfrm>
            <a:custGeom>
              <a:avLst/>
              <a:gdLst/>
              <a:ahLst/>
              <a:cxnLst/>
              <a:rect l="l" t="t" r="r" b="b"/>
              <a:pathLst>
                <a:path w="5061" h="6883" extrusionOk="0">
                  <a:moveTo>
                    <a:pt x="4667" y="1"/>
                  </a:moveTo>
                  <a:lnTo>
                    <a:pt x="4572" y="60"/>
                  </a:lnTo>
                  <a:cubicBezTo>
                    <a:pt x="4560" y="72"/>
                    <a:pt x="4548" y="72"/>
                    <a:pt x="4525" y="96"/>
                  </a:cubicBezTo>
                  <a:cubicBezTo>
                    <a:pt x="4501" y="120"/>
                    <a:pt x="4453" y="132"/>
                    <a:pt x="4429" y="179"/>
                  </a:cubicBezTo>
                  <a:cubicBezTo>
                    <a:pt x="3548" y="1501"/>
                    <a:pt x="2620" y="2835"/>
                    <a:pt x="1715" y="4097"/>
                  </a:cubicBezTo>
                  <a:cubicBezTo>
                    <a:pt x="1215" y="4811"/>
                    <a:pt x="691" y="5561"/>
                    <a:pt x="179" y="6287"/>
                  </a:cubicBezTo>
                  <a:cubicBezTo>
                    <a:pt x="143" y="6347"/>
                    <a:pt x="107" y="6418"/>
                    <a:pt x="84" y="6478"/>
                  </a:cubicBezTo>
                  <a:cubicBezTo>
                    <a:pt x="60" y="6502"/>
                    <a:pt x="48" y="6525"/>
                    <a:pt x="48" y="6549"/>
                  </a:cubicBezTo>
                  <a:lnTo>
                    <a:pt x="0" y="6621"/>
                  </a:lnTo>
                  <a:lnTo>
                    <a:pt x="48" y="6704"/>
                  </a:lnTo>
                  <a:cubicBezTo>
                    <a:pt x="84" y="6752"/>
                    <a:pt x="155" y="6883"/>
                    <a:pt x="298" y="6883"/>
                  </a:cubicBezTo>
                  <a:cubicBezTo>
                    <a:pt x="345" y="6883"/>
                    <a:pt x="381" y="6859"/>
                    <a:pt x="417" y="6847"/>
                  </a:cubicBezTo>
                  <a:lnTo>
                    <a:pt x="465" y="6835"/>
                  </a:lnTo>
                  <a:lnTo>
                    <a:pt x="917" y="6192"/>
                  </a:lnTo>
                  <a:cubicBezTo>
                    <a:pt x="1310" y="5609"/>
                    <a:pt x="1727" y="5037"/>
                    <a:pt x="2131" y="4454"/>
                  </a:cubicBezTo>
                  <a:lnTo>
                    <a:pt x="2167" y="4418"/>
                  </a:lnTo>
                  <a:cubicBezTo>
                    <a:pt x="2250" y="4299"/>
                    <a:pt x="2322" y="4180"/>
                    <a:pt x="2429" y="4097"/>
                  </a:cubicBezTo>
                  <a:cubicBezTo>
                    <a:pt x="2715" y="3847"/>
                    <a:pt x="2941" y="3525"/>
                    <a:pt x="3155" y="3227"/>
                  </a:cubicBezTo>
                  <a:lnTo>
                    <a:pt x="3239" y="3132"/>
                  </a:lnTo>
                  <a:lnTo>
                    <a:pt x="3453" y="2811"/>
                  </a:lnTo>
                  <a:cubicBezTo>
                    <a:pt x="3667" y="2513"/>
                    <a:pt x="3882" y="2204"/>
                    <a:pt x="4132" y="1906"/>
                  </a:cubicBezTo>
                  <a:cubicBezTo>
                    <a:pt x="4322" y="1656"/>
                    <a:pt x="4477" y="1382"/>
                    <a:pt x="4644" y="1120"/>
                  </a:cubicBezTo>
                  <a:cubicBezTo>
                    <a:pt x="4763" y="930"/>
                    <a:pt x="4870" y="751"/>
                    <a:pt x="5001" y="549"/>
                  </a:cubicBezTo>
                  <a:cubicBezTo>
                    <a:pt x="5037" y="513"/>
                    <a:pt x="5048" y="453"/>
                    <a:pt x="5048" y="406"/>
                  </a:cubicBezTo>
                  <a:lnTo>
                    <a:pt x="5048" y="358"/>
                  </a:lnTo>
                  <a:lnTo>
                    <a:pt x="5060" y="251"/>
                  </a:lnTo>
                  <a:close/>
                </a:path>
              </a:pathLst>
            </a:custGeom>
            <a:solidFill>
              <a:srgbClr val="66CEFE"/>
            </a:solidFill>
            <a:ln>
              <a:noFill/>
            </a:ln>
          </p:spPr>
          <p:txBody>
            <a:bodyPr spcFirstLastPara="1" wrap="square" lIns="91425" tIns="91425" rIns="91425" bIns="91425" anchor="ctr" anchorCtr="0">
              <a:noAutofit/>
            </a:bodyPr>
            <a:lstStyle/>
            <a:p>
              <a:endParaRPr sz="1800"/>
            </a:p>
          </p:txBody>
        </p:sp>
        <p:sp>
          <p:nvSpPr>
            <p:cNvPr id="1046" name="Google Shape;1046;p44"/>
            <p:cNvSpPr/>
            <p:nvPr/>
          </p:nvSpPr>
          <p:spPr>
            <a:xfrm>
              <a:off x="1749900" y="1968525"/>
              <a:ext cx="51225" cy="58075"/>
            </a:xfrm>
            <a:custGeom>
              <a:avLst/>
              <a:gdLst/>
              <a:ahLst/>
              <a:cxnLst/>
              <a:rect l="l" t="t" r="r" b="b"/>
              <a:pathLst>
                <a:path w="2049" h="2323" extrusionOk="0">
                  <a:moveTo>
                    <a:pt x="346" y="1"/>
                  </a:moveTo>
                  <a:lnTo>
                    <a:pt x="287" y="191"/>
                  </a:lnTo>
                  <a:cubicBezTo>
                    <a:pt x="263" y="227"/>
                    <a:pt x="251" y="251"/>
                    <a:pt x="251" y="286"/>
                  </a:cubicBezTo>
                  <a:cubicBezTo>
                    <a:pt x="227" y="358"/>
                    <a:pt x="203" y="417"/>
                    <a:pt x="191" y="477"/>
                  </a:cubicBezTo>
                  <a:cubicBezTo>
                    <a:pt x="144" y="655"/>
                    <a:pt x="120" y="846"/>
                    <a:pt x="72" y="1024"/>
                  </a:cubicBezTo>
                  <a:lnTo>
                    <a:pt x="60" y="1132"/>
                  </a:lnTo>
                  <a:cubicBezTo>
                    <a:pt x="48" y="1203"/>
                    <a:pt x="25" y="1275"/>
                    <a:pt x="25" y="1358"/>
                  </a:cubicBezTo>
                  <a:cubicBezTo>
                    <a:pt x="1" y="1572"/>
                    <a:pt x="72" y="1775"/>
                    <a:pt x="263" y="1894"/>
                  </a:cubicBezTo>
                  <a:cubicBezTo>
                    <a:pt x="382" y="1965"/>
                    <a:pt x="906" y="2322"/>
                    <a:pt x="906" y="2322"/>
                  </a:cubicBezTo>
                  <a:lnTo>
                    <a:pt x="1120" y="2167"/>
                  </a:lnTo>
                  <a:cubicBezTo>
                    <a:pt x="1203" y="2108"/>
                    <a:pt x="1299" y="2048"/>
                    <a:pt x="1382" y="1977"/>
                  </a:cubicBezTo>
                  <a:cubicBezTo>
                    <a:pt x="1477" y="1906"/>
                    <a:pt x="1561" y="1846"/>
                    <a:pt x="1656" y="1775"/>
                  </a:cubicBezTo>
                  <a:lnTo>
                    <a:pt x="1715" y="1715"/>
                  </a:lnTo>
                  <a:cubicBezTo>
                    <a:pt x="1811" y="1620"/>
                    <a:pt x="1953" y="1489"/>
                    <a:pt x="2025" y="1263"/>
                  </a:cubicBezTo>
                  <a:lnTo>
                    <a:pt x="2049" y="1155"/>
                  </a:ln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047" name="Google Shape;1047;p44"/>
            <p:cNvSpPr/>
            <p:nvPr/>
          </p:nvSpPr>
          <p:spPr>
            <a:xfrm>
              <a:off x="1896950" y="1757775"/>
              <a:ext cx="53900" cy="48550"/>
            </a:xfrm>
            <a:custGeom>
              <a:avLst/>
              <a:gdLst/>
              <a:ahLst/>
              <a:cxnLst/>
              <a:rect l="l" t="t" r="r" b="b"/>
              <a:pathLst>
                <a:path w="2156" h="1942" extrusionOk="0">
                  <a:moveTo>
                    <a:pt x="2120" y="977"/>
                  </a:moveTo>
                  <a:cubicBezTo>
                    <a:pt x="1727" y="382"/>
                    <a:pt x="1429" y="168"/>
                    <a:pt x="751" y="25"/>
                  </a:cubicBezTo>
                  <a:lnTo>
                    <a:pt x="691" y="1"/>
                  </a:lnTo>
                  <a:lnTo>
                    <a:pt x="655" y="37"/>
                  </a:lnTo>
                  <a:cubicBezTo>
                    <a:pt x="417" y="156"/>
                    <a:pt x="132" y="299"/>
                    <a:pt x="24" y="656"/>
                  </a:cubicBezTo>
                  <a:lnTo>
                    <a:pt x="1" y="751"/>
                  </a:lnTo>
                  <a:lnTo>
                    <a:pt x="72" y="811"/>
                  </a:lnTo>
                  <a:cubicBezTo>
                    <a:pt x="513" y="1227"/>
                    <a:pt x="1036" y="1584"/>
                    <a:pt x="1620" y="1894"/>
                  </a:cubicBezTo>
                  <a:lnTo>
                    <a:pt x="1703" y="1942"/>
                  </a:lnTo>
                  <a:lnTo>
                    <a:pt x="1786" y="1882"/>
                  </a:lnTo>
                  <a:cubicBezTo>
                    <a:pt x="2108" y="1644"/>
                    <a:pt x="2144" y="1299"/>
                    <a:pt x="2156" y="1049"/>
                  </a:cubicBezTo>
                  <a:lnTo>
                    <a:pt x="2156" y="989"/>
                  </a:lnTo>
                  <a:close/>
                </a:path>
              </a:pathLst>
            </a:custGeom>
            <a:solidFill>
              <a:schemeClr val="accent3"/>
            </a:solidFill>
            <a:ln>
              <a:noFill/>
            </a:ln>
          </p:spPr>
          <p:txBody>
            <a:bodyPr spcFirstLastPara="1" wrap="square" lIns="91425" tIns="91425" rIns="91425" bIns="91425" anchor="ctr" anchorCtr="0">
              <a:noAutofit/>
            </a:bodyPr>
            <a:lstStyle/>
            <a:p>
              <a:endParaRPr sz="1800"/>
            </a:p>
          </p:txBody>
        </p:sp>
        <p:sp>
          <p:nvSpPr>
            <p:cNvPr id="1048" name="Google Shape;1048;p44"/>
            <p:cNvSpPr/>
            <p:nvPr/>
          </p:nvSpPr>
          <p:spPr>
            <a:xfrm>
              <a:off x="1878200" y="1780700"/>
              <a:ext cx="62825" cy="50625"/>
            </a:xfrm>
            <a:custGeom>
              <a:avLst/>
              <a:gdLst/>
              <a:ahLst/>
              <a:cxnLst/>
              <a:rect l="l" t="t" r="r" b="b"/>
              <a:pathLst>
                <a:path w="2513" h="2025" extrusionOk="0">
                  <a:moveTo>
                    <a:pt x="2394" y="1346"/>
                  </a:moveTo>
                  <a:cubicBezTo>
                    <a:pt x="2334" y="1203"/>
                    <a:pt x="2251" y="1096"/>
                    <a:pt x="2120" y="989"/>
                  </a:cubicBezTo>
                  <a:cubicBezTo>
                    <a:pt x="1834" y="798"/>
                    <a:pt x="1560" y="608"/>
                    <a:pt x="1286" y="417"/>
                  </a:cubicBezTo>
                  <a:lnTo>
                    <a:pt x="905" y="144"/>
                  </a:lnTo>
                  <a:cubicBezTo>
                    <a:pt x="893" y="144"/>
                    <a:pt x="893" y="132"/>
                    <a:pt x="882" y="120"/>
                  </a:cubicBezTo>
                  <a:cubicBezTo>
                    <a:pt x="834" y="84"/>
                    <a:pt x="774" y="36"/>
                    <a:pt x="703" y="25"/>
                  </a:cubicBezTo>
                  <a:cubicBezTo>
                    <a:pt x="608" y="13"/>
                    <a:pt x="524" y="1"/>
                    <a:pt x="429" y="1"/>
                  </a:cubicBezTo>
                  <a:cubicBezTo>
                    <a:pt x="393" y="1"/>
                    <a:pt x="334" y="1"/>
                    <a:pt x="286" y="13"/>
                  </a:cubicBezTo>
                  <a:cubicBezTo>
                    <a:pt x="120" y="36"/>
                    <a:pt x="0" y="203"/>
                    <a:pt x="0" y="394"/>
                  </a:cubicBezTo>
                  <a:lnTo>
                    <a:pt x="0" y="489"/>
                  </a:lnTo>
                  <a:lnTo>
                    <a:pt x="72" y="537"/>
                  </a:lnTo>
                  <a:cubicBezTo>
                    <a:pt x="96" y="548"/>
                    <a:pt x="108" y="548"/>
                    <a:pt x="131" y="560"/>
                  </a:cubicBezTo>
                  <a:cubicBezTo>
                    <a:pt x="179" y="596"/>
                    <a:pt x="239" y="620"/>
                    <a:pt x="298" y="656"/>
                  </a:cubicBezTo>
                  <a:cubicBezTo>
                    <a:pt x="584" y="775"/>
                    <a:pt x="774" y="906"/>
                    <a:pt x="953" y="1072"/>
                  </a:cubicBezTo>
                  <a:cubicBezTo>
                    <a:pt x="1108" y="1203"/>
                    <a:pt x="1286" y="1310"/>
                    <a:pt x="1465" y="1394"/>
                  </a:cubicBezTo>
                  <a:lnTo>
                    <a:pt x="1548" y="1441"/>
                  </a:lnTo>
                  <a:cubicBezTo>
                    <a:pt x="1655" y="1501"/>
                    <a:pt x="1763" y="1620"/>
                    <a:pt x="1858" y="1739"/>
                  </a:cubicBezTo>
                  <a:cubicBezTo>
                    <a:pt x="1917" y="1799"/>
                    <a:pt x="1965" y="1858"/>
                    <a:pt x="2025" y="1918"/>
                  </a:cubicBezTo>
                  <a:lnTo>
                    <a:pt x="2120" y="2025"/>
                  </a:lnTo>
                  <a:lnTo>
                    <a:pt x="2215" y="1930"/>
                  </a:lnTo>
                  <a:cubicBezTo>
                    <a:pt x="2358" y="1822"/>
                    <a:pt x="2513" y="1644"/>
                    <a:pt x="2394" y="1346"/>
                  </a:cubicBez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049" name="Google Shape;1049;p44"/>
            <p:cNvSpPr/>
            <p:nvPr/>
          </p:nvSpPr>
          <p:spPr>
            <a:xfrm>
              <a:off x="1731150" y="1748550"/>
              <a:ext cx="228625" cy="313175"/>
            </a:xfrm>
            <a:custGeom>
              <a:avLst/>
              <a:gdLst/>
              <a:ahLst/>
              <a:cxnLst/>
              <a:rect l="l" t="t" r="r" b="b"/>
              <a:pathLst>
                <a:path w="9145" h="12527" extrusionOk="0">
                  <a:moveTo>
                    <a:pt x="7609" y="1"/>
                  </a:moveTo>
                  <a:cubicBezTo>
                    <a:pt x="8097" y="346"/>
                    <a:pt x="8573" y="691"/>
                    <a:pt x="9050" y="1013"/>
                  </a:cubicBezTo>
                  <a:cubicBezTo>
                    <a:pt x="9145" y="1311"/>
                    <a:pt x="9109" y="1584"/>
                    <a:pt x="9038" y="1858"/>
                  </a:cubicBezTo>
                  <a:cubicBezTo>
                    <a:pt x="8990" y="2037"/>
                    <a:pt x="8883" y="2156"/>
                    <a:pt x="8799" y="2299"/>
                  </a:cubicBezTo>
                  <a:cubicBezTo>
                    <a:pt x="8692" y="2454"/>
                    <a:pt x="8561" y="2608"/>
                    <a:pt x="8609" y="2835"/>
                  </a:cubicBezTo>
                  <a:cubicBezTo>
                    <a:pt x="8621" y="2918"/>
                    <a:pt x="8561" y="3025"/>
                    <a:pt x="8514" y="3096"/>
                  </a:cubicBezTo>
                  <a:cubicBezTo>
                    <a:pt x="7716" y="4228"/>
                    <a:pt x="7002" y="5430"/>
                    <a:pt x="6192" y="6561"/>
                  </a:cubicBezTo>
                  <a:cubicBezTo>
                    <a:pt x="6013" y="6823"/>
                    <a:pt x="5823" y="7061"/>
                    <a:pt x="5609" y="7276"/>
                  </a:cubicBezTo>
                  <a:cubicBezTo>
                    <a:pt x="5418" y="7490"/>
                    <a:pt x="5240" y="7692"/>
                    <a:pt x="5097" y="7930"/>
                  </a:cubicBezTo>
                  <a:cubicBezTo>
                    <a:pt x="4704" y="8502"/>
                    <a:pt x="4299" y="9062"/>
                    <a:pt x="3918" y="9633"/>
                  </a:cubicBezTo>
                  <a:cubicBezTo>
                    <a:pt x="3739" y="9883"/>
                    <a:pt x="3561" y="10133"/>
                    <a:pt x="3382" y="10371"/>
                  </a:cubicBezTo>
                  <a:cubicBezTo>
                    <a:pt x="3335" y="10431"/>
                    <a:pt x="3275" y="10490"/>
                    <a:pt x="3227" y="10514"/>
                  </a:cubicBezTo>
                  <a:cubicBezTo>
                    <a:pt x="3037" y="10538"/>
                    <a:pt x="2965" y="10693"/>
                    <a:pt x="2846" y="10812"/>
                  </a:cubicBezTo>
                  <a:cubicBezTo>
                    <a:pt x="2739" y="10907"/>
                    <a:pt x="2596" y="10990"/>
                    <a:pt x="2489" y="11086"/>
                  </a:cubicBezTo>
                  <a:cubicBezTo>
                    <a:pt x="2013" y="11538"/>
                    <a:pt x="1465" y="11907"/>
                    <a:pt x="965" y="12336"/>
                  </a:cubicBezTo>
                  <a:cubicBezTo>
                    <a:pt x="751" y="12526"/>
                    <a:pt x="227" y="12431"/>
                    <a:pt x="60" y="12169"/>
                  </a:cubicBezTo>
                  <a:cubicBezTo>
                    <a:pt x="13" y="12098"/>
                    <a:pt x="1" y="12014"/>
                    <a:pt x="13" y="11931"/>
                  </a:cubicBezTo>
                  <a:cubicBezTo>
                    <a:pt x="36" y="11752"/>
                    <a:pt x="48" y="11562"/>
                    <a:pt x="96" y="11395"/>
                  </a:cubicBezTo>
                  <a:cubicBezTo>
                    <a:pt x="239" y="10919"/>
                    <a:pt x="334" y="10419"/>
                    <a:pt x="417" y="9931"/>
                  </a:cubicBezTo>
                  <a:cubicBezTo>
                    <a:pt x="477" y="9633"/>
                    <a:pt x="548" y="9335"/>
                    <a:pt x="644" y="9038"/>
                  </a:cubicBezTo>
                  <a:cubicBezTo>
                    <a:pt x="703" y="8823"/>
                    <a:pt x="810" y="8621"/>
                    <a:pt x="929" y="8419"/>
                  </a:cubicBezTo>
                  <a:cubicBezTo>
                    <a:pt x="1430" y="7561"/>
                    <a:pt x="2072" y="6799"/>
                    <a:pt x="2620" y="5966"/>
                  </a:cubicBezTo>
                  <a:cubicBezTo>
                    <a:pt x="2751" y="5775"/>
                    <a:pt x="2858" y="5549"/>
                    <a:pt x="2977" y="5347"/>
                  </a:cubicBezTo>
                  <a:cubicBezTo>
                    <a:pt x="3132" y="5109"/>
                    <a:pt x="3251" y="4847"/>
                    <a:pt x="3406" y="4632"/>
                  </a:cubicBezTo>
                  <a:cubicBezTo>
                    <a:pt x="4037" y="3739"/>
                    <a:pt x="4680" y="2846"/>
                    <a:pt x="5359" y="1977"/>
                  </a:cubicBezTo>
                  <a:cubicBezTo>
                    <a:pt x="5537" y="1751"/>
                    <a:pt x="5704" y="1501"/>
                    <a:pt x="5871" y="1251"/>
                  </a:cubicBezTo>
                  <a:cubicBezTo>
                    <a:pt x="5942" y="1144"/>
                    <a:pt x="6013" y="1037"/>
                    <a:pt x="6168" y="1025"/>
                  </a:cubicBezTo>
                  <a:cubicBezTo>
                    <a:pt x="6323" y="1001"/>
                    <a:pt x="6418" y="858"/>
                    <a:pt x="6502" y="739"/>
                  </a:cubicBezTo>
                  <a:cubicBezTo>
                    <a:pt x="6621" y="596"/>
                    <a:pt x="6716" y="429"/>
                    <a:pt x="6883" y="299"/>
                  </a:cubicBezTo>
                  <a:cubicBezTo>
                    <a:pt x="7073" y="132"/>
                    <a:pt x="7311" y="48"/>
                    <a:pt x="7609" y="1"/>
                  </a:cubicBezTo>
                  <a:close/>
                  <a:moveTo>
                    <a:pt x="2477" y="9407"/>
                  </a:moveTo>
                  <a:cubicBezTo>
                    <a:pt x="3977" y="7264"/>
                    <a:pt x="5454" y="5168"/>
                    <a:pt x="6918" y="3073"/>
                  </a:cubicBezTo>
                  <a:cubicBezTo>
                    <a:pt x="6942" y="3037"/>
                    <a:pt x="6954" y="2989"/>
                    <a:pt x="6966" y="2918"/>
                  </a:cubicBezTo>
                  <a:cubicBezTo>
                    <a:pt x="6823" y="2799"/>
                    <a:pt x="6692" y="2680"/>
                    <a:pt x="6478" y="2608"/>
                  </a:cubicBezTo>
                  <a:cubicBezTo>
                    <a:pt x="6418" y="2680"/>
                    <a:pt x="6359" y="2739"/>
                    <a:pt x="6311" y="2799"/>
                  </a:cubicBezTo>
                  <a:cubicBezTo>
                    <a:pt x="6180" y="2977"/>
                    <a:pt x="6061" y="3168"/>
                    <a:pt x="5942" y="3370"/>
                  </a:cubicBezTo>
                  <a:cubicBezTo>
                    <a:pt x="4656" y="5192"/>
                    <a:pt x="3370" y="7014"/>
                    <a:pt x="2084" y="8847"/>
                  </a:cubicBezTo>
                  <a:cubicBezTo>
                    <a:pt x="2037" y="8907"/>
                    <a:pt x="2013" y="8978"/>
                    <a:pt x="1965" y="9050"/>
                  </a:cubicBezTo>
                  <a:cubicBezTo>
                    <a:pt x="2144" y="9169"/>
                    <a:pt x="2299" y="9276"/>
                    <a:pt x="2477" y="9407"/>
                  </a:cubicBezTo>
                  <a:close/>
                  <a:moveTo>
                    <a:pt x="1537" y="8740"/>
                  </a:moveTo>
                  <a:cubicBezTo>
                    <a:pt x="1584" y="8692"/>
                    <a:pt x="1632" y="8669"/>
                    <a:pt x="1656" y="8621"/>
                  </a:cubicBezTo>
                  <a:cubicBezTo>
                    <a:pt x="1811" y="8407"/>
                    <a:pt x="1953" y="8216"/>
                    <a:pt x="2108" y="8014"/>
                  </a:cubicBezTo>
                  <a:lnTo>
                    <a:pt x="3358" y="6228"/>
                  </a:lnTo>
                  <a:cubicBezTo>
                    <a:pt x="3870" y="5478"/>
                    <a:pt x="4394" y="4740"/>
                    <a:pt x="4930" y="3989"/>
                  </a:cubicBezTo>
                  <a:lnTo>
                    <a:pt x="5954" y="2561"/>
                  </a:lnTo>
                  <a:cubicBezTo>
                    <a:pt x="6013" y="2489"/>
                    <a:pt x="6049" y="2394"/>
                    <a:pt x="6073" y="2311"/>
                  </a:cubicBezTo>
                  <a:cubicBezTo>
                    <a:pt x="5990" y="2251"/>
                    <a:pt x="5930" y="2204"/>
                    <a:pt x="5859" y="2156"/>
                  </a:cubicBezTo>
                  <a:cubicBezTo>
                    <a:pt x="5811" y="2192"/>
                    <a:pt x="5763" y="2204"/>
                    <a:pt x="5740" y="2227"/>
                  </a:cubicBezTo>
                  <a:cubicBezTo>
                    <a:pt x="5418" y="2680"/>
                    <a:pt x="5037" y="3073"/>
                    <a:pt x="4739" y="3525"/>
                  </a:cubicBezTo>
                  <a:cubicBezTo>
                    <a:pt x="4501" y="3918"/>
                    <a:pt x="4227" y="4299"/>
                    <a:pt x="3966" y="4668"/>
                  </a:cubicBezTo>
                  <a:cubicBezTo>
                    <a:pt x="3716" y="5049"/>
                    <a:pt x="3454" y="5418"/>
                    <a:pt x="3275" y="5835"/>
                  </a:cubicBezTo>
                  <a:cubicBezTo>
                    <a:pt x="3239" y="5942"/>
                    <a:pt x="3180" y="6025"/>
                    <a:pt x="3096" y="6121"/>
                  </a:cubicBezTo>
                  <a:cubicBezTo>
                    <a:pt x="2549" y="6906"/>
                    <a:pt x="1989" y="7692"/>
                    <a:pt x="1430" y="8502"/>
                  </a:cubicBezTo>
                  <a:cubicBezTo>
                    <a:pt x="1406" y="8538"/>
                    <a:pt x="1394" y="8585"/>
                    <a:pt x="1358" y="8645"/>
                  </a:cubicBezTo>
                  <a:cubicBezTo>
                    <a:pt x="1430" y="8681"/>
                    <a:pt x="1477" y="8704"/>
                    <a:pt x="1537" y="8740"/>
                  </a:cubicBezTo>
                  <a:close/>
                  <a:moveTo>
                    <a:pt x="7418" y="3227"/>
                  </a:moveTo>
                  <a:cubicBezTo>
                    <a:pt x="7371" y="3275"/>
                    <a:pt x="7323" y="3287"/>
                    <a:pt x="7299" y="3323"/>
                  </a:cubicBezTo>
                  <a:cubicBezTo>
                    <a:pt x="5930" y="5394"/>
                    <a:pt x="4466" y="7383"/>
                    <a:pt x="3061" y="9419"/>
                  </a:cubicBezTo>
                  <a:cubicBezTo>
                    <a:pt x="3001" y="9502"/>
                    <a:pt x="2965" y="9585"/>
                    <a:pt x="2918" y="9657"/>
                  </a:cubicBezTo>
                  <a:cubicBezTo>
                    <a:pt x="2965" y="9752"/>
                    <a:pt x="3013" y="9800"/>
                    <a:pt x="3120" y="9752"/>
                  </a:cubicBezTo>
                  <a:cubicBezTo>
                    <a:pt x="3656" y="8978"/>
                    <a:pt x="4216" y="8192"/>
                    <a:pt x="4763" y="7395"/>
                  </a:cubicBezTo>
                  <a:cubicBezTo>
                    <a:pt x="4870" y="7264"/>
                    <a:pt x="4966" y="7121"/>
                    <a:pt x="5085" y="7014"/>
                  </a:cubicBezTo>
                  <a:cubicBezTo>
                    <a:pt x="5394" y="6740"/>
                    <a:pt x="5621" y="6406"/>
                    <a:pt x="5859" y="6073"/>
                  </a:cubicBezTo>
                  <a:cubicBezTo>
                    <a:pt x="6156" y="5656"/>
                    <a:pt x="6430" y="5240"/>
                    <a:pt x="6752" y="4859"/>
                  </a:cubicBezTo>
                  <a:cubicBezTo>
                    <a:pt x="7073" y="4442"/>
                    <a:pt x="7311" y="3966"/>
                    <a:pt x="7621" y="3513"/>
                  </a:cubicBezTo>
                  <a:cubicBezTo>
                    <a:pt x="7645" y="3489"/>
                    <a:pt x="7645" y="3442"/>
                    <a:pt x="7656" y="3382"/>
                  </a:cubicBezTo>
                  <a:cubicBezTo>
                    <a:pt x="7561" y="3335"/>
                    <a:pt x="7490" y="3275"/>
                    <a:pt x="7418" y="3227"/>
                  </a:cubicBezTo>
                  <a:close/>
                  <a:moveTo>
                    <a:pt x="1632" y="10943"/>
                  </a:moveTo>
                  <a:cubicBezTo>
                    <a:pt x="1775" y="10836"/>
                    <a:pt x="1894" y="10764"/>
                    <a:pt x="2013" y="10669"/>
                  </a:cubicBezTo>
                  <a:cubicBezTo>
                    <a:pt x="2120" y="10585"/>
                    <a:pt x="2239" y="10490"/>
                    <a:pt x="2346" y="10407"/>
                  </a:cubicBezTo>
                  <a:cubicBezTo>
                    <a:pt x="2465" y="10300"/>
                    <a:pt x="2549" y="10193"/>
                    <a:pt x="2596" y="10026"/>
                  </a:cubicBezTo>
                  <a:cubicBezTo>
                    <a:pt x="2120" y="9693"/>
                    <a:pt x="1644" y="9359"/>
                    <a:pt x="1156" y="9014"/>
                  </a:cubicBezTo>
                  <a:cubicBezTo>
                    <a:pt x="1120" y="9121"/>
                    <a:pt x="1072" y="9216"/>
                    <a:pt x="1060" y="9300"/>
                  </a:cubicBezTo>
                  <a:cubicBezTo>
                    <a:pt x="1013" y="9526"/>
                    <a:pt x="965" y="9728"/>
                    <a:pt x="929" y="9954"/>
                  </a:cubicBezTo>
                  <a:cubicBezTo>
                    <a:pt x="918" y="10026"/>
                    <a:pt x="894" y="10085"/>
                    <a:pt x="894" y="10169"/>
                  </a:cubicBezTo>
                  <a:cubicBezTo>
                    <a:pt x="882" y="10324"/>
                    <a:pt x="929" y="10466"/>
                    <a:pt x="1072" y="10562"/>
                  </a:cubicBezTo>
                  <a:cubicBezTo>
                    <a:pt x="1275" y="10693"/>
                    <a:pt x="1453" y="10824"/>
                    <a:pt x="1632" y="10943"/>
                  </a:cubicBezTo>
                  <a:close/>
                  <a:moveTo>
                    <a:pt x="6811" y="1084"/>
                  </a:moveTo>
                  <a:cubicBezTo>
                    <a:pt x="7264" y="1501"/>
                    <a:pt x="7776" y="1858"/>
                    <a:pt x="8323" y="2156"/>
                  </a:cubicBezTo>
                  <a:cubicBezTo>
                    <a:pt x="8597" y="1965"/>
                    <a:pt x="8621" y="1703"/>
                    <a:pt x="8633" y="1430"/>
                  </a:cubicBezTo>
                  <a:cubicBezTo>
                    <a:pt x="8252" y="858"/>
                    <a:pt x="7978" y="680"/>
                    <a:pt x="7359" y="549"/>
                  </a:cubicBezTo>
                  <a:cubicBezTo>
                    <a:pt x="7121" y="656"/>
                    <a:pt x="6894" y="787"/>
                    <a:pt x="6811" y="1084"/>
                  </a:cubicBezTo>
                  <a:close/>
                  <a:moveTo>
                    <a:pt x="8002" y="3108"/>
                  </a:moveTo>
                  <a:cubicBezTo>
                    <a:pt x="8157" y="2966"/>
                    <a:pt x="8192" y="2846"/>
                    <a:pt x="8133" y="2692"/>
                  </a:cubicBezTo>
                  <a:cubicBezTo>
                    <a:pt x="8085" y="2573"/>
                    <a:pt x="8014" y="2489"/>
                    <a:pt x="7895" y="2418"/>
                  </a:cubicBezTo>
                  <a:lnTo>
                    <a:pt x="6680" y="1561"/>
                  </a:lnTo>
                  <a:cubicBezTo>
                    <a:pt x="6644" y="1537"/>
                    <a:pt x="6597" y="1489"/>
                    <a:pt x="6549" y="1477"/>
                  </a:cubicBezTo>
                  <a:cubicBezTo>
                    <a:pt x="6430" y="1465"/>
                    <a:pt x="6299" y="1442"/>
                    <a:pt x="6180" y="1465"/>
                  </a:cubicBezTo>
                  <a:cubicBezTo>
                    <a:pt x="6085" y="1477"/>
                    <a:pt x="6013" y="1561"/>
                    <a:pt x="6013" y="1703"/>
                  </a:cubicBezTo>
                  <a:cubicBezTo>
                    <a:pt x="6073" y="1727"/>
                    <a:pt x="6144" y="1787"/>
                    <a:pt x="6228" y="1823"/>
                  </a:cubicBezTo>
                  <a:cubicBezTo>
                    <a:pt x="6478" y="1942"/>
                    <a:pt x="6716" y="2061"/>
                    <a:pt x="6906" y="2251"/>
                  </a:cubicBezTo>
                  <a:cubicBezTo>
                    <a:pt x="7073" y="2394"/>
                    <a:pt x="7275" y="2489"/>
                    <a:pt x="7478" y="2608"/>
                  </a:cubicBezTo>
                  <a:cubicBezTo>
                    <a:pt x="7680" y="2715"/>
                    <a:pt x="7823" y="2918"/>
                    <a:pt x="8002" y="3108"/>
                  </a:cubicBezTo>
                  <a:close/>
                </a:path>
              </a:pathLst>
            </a:custGeom>
            <a:solidFill>
              <a:schemeClr val="dk1"/>
            </a:solidFill>
            <a:ln>
              <a:noFill/>
            </a:ln>
          </p:spPr>
          <p:txBody>
            <a:bodyPr spcFirstLastPara="1" wrap="square" lIns="91425" tIns="91425" rIns="91425" bIns="91425" anchor="ctr" anchorCtr="0">
              <a:noAutofit/>
            </a:bodyPr>
            <a:lstStyle/>
            <a:p>
              <a:endParaRPr sz="1800"/>
            </a:p>
          </p:txBody>
        </p:sp>
      </p:grpSp>
    </p:spTree>
    <p:extLst>
      <p:ext uri="{BB962C8B-B14F-4D97-AF65-F5344CB8AC3E}">
        <p14:creationId xmlns:p14="http://schemas.microsoft.com/office/powerpoint/2010/main" val="117500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35104-6EA5-1C4D-A94A-FF8E387EB454}"/>
              </a:ext>
            </a:extLst>
          </p:cNvPr>
          <p:cNvSpPr/>
          <p:nvPr/>
        </p:nvSpPr>
        <p:spPr>
          <a:xfrm>
            <a:off x="3188176" y="3418801"/>
            <a:ext cx="2948243" cy="707886"/>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cap="none" spc="0" dirty="0">
                <a:ln/>
                <a:solidFill>
                  <a:schemeClr val="accent3"/>
                </a:solidFill>
                <a:effectLst/>
              </a:rPr>
              <a:t>KHÁM PHÁ</a:t>
            </a:r>
          </a:p>
        </p:txBody>
      </p:sp>
      <p:pic>
        <p:nvPicPr>
          <p:cNvPr id="4" name="Picture 3">
            <a:extLst>
              <a:ext uri="{FF2B5EF4-FFF2-40B4-BE49-F238E27FC236}">
                <a16:creationId xmlns:a16="http://schemas.microsoft.com/office/drawing/2014/main" id="{11D6858D-0F1F-2945-8D31-48A30DAD7278}"/>
              </a:ext>
            </a:extLst>
          </p:cNvPr>
          <p:cNvPicPr>
            <a:picLocks noChangeAspect="1"/>
          </p:cNvPicPr>
          <p:nvPr/>
        </p:nvPicPr>
        <p:blipFill>
          <a:blip r:embed="rId2"/>
          <a:stretch>
            <a:fillRect/>
          </a:stretch>
        </p:blipFill>
        <p:spPr>
          <a:xfrm>
            <a:off x="2340858" y="636310"/>
            <a:ext cx="4292600" cy="2400300"/>
          </a:xfrm>
          <a:prstGeom prst="ellipse">
            <a:avLst/>
          </a:prstGeom>
          <a:ln>
            <a:noFill/>
          </a:ln>
          <a:effectLst>
            <a:softEdge rad="112500"/>
          </a:effectLst>
        </p:spPr>
      </p:pic>
    </p:spTree>
    <p:extLst>
      <p:ext uri="{BB962C8B-B14F-4D97-AF65-F5344CB8AC3E}">
        <p14:creationId xmlns:p14="http://schemas.microsoft.com/office/powerpoint/2010/main" val="3154076384"/>
      </p:ext>
    </p:extLst>
  </p:cSld>
  <p:clrMapOvr>
    <a:masterClrMapping/>
  </p:clrMapOvr>
</p:sld>
</file>

<file path=ppt/theme/theme1.xml><?xml version="1.0" encoding="utf-8"?>
<a:theme xmlns:a="http://schemas.openxmlformats.org/drawingml/2006/main" name="English Vocabulary Workshop by Slidesgo">
  <a:themeElements>
    <a:clrScheme name="Simple Light">
      <a:dk1>
        <a:srgbClr val="003849"/>
      </a:dk1>
      <a:lt1>
        <a:srgbClr val="FFFFFF"/>
      </a:lt1>
      <a:dk2>
        <a:srgbClr val="A775FE"/>
      </a:dk2>
      <a:lt2>
        <a:srgbClr val="E3E7EA"/>
      </a:lt2>
      <a:accent1>
        <a:srgbClr val="FFC86D"/>
      </a:accent1>
      <a:accent2>
        <a:srgbClr val="FEB444"/>
      </a:accent2>
      <a:accent3>
        <a:srgbClr val="FE8966"/>
      </a:accent3>
      <a:accent4>
        <a:srgbClr val="FD6A5E"/>
      </a:accent4>
      <a:accent5>
        <a:srgbClr val="9FE4F5"/>
      </a:accent5>
      <a:accent6>
        <a:srgbClr val="6ED0E7"/>
      </a:accent6>
      <a:hlink>
        <a:srgbClr val="0038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702</TotalTime>
  <Words>2311</Words>
  <Application>Microsoft Office PowerPoint</Application>
  <PresentationFormat>On-screen Show (16:9)</PresentationFormat>
  <Paragraphs>70</Paragraphs>
  <Slides>22</Slides>
  <Notes>4</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22</vt:i4>
      </vt:variant>
    </vt:vector>
  </HeadingPairs>
  <TitlesOfParts>
    <vt:vector size="34" baseType="lpstr">
      <vt:lpstr>微软雅黑</vt:lpstr>
      <vt:lpstr>UTM Androgyne</vt:lpstr>
      <vt:lpstr>Calibri</vt:lpstr>
      <vt:lpstr>Pangolin</vt:lpstr>
      <vt:lpstr>等线</vt:lpstr>
      <vt:lpstr>Arial</vt:lpstr>
      <vt:lpstr>HP001 4 hàng</vt:lpstr>
      <vt:lpstr>Baloo 2</vt:lpstr>
      <vt:lpstr>UTM Cookies</vt:lpstr>
      <vt:lpstr>HP001 4H</vt:lpstr>
      <vt:lpstr>English Vocabulary Workshop by Slidesgo</vt:lpstr>
      <vt:lpstr>3_Office 主题​​</vt:lpstr>
      <vt:lpstr>         Bài 28:  Cảnh đẹp quê em</vt:lpstr>
      <vt:lpstr>PowerPoint Presentation</vt:lpstr>
      <vt:lpstr>PowerPoint Presentation</vt:lpstr>
      <vt:lpstr>PowerPoint Presentation</vt:lpstr>
      <vt:lpstr>PowerPoint Presentation</vt:lpstr>
      <vt:lpstr>PowerPoint Presentation</vt:lpstr>
      <vt:lpstr>PowerPoint Presentation</vt:lpstr>
      <vt:lpstr>Mỗi địa phương, miền quê đều có những danh lam thắng cảnh của mình. Em sống ở nơi nào thì cần hiểu về phong cảnh của nơi đó. Chúng ta rất tự hào về cảnh đẹp của quê hương.</vt:lpstr>
      <vt:lpstr>PowerPoint Presentation</vt:lpstr>
      <vt:lpstr>PowerPoint Presentation</vt:lpstr>
      <vt:lpstr>PowerPoint Presentation</vt:lpstr>
      <vt:lpstr>PowerPoint Presentation</vt:lpstr>
      <vt:lpstr>PowerPoint Presentation</vt:lpstr>
      <vt:lpstr>PowerPoint Presentation</vt:lpstr>
      <vt:lpstr>Việc đi tham quan danh lam thắng cảnh cũng cần chuẩn bị chu đáo để chuyến đi an toàn, hiệu quả, có nhiều cảm xúc.</vt:lpstr>
      <vt:lpstr>PowerPoint Presentation</vt:lpstr>
      <vt:lpstr>PowerPoint Presentation</vt:lpstr>
      <vt:lpstr>PowerPoint Presentation</vt:lpstr>
      <vt:lpstr>PowerPoint Presentation</vt:lpstr>
      <vt:lpstr>Mỗi chuyến đi chúng ta đều thu hoạch được nhiều thông tin thú vị. Các em sẵn sàng để khám phá nhé!</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VOCABULARY</dc:title>
  <dc:creator>L.U</dc:creator>
  <cp:lastModifiedBy>Hằng Nguyễn</cp:lastModifiedBy>
  <cp:revision>28</cp:revision>
  <dcterms:modified xsi:type="dcterms:W3CDTF">2022-03-22T14:28:12Z</dcterms:modified>
</cp:coreProperties>
</file>